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68"/>
  </p:notesMasterIdLst>
  <p:sldIdLst>
    <p:sldId id="265" r:id="rId2"/>
    <p:sldId id="389" r:id="rId3"/>
    <p:sldId id="388" r:id="rId4"/>
    <p:sldId id="396" r:id="rId5"/>
    <p:sldId id="394" r:id="rId6"/>
    <p:sldId id="400" r:id="rId7"/>
    <p:sldId id="398" r:id="rId8"/>
    <p:sldId id="399" r:id="rId9"/>
    <p:sldId id="401" r:id="rId10"/>
    <p:sldId id="403" r:id="rId11"/>
    <p:sldId id="393" r:id="rId12"/>
    <p:sldId id="402" r:id="rId13"/>
    <p:sldId id="441" r:id="rId14"/>
    <p:sldId id="339" r:id="rId15"/>
    <p:sldId id="404" r:id="rId16"/>
    <p:sldId id="405" r:id="rId17"/>
    <p:sldId id="392" r:id="rId18"/>
    <p:sldId id="406" r:id="rId19"/>
    <p:sldId id="410" r:id="rId20"/>
    <p:sldId id="341" r:id="rId21"/>
    <p:sldId id="342" r:id="rId22"/>
    <p:sldId id="411" r:id="rId23"/>
    <p:sldId id="409" r:id="rId24"/>
    <p:sldId id="407" r:id="rId25"/>
    <p:sldId id="413" r:id="rId26"/>
    <p:sldId id="346" r:id="rId27"/>
    <p:sldId id="420" r:id="rId28"/>
    <p:sldId id="425" r:id="rId29"/>
    <p:sldId id="347" r:id="rId30"/>
    <p:sldId id="348" r:id="rId31"/>
    <p:sldId id="349" r:id="rId32"/>
    <p:sldId id="350" r:id="rId33"/>
    <p:sldId id="417" r:id="rId34"/>
    <p:sldId id="354" r:id="rId35"/>
    <p:sldId id="353" r:id="rId36"/>
    <p:sldId id="422" r:id="rId37"/>
    <p:sldId id="359" r:id="rId38"/>
    <p:sldId id="360" r:id="rId39"/>
    <p:sldId id="357" r:id="rId40"/>
    <p:sldId id="423" r:id="rId41"/>
    <p:sldId id="424" r:id="rId42"/>
    <p:sldId id="427" r:id="rId43"/>
    <p:sldId id="426" r:id="rId44"/>
    <p:sldId id="364" r:id="rId45"/>
    <p:sldId id="439" r:id="rId46"/>
    <p:sldId id="440" r:id="rId47"/>
    <p:sldId id="371" r:id="rId48"/>
    <p:sldId id="365" r:id="rId49"/>
    <p:sldId id="366" r:id="rId50"/>
    <p:sldId id="370" r:id="rId51"/>
    <p:sldId id="435" r:id="rId52"/>
    <p:sldId id="434" r:id="rId53"/>
    <p:sldId id="438" r:id="rId54"/>
    <p:sldId id="337" r:id="rId55"/>
    <p:sldId id="436" r:id="rId56"/>
    <p:sldId id="433" r:id="rId57"/>
    <p:sldId id="428" r:id="rId58"/>
    <p:sldId id="429" r:id="rId59"/>
    <p:sldId id="430" r:id="rId60"/>
    <p:sldId id="431" r:id="rId61"/>
    <p:sldId id="418" r:id="rId62"/>
    <p:sldId id="419" r:id="rId63"/>
    <p:sldId id="387" r:id="rId64"/>
    <p:sldId id="380" r:id="rId65"/>
    <p:sldId id="383" r:id="rId66"/>
    <p:sldId id="414" r:id="rId6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34" autoAdjust="0"/>
    <p:restoredTop sz="86323" autoAdjust="0"/>
  </p:normalViewPr>
  <p:slideViewPr>
    <p:cSldViewPr>
      <p:cViewPr varScale="1">
        <p:scale>
          <a:sx n="60" d="100"/>
          <a:sy n="60" d="100"/>
        </p:scale>
        <p:origin x="136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0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Accropodo 1 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trendlineType val="power"/>
            <c:dispRSqr val="1"/>
            <c:dispEq val="1"/>
            <c:trendlineLbl>
              <c:layout>
                <c:manualLayout>
                  <c:x val="-0.14455262153004356"/>
                  <c:y val="-0.19621864975211431"/>
                </c:manualLayout>
              </c:layout>
              <c:numFmt formatCode="General" sourceLinked="0"/>
            </c:trendlineLbl>
          </c:trendline>
          <c:xVal>
            <c:numRef>
              <c:f>Foglio1!$D$2:$D$18</c:f>
              <c:numCache>
                <c:formatCode>General</c:formatCode>
                <c:ptCount val="17"/>
                <c:pt idx="0">
                  <c:v>0.59699999999999998</c:v>
                </c:pt>
                <c:pt idx="1">
                  <c:v>0.80700000000000005</c:v>
                </c:pt>
                <c:pt idx="2">
                  <c:v>0.82599999999999996</c:v>
                </c:pt>
                <c:pt idx="3">
                  <c:v>1.131</c:v>
                </c:pt>
                <c:pt idx="4">
                  <c:v>1.41</c:v>
                </c:pt>
                <c:pt idx="5">
                  <c:v>1.6339999999999999</c:v>
                </c:pt>
                <c:pt idx="6">
                  <c:v>1.9239999999999999</c:v>
                </c:pt>
                <c:pt idx="7">
                  <c:v>1.129</c:v>
                </c:pt>
                <c:pt idx="8">
                  <c:v>1.617</c:v>
                </c:pt>
                <c:pt idx="9">
                  <c:v>2.4409999999999998</c:v>
                </c:pt>
                <c:pt idx="10">
                  <c:v>1.6879999999999999</c:v>
                </c:pt>
                <c:pt idx="11">
                  <c:v>2.4129999999999998</c:v>
                </c:pt>
                <c:pt idx="12">
                  <c:v>3.0249999999999999</c:v>
                </c:pt>
                <c:pt idx="13">
                  <c:v>3.7210000000000001</c:v>
                </c:pt>
                <c:pt idx="14">
                  <c:v>1.6970000000000001</c:v>
                </c:pt>
                <c:pt idx="15">
                  <c:v>2.5539999999999998</c:v>
                </c:pt>
                <c:pt idx="16">
                  <c:v>2.9780000000000002</c:v>
                </c:pt>
              </c:numCache>
            </c:numRef>
          </c:xVal>
          <c:yVal>
            <c:numRef>
              <c:f>Foglio1!$K$2:$K$18</c:f>
              <c:numCache>
                <c:formatCode>0.00E+00</c:formatCode>
                <c:ptCount val="17"/>
                <c:pt idx="0">
                  <c:v>41201.475699999995</c:v>
                </c:pt>
                <c:pt idx="1">
                  <c:v>44050.355199999998</c:v>
                </c:pt>
                <c:pt idx="2">
                  <c:v>41164.678699999997</c:v>
                </c:pt>
                <c:pt idx="3">
                  <c:v>41294.080699999999</c:v>
                </c:pt>
                <c:pt idx="4">
                  <c:v>43320.768700000001</c:v>
                </c:pt>
                <c:pt idx="5">
                  <c:v>42420.773000000001</c:v>
                </c:pt>
                <c:pt idx="6">
                  <c:v>43965.323700000001</c:v>
                </c:pt>
                <c:pt idx="7">
                  <c:v>44113.684299999994</c:v>
                </c:pt>
                <c:pt idx="8">
                  <c:v>42328.292999999998</c:v>
                </c:pt>
                <c:pt idx="9">
                  <c:v>42503.397699999994</c:v>
                </c:pt>
                <c:pt idx="10">
                  <c:v>47897.828300000001</c:v>
                </c:pt>
                <c:pt idx="11">
                  <c:v>44351.551400000004</c:v>
                </c:pt>
                <c:pt idx="12">
                  <c:v>43814.346699999995</c:v>
                </c:pt>
                <c:pt idx="13">
                  <c:v>45640.126400000001</c:v>
                </c:pt>
                <c:pt idx="14">
                  <c:v>44060.479699999996</c:v>
                </c:pt>
                <c:pt idx="15">
                  <c:v>42757.823700000001</c:v>
                </c:pt>
                <c:pt idx="16">
                  <c:v>44109.657800000001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87141232"/>
        <c:axId val="-1987143408"/>
      </c:scatterChart>
      <c:valAx>
        <c:axId val="-19871412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it-IT"/>
                  <a:t>Altezza d'Onda [m]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  <a:tailEnd type="triangle" w="lg" len="med"/>
          </a:ln>
        </c:spPr>
        <c:crossAx val="-1987143408"/>
        <c:crosses val="autoZero"/>
        <c:crossBetween val="midCat"/>
      </c:valAx>
      <c:valAx>
        <c:axId val="-19871434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it-IT"/>
                  <a:t>Forza Max [N]</a:t>
                </a:r>
              </a:p>
            </c:rich>
          </c:tx>
          <c:layout/>
          <c:overlay val="0"/>
        </c:title>
        <c:numFmt formatCode="0.00E+00" sourceLinked="1"/>
        <c:majorTickMark val="out"/>
        <c:minorTickMark val="none"/>
        <c:tickLblPos val="nextTo"/>
        <c:spPr>
          <a:ln>
            <a:solidFill>
              <a:schemeClr val="tx1"/>
            </a:solidFill>
            <a:tailEnd type="triangle" w="lg" len="med"/>
          </a:ln>
        </c:spPr>
        <c:crossAx val="-198714123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Accropodo 5</a:t>
            </a:r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9301618547681546"/>
          <c:y val="0.15788203557888603"/>
          <c:w val="0.72406714785651771"/>
          <c:h val="0.72613808690580361"/>
        </c:manualLayout>
      </c:layout>
      <c:scatterChart>
        <c:scatterStyle val="smoothMarker"/>
        <c:varyColors val="0"/>
        <c:ser>
          <c:idx val="1"/>
          <c:order val="0"/>
          <c:marker>
            <c:symbol val="none"/>
          </c:marker>
          <c:xVal>
            <c:numRef>
              <c:f>Foglio1!$A$3:$A$823</c:f>
              <c:numCache>
                <c:formatCode>0.00E+00</c:formatCode>
                <c:ptCount val="821"/>
                <c:pt idx="0">
                  <c:v>6.0251794999999997E-2</c:v>
                </c:pt>
                <c:pt idx="1">
                  <c:v>0.27838436</c:v>
                </c:pt>
                <c:pt idx="2">
                  <c:v>0.51857573000000001</c:v>
                </c:pt>
                <c:pt idx="3">
                  <c:v>0.76064538999999998</c:v>
                </c:pt>
                <c:pt idx="4">
                  <c:v>1.0061945999999999</c:v>
                </c:pt>
                <c:pt idx="5">
                  <c:v>1.2542173999999999</c:v>
                </c:pt>
                <c:pt idx="6">
                  <c:v>1.5137358000000001</c:v>
                </c:pt>
                <c:pt idx="7">
                  <c:v>1.7478659999999999</c:v>
                </c:pt>
                <c:pt idx="8">
                  <c:v>2.0060791999999998</c:v>
                </c:pt>
                <c:pt idx="9">
                  <c:v>2.2427001</c:v>
                </c:pt>
                <c:pt idx="10">
                  <c:v>2.486577</c:v>
                </c:pt>
                <c:pt idx="11">
                  <c:v>2.7514832</c:v>
                </c:pt>
                <c:pt idx="12">
                  <c:v>2.9974512999999998</c:v>
                </c:pt>
                <c:pt idx="13">
                  <c:v>3.2563125999999998</c:v>
                </c:pt>
                <c:pt idx="14">
                  <c:v>3.4849948999999998</c:v>
                </c:pt>
                <c:pt idx="15">
                  <c:v>3.7543205999999998</c:v>
                </c:pt>
                <c:pt idx="16">
                  <c:v>3.9855719000000001</c:v>
                </c:pt>
                <c:pt idx="17">
                  <c:v>4.2442389</c:v>
                </c:pt>
                <c:pt idx="18">
                  <c:v>4.501976</c:v>
                </c:pt>
                <c:pt idx="19">
                  <c:v>4.7377919999999998</c:v>
                </c:pt>
                <c:pt idx="20">
                  <c:v>4.9894623999999999</c:v>
                </c:pt>
                <c:pt idx="21">
                  <c:v>5.2586236</c:v>
                </c:pt>
                <c:pt idx="22">
                  <c:v>5.4930953999999996</c:v>
                </c:pt>
                <c:pt idx="23">
                  <c:v>5.7404074999999999</c:v>
                </c:pt>
                <c:pt idx="24">
                  <c:v>5.9993315000000003</c:v>
                </c:pt>
                <c:pt idx="25">
                  <c:v>6.2526450000000002</c:v>
                </c:pt>
                <c:pt idx="26">
                  <c:v>6.5137115000000003</c:v>
                </c:pt>
                <c:pt idx="27">
                  <c:v>6.7610768999999999</c:v>
                </c:pt>
                <c:pt idx="28">
                  <c:v>7.0007887000000002</c:v>
                </c:pt>
                <c:pt idx="29">
                  <c:v>7.2560457999999999</c:v>
                </c:pt>
                <c:pt idx="30">
                  <c:v>7.5121850999999999</c:v>
                </c:pt>
                <c:pt idx="31">
                  <c:v>7.7326217000000002</c:v>
                </c:pt>
                <c:pt idx="32">
                  <c:v>8.0054254999999994</c:v>
                </c:pt>
                <c:pt idx="33">
                  <c:v>8.2622032000000001</c:v>
                </c:pt>
                <c:pt idx="34">
                  <c:v>8.4944229</c:v>
                </c:pt>
                <c:pt idx="35">
                  <c:v>8.7468395000000001</c:v>
                </c:pt>
                <c:pt idx="36">
                  <c:v>8.9866390000000003</c:v>
                </c:pt>
                <c:pt idx="37">
                  <c:v>9.2503080000000004</c:v>
                </c:pt>
                <c:pt idx="38">
                  <c:v>9.5143842999999997</c:v>
                </c:pt>
                <c:pt idx="39">
                  <c:v>9.7461538000000001</c:v>
                </c:pt>
                <c:pt idx="40">
                  <c:v>9.9899272999999997</c:v>
                </c:pt>
                <c:pt idx="41">
                  <c:v>10.240185</c:v>
                </c:pt>
                <c:pt idx="42">
                  <c:v>10.506798</c:v>
                </c:pt>
                <c:pt idx="43">
                  <c:v>10.759985</c:v>
                </c:pt>
                <c:pt idx="44">
                  <c:v>11.006325</c:v>
                </c:pt>
                <c:pt idx="45">
                  <c:v>11.259314</c:v>
                </c:pt>
                <c:pt idx="46">
                  <c:v>11.507795</c:v>
                </c:pt>
                <c:pt idx="47">
                  <c:v>11.759747000000001</c:v>
                </c:pt>
                <c:pt idx="48">
                  <c:v>12.00314</c:v>
                </c:pt>
                <c:pt idx="49">
                  <c:v>12.249019000000001</c:v>
                </c:pt>
                <c:pt idx="50">
                  <c:v>12.508068</c:v>
                </c:pt>
                <c:pt idx="51">
                  <c:v>12.762888</c:v>
                </c:pt>
                <c:pt idx="52">
                  <c:v>12.997404</c:v>
                </c:pt>
                <c:pt idx="53">
                  <c:v>13.255824</c:v>
                </c:pt>
                <c:pt idx="54">
                  <c:v>13.494482</c:v>
                </c:pt>
                <c:pt idx="55">
                  <c:v>13.736126000000001</c:v>
                </c:pt>
                <c:pt idx="56">
                  <c:v>14.001312</c:v>
                </c:pt>
                <c:pt idx="57">
                  <c:v>14.24666</c:v>
                </c:pt>
                <c:pt idx="58">
                  <c:v>14.495518000000001</c:v>
                </c:pt>
                <c:pt idx="59">
                  <c:v>14.757044</c:v>
                </c:pt>
                <c:pt idx="60">
                  <c:v>15.00182</c:v>
                </c:pt>
                <c:pt idx="61">
                  <c:v>15.264913</c:v>
                </c:pt>
                <c:pt idx="62">
                  <c:v>15.507566000000001</c:v>
                </c:pt>
                <c:pt idx="63">
                  <c:v>15.750006000000001</c:v>
                </c:pt>
                <c:pt idx="64">
                  <c:v>15.994522</c:v>
                </c:pt>
                <c:pt idx="65">
                  <c:v>16.239574000000001</c:v>
                </c:pt>
                <c:pt idx="66">
                  <c:v>16.506353000000001</c:v>
                </c:pt>
                <c:pt idx="67">
                  <c:v>16.757774000000001</c:v>
                </c:pt>
                <c:pt idx="68">
                  <c:v>16.985368999999999</c:v>
                </c:pt>
                <c:pt idx="69">
                  <c:v>17.261641000000001</c:v>
                </c:pt>
                <c:pt idx="70">
                  <c:v>17.492308000000001</c:v>
                </c:pt>
                <c:pt idx="71">
                  <c:v>17.765021999999998</c:v>
                </c:pt>
                <c:pt idx="72">
                  <c:v>17.997136999999999</c:v>
                </c:pt>
                <c:pt idx="73">
                  <c:v>18.255559999999999</c:v>
                </c:pt>
                <c:pt idx="74">
                  <c:v>18.510930999999999</c:v>
                </c:pt>
                <c:pt idx="75">
                  <c:v>18.762642</c:v>
                </c:pt>
                <c:pt idx="76">
                  <c:v>18.991123000000002</c:v>
                </c:pt>
                <c:pt idx="77">
                  <c:v>19.247957</c:v>
                </c:pt>
                <c:pt idx="78">
                  <c:v>19.493793</c:v>
                </c:pt>
                <c:pt idx="79">
                  <c:v>19.759871</c:v>
                </c:pt>
                <c:pt idx="80">
                  <c:v>19.998802000000001</c:v>
                </c:pt>
                <c:pt idx="81">
                  <c:v>20.25037</c:v>
                </c:pt>
                <c:pt idx="82">
                  <c:v>20.509598</c:v>
                </c:pt>
                <c:pt idx="83">
                  <c:v>20.752465999999998</c:v>
                </c:pt>
                <c:pt idx="84">
                  <c:v>21.000001999999999</c:v>
                </c:pt>
                <c:pt idx="85">
                  <c:v>21.245121000000001</c:v>
                </c:pt>
                <c:pt idx="86">
                  <c:v>21.491372999999999</c:v>
                </c:pt>
                <c:pt idx="87">
                  <c:v>21.741993000000001</c:v>
                </c:pt>
                <c:pt idx="88">
                  <c:v>21.981318999999999</c:v>
                </c:pt>
                <c:pt idx="89">
                  <c:v>22.275396000000001</c:v>
                </c:pt>
                <c:pt idx="90">
                  <c:v>22.515733999999998</c:v>
                </c:pt>
                <c:pt idx="91">
                  <c:v>22.748442000000001</c:v>
                </c:pt>
                <c:pt idx="92">
                  <c:v>22.998943000000001</c:v>
                </c:pt>
                <c:pt idx="93">
                  <c:v>23.258785</c:v>
                </c:pt>
                <c:pt idx="94">
                  <c:v>23.507280000000002</c:v>
                </c:pt>
                <c:pt idx="95">
                  <c:v>23.742453000000001</c:v>
                </c:pt>
                <c:pt idx="96">
                  <c:v>23.995235000000001</c:v>
                </c:pt>
                <c:pt idx="97">
                  <c:v>24.261538000000002</c:v>
                </c:pt>
                <c:pt idx="98">
                  <c:v>24.499046</c:v>
                </c:pt>
                <c:pt idx="99">
                  <c:v>24.754069999999999</c:v>
                </c:pt>
                <c:pt idx="100">
                  <c:v>25.005151999999999</c:v>
                </c:pt>
                <c:pt idx="101">
                  <c:v>25.254255000000001</c:v>
                </c:pt>
                <c:pt idx="102">
                  <c:v>25.505500999999999</c:v>
                </c:pt>
                <c:pt idx="103">
                  <c:v>25.744876999999999</c:v>
                </c:pt>
                <c:pt idx="104">
                  <c:v>25.998654999999999</c:v>
                </c:pt>
                <c:pt idx="105">
                  <c:v>26.256440999999999</c:v>
                </c:pt>
                <c:pt idx="106">
                  <c:v>26.499033000000001</c:v>
                </c:pt>
                <c:pt idx="107">
                  <c:v>26.752762000000001</c:v>
                </c:pt>
                <c:pt idx="108">
                  <c:v>27.001652</c:v>
                </c:pt>
                <c:pt idx="109">
                  <c:v>27.248577000000001</c:v>
                </c:pt>
                <c:pt idx="110">
                  <c:v>27.496690999999998</c:v>
                </c:pt>
                <c:pt idx="111">
                  <c:v>27.744340999999999</c:v>
                </c:pt>
                <c:pt idx="112">
                  <c:v>28.003119999999999</c:v>
                </c:pt>
                <c:pt idx="113">
                  <c:v>28.255155999999999</c:v>
                </c:pt>
                <c:pt idx="114">
                  <c:v>28.495058</c:v>
                </c:pt>
                <c:pt idx="115">
                  <c:v>28.746731</c:v>
                </c:pt>
                <c:pt idx="116">
                  <c:v>29.000050999999999</c:v>
                </c:pt>
                <c:pt idx="117">
                  <c:v>29.250933</c:v>
                </c:pt>
                <c:pt idx="118">
                  <c:v>29.502043</c:v>
                </c:pt>
                <c:pt idx="119">
                  <c:v>29.745519999999999</c:v>
                </c:pt>
                <c:pt idx="120">
                  <c:v>29.995958000000002</c:v>
                </c:pt>
                <c:pt idx="121">
                  <c:v>30.251282</c:v>
                </c:pt>
                <c:pt idx="122">
                  <c:v>30.497519</c:v>
                </c:pt>
                <c:pt idx="123">
                  <c:v>30.749914</c:v>
                </c:pt>
                <c:pt idx="124">
                  <c:v>31.002192999999998</c:v>
                </c:pt>
                <c:pt idx="125">
                  <c:v>31.252144000000001</c:v>
                </c:pt>
                <c:pt idx="126">
                  <c:v>31.50461</c:v>
                </c:pt>
                <c:pt idx="127">
                  <c:v>31.752592</c:v>
                </c:pt>
                <c:pt idx="128">
                  <c:v>31.999399</c:v>
                </c:pt>
                <c:pt idx="129">
                  <c:v>32.246231000000002</c:v>
                </c:pt>
                <c:pt idx="130">
                  <c:v>32.505825000000002</c:v>
                </c:pt>
                <c:pt idx="131">
                  <c:v>32.747481999999998</c:v>
                </c:pt>
                <c:pt idx="132">
                  <c:v>33.002186000000002</c:v>
                </c:pt>
                <c:pt idx="133">
                  <c:v>33.252090000000003</c:v>
                </c:pt>
                <c:pt idx="134">
                  <c:v>33.495215999999999</c:v>
                </c:pt>
                <c:pt idx="135">
                  <c:v>33.753737999999998</c:v>
                </c:pt>
                <c:pt idx="136">
                  <c:v>34.003658000000001</c:v>
                </c:pt>
                <c:pt idx="137">
                  <c:v>34.248050999999997</c:v>
                </c:pt>
                <c:pt idx="138">
                  <c:v>34.505825000000002</c:v>
                </c:pt>
                <c:pt idx="139">
                  <c:v>34.75132</c:v>
                </c:pt>
                <c:pt idx="140">
                  <c:v>35.001465000000003</c:v>
                </c:pt>
                <c:pt idx="141">
                  <c:v>35.253193000000003</c:v>
                </c:pt>
                <c:pt idx="142">
                  <c:v>35.500134000000003</c:v>
                </c:pt>
                <c:pt idx="143">
                  <c:v>35.753028999999998</c:v>
                </c:pt>
                <c:pt idx="144">
                  <c:v>36.001441999999997</c:v>
                </c:pt>
                <c:pt idx="145">
                  <c:v>36.249434999999998</c:v>
                </c:pt>
                <c:pt idx="146">
                  <c:v>36.501407999999998</c:v>
                </c:pt>
                <c:pt idx="147">
                  <c:v>36.753937000000001</c:v>
                </c:pt>
                <c:pt idx="148">
                  <c:v>37.001914999999997</c:v>
                </c:pt>
                <c:pt idx="149">
                  <c:v>37.242130000000003</c:v>
                </c:pt>
                <c:pt idx="150">
                  <c:v>37.502934000000003</c:v>
                </c:pt>
                <c:pt idx="151">
                  <c:v>37.742592000000002</c:v>
                </c:pt>
                <c:pt idx="152">
                  <c:v>38.00703</c:v>
                </c:pt>
                <c:pt idx="153">
                  <c:v>38.244495000000001</c:v>
                </c:pt>
                <c:pt idx="154">
                  <c:v>38.490622999999999</c:v>
                </c:pt>
                <c:pt idx="155">
                  <c:v>38.751949000000003</c:v>
                </c:pt>
                <c:pt idx="156">
                  <c:v>38.999557000000003</c:v>
                </c:pt>
                <c:pt idx="157">
                  <c:v>39.245891999999998</c:v>
                </c:pt>
                <c:pt idx="158">
                  <c:v>39.500400999999997</c:v>
                </c:pt>
                <c:pt idx="159">
                  <c:v>39.753689000000001</c:v>
                </c:pt>
                <c:pt idx="160">
                  <c:v>40.001759</c:v>
                </c:pt>
                <c:pt idx="161">
                  <c:v>40.245894999999997</c:v>
                </c:pt>
                <c:pt idx="162">
                  <c:v>40.502991000000002</c:v>
                </c:pt>
                <c:pt idx="163">
                  <c:v>40.746963999999998</c:v>
                </c:pt>
                <c:pt idx="164">
                  <c:v>41.003039999999999</c:v>
                </c:pt>
                <c:pt idx="165">
                  <c:v>41.250979999999998</c:v>
                </c:pt>
                <c:pt idx="166">
                  <c:v>41.497352999999997</c:v>
                </c:pt>
                <c:pt idx="167">
                  <c:v>41.743060999999997</c:v>
                </c:pt>
                <c:pt idx="168">
                  <c:v>41.996921999999998</c:v>
                </c:pt>
                <c:pt idx="169">
                  <c:v>42.245037000000004</c:v>
                </c:pt>
                <c:pt idx="170">
                  <c:v>42.501694000000001</c:v>
                </c:pt>
                <c:pt idx="171">
                  <c:v>42.749180000000003</c:v>
                </c:pt>
                <c:pt idx="172">
                  <c:v>43.001938000000003</c:v>
                </c:pt>
                <c:pt idx="173">
                  <c:v>43.248604</c:v>
                </c:pt>
                <c:pt idx="174">
                  <c:v>43.503318999999998</c:v>
                </c:pt>
                <c:pt idx="175">
                  <c:v>43.754238000000001</c:v>
                </c:pt>
                <c:pt idx="176">
                  <c:v>44.003529</c:v>
                </c:pt>
                <c:pt idx="177">
                  <c:v>44.250782000000001</c:v>
                </c:pt>
                <c:pt idx="178">
                  <c:v>44.496006000000001</c:v>
                </c:pt>
                <c:pt idx="179">
                  <c:v>44.749149000000003</c:v>
                </c:pt>
                <c:pt idx="180">
                  <c:v>45.000031</c:v>
                </c:pt>
                <c:pt idx="181">
                  <c:v>45.253779999999999</c:v>
                </c:pt>
                <c:pt idx="182">
                  <c:v>45.504294999999999</c:v>
                </c:pt>
                <c:pt idx="183">
                  <c:v>45.749031000000002</c:v>
                </c:pt>
                <c:pt idx="184">
                  <c:v>46.005859000000001</c:v>
                </c:pt>
                <c:pt idx="185">
                  <c:v>46.250777999999997</c:v>
                </c:pt>
                <c:pt idx="186">
                  <c:v>46.495215999999999</c:v>
                </c:pt>
                <c:pt idx="187">
                  <c:v>46.748745</c:v>
                </c:pt>
                <c:pt idx="188">
                  <c:v>46.998725999999998</c:v>
                </c:pt>
                <c:pt idx="189">
                  <c:v>47.252510000000001</c:v>
                </c:pt>
                <c:pt idx="190">
                  <c:v>47.501617000000003</c:v>
                </c:pt>
                <c:pt idx="191">
                  <c:v>47.746932999999999</c:v>
                </c:pt>
                <c:pt idx="192">
                  <c:v>47.993690000000001</c:v>
                </c:pt>
                <c:pt idx="193">
                  <c:v>48.255856000000001</c:v>
                </c:pt>
                <c:pt idx="194">
                  <c:v>48.499851</c:v>
                </c:pt>
                <c:pt idx="195">
                  <c:v>48.747889999999998</c:v>
                </c:pt>
                <c:pt idx="196">
                  <c:v>48.993816000000002</c:v>
                </c:pt>
                <c:pt idx="197">
                  <c:v>49.248196</c:v>
                </c:pt>
                <c:pt idx="198">
                  <c:v>49.503227000000003</c:v>
                </c:pt>
                <c:pt idx="199">
                  <c:v>49.753109000000002</c:v>
                </c:pt>
                <c:pt idx="200">
                  <c:v>50.001086999999998</c:v>
                </c:pt>
                <c:pt idx="201">
                  <c:v>50.248089</c:v>
                </c:pt>
                <c:pt idx="202">
                  <c:v>50.503467999999998</c:v>
                </c:pt>
                <c:pt idx="203">
                  <c:v>50.751353999999999</c:v>
                </c:pt>
                <c:pt idx="204">
                  <c:v>50.996184999999997</c:v>
                </c:pt>
                <c:pt idx="205">
                  <c:v>51.249172000000002</c:v>
                </c:pt>
                <c:pt idx="206">
                  <c:v>51.497875000000001</c:v>
                </c:pt>
                <c:pt idx="207">
                  <c:v>51.752536999999997</c:v>
                </c:pt>
                <c:pt idx="208">
                  <c:v>51.998131000000001</c:v>
                </c:pt>
                <c:pt idx="209">
                  <c:v>52.245918000000003</c:v>
                </c:pt>
                <c:pt idx="210">
                  <c:v>52.497196000000002</c:v>
                </c:pt>
                <c:pt idx="211">
                  <c:v>52.750793000000002</c:v>
                </c:pt>
                <c:pt idx="212">
                  <c:v>52.996540000000003</c:v>
                </c:pt>
                <c:pt idx="213">
                  <c:v>53.25074</c:v>
                </c:pt>
                <c:pt idx="214">
                  <c:v>53.496307000000002</c:v>
                </c:pt>
                <c:pt idx="215">
                  <c:v>53.753020999999997</c:v>
                </c:pt>
                <c:pt idx="216">
                  <c:v>54.000633000000001</c:v>
                </c:pt>
                <c:pt idx="217">
                  <c:v>54.246304000000002</c:v>
                </c:pt>
                <c:pt idx="218">
                  <c:v>54.503700000000002</c:v>
                </c:pt>
                <c:pt idx="219">
                  <c:v>54.751399999999997</c:v>
                </c:pt>
                <c:pt idx="220">
                  <c:v>54.999718000000001</c:v>
                </c:pt>
                <c:pt idx="221">
                  <c:v>55.249381999999997</c:v>
                </c:pt>
                <c:pt idx="222">
                  <c:v>55.502246999999997</c:v>
                </c:pt>
                <c:pt idx="223">
                  <c:v>55.754013</c:v>
                </c:pt>
                <c:pt idx="224">
                  <c:v>55.999977000000001</c:v>
                </c:pt>
                <c:pt idx="225">
                  <c:v>56.252688999999997</c:v>
                </c:pt>
                <c:pt idx="226">
                  <c:v>56.500278000000002</c:v>
                </c:pt>
                <c:pt idx="227">
                  <c:v>56.751441999999997</c:v>
                </c:pt>
                <c:pt idx="228">
                  <c:v>56.997860000000003</c:v>
                </c:pt>
                <c:pt idx="229">
                  <c:v>57.250937999999998</c:v>
                </c:pt>
                <c:pt idx="230">
                  <c:v>57.499985000000002</c:v>
                </c:pt>
                <c:pt idx="231">
                  <c:v>57.751922999999998</c:v>
                </c:pt>
                <c:pt idx="232">
                  <c:v>57.998717999999997</c:v>
                </c:pt>
                <c:pt idx="233">
                  <c:v>58.24897</c:v>
                </c:pt>
                <c:pt idx="234">
                  <c:v>58.499972999999997</c:v>
                </c:pt>
                <c:pt idx="235">
                  <c:v>58.749924</c:v>
                </c:pt>
                <c:pt idx="236">
                  <c:v>59.000262999999997</c:v>
                </c:pt>
                <c:pt idx="237">
                  <c:v>59.249820999999997</c:v>
                </c:pt>
                <c:pt idx="238">
                  <c:v>59.500492000000001</c:v>
                </c:pt>
                <c:pt idx="239">
                  <c:v>59.750145000000003</c:v>
                </c:pt>
                <c:pt idx="240">
                  <c:v>60.000931000000001</c:v>
                </c:pt>
                <c:pt idx="241">
                  <c:v>60.248589000000003</c:v>
                </c:pt>
                <c:pt idx="242">
                  <c:v>60.500304999999997</c:v>
                </c:pt>
                <c:pt idx="243">
                  <c:v>60.751044999999998</c:v>
                </c:pt>
                <c:pt idx="244">
                  <c:v>60.999912000000002</c:v>
                </c:pt>
                <c:pt idx="245">
                  <c:v>61.249431999999999</c:v>
                </c:pt>
                <c:pt idx="246">
                  <c:v>61.500126000000002</c:v>
                </c:pt>
                <c:pt idx="247">
                  <c:v>61.748283000000001</c:v>
                </c:pt>
                <c:pt idx="248">
                  <c:v>61.999847000000003</c:v>
                </c:pt>
                <c:pt idx="249">
                  <c:v>62.250103000000003</c:v>
                </c:pt>
                <c:pt idx="250">
                  <c:v>62.501652</c:v>
                </c:pt>
                <c:pt idx="251">
                  <c:v>62.750210000000003</c:v>
                </c:pt>
                <c:pt idx="252">
                  <c:v>62.998165</c:v>
                </c:pt>
                <c:pt idx="253">
                  <c:v>63.248733999999999</c:v>
                </c:pt>
                <c:pt idx="254">
                  <c:v>63.499527</c:v>
                </c:pt>
                <c:pt idx="255">
                  <c:v>63.750236999999998</c:v>
                </c:pt>
                <c:pt idx="256">
                  <c:v>63.999485</c:v>
                </c:pt>
                <c:pt idx="257">
                  <c:v>64.249190999999996</c:v>
                </c:pt>
                <c:pt idx="258">
                  <c:v>64.500313000000006</c:v>
                </c:pt>
                <c:pt idx="259">
                  <c:v>64.750961000000004</c:v>
                </c:pt>
                <c:pt idx="260">
                  <c:v>64.999679999999998</c:v>
                </c:pt>
                <c:pt idx="261">
                  <c:v>65.249199000000004</c:v>
                </c:pt>
                <c:pt idx="262">
                  <c:v>65.499847000000003</c:v>
                </c:pt>
                <c:pt idx="263">
                  <c:v>65.750122000000005</c:v>
                </c:pt>
                <c:pt idx="264">
                  <c:v>66.000473</c:v>
                </c:pt>
                <c:pt idx="265">
                  <c:v>66.249634</c:v>
                </c:pt>
                <c:pt idx="266">
                  <c:v>66.500953999999993</c:v>
                </c:pt>
                <c:pt idx="267">
                  <c:v>66.749290000000002</c:v>
                </c:pt>
                <c:pt idx="268">
                  <c:v>66.999672000000004</c:v>
                </c:pt>
                <c:pt idx="269">
                  <c:v>67.249245000000002</c:v>
                </c:pt>
                <c:pt idx="270">
                  <c:v>67.500953999999993</c:v>
                </c:pt>
                <c:pt idx="271">
                  <c:v>67.751328000000001</c:v>
                </c:pt>
                <c:pt idx="272">
                  <c:v>68.000900000000001</c:v>
                </c:pt>
                <c:pt idx="273">
                  <c:v>68.249358999999998</c:v>
                </c:pt>
                <c:pt idx="274">
                  <c:v>68.499320999999995</c:v>
                </c:pt>
                <c:pt idx="275">
                  <c:v>68.749825000000001</c:v>
                </c:pt>
                <c:pt idx="276">
                  <c:v>69.001022000000006</c:v>
                </c:pt>
                <c:pt idx="277">
                  <c:v>69.251464999999996</c:v>
                </c:pt>
                <c:pt idx="278">
                  <c:v>69.499588000000003</c:v>
                </c:pt>
                <c:pt idx="279">
                  <c:v>69.751450000000006</c:v>
                </c:pt>
                <c:pt idx="280">
                  <c:v>70.000609999999995</c:v>
                </c:pt>
                <c:pt idx="281">
                  <c:v>70.250061000000002</c:v>
                </c:pt>
                <c:pt idx="282">
                  <c:v>70.499672000000004</c:v>
                </c:pt>
                <c:pt idx="283">
                  <c:v>70.749297999999996</c:v>
                </c:pt>
                <c:pt idx="284">
                  <c:v>70.998801999999998</c:v>
                </c:pt>
                <c:pt idx="285">
                  <c:v>71.251510999999994</c:v>
                </c:pt>
                <c:pt idx="286">
                  <c:v>71.500443000000004</c:v>
                </c:pt>
                <c:pt idx="287">
                  <c:v>71.748885999999999</c:v>
                </c:pt>
                <c:pt idx="288">
                  <c:v>72.000259</c:v>
                </c:pt>
                <c:pt idx="289">
                  <c:v>72.250968999999998</c:v>
                </c:pt>
                <c:pt idx="290">
                  <c:v>72.500884999999997</c:v>
                </c:pt>
                <c:pt idx="291">
                  <c:v>72.749900999999994</c:v>
                </c:pt>
                <c:pt idx="292">
                  <c:v>73.001609999999999</c:v>
                </c:pt>
                <c:pt idx="293">
                  <c:v>73.248481999999996</c:v>
                </c:pt>
                <c:pt idx="294">
                  <c:v>73.501694000000001</c:v>
                </c:pt>
                <c:pt idx="295">
                  <c:v>73.749847000000003</c:v>
                </c:pt>
                <c:pt idx="296">
                  <c:v>74.000465000000005</c:v>
                </c:pt>
                <c:pt idx="297">
                  <c:v>74.249184</c:v>
                </c:pt>
                <c:pt idx="298">
                  <c:v>74.501457000000002</c:v>
                </c:pt>
                <c:pt idx="299">
                  <c:v>74.749038999999996</c:v>
                </c:pt>
                <c:pt idx="300">
                  <c:v>74.998215000000002</c:v>
                </c:pt>
                <c:pt idx="301">
                  <c:v>75.250031000000007</c:v>
                </c:pt>
                <c:pt idx="302">
                  <c:v>75.500670999999997</c:v>
                </c:pt>
                <c:pt idx="303">
                  <c:v>75.750038000000004</c:v>
                </c:pt>
                <c:pt idx="304">
                  <c:v>75.998535000000004</c:v>
                </c:pt>
                <c:pt idx="305">
                  <c:v>76.249611000000002</c:v>
                </c:pt>
                <c:pt idx="306">
                  <c:v>76.499984999999995</c:v>
                </c:pt>
                <c:pt idx="307">
                  <c:v>76.748931999999996</c:v>
                </c:pt>
                <c:pt idx="308">
                  <c:v>77.000541999999996</c:v>
                </c:pt>
                <c:pt idx="309">
                  <c:v>77.249549999999999</c:v>
                </c:pt>
                <c:pt idx="310">
                  <c:v>77.501418999999999</c:v>
                </c:pt>
                <c:pt idx="311">
                  <c:v>77.750022999999999</c:v>
                </c:pt>
                <c:pt idx="312">
                  <c:v>78.001518000000004</c:v>
                </c:pt>
                <c:pt idx="313">
                  <c:v>78.250838999999999</c:v>
                </c:pt>
                <c:pt idx="314">
                  <c:v>78.501998999999998</c:v>
                </c:pt>
                <c:pt idx="315">
                  <c:v>78.750457999999995</c:v>
                </c:pt>
                <c:pt idx="316">
                  <c:v>79.000686999999999</c:v>
                </c:pt>
                <c:pt idx="317">
                  <c:v>79.248092999999997</c:v>
                </c:pt>
                <c:pt idx="318">
                  <c:v>79.501830999999996</c:v>
                </c:pt>
                <c:pt idx="319">
                  <c:v>79.748024000000001</c:v>
                </c:pt>
                <c:pt idx="320">
                  <c:v>80.000557000000001</c:v>
                </c:pt>
                <c:pt idx="321">
                  <c:v>80.250068999999996</c:v>
                </c:pt>
                <c:pt idx="322">
                  <c:v>80.501236000000006</c:v>
                </c:pt>
                <c:pt idx="323">
                  <c:v>80.749268000000001</c:v>
                </c:pt>
                <c:pt idx="324">
                  <c:v>80.998878000000005</c:v>
                </c:pt>
                <c:pt idx="325">
                  <c:v>81.250084000000001</c:v>
                </c:pt>
                <c:pt idx="326">
                  <c:v>81.498008999999996</c:v>
                </c:pt>
                <c:pt idx="327">
                  <c:v>81.752357000000003</c:v>
                </c:pt>
                <c:pt idx="328">
                  <c:v>81.999701999999999</c:v>
                </c:pt>
                <c:pt idx="329">
                  <c:v>82.250786000000005</c:v>
                </c:pt>
                <c:pt idx="330">
                  <c:v>82.499831999999998</c:v>
                </c:pt>
                <c:pt idx="331">
                  <c:v>82.750350999999995</c:v>
                </c:pt>
                <c:pt idx="332">
                  <c:v>83.002341999999999</c:v>
                </c:pt>
                <c:pt idx="333">
                  <c:v>83.250731999999999</c:v>
                </c:pt>
                <c:pt idx="334">
                  <c:v>83.500534000000002</c:v>
                </c:pt>
                <c:pt idx="335">
                  <c:v>83.751755000000003</c:v>
                </c:pt>
                <c:pt idx="336">
                  <c:v>83.999222000000003</c:v>
                </c:pt>
                <c:pt idx="337">
                  <c:v>84.248054999999994</c:v>
                </c:pt>
                <c:pt idx="338">
                  <c:v>84.498244999999997</c:v>
                </c:pt>
                <c:pt idx="339">
                  <c:v>84.749808999999999</c:v>
                </c:pt>
                <c:pt idx="340">
                  <c:v>84.997451999999996</c:v>
                </c:pt>
                <c:pt idx="341">
                  <c:v>85.251709000000005</c:v>
                </c:pt>
                <c:pt idx="342">
                  <c:v>85.499672000000004</c:v>
                </c:pt>
                <c:pt idx="343">
                  <c:v>85.748519999999999</c:v>
                </c:pt>
                <c:pt idx="344">
                  <c:v>86.001403999999994</c:v>
                </c:pt>
                <c:pt idx="345">
                  <c:v>86.250183000000007</c:v>
                </c:pt>
                <c:pt idx="346">
                  <c:v>86.499122999999997</c:v>
                </c:pt>
                <c:pt idx="347">
                  <c:v>86.751343000000006</c:v>
                </c:pt>
                <c:pt idx="348">
                  <c:v>86.998390000000001</c:v>
                </c:pt>
                <c:pt idx="349">
                  <c:v>87.252173999999997</c:v>
                </c:pt>
                <c:pt idx="350">
                  <c:v>87.501662999999994</c:v>
                </c:pt>
                <c:pt idx="351">
                  <c:v>87.752357000000003</c:v>
                </c:pt>
                <c:pt idx="352">
                  <c:v>87.998656999999994</c:v>
                </c:pt>
                <c:pt idx="353">
                  <c:v>88.251739999999998</c:v>
                </c:pt>
                <c:pt idx="354">
                  <c:v>88.500373999999994</c:v>
                </c:pt>
                <c:pt idx="355">
                  <c:v>88.750168000000002</c:v>
                </c:pt>
                <c:pt idx="356">
                  <c:v>89.001121999999995</c:v>
                </c:pt>
                <c:pt idx="357">
                  <c:v>89.247489999999999</c:v>
                </c:pt>
                <c:pt idx="358">
                  <c:v>89.500731999999999</c:v>
                </c:pt>
                <c:pt idx="359">
                  <c:v>89.749458000000004</c:v>
                </c:pt>
                <c:pt idx="360">
                  <c:v>90.002853000000002</c:v>
                </c:pt>
                <c:pt idx="361">
                  <c:v>90.249672000000004</c:v>
                </c:pt>
                <c:pt idx="362">
                  <c:v>90.501616999999996</c:v>
                </c:pt>
                <c:pt idx="363">
                  <c:v>90.748772000000002</c:v>
                </c:pt>
                <c:pt idx="364">
                  <c:v>91.002914000000004</c:v>
                </c:pt>
                <c:pt idx="365">
                  <c:v>91.252219999999994</c:v>
                </c:pt>
                <c:pt idx="366">
                  <c:v>91.502585999999994</c:v>
                </c:pt>
                <c:pt idx="367">
                  <c:v>91.748024000000001</c:v>
                </c:pt>
                <c:pt idx="368">
                  <c:v>91.998931999999996</c:v>
                </c:pt>
                <c:pt idx="369">
                  <c:v>92.251876999999993</c:v>
                </c:pt>
                <c:pt idx="370">
                  <c:v>92.497840999999994</c:v>
                </c:pt>
                <c:pt idx="371">
                  <c:v>92.747367999999994</c:v>
                </c:pt>
                <c:pt idx="372">
                  <c:v>92.997093000000007</c:v>
                </c:pt>
                <c:pt idx="373">
                  <c:v>93.249283000000005</c:v>
                </c:pt>
                <c:pt idx="374">
                  <c:v>93.497619999999998</c:v>
                </c:pt>
                <c:pt idx="375">
                  <c:v>93.751213000000007</c:v>
                </c:pt>
                <c:pt idx="376">
                  <c:v>94.000443000000004</c:v>
                </c:pt>
                <c:pt idx="377">
                  <c:v>94.249802000000003</c:v>
                </c:pt>
                <c:pt idx="378">
                  <c:v>94.500136999999995</c:v>
                </c:pt>
                <c:pt idx="379">
                  <c:v>94.751441999999997</c:v>
                </c:pt>
                <c:pt idx="380">
                  <c:v>94.997405999999998</c:v>
                </c:pt>
                <c:pt idx="381">
                  <c:v>95.250641000000002</c:v>
                </c:pt>
                <c:pt idx="382">
                  <c:v>95.498489000000006</c:v>
                </c:pt>
                <c:pt idx="383">
                  <c:v>95.747260999999995</c:v>
                </c:pt>
                <c:pt idx="384">
                  <c:v>95.996955999999997</c:v>
                </c:pt>
                <c:pt idx="385">
                  <c:v>96.251503</c:v>
                </c:pt>
                <c:pt idx="386">
                  <c:v>96.502548000000004</c:v>
                </c:pt>
                <c:pt idx="387">
                  <c:v>96.748444000000006</c:v>
                </c:pt>
                <c:pt idx="388">
                  <c:v>96.997765000000001</c:v>
                </c:pt>
                <c:pt idx="389">
                  <c:v>97.251602000000005</c:v>
                </c:pt>
                <c:pt idx="390">
                  <c:v>97.500313000000006</c:v>
                </c:pt>
                <c:pt idx="391">
                  <c:v>97.749908000000005</c:v>
                </c:pt>
                <c:pt idx="392">
                  <c:v>98.000388999999998</c:v>
                </c:pt>
                <c:pt idx="393">
                  <c:v>98.250404000000003</c:v>
                </c:pt>
                <c:pt idx="394">
                  <c:v>98.499343999999994</c:v>
                </c:pt>
                <c:pt idx="395">
                  <c:v>98.750693999999996</c:v>
                </c:pt>
                <c:pt idx="396">
                  <c:v>99.000725000000003</c:v>
                </c:pt>
                <c:pt idx="397">
                  <c:v>99.247901999999996</c:v>
                </c:pt>
                <c:pt idx="398">
                  <c:v>99.497230999999999</c:v>
                </c:pt>
                <c:pt idx="399">
                  <c:v>99.747101000000001</c:v>
                </c:pt>
                <c:pt idx="400">
                  <c:v>100.00176999999999</c:v>
                </c:pt>
                <c:pt idx="401">
                  <c:v>100.25333999999999</c:v>
                </c:pt>
                <c:pt idx="402">
                  <c:v>100.49825</c:v>
                </c:pt>
                <c:pt idx="403">
                  <c:v>100.74956</c:v>
                </c:pt>
                <c:pt idx="404">
                  <c:v>101.00203999999999</c:v>
                </c:pt>
                <c:pt idx="405">
                  <c:v>101.24832000000001</c:v>
                </c:pt>
                <c:pt idx="406">
                  <c:v>101.5018</c:v>
                </c:pt>
                <c:pt idx="407">
                  <c:v>101.75145999999999</c:v>
                </c:pt>
                <c:pt idx="408">
                  <c:v>102.00192</c:v>
                </c:pt>
                <c:pt idx="409">
                  <c:v>102.25320000000001</c:v>
                </c:pt>
                <c:pt idx="410">
                  <c:v>102.49826</c:v>
                </c:pt>
                <c:pt idx="411">
                  <c:v>102.75113</c:v>
                </c:pt>
                <c:pt idx="412">
                  <c:v>102.99776</c:v>
                </c:pt>
                <c:pt idx="413">
                  <c:v>103.25221999999999</c:v>
                </c:pt>
                <c:pt idx="414">
                  <c:v>103.5004</c:v>
                </c:pt>
                <c:pt idx="415">
                  <c:v>103.74934</c:v>
                </c:pt>
                <c:pt idx="416">
                  <c:v>103.99906</c:v>
                </c:pt>
                <c:pt idx="417">
                  <c:v>104.24954</c:v>
                </c:pt>
                <c:pt idx="418">
                  <c:v>104.50078999999999</c:v>
                </c:pt>
                <c:pt idx="419">
                  <c:v>104.75227</c:v>
                </c:pt>
                <c:pt idx="420">
                  <c:v>104.99951</c:v>
                </c:pt>
                <c:pt idx="421">
                  <c:v>105.25136000000001</c:v>
                </c:pt>
                <c:pt idx="422">
                  <c:v>105.50288999999999</c:v>
                </c:pt>
                <c:pt idx="423">
                  <c:v>105.74933</c:v>
                </c:pt>
                <c:pt idx="424">
                  <c:v>105.99776</c:v>
                </c:pt>
                <c:pt idx="425">
                  <c:v>106.24970999999999</c:v>
                </c:pt>
                <c:pt idx="426">
                  <c:v>106.49854000000001</c:v>
                </c:pt>
                <c:pt idx="427">
                  <c:v>106.74767</c:v>
                </c:pt>
                <c:pt idx="428">
                  <c:v>107.00163999999999</c:v>
                </c:pt>
                <c:pt idx="429">
                  <c:v>107.25008</c:v>
                </c:pt>
                <c:pt idx="430">
                  <c:v>107.49668</c:v>
                </c:pt>
                <c:pt idx="431">
                  <c:v>107.74768</c:v>
                </c:pt>
                <c:pt idx="432">
                  <c:v>108.00138</c:v>
                </c:pt>
                <c:pt idx="433">
                  <c:v>108.25082</c:v>
                </c:pt>
                <c:pt idx="434">
                  <c:v>108.50230999999999</c:v>
                </c:pt>
                <c:pt idx="435">
                  <c:v>108.74782</c:v>
                </c:pt>
                <c:pt idx="436">
                  <c:v>108.99696</c:v>
                </c:pt>
                <c:pt idx="437">
                  <c:v>109.25024000000001</c:v>
                </c:pt>
                <c:pt idx="438">
                  <c:v>109.49686</c:v>
                </c:pt>
                <c:pt idx="439">
                  <c:v>109.75122</c:v>
                </c:pt>
                <c:pt idx="440">
                  <c:v>109.99934</c:v>
                </c:pt>
                <c:pt idx="441">
                  <c:v>110.25032</c:v>
                </c:pt>
                <c:pt idx="442">
                  <c:v>110.49496000000001</c:v>
                </c:pt>
                <c:pt idx="443">
                  <c:v>110.74712</c:v>
                </c:pt>
                <c:pt idx="444">
                  <c:v>111.00021</c:v>
                </c:pt>
                <c:pt idx="445">
                  <c:v>111.25563</c:v>
                </c:pt>
                <c:pt idx="446">
                  <c:v>111.49845000000001</c:v>
                </c:pt>
                <c:pt idx="447">
                  <c:v>111.7504</c:v>
                </c:pt>
                <c:pt idx="448">
                  <c:v>111.99627</c:v>
                </c:pt>
                <c:pt idx="449">
                  <c:v>112.25384</c:v>
                </c:pt>
                <c:pt idx="450">
                  <c:v>112.49894</c:v>
                </c:pt>
                <c:pt idx="451">
                  <c:v>112.7486</c:v>
                </c:pt>
                <c:pt idx="452">
                  <c:v>112.99706999999999</c:v>
                </c:pt>
                <c:pt idx="453">
                  <c:v>113.25066</c:v>
                </c:pt>
                <c:pt idx="454">
                  <c:v>113.49905</c:v>
                </c:pt>
                <c:pt idx="455">
                  <c:v>113.75188</c:v>
                </c:pt>
                <c:pt idx="456">
                  <c:v>113.99921999999999</c:v>
                </c:pt>
                <c:pt idx="457">
                  <c:v>114.24963</c:v>
                </c:pt>
                <c:pt idx="458">
                  <c:v>114.501</c:v>
                </c:pt>
                <c:pt idx="459">
                  <c:v>114.74917000000001</c:v>
                </c:pt>
                <c:pt idx="460">
                  <c:v>115.00002000000001</c:v>
                </c:pt>
                <c:pt idx="461">
                  <c:v>115.25095</c:v>
                </c:pt>
                <c:pt idx="462">
                  <c:v>115.49957000000001</c:v>
                </c:pt>
                <c:pt idx="463">
                  <c:v>115.74881999999999</c:v>
                </c:pt>
                <c:pt idx="464">
                  <c:v>116.0017</c:v>
                </c:pt>
                <c:pt idx="465">
                  <c:v>116.25211</c:v>
                </c:pt>
                <c:pt idx="466">
                  <c:v>116.49831</c:v>
                </c:pt>
                <c:pt idx="467">
                  <c:v>116.74758</c:v>
                </c:pt>
                <c:pt idx="468">
                  <c:v>116.99688999999999</c:v>
                </c:pt>
                <c:pt idx="469">
                  <c:v>117.25093</c:v>
                </c:pt>
                <c:pt idx="470">
                  <c:v>117.49957999999999</c:v>
                </c:pt>
                <c:pt idx="471">
                  <c:v>117.75202</c:v>
                </c:pt>
                <c:pt idx="472">
                  <c:v>117.9997</c:v>
                </c:pt>
                <c:pt idx="473">
                  <c:v>118.24865</c:v>
                </c:pt>
                <c:pt idx="474">
                  <c:v>118.50143</c:v>
                </c:pt>
                <c:pt idx="475">
                  <c:v>118.75073999999999</c:v>
                </c:pt>
                <c:pt idx="476">
                  <c:v>118.99854999999999</c:v>
                </c:pt>
                <c:pt idx="477">
                  <c:v>119.24985</c:v>
                </c:pt>
                <c:pt idx="478">
                  <c:v>119.50115</c:v>
                </c:pt>
                <c:pt idx="479">
                  <c:v>119.74923</c:v>
                </c:pt>
                <c:pt idx="480">
                  <c:v>120.00053</c:v>
                </c:pt>
                <c:pt idx="481">
                  <c:v>120.24861</c:v>
                </c:pt>
                <c:pt idx="482">
                  <c:v>120.49992</c:v>
                </c:pt>
                <c:pt idx="483">
                  <c:v>120.75121</c:v>
                </c:pt>
                <c:pt idx="484">
                  <c:v>120.99876</c:v>
                </c:pt>
                <c:pt idx="485">
                  <c:v>121.24916</c:v>
                </c:pt>
                <c:pt idx="486">
                  <c:v>121.50132000000001</c:v>
                </c:pt>
                <c:pt idx="487">
                  <c:v>121.75272</c:v>
                </c:pt>
                <c:pt idx="488">
                  <c:v>121.99982</c:v>
                </c:pt>
                <c:pt idx="489">
                  <c:v>122.24681</c:v>
                </c:pt>
                <c:pt idx="490">
                  <c:v>122.49867</c:v>
                </c:pt>
                <c:pt idx="491">
                  <c:v>122.75224</c:v>
                </c:pt>
                <c:pt idx="492">
                  <c:v>122.99986</c:v>
                </c:pt>
                <c:pt idx="493">
                  <c:v>123.25406</c:v>
                </c:pt>
                <c:pt idx="494">
                  <c:v>123.50081</c:v>
                </c:pt>
                <c:pt idx="495">
                  <c:v>123.75458999999999</c:v>
                </c:pt>
                <c:pt idx="496">
                  <c:v>124.00175</c:v>
                </c:pt>
                <c:pt idx="497">
                  <c:v>124.24651</c:v>
                </c:pt>
                <c:pt idx="498">
                  <c:v>124.49664</c:v>
                </c:pt>
                <c:pt idx="499">
                  <c:v>124.75117</c:v>
                </c:pt>
                <c:pt idx="500">
                  <c:v>125.00163000000001</c:v>
                </c:pt>
                <c:pt idx="501">
                  <c:v>125.24699</c:v>
                </c:pt>
                <c:pt idx="502">
                  <c:v>125.49911</c:v>
                </c:pt>
                <c:pt idx="503">
                  <c:v>125.75364999999999</c:v>
                </c:pt>
                <c:pt idx="504">
                  <c:v>126.00144</c:v>
                </c:pt>
                <c:pt idx="505">
                  <c:v>126.25224</c:v>
                </c:pt>
                <c:pt idx="506">
                  <c:v>126.49773999999999</c:v>
                </c:pt>
                <c:pt idx="507">
                  <c:v>126.75149999999999</c:v>
                </c:pt>
                <c:pt idx="508">
                  <c:v>127.00171</c:v>
                </c:pt>
                <c:pt idx="509">
                  <c:v>127.24784</c:v>
                </c:pt>
                <c:pt idx="510">
                  <c:v>127.49977</c:v>
                </c:pt>
                <c:pt idx="511">
                  <c:v>127.74697999999999</c:v>
                </c:pt>
                <c:pt idx="512">
                  <c:v>128.00253000000001</c:v>
                </c:pt>
                <c:pt idx="513">
                  <c:v>128.25031999999999</c:v>
                </c:pt>
                <c:pt idx="514">
                  <c:v>128.49695</c:v>
                </c:pt>
                <c:pt idx="515">
                  <c:v>128.74883</c:v>
                </c:pt>
                <c:pt idx="516">
                  <c:v>128.99995000000001</c:v>
                </c:pt>
                <c:pt idx="517">
                  <c:v>129.25018</c:v>
                </c:pt>
                <c:pt idx="518">
                  <c:v>129.49986000000001</c:v>
                </c:pt>
                <c:pt idx="519">
                  <c:v>129.74923999999999</c:v>
                </c:pt>
                <c:pt idx="520">
                  <c:v>129.99843000000001</c:v>
                </c:pt>
                <c:pt idx="521">
                  <c:v>130.25035</c:v>
                </c:pt>
                <c:pt idx="522">
                  <c:v>130.50092000000001</c:v>
                </c:pt>
                <c:pt idx="523">
                  <c:v>130.75060999999999</c:v>
                </c:pt>
                <c:pt idx="524">
                  <c:v>130.99933999999999</c:v>
                </c:pt>
                <c:pt idx="525">
                  <c:v>131.24915999999999</c:v>
                </c:pt>
                <c:pt idx="526">
                  <c:v>131.50073</c:v>
                </c:pt>
                <c:pt idx="527">
                  <c:v>131.75053</c:v>
                </c:pt>
                <c:pt idx="528">
                  <c:v>132.00092000000001</c:v>
                </c:pt>
                <c:pt idx="529">
                  <c:v>132.25026</c:v>
                </c:pt>
                <c:pt idx="530">
                  <c:v>132.49974</c:v>
                </c:pt>
                <c:pt idx="531">
                  <c:v>132.75128000000001</c:v>
                </c:pt>
                <c:pt idx="532">
                  <c:v>133</c:v>
                </c:pt>
                <c:pt idx="533">
                  <c:v>133.24872999999999</c:v>
                </c:pt>
                <c:pt idx="534">
                  <c:v>133.50026</c:v>
                </c:pt>
                <c:pt idx="535">
                  <c:v>133.74898999999999</c:v>
                </c:pt>
                <c:pt idx="536">
                  <c:v>134.00051999999999</c:v>
                </c:pt>
                <c:pt idx="537">
                  <c:v>134.24924999999999</c:v>
                </c:pt>
                <c:pt idx="538">
                  <c:v>134.49922000000001</c:v>
                </c:pt>
                <c:pt idx="539">
                  <c:v>134.75191000000001</c:v>
                </c:pt>
                <c:pt idx="540">
                  <c:v>135.00085000000001</c:v>
                </c:pt>
                <c:pt idx="541">
                  <c:v>135.24932999999999</c:v>
                </c:pt>
                <c:pt idx="542">
                  <c:v>135.50111000000001</c:v>
                </c:pt>
                <c:pt idx="543">
                  <c:v>135.75171</c:v>
                </c:pt>
                <c:pt idx="544">
                  <c:v>136.00063</c:v>
                </c:pt>
                <c:pt idx="545">
                  <c:v>136.25194999999999</c:v>
                </c:pt>
                <c:pt idx="546">
                  <c:v>136.50081</c:v>
                </c:pt>
                <c:pt idx="547">
                  <c:v>136.75153</c:v>
                </c:pt>
                <c:pt idx="548">
                  <c:v>136.99892</c:v>
                </c:pt>
                <c:pt idx="549">
                  <c:v>137.24748</c:v>
                </c:pt>
                <c:pt idx="550">
                  <c:v>137.50060999999999</c:v>
                </c:pt>
                <c:pt idx="551">
                  <c:v>137.74762999999999</c:v>
                </c:pt>
                <c:pt idx="552">
                  <c:v>137.99907999999999</c:v>
                </c:pt>
                <c:pt idx="553">
                  <c:v>138.24869000000001</c:v>
                </c:pt>
                <c:pt idx="554">
                  <c:v>138.50165000000001</c:v>
                </c:pt>
                <c:pt idx="555">
                  <c:v>138.75229999999999</c:v>
                </c:pt>
                <c:pt idx="556">
                  <c:v>139.00038000000001</c:v>
                </c:pt>
                <c:pt idx="557">
                  <c:v>139.25139999999999</c:v>
                </c:pt>
                <c:pt idx="558">
                  <c:v>139.49963</c:v>
                </c:pt>
                <c:pt idx="559">
                  <c:v>139.75067000000001</c:v>
                </c:pt>
                <c:pt idx="560">
                  <c:v>139.99861000000001</c:v>
                </c:pt>
                <c:pt idx="561">
                  <c:v>140.24923999999999</c:v>
                </c:pt>
                <c:pt idx="562">
                  <c:v>140.50255999999999</c:v>
                </c:pt>
                <c:pt idx="563">
                  <c:v>140.75244000000001</c:v>
                </c:pt>
                <c:pt idx="564">
                  <c:v>140.99870000000001</c:v>
                </c:pt>
                <c:pt idx="565">
                  <c:v>141.24880999999999</c:v>
                </c:pt>
                <c:pt idx="566">
                  <c:v>141.49970999999999</c:v>
                </c:pt>
                <c:pt idx="567">
                  <c:v>141.74834000000001</c:v>
                </c:pt>
                <c:pt idx="568">
                  <c:v>142.00208000000001</c:v>
                </c:pt>
                <c:pt idx="569">
                  <c:v>142.24893</c:v>
                </c:pt>
                <c:pt idx="570">
                  <c:v>142.49832000000001</c:v>
                </c:pt>
                <c:pt idx="571">
                  <c:v>142.75044</c:v>
                </c:pt>
                <c:pt idx="572">
                  <c:v>142.99968999999999</c:v>
                </c:pt>
                <c:pt idx="573">
                  <c:v>143.24692999999999</c:v>
                </c:pt>
                <c:pt idx="574">
                  <c:v>143.50129999999999</c:v>
                </c:pt>
                <c:pt idx="575">
                  <c:v>143.74963</c:v>
                </c:pt>
                <c:pt idx="576">
                  <c:v>143.99741</c:v>
                </c:pt>
                <c:pt idx="577">
                  <c:v>144.24829</c:v>
                </c:pt>
                <c:pt idx="578">
                  <c:v>144.49576999999999</c:v>
                </c:pt>
                <c:pt idx="579">
                  <c:v>144.74721</c:v>
                </c:pt>
                <c:pt idx="580">
                  <c:v>144.99571</c:v>
                </c:pt>
                <c:pt idx="581">
                  <c:v>145.24904000000001</c:v>
                </c:pt>
                <c:pt idx="582">
                  <c:v>145.49872999999999</c:v>
                </c:pt>
                <c:pt idx="583">
                  <c:v>145.75233</c:v>
                </c:pt>
                <c:pt idx="584">
                  <c:v>146.0009</c:v>
                </c:pt>
                <c:pt idx="585">
                  <c:v>146.25031000000001</c:v>
                </c:pt>
                <c:pt idx="586">
                  <c:v>146.50215</c:v>
                </c:pt>
                <c:pt idx="587">
                  <c:v>146.75156000000001</c:v>
                </c:pt>
                <c:pt idx="588">
                  <c:v>146.99945</c:v>
                </c:pt>
                <c:pt idx="589">
                  <c:v>147.25174999999999</c:v>
                </c:pt>
                <c:pt idx="590">
                  <c:v>147.49876</c:v>
                </c:pt>
                <c:pt idx="591">
                  <c:v>147.74930000000001</c:v>
                </c:pt>
                <c:pt idx="592">
                  <c:v>147.99913000000001</c:v>
                </c:pt>
                <c:pt idx="593">
                  <c:v>148.24854999999999</c:v>
                </c:pt>
                <c:pt idx="594">
                  <c:v>148.49966000000001</c:v>
                </c:pt>
                <c:pt idx="595">
                  <c:v>148.75069999999999</c:v>
                </c:pt>
                <c:pt idx="596">
                  <c:v>148.99963</c:v>
                </c:pt>
                <c:pt idx="597">
                  <c:v>149.24922000000001</c:v>
                </c:pt>
                <c:pt idx="598">
                  <c:v>149.50082</c:v>
                </c:pt>
                <c:pt idx="599">
                  <c:v>149.7491</c:v>
                </c:pt>
                <c:pt idx="600">
                  <c:v>150.00218000000001</c:v>
                </c:pt>
                <c:pt idx="601">
                  <c:v>150.25037</c:v>
                </c:pt>
                <c:pt idx="602">
                  <c:v>150.50073</c:v>
                </c:pt>
                <c:pt idx="603">
                  <c:v>150.75282000000001</c:v>
                </c:pt>
                <c:pt idx="604">
                  <c:v>151.00301999999999</c:v>
                </c:pt>
                <c:pt idx="605">
                  <c:v>151.24907999999999</c:v>
                </c:pt>
                <c:pt idx="606">
                  <c:v>151.50188</c:v>
                </c:pt>
                <c:pt idx="607">
                  <c:v>151.75076000000001</c:v>
                </c:pt>
                <c:pt idx="608">
                  <c:v>151.99597</c:v>
                </c:pt>
                <c:pt idx="609">
                  <c:v>152.24858</c:v>
                </c:pt>
                <c:pt idx="610">
                  <c:v>152.50031000000001</c:v>
                </c:pt>
                <c:pt idx="611">
                  <c:v>152.74987999999999</c:v>
                </c:pt>
                <c:pt idx="612">
                  <c:v>152.99725000000001</c:v>
                </c:pt>
                <c:pt idx="613">
                  <c:v>153.25264000000001</c:v>
                </c:pt>
                <c:pt idx="614">
                  <c:v>153.49878000000001</c:v>
                </c:pt>
                <c:pt idx="615">
                  <c:v>153.74922000000001</c:v>
                </c:pt>
                <c:pt idx="616">
                  <c:v>153.99948000000001</c:v>
                </c:pt>
                <c:pt idx="617">
                  <c:v>154.24637999999999</c:v>
                </c:pt>
                <c:pt idx="618">
                  <c:v>154.50020000000001</c:v>
                </c:pt>
                <c:pt idx="619">
                  <c:v>154.74939000000001</c:v>
                </c:pt>
                <c:pt idx="620">
                  <c:v>155.00102000000001</c:v>
                </c:pt>
                <c:pt idx="621">
                  <c:v>155.25125</c:v>
                </c:pt>
                <c:pt idx="622">
                  <c:v>155.49691999999999</c:v>
                </c:pt>
                <c:pt idx="623">
                  <c:v>155.74913000000001</c:v>
                </c:pt>
                <c:pt idx="624">
                  <c:v>155.99798999999999</c:v>
                </c:pt>
                <c:pt idx="625">
                  <c:v>156.24695</c:v>
                </c:pt>
                <c:pt idx="626">
                  <c:v>156.49794</c:v>
                </c:pt>
                <c:pt idx="627">
                  <c:v>156.74852000000001</c:v>
                </c:pt>
                <c:pt idx="628">
                  <c:v>156.99853999999999</c:v>
                </c:pt>
                <c:pt idx="629">
                  <c:v>157.25259</c:v>
                </c:pt>
                <c:pt idx="630">
                  <c:v>157.50049999999999</c:v>
                </c:pt>
                <c:pt idx="631">
                  <c:v>157.75200000000001</c:v>
                </c:pt>
                <c:pt idx="632">
                  <c:v>157.99735999999999</c:v>
                </c:pt>
                <c:pt idx="633">
                  <c:v>158.24986000000001</c:v>
                </c:pt>
                <c:pt idx="634">
                  <c:v>158.50174000000001</c:v>
                </c:pt>
                <c:pt idx="635">
                  <c:v>158.74988999999999</c:v>
                </c:pt>
                <c:pt idx="636">
                  <c:v>159.00003000000001</c:v>
                </c:pt>
                <c:pt idx="637">
                  <c:v>159.24933999999999</c:v>
                </c:pt>
                <c:pt idx="638">
                  <c:v>159.49815000000001</c:v>
                </c:pt>
                <c:pt idx="639">
                  <c:v>159.75125</c:v>
                </c:pt>
                <c:pt idx="640">
                  <c:v>159.99905000000001</c:v>
                </c:pt>
                <c:pt idx="641">
                  <c:v>160.25055</c:v>
                </c:pt>
                <c:pt idx="642">
                  <c:v>160.50136000000001</c:v>
                </c:pt>
                <c:pt idx="643">
                  <c:v>160.74847</c:v>
                </c:pt>
                <c:pt idx="644">
                  <c:v>160.99858</c:v>
                </c:pt>
                <c:pt idx="645">
                  <c:v>161.25108</c:v>
                </c:pt>
                <c:pt idx="646">
                  <c:v>161.50038000000001</c:v>
                </c:pt>
                <c:pt idx="647">
                  <c:v>161.74945</c:v>
                </c:pt>
                <c:pt idx="648">
                  <c:v>162.00063</c:v>
                </c:pt>
                <c:pt idx="649">
                  <c:v>162.24924999999999</c:v>
                </c:pt>
                <c:pt idx="650">
                  <c:v>162.49982</c:v>
                </c:pt>
                <c:pt idx="651">
                  <c:v>162.75008</c:v>
                </c:pt>
                <c:pt idx="652">
                  <c:v>163.00009</c:v>
                </c:pt>
                <c:pt idx="653">
                  <c:v>163.24988999999999</c:v>
                </c:pt>
                <c:pt idx="654">
                  <c:v>163.49948000000001</c:v>
                </c:pt>
                <c:pt idx="655">
                  <c:v>163.75055</c:v>
                </c:pt>
                <c:pt idx="656">
                  <c:v>163.99977000000001</c:v>
                </c:pt>
                <c:pt idx="657">
                  <c:v>164.25037</c:v>
                </c:pt>
                <c:pt idx="658">
                  <c:v>164.49961999999999</c:v>
                </c:pt>
                <c:pt idx="659">
                  <c:v>164.75389000000001</c:v>
                </c:pt>
                <c:pt idx="660">
                  <c:v>164.99632</c:v>
                </c:pt>
                <c:pt idx="661">
                  <c:v>165.24585999999999</c:v>
                </c:pt>
                <c:pt idx="662">
                  <c:v>165.50292999999999</c:v>
                </c:pt>
                <c:pt idx="663">
                  <c:v>165.75316000000001</c:v>
                </c:pt>
                <c:pt idx="664">
                  <c:v>165.99911</c:v>
                </c:pt>
                <c:pt idx="665">
                  <c:v>166.25128000000001</c:v>
                </c:pt>
                <c:pt idx="666">
                  <c:v>166.5051</c:v>
                </c:pt>
                <c:pt idx="667">
                  <c:v>166.75067000000001</c:v>
                </c:pt>
                <c:pt idx="668">
                  <c:v>167.0043</c:v>
                </c:pt>
                <c:pt idx="669">
                  <c:v>167.25275999999999</c:v>
                </c:pt>
                <c:pt idx="670">
                  <c:v>167.5009</c:v>
                </c:pt>
                <c:pt idx="671">
                  <c:v>167.75138999999999</c:v>
                </c:pt>
                <c:pt idx="672">
                  <c:v>168.00127000000001</c:v>
                </c:pt>
                <c:pt idx="673">
                  <c:v>168.25417999999999</c:v>
                </c:pt>
                <c:pt idx="674">
                  <c:v>168.49870000000001</c:v>
                </c:pt>
                <c:pt idx="675">
                  <c:v>168.74695</c:v>
                </c:pt>
                <c:pt idx="676">
                  <c:v>169.00255000000001</c:v>
                </c:pt>
                <c:pt idx="677">
                  <c:v>169.25073</c:v>
                </c:pt>
                <c:pt idx="678">
                  <c:v>169.50110000000001</c:v>
                </c:pt>
                <c:pt idx="679">
                  <c:v>169.75336999999999</c:v>
                </c:pt>
                <c:pt idx="680">
                  <c:v>169.99791999999999</c:v>
                </c:pt>
                <c:pt idx="681">
                  <c:v>170.25296</c:v>
                </c:pt>
                <c:pt idx="682">
                  <c:v>170.49786</c:v>
                </c:pt>
                <c:pt idx="683">
                  <c:v>170.74663000000001</c:v>
                </c:pt>
                <c:pt idx="684">
                  <c:v>171.00004999999999</c:v>
                </c:pt>
                <c:pt idx="685">
                  <c:v>171.25082</c:v>
                </c:pt>
                <c:pt idx="686">
                  <c:v>171.50223</c:v>
                </c:pt>
                <c:pt idx="687">
                  <c:v>171.74533</c:v>
                </c:pt>
                <c:pt idx="688">
                  <c:v>172.00116</c:v>
                </c:pt>
                <c:pt idx="689">
                  <c:v>172.24959999999999</c:v>
                </c:pt>
                <c:pt idx="690">
                  <c:v>172.50348</c:v>
                </c:pt>
                <c:pt idx="691">
                  <c:v>172.75031999999999</c:v>
                </c:pt>
                <c:pt idx="692">
                  <c:v>172.99977000000001</c:v>
                </c:pt>
                <c:pt idx="693">
                  <c:v>173.24963</c:v>
                </c:pt>
                <c:pt idx="694">
                  <c:v>173.49823000000001</c:v>
                </c:pt>
                <c:pt idx="695">
                  <c:v>173.74843999999999</c:v>
                </c:pt>
                <c:pt idx="696">
                  <c:v>174.00296</c:v>
                </c:pt>
                <c:pt idx="697">
                  <c:v>174.24959999999999</c:v>
                </c:pt>
                <c:pt idx="698">
                  <c:v>174.49930000000001</c:v>
                </c:pt>
                <c:pt idx="699">
                  <c:v>174.74985000000001</c:v>
                </c:pt>
                <c:pt idx="700">
                  <c:v>175</c:v>
                </c:pt>
                <c:pt idx="701">
                  <c:v>175.25</c:v>
                </c:pt>
                <c:pt idx="702">
                  <c:v>175.50176999999999</c:v>
                </c:pt>
                <c:pt idx="703">
                  <c:v>175.74886000000001</c:v>
                </c:pt>
                <c:pt idx="704">
                  <c:v>176.00073</c:v>
                </c:pt>
                <c:pt idx="705">
                  <c:v>176.24680000000001</c:v>
                </c:pt>
                <c:pt idx="706">
                  <c:v>176.50233</c:v>
                </c:pt>
                <c:pt idx="707">
                  <c:v>176.75335999999999</c:v>
                </c:pt>
                <c:pt idx="708">
                  <c:v>176.99739</c:v>
                </c:pt>
                <c:pt idx="709">
                  <c:v>177.24571</c:v>
                </c:pt>
                <c:pt idx="710">
                  <c:v>177.49540999999999</c:v>
                </c:pt>
                <c:pt idx="711">
                  <c:v>177.75309999999999</c:v>
                </c:pt>
                <c:pt idx="712">
                  <c:v>177.99913000000001</c:v>
                </c:pt>
                <c:pt idx="713">
                  <c:v>178.25008</c:v>
                </c:pt>
                <c:pt idx="714">
                  <c:v>178.49978999999999</c:v>
                </c:pt>
                <c:pt idx="715">
                  <c:v>178.74716000000001</c:v>
                </c:pt>
                <c:pt idx="716">
                  <c:v>179.00364999999999</c:v>
                </c:pt>
                <c:pt idx="717">
                  <c:v>179.24666999999999</c:v>
                </c:pt>
                <c:pt idx="718">
                  <c:v>179.49825999999999</c:v>
                </c:pt>
                <c:pt idx="719">
                  <c:v>179.74665999999999</c:v>
                </c:pt>
                <c:pt idx="720">
                  <c:v>179.99803</c:v>
                </c:pt>
                <c:pt idx="721">
                  <c:v>180.25108</c:v>
                </c:pt>
                <c:pt idx="722">
                  <c:v>180.50191000000001</c:v>
                </c:pt>
                <c:pt idx="723">
                  <c:v>180.74838</c:v>
                </c:pt>
                <c:pt idx="724">
                  <c:v>181</c:v>
                </c:pt>
                <c:pt idx="725">
                  <c:v>181.2516</c:v>
                </c:pt>
                <c:pt idx="726">
                  <c:v>181.49991</c:v>
                </c:pt>
                <c:pt idx="727">
                  <c:v>181.74919</c:v>
                </c:pt>
                <c:pt idx="728">
                  <c:v>182.00403</c:v>
                </c:pt>
                <c:pt idx="729">
                  <c:v>182.24471</c:v>
                </c:pt>
                <c:pt idx="730">
                  <c:v>182.50339</c:v>
                </c:pt>
                <c:pt idx="731">
                  <c:v>182.75056000000001</c:v>
                </c:pt>
                <c:pt idx="732">
                  <c:v>183.00060999999999</c:v>
                </c:pt>
                <c:pt idx="733">
                  <c:v>183.25239999999999</c:v>
                </c:pt>
                <c:pt idx="734">
                  <c:v>183.50233</c:v>
                </c:pt>
                <c:pt idx="735">
                  <c:v>183.75945999999999</c:v>
                </c:pt>
                <c:pt idx="736">
                  <c:v>184.00821999999999</c:v>
                </c:pt>
                <c:pt idx="737">
                  <c:v>184.24611999999999</c:v>
                </c:pt>
                <c:pt idx="738">
                  <c:v>184.49889999999999</c:v>
                </c:pt>
                <c:pt idx="739">
                  <c:v>184.75604000000001</c:v>
                </c:pt>
                <c:pt idx="740">
                  <c:v>184.99850000000001</c:v>
                </c:pt>
                <c:pt idx="741">
                  <c:v>185.24893</c:v>
                </c:pt>
                <c:pt idx="742">
                  <c:v>185.49957000000001</c:v>
                </c:pt>
                <c:pt idx="743">
                  <c:v>185.74965</c:v>
                </c:pt>
                <c:pt idx="744">
                  <c:v>186.00778</c:v>
                </c:pt>
                <c:pt idx="745">
                  <c:v>186.24721</c:v>
                </c:pt>
                <c:pt idx="746">
                  <c:v>186.50108</c:v>
                </c:pt>
                <c:pt idx="747">
                  <c:v>186.75443999999999</c:v>
                </c:pt>
                <c:pt idx="748">
                  <c:v>187.00660999999999</c:v>
                </c:pt>
                <c:pt idx="749">
                  <c:v>187.25484</c:v>
                </c:pt>
                <c:pt idx="750">
                  <c:v>187.50022999999999</c:v>
                </c:pt>
                <c:pt idx="751">
                  <c:v>187.75307000000001</c:v>
                </c:pt>
                <c:pt idx="752">
                  <c:v>187.99690000000001</c:v>
                </c:pt>
                <c:pt idx="753">
                  <c:v>188.25035</c:v>
                </c:pt>
                <c:pt idx="754">
                  <c:v>188.50415000000001</c:v>
                </c:pt>
                <c:pt idx="755">
                  <c:v>188.74931000000001</c:v>
                </c:pt>
                <c:pt idx="756">
                  <c:v>189.00119000000001</c:v>
                </c:pt>
                <c:pt idx="757">
                  <c:v>189.24429000000001</c:v>
                </c:pt>
                <c:pt idx="758">
                  <c:v>189.49921000000001</c:v>
                </c:pt>
                <c:pt idx="759">
                  <c:v>189.74939000000001</c:v>
                </c:pt>
                <c:pt idx="760">
                  <c:v>190.00359</c:v>
                </c:pt>
                <c:pt idx="761">
                  <c:v>190.24726999999999</c:v>
                </c:pt>
                <c:pt idx="762">
                  <c:v>190.49838</c:v>
                </c:pt>
                <c:pt idx="763">
                  <c:v>190.74879000000001</c:v>
                </c:pt>
                <c:pt idx="764">
                  <c:v>190.99970999999999</c:v>
                </c:pt>
                <c:pt idx="765">
                  <c:v>191.24772999999999</c:v>
                </c:pt>
                <c:pt idx="766">
                  <c:v>191.49831</c:v>
                </c:pt>
                <c:pt idx="767">
                  <c:v>191.75005999999999</c:v>
                </c:pt>
                <c:pt idx="768">
                  <c:v>191.99742000000001</c:v>
                </c:pt>
                <c:pt idx="769">
                  <c:v>192.25285</c:v>
                </c:pt>
                <c:pt idx="770">
                  <c:v>192.49918</c:v>
                </c:pt>
                <c:pt idx="771">
                  <c:v>192.75255000000001</c:v>
                </c:pt>
                <c:pt idx="772">
                  <c:v>193.00023999999999</c:v>
                </c:pt>
                <c:pt idx="773">
                  <c:v>193.24843999999999</c:v>
                </c:pt>
                <c:pt idx="774">
                  <c:v>193.50046</c:v>
                </c:pt>
                <c:pt idx="775">
                  <c:v>193.75336999999999</c:v>
                </c:pt>
                <c:pt idx="776">
                  <c:v>194.00029000000001</c:v>
                </c:pt>
                <c:pt idx="777">
                  <c:v>194.24674999999999</c:v>
                </c:pt>
                <c:pt idx="778">
                  <c:v>194.50211999999999</c:v>
                </c:pt>
                <c:pt idx="779">
                  <c:v>194.75348</c:v>
                </c:pt>
                <c:pt idx="780">
                  <c:v>195.00281000000001</c:v>
                </c:pt>
                <c:pt idx="781">
                  <c:v>195.25244000000001</c:v>
                </c:pt>
                <c:pt idx="782">
                  <c:v>195.50002000000001</c:v>
                </c:pt>
                <c:pt idx="783">
                  <c:v>195.75093000000001</c:v>
                </c:pt>
                <c:pt idx="784">
                  <c:v>195.99794</c:v>
                </c:pt>
                <c:pt idx="785">
                  <c:v>196.25224</c:v>
                </c:pt>
                <c:pt idx="786">
                  <c:v>196.50009</c:v>
                </c:pt>
                <c:pt idx="787">
                  <c:v>196.74876</c:v>
                </c:pt>
                <c:pt idx="788">
                  <c:v>196.99886000000001</c:v>
                </c:pt>
                <c:pt idx="789">
                  <c:v>197.24700999999999</c:v>
                </c:pt>
                <c:pt idx="790">
                  <c:v>197.49872999999999</c:v>
                </c:pt>
                <c:pt idx="791">
                  <c:v>197.75110000000001</c:v>
                </c:pt>
                <c:pt idx="792">
                  <c:v>198.00281000000001</c:v>
                </c:pt>
                <c:pt idx="793">
                  <c:v>198.25375</c:v>
                </c:pt>
                <c:pt idx="794">
                  <c:v>198.49666999999999</c:v>
                </c:pt>
                <c:pt idx="795">
                  <c:v>198.75145000000001</c:v>
                </c:pt>
                <c:pt idx="796">
                  <c:v>198.99621999999999</c:v>
                </c:pt>
                <c:pt idx="797">
                  <c:v>199.25259</c:v>
                </c:pt>
                <c:pt idx="798">
                  <c:v>199.49600000000001</c:v>
                </c:pt>
                <c:pt idx="799">
                  <c:v>199.75069999999999</c:v>
                </c:pt>
                <c:pt idx="800">
                  <c:v>200.00033999999999</c:v>
                </c:pt>
                <c:pt idx="801">
                  <c:v>200.24983</c:v>
                </c:pt>
                <c:pt idx="802">
                  <c:v>200.50465</c:v>
                </c:pt>
                <c:pt idx="803">
                  <c:v>200.74869000000001</c:v>
                </c:pt>
                <c:pt idx="804">
                  <c:v>201.00408999999999</c:v>
                </c:pt>
                <c:pt idx="805">
                  <c:v>201.24623</c:v>
                </c:pt>
                <c:pt idx="806">
                  <c:v>201.50493</c:v>
                </c:pt>
                <c:pt idx="807">
                  <c:v>201.74664000000001</c:v>
                </c:pt>
              </c:numCache>
            </c:numRef>
          </c:xVal>
          <c:yVal>
            <c:numRef>
              <c:f>Foglio1!$L$3:$L$823</c:f>
              <c:numCache>
                <c:formatCode>0.00E+00</c:formatCode>
                <c:ptCount val="821"/>
                <c:pt idx="0">
                  <c:v>324.41960000000017</c:v>
                </c:pt>
                <c:pt idx="1">
                  <c:v>324.41960000000017</c:v>
                </c:pt>
                <c:pt idx="2">
                  <c:v>324.41960000000017</c:v>
                </c:pt>
                <c:pt idx="3">
                  <c:v>324.41960000000017</c:v>
                </c:pt>
                <c:pt idx="4">
                  <c:v>324.41960000000017</c:v>
                </c:pt>
                <c:pt idx="5">
                  <c:v>324.41960000000017</c:v>
                </c:pt>
                <c:pt idx="6">
                  <c:v>324.41960000000017</c:v>
                </c:pt>
                <c:pt idx="7">
                  <c:v>324.41960000000017</c:v>
                </c:pt>
                <c:pt idx="8">
                  <c:v>324.41960000000017</c:v>
                </c:pt>
                <c:pt idx="9">
                  <c:v>324.41960000000017</c:v>
                </c:pt>
                <c:pt idx="10">
                  <c:v>324.41960000000017</c:v>
                </c:pt>
                <c:pt idx="11">
                  <c:v>324.41960000000017</c:v>
                </c:pt>
                <c:pt idx="12">
                  <c:v>324.41960000000017</c:v>
                </c:pt>
                <c:pt idx="13">
                  <c:v>324.41960000000017</c:v>
                </c:pt>
                <c:pt idx="14">
                  <c:v>324.41960000000017</c:v>
                </c:pt>
                <c:pt idx="15">
                  <c:v>324.41960000000017</c:v>
                </c:pt>
                <c:pt idx="16">
                  <c:v>324.41960000000017</c:v>
                </c:pt>
                <c:pt idx="17">
                  <c:v>324.41960000000017</c:v>
                </c:pt>
                <c:pt idx="18">
                  <c:v>324.41960000000017</c:v>
                </c:pt>
                <c:pt idx="19">
                  <c:v>324.41960000000017</c:v>
                </c:pt>
                <c:pt idx="20">
                  <c:v>324.41960000000017</c:v>
                </c:pt>
                <c:pt idx="21">
                  <c:v>324.41960000000017</c:v>
                </c:pt>
                <c:pt idx="22">
                  <c:v>324.41960000000017</c:v>
                </c:pt>
                <c:pt idx="23">
                  <c:v>324.41960000000017</c:v>
                </c:pt>
                <c:pt idx="24">
                  <c:v>324.41960000000017</c:v>
                </c:pt>
                <c:pt idx="25">
                  <c:v>324.41960000000017</c:v>
                </c:pt>
                <c:pt idx="26">
                  <c:v>324.41960000000017</c:v>
                </c:pt>
                <c:pt idx="27">
                  <c:v>324.41960000000017</c:v>
                </c:pt>
                <c:pt idx="28">
                  <c:v>324.41960000000017</c:v>
                </c:pt>
                <c:pt idx="29">
                  <c:v>324.41960000000017</c:v>
                </c:pt>
                <c:pt idx="30">
                  <c:v>324.41960000000017</c:v>
                </c:pt>
                <c:pt idx="31">
                  <c:v>324.41960000000017</c:v>
                </c:pt>
                <c:pt idx="32">
                  <c:v>324.41960000000017</c:v>
                </c:pt>
                <c:pt idx="33">
                  <c:v>324.41960000000017</c:v>
                </c:pt>
                <c:pt idx="34">
                  <c:v>324.41960000000017</c:v>
                </c:pt>
                <c:pt idx="35">
                  <c:v>324.41960000000017</c:v>
                </c:pt>
                <c:pt idx="36">
                  <c:v>324.41960000000017</c:v>
                </c:pt>
                <c:pt idx="37">
                  <c:v>324.41960000000017</c:v>
                </c:pt>
                <c:pt idx="38">
                  <c:v>324.41960000000017</c:v>
                </c:pt>
                <c:pt idx="39">
                  <c:v>324.41960000000017</c:v>
                </c:pt>
                <c:pt idx="40">
                  <c:v>324.41960000000017</c:v>
                </c:pt>
                <c:pt idx="41">
                  <c:v>324.41960000000017</c:v>
                </c:pt>
                <c:pt idx="42">
                  <c:v>324.41960000000017</c:v>
                </c:pt>
                <c:pt idx="43">
                  <c:v>324.41960000000017</c:v>
                </c:pt>
                <c:pt idx="44">
                  <c:v>324.41960000000017</c:v>
                </c:pt>
                <c:pt idx="45">
                  <c:v>324.41960000000017</c:v>
                </c:pt>
                <c:pt idx="46">
                  <c:v>324.41960000000017</c:v>
                </c:pt>
                <c:pt idx="47">
                  <c:v>324.41960000000017</c:v>
                </c:pt>
                <c:pt idx="48">
                  <c:v>324.41960000000017</c:v>
                </c:pt>
                <c:pt idx="49">
                  <c:v>324.41960000000017</c:v>
                </c:pt>
                <c:pt idx="50">
                  <c:v>324.41960000000017</c:v>
                </c:pt>
                <c:pt idx="51">
                  <c:v>324.41960000000017</c:v>
                </c:pt>
                <c:pt idx="52">
                  <c:v>324.41960000000017</c:v>
                </c:pt>
                <c:pt idx="53">
                  <c:v>324.41960000000017</c:v>
                </c:pt>
                <c:pt idx="54">
                  <c:v>324.41960000000017</c:v>
                </c:pt>
                <c:pt idx="55">
                  <c:v>324.41960000000017</c:v>
                </c:pt>
                <c:pt idx="56">
                  <c:v>324.41960000000017</c:v>
                </c:pt>
                <c:pt idx="57">
                  <c:v>324.41960000000017</c:v>
                </c:pt>
                <c:pt idx="58">
                  <c:v>324.41960000000017</c:v>
                </c:pt>
                <c:pt idx="59">
                  <c:v>324.41960000000017</c:v>
                </c:pt>
                <c:pt idx="60">
                  <c:v>324.41960000000017</c:v>
                </c:pt>
                <c:pt idx="61">
                  <c:v>324.41960000000017</c:v>
                </c:pt>
                <c:pt idx="62">
                  <c:v>324.41960000000017</c:v>
                </c:pt>
                <c:pt idx="63">
                  <c:v>324.41960000000017</c:v>
                </c:pt>
                <c:pt idx="64">
                  <c:v>324.41960000000017</c:v>
                </c:pt>
                <c:pt idx="65">
                  <c:v>324.41960000000017</c:v>
                </c:pt>
                <c:pt idx="66">
                  <c:v>324.41960000000017</c:v>
                </c:pt>
                <c:pt idx="67">
                  <c:v>324.41960000000017</c:v>
                </c:pt>
                <c:pt idx="68">
                  <c:v>324.41960000000017</c:v>
                </c:pt>
                <c:pt idx="69">
                  <c:v>324.41960000000017</c:v>
                </c:pt>
                <c:pt idx="70">
                  <c:v>324.41960000000017</c:v>
                </c:pt>
                <c:pt idx="71">
                  <c:v>324.41960000000017</c:v>
                </c:pt>
                <c:pt idx="72">
                  <c:v>324.41960000000017</c:v>
                </c:pt>
                <c:pt idx="73">
                  <c:v>324.41960000000017</c:v>
                </c:pt>
                <c:pt idx="74">
                  <c:v>324.41960000000017</c:v>
                </c:pt>
                <c:pt idx="75">
                  <c:v>324.41960000000017</c:v>
                </c:pt>
                <c:pt idx="76">
                  <c:v>324.41960000000017</c:v>
                </c:pt>
                <c:pt idx="77">
                  <c:v>324.41960000000017</c:v>
                </c:pt>
                <c:pt idx="78">
                  <c:v>324.41960000000017</c:v>
                </c:pt>
                <c:pt idx="79">
                  <c:v>324.41960000000017</c:v>
                </c:pt>
                <c:pt idx="80">
                  <c:v>324.41960000000017</c:v>
                </c:pt>
                <c:pt idx="81">
                  <c:v>324.41960000000017</c:v>
                </c:pt>
                <c:pt idx="82">
                  <c:v>324.41960000000017</c:v>
                </c:pt>
                <c:pt idx="83">
                  <c:v>324.41960000000017</c:v>
                </c:pt>
                <c:pt idx="84">
                  <c:v>324.41960000000017</c:v>
                </c:pt>
                <c:pt idx="85">
                  <c:v>324.41960000000017</c:v>
                </c:pt>
                <c:pt idx="86">
                  <c:v>324.41960000000017</c:v>
                </c:pt>
                <c:pt idx="87">
                  <c:v>324.41960000000017</c:v>
                </c:pt>
                <c:pt idx="88">
                  <c:v>324.41960000000017</c:v>
                </c:pt>
                <c:pt idx="89">
                  <c:v>324.41960000000017</c:v>
                </c:pt>
                <c:pt idx="90">
                  <c:v>324.41960000000017</c:v>
                </c:pt>
                <c:pt idx="91">
                  <c:v>324.41960000000017</c:v>
                </c:pt>
                <c:pt idx="92">
                  <c:v>324.41960000000017</c:v>
                </c:pt>
                <c:pt idx="93">
                  <c:v>324.41960000000017</c:v>
                </c:pt>
                <c:pt idx="94">
                  <c:v>324.41960000000017</c:v>
                </c:pt>
                <c:pt idx="95">
                  <c:v>324.41960000000017</c:v>
                </c:pt>
                <c:pt idx="96">
                  <c:v>324.41960000000017</c:v>
                </c:pt>
                <c:pt idx="97">
                  <c:v>324.41960000000017</c:v>
                </c:pt>
                <c:pt idx="98">
                  <c:v>324.41960000000017</c:v>
                </c:pt>
                <c:pt idx="99">
                  <c:v>324.41960000000017</c:v>
                </c:pt>
                <c:pt idx="100">
                  <c:v>324.41960000000017</c:v>
                </c:pt>
                <c:pt idx="101">
                  <c:v>324.41960000000017</c:v>
                </c:pt>
                <c:pt idx="102">
                  <c:v>324.41960000000017</c:v>
                </c:pt>
                <c:pt idx="103">
                  <c:v>324.41960000000017</c:v>
                </c:pt>
                <c:pt idx="104">
                  <c:v>324.41960000000017</c:v>
                </c:pt>
                <c:pt idx="105">
                  <c:v>324.41960000000017</c:v>
                </c:pt>
                <c:pt idx="106">
                  <c:v>324.41960000000017</c:v>
                </c:pt>
                <c:pt idx="107">
                  <c:v>324.41960000000017</c:v>
                </c:pt>
                <c:pt idx="108">
                  <c:v>324.41960000000017</c:v>
                </c:pt>
                <c:pt idx="109">
                  <c:v>324.41960000000017</c:v>
                </c:pt>
                <c:pt idx="110">
                  <c:v>324.41960000000017</c:v>
                </c:pt>
                <c:pt idx="111">
                  <c:v>324.41960000000017</c:v>
                </c:pt>
                <c:pt idx="112">
                  <c:v>324.41960000000017</c:v>
                </c:pt>
                <c:pt idx="113">
                  <c:v>324.41960000000017</c:v>
                </c:pt>
                <c:pt idx="114">
                  <c:v>324.41960000000017</c:v>
                </c:pt>
                <c:pt idx="115">
                  <c:v>324.41960000000017</c:v>
                </c:pt>
                <c:pt idx="116">
                  <c:v>324.41960000000017</c:v>
                </c:pt>
                <c:pt idx="117">
                  <c:v>324.41960000000017</c:v>
                </c:pt>
                <c:pt idx="118">
                  <c:v>324.41960000000017</c:v>
                </c:pt>
                <c:pt idx="119">
                  <c:v>324.41960000000017</c:v>
                </c:pt>
                <c:pt idx="120">
                  <c:v>324.41960000000017</c:v>
                </c:pt>
                <c:pt idx="121">
                  <c:v>324.41960000000017</c:v>
                </c:pt>
                <c:pt idx="122">
                  <c:v>324.41960000000017</c:v>
                </c:pt>
                <c:pt idx="123">
                  <c:v>324.41960000000017</c:v>
                </c:pt>
                <c:pt idx="124">
                  <c:v>324.41960000000017</c:v>
                </c:pt>
                <c:pt idx="125">
                  <c:v>324.41960000000017</c:v>
                </c:pt>
                <c:pt idx="126">
                  <c:v>324.41960000000017</c:v>
                </c:pt>
                <c:pt idx="127">
                  <c:v>324.41960000000017</c:v>
                </c:pt>
                <c:pt idx="128">
                  <c:v>324.41960000000017</c:v>
                </c:pt>
                <c:pt idx="129">
                  <c:v>324.41960000000017</c:v>
                </c:pt>
                <c:pt idx="130">
                  <c:v>324.41960000000017</c:v>
                </c:pt>
                <c:pt idx="131">
                  <c:v>324.41960000000017</c:v>
                </c:pt>
                <c:pt idx="132">
                  <c:v>324.41960000000017</c:v>
                </c:pt>
                <c:pt idx="133">
                  <c:v>324.41960000000017</c:v>
                </c:pt>
                <c:pt idx="134">
                  <c:v>324.41960000000017</c:v>
                </c:pt>
                <c:pt idx="135">
                  <c:v>324.41960000000017</c:v>
                </c:pt>
                <c:pt idx="136">
                  <c:v>324.41960000000017</c:v>
                </c:pt>
                <c:pt idx="137">
                  <c:v>324.41960000000017</c:v>
                </c:pt>
                <c:pt idx="138">
                  <c:v>324.41960000000017</c:v>
                </c:pt>
                <c:pt idx="139">
                  <c:v>324.41960000000017</c:v>
                </c:pt>
                <c:pt idx="140">
                  <c:v>324.41960000000017</c:v>
                </c:pt>
                <c:pt idx="141">
                  <c:v>324.41960000000017</c:v>
                </c:pt>
                <c:pt idx="142">
                  <c:v>324.41960000000017</c:v>
                </c:pt>
                <c:pt idx="143">
                  <c:v>324.41960000000017</c:v>
                </c:pt>
                <c:pt idx="144">
                  <c:v>324.41960000000017</c:v>
                </c:pt>
                <c:pt idx="145">
                  <c:v>324.41960000000017</c:v>
                </c:pt>
                <c:pt idx="146">
                  <c:v>324.41960000000017</c:v>
                </c:pt>
                <c:pt idx="147">
                  <c:v>324.41960000000017</c:v>
                </c:pt>
                <c:pt idx="148">
                  <c:v>324.41960000000017</c:v>
                </c:pt>
                <c:pt idx="149">
                  <c:v>324.41960000000017</c:v>
                </c:pt>
                <c:pt idx="150">
                  <c:v>324.41960000000017</c:v>
                </c:pt>
                <c:pt idx="151">
                  <c:v>324.41960000000017</c:v>
                </c:pt>
                <c:pt idx="152">
                  <c:v>324.41960000000017</c:v>
                </c:pt>
                <c:pt idx="153">
                  <c:v>324.41960000000017</c:v>
                </c:pt>
                <c:pt idx="154">
                  <c:v>324.41960000000017</c:v>
                </c:pt>
                <c:pt idx="155">
                  <c:v>324.41960000000017</c:v>
                </c:pt>
                <c:pt idx="156">
                  <c:v>324.41960000000017</c:v>
                </c:pt>
                <c:pt idx="157">
                  <c:v>324.41960000000017</c:v>
                </c:pt>
                <c:pt idx="158">
                  <c:v>324.41960000000017</c:v>
                </c:pt>
                <c:pt idx="159">
                  <c:v>324.41960000000017</c:v>
                </c:pt>
                <c:pt idx="160">
                  <c:v>324.41960000000017</c:v>
                </c:pt>
                <c:pt idx="161">
                  <c:v>324.41960000000017</c:v>
                </c:pt>
                <c:pt idx="162">
                  <c:v>324.41960000000017</c:v>
                </c:pt>
                <c:pt idx="163">
                  <c:v>324.41960000000017</c:v>
                </c:pt>
                <c:pt idx="164">
                  <c:v>324.41960000000017</c:v>
                </c:pt>
                <c:pt idx="165">
                  <c:v>324.41960000000017</c:v>
                </c:pt>
                <c:pt idx="166">
                  <c:v>324.41960000000017</c:v>
                </c:pt>
                <c:pt idx="167">
                  <c:v>324.41960000000017</c:v>
                </c:pt>
                <c:pt idx="168">
                  <c:v>324.41960000000017</c:v>
                </c:pt>
                <c:pt idx="169">
                  <c:v>324.41960000000017</c:v>
                </c:pt>
                <c:pt idx="170">
                  <c:v>324.41960000000017</c:v>
                </c:pt>
                <c:pt idx="171">
                  <c:v>324.41960000000017</c:v>
                </c:pt>
                <c:pt idx="172">
                  <c:v>324.41960000000017</c:v>
                </c:pt>
                <c:pt idx="173">
                  <c:v>324.41960000000017</c:v>
                </c:pt>
                <c:pt idx="174">
                  <c:v>324.41960000000017</c:v>
                </c:pt>
                <c:pt idx="175">
                  <c:v>324.41960000000017</c:v>
                </c:pt>
                <c:pt idx="176">
                  <c:v>324.41960000000017</c:v>
                </c:pt>
                <c:pt idx="177">
                  <c:v>324.41960000000017</c:v>
                </c:pt>
                <c:pt idx="178">
                  <c:v>324.41960000000017</c:v>
                </c:pt>
                <c:pt idx="179">
                  <c:v>324.41960000000017</c:v>
                </c:pt>
                <c:pt idx="180">
                  <c:v>324.41960000000017</c:v>
                </c:pt>
                <c:pt idx="181">
                  <c:v>324.41960000000017</c:v>
                </c:pt>
                <c:pt idx="182">
                  <c:v>324.41960000000017</c:v>
                </c:pt>
                <c:pt idx="183">
                  <c:v>324.41960000000017</c:v>
                </c:pt>
                <c:pt idx="184">
                  <c:v>324.41960000000017</c:v>
                </c:pt>
                <c:pt idx="185">
                  <c:v>324.41960000000017</c:v>
                </c:pt>
                <c:pt idx="186">
                  <c:v>324.41960000000017</c:v>
                </c:pt>
                <c:pt idx="187">
                  <c:v>324.41960000000017</c:v>
                </c:pt>
                <c:pt idx="188">
                  <c:v>324.41960000000017</c:v>
                </c:pt>
                <c:pt idx="189">
                  <c:v>324.41960000000017</c:v>
                </c:pt>
                <c:pt idx="190">
                  <c:v>324.41960000000017</c:v>
                </c:pt>
                <c:pt idx="191">
                  <c:v>324.41960000000017</c:v>
                </c:pt>
                <c:pt idx="192">
                  <c:v>324.41960000000017</c:v>
                </c:pt>
                <c:pt idx="193">
                  <c:v>324.41960000000017</c:v>
                </c:pt>
                <c:pt idx="194">
                  <c:v>324.41960000000017</c:v>
                </c:pt>
                <c:pt idx="195">
                  <c:v>324.41960000000017</c:v>
                </c:pt>
                <c:pt idx="196">
                  <c:v>324.41960000000017</c:v>
                </c:pt>
                <c:pt idx="197">
                  <c:v>324.41960000000017</c:v>
                </c:pt>
                <c:pt idx="198">
                  <c:v>324.41960000000017</c:v>
                </c:pt>
                <c:pt idx="199">
                  <c:v>324.41960000000017</c:v>
                </c:pt>
                <c:pt idx="200">
                  <c:v>324.41960000000017</c:v>
                </c:pt>
                <c:pt idx="201">
                  <c:v>324.41960000000017</c:v>
                </c:pt>
                <c:pt idx="202">
                  <c:v>324.41960000000017</c:v>
                </c:pt>
                <c:pt idx="203">
                  <c:v>324.41960000000017</c:v>
                </c:pt>
                <c:pt idx="204">
                  <c:v>324.41960000000017</c:v>
                </c:pt>
                <c:pt idx="205">
                  <c:v>324.41960000000017</c:v>
                </c:pt>
                <c:pt idx="206">
                  <c:v>324.41960000000017</c:v>
                </c:pt>
                <c:pt idx="207">
                  <c:v>324.41960000000017</c:v>
                </c:pt>
                <c:pt idx="208">
                  <c:v>324.41960000000017</c:v>
                </c:pt>
                <c:pt idx="209">
                  <c:v>324.41960000000017</c:v>
                </c:pt>
                <c:pt idx="210">
                  <c:v>324.41960000000017</c:v>
                </c:pt>
                <c:pt idx="211">
                  <c:v>324.41960000000017</c:v>
                </c:pt>
                <c:pt idx="212">
                  <c:v>324.41960000000017</c:v>
                </c:pt>
                <c:pt idx="213">
                  <c:v>324.41960000000017</c:v>
                </c:pt>
                <c:pt idx="214">
                  <c:v>324.41960000000017</c:v>
                </c:pt>
                <c:pt idx="215">
                  <c:v>324.41960000000017</c:v>
                </c:pt>
                <c:pt idx="216">
                  <c:v>324.41960000000017</c:v>
                </c:pt>
                <c:pt idx="217">
                  <c:v>324.41960000000017</c:v>
                </c:pt>
                <c:pt idx="218">
                  <c:v>324.41960000000017</c:v>
                </c:pt>
                <c:pt idx="219">
                  <c:v>324.41960000000017</c:v>
                </c:pt>
                <c:pt idx="220">
                  <c:v>324.41960000000017</c:v>
                </c:pt>
                <c:pt idx="221">
                  <c:v>324.41960000000017</c:v>
                </c:pt>
                <c:pt idx="222">
                  <c:v>324.41960000000017</c:v>
                </c:pt>
                <c:pt idx="223">
                  <c:v>324.41960000000017</c:v>
                </c:pt>
                <c:pt idx="224">
                  <c:v>324.41960000000017</c:v>
                </c:pt>
                <c:pt idx="225">
                  <c:v>324.41960000000017</c:v>
                </c:pt>
                <c:pt idx="226">
                  <c:v>324.41960000000017</c:v>
                </c:pt>
                <c:pt idx="227">
                  <c:v>324.41960000000017</c:v>
                </c:pt>
                <c:pt idx="228">
                  <c:v>324.41960000000017</c:v>
                </c:pt>
                <c:pt idx="229">
                  <c:v>324.41960000000017</c:v>
                </c:pt>
                <c:pt idx="230">
                  <c:v>324.41960000000017</c:v>
                </c:pt>
                <c:pt idx="231">
                  <c:v>324.41960000000017</c:v>
                </c:pt>
                <c:pt idx="232">
                  <c:v>324.41960000000017</c:v>
                </c:pt>
                <c:pt idx="233">
                  <c:v>324.41960000000017</c:v>
                </c:pt>
                <c:pt idx="234">
                  <c:v>324.41960000000017</c:v>
                </c:pt>
                <c:pt idx="235">
                  <c:v>324.41960000000017</c:v>
                </c:pt>
                <c:pt idx="236">
                  <c:v>324.41960000000017</c:v>
                </c:pt>
                <c:pt idx="237">
                  <c:v>324.41960000000017</c:v>
                </c:pt>
                <c:pt idx="238">
                  <c:v>339.83990000000017</c:v>
                </c:pt>
                <c:pt idx="239">
                  <c:v>327.4235000000001</c:v>
                </c:pt>
                <c:pt idx="240">
                  <c:v>327.99099999999999</c:v>
                </c:pt>
                <c:pt idx="241">
                  <c:v>327.76950000000011</c:v>
                </c:pt>
                <c:pt idx="242">
                  <c:v>327.06690000000003</c:v>
                </c:pt>
                <c:pt idx="243">
                  <c:v>372.16920000000005</c:v>
                </c:pt>
                <c:pt idx="244">
                  <c:v>295.61159999999995</c:v>
                </c:pt>
                <c:pt idx="245">
                  <c:v>260.08279999999991</c:v>
                </c:pt>
                <c:pt idx="246">
                  <c:v>434.19419999999991</c:v>
                </c:pt>
                <c:pt idx="247">
                  <c:v>314.29809999999998</c:v>
                </c:pt>
                <c:pt idx="248">
                  <c:v>284.93039999999996</c:v>
                </c:pt>
                <c:pt idx="249">
                  <c:v>291.50229999999988</c:v>
                </c:pt>
                <c:pt idx="250">
                  <c:v>311.82300000000009</c:v>
                </c:pt>
                <c:pt idx="251">
                  <c:v>349.76599999999985</c:v>
                </c:pt>
                <c:pt idx="252">
                  <c:v>307.78760000000011</c:v>
                </c:pt>
                <c:pt idx="253">
                  <c:v>309.22469999999998</c:v>
                </c:pt>
                <c:pt idx="254">
                  <c:v>332.75099999999998</c:v>
                </c:pt>
                <c:pt idx="255">
                  <c:v>341.86480000000006</c:v>
                </c:pt>
                <c:pt idx="256">
                  <c:v>332.73970000000008</c:v>
                </c:pt>
                <c:pt idx="257">
                  <c:v>336.37940000000003</c:v>
                </c:pt>
                <c:pt idx="258">
                  <c:v>206.90190000000007</c:v>
                </c:pt>
                <c:pt idx="259">
                  <c:v>334.88689999999997</c:v>
                </c:pt>
                <c:pt idx="260">
                  <c:v>335.41879999999992</c:v>
                </c:pt>
                <c:pt idx="261">
                  <c:v>334.7974999999999</c:v>
                </c:pt>
                <c:pt idx="262">
                  <c:v>335.66830000000004</c:v>
                </c:pt>
                <c:pt idx="263">
                  <c:v>334.91649999999981</c:v>
                </c:pt>
                <c:pt idx="264">
                  <c:v>333.0972999999999</c:v>
                </c:pt>
                <c:pt idx="265">
                  <c:v>332.54549999999995</c:v>
                </c:pt>
                <c:pt idx="266">
                  <c:v>334.66110000000003</c:v>
                </c:pt>
                <c:pt idx="267">
                  <c:v>333.15510000000017</c:v>
                </c:pt>
                <c:pt idx="268">
                  <c:v>333.37069999999994</c:v>
                </c:pt>
                <c:pt idx="269">
                  <c:v>333.40869999999995</c:v>
                </c:pt>
                <c:pt idx="270">
                  <c:v>333.22800000000007</c:v>
                </c:pt>
                <c:pt idx="271">
                  <c:v>333.56960000000004</c:v>
                </c:pt>
                <c:pt idx="272">
                  <c:v>333.59900000000016</c:v>
                </c:pt>
                <c:pt idx="273">
                  <c:v>333.80420000000004</c:v>
                </c:pt>
                <c:pt idx="274">
                  <c:v>334.09119999999984</c:v>
                </c:pt>
                <c:pt idx="275">
                  <c:v>335.84120000000007</c:v>
                </c:pt>
                <c:pt idx="276">
                  <c:v>334.48480000000018</c:v>
                </c:pt>
                <c:pt idx="277">
                  <c:v>334.44340000000011</c:v>
                </c:pt>
                <c:pt idx="278">
                  <c:v>333.5127</c:v>
                </c:pt>
                <c:pt idx="279">
                  <c:v>334.09799999999996</c:v>
                </c:pt>
                <c:pt idx="280">
                  <c:v>334.87390000000005</c:v>
                </c:pt>
                <c:pt idx="281">
                  <c:v>334.77340000000004</c:v>
                </c:pt>
                <c:pt idx="282">
                  <c:v>336.22769999999991</c:v>
                </c:pt>
                <c:pt idx="283">
                  <c:v>335.22109999999998</c:v>
                </c:pt>
                <c:pt idx="284">
                  <c:v>335.51440000000002</c:v>
                </c:pt>
                <c:pt idx="285">
                  <c:v>334.89239999999995</c:v>
                </c:pt>
                <c:pt idx="286">
                  <c:v>335.03419999999983</c:v>
                </c:pt>
                <c:pt idx="287">
                  <c:v>336.83410000000003</c:v>
                </c:pt>
                <c:pt idx="288">
                  <c:v>334.90910000000008</c:v>
                </c:pt>
                <c:pt idx="289">
                  <c:v>334.45630000000006</c:v>
                </c:pt>
                <c:pt idx="290">
                  <c:v>336.59210000000007</c:v>
                </c:pt>
                <c:pt idx="291">
                  <c:v>336.21419999999989</c:v>
                </c:pt>
                <c:pt idx="292">
                  <c:v>335.68779999999992</c:v>
                </c:pt>
                <c:pt idx="293">
                  <c:v>336.15309999999999</c:v>
                </c:pt>
                <c:pt idx="294">
                  <c:v>335.77870000000007</c:v>
                </c:pt>
                <c:pt idx="295">
                  <c:v>337.32359999999994</c:v>
                </c:pt>
                <c:pt idx="296">
                  <c:v>335.10329999999999</c:v>
                </c:pt>
                <c:pt idx="297">
                  <c:v>332.33760000000007</c:v>
                </c:pt>
                <c:pt idx="298">
                  <c:v>334.20270000000005</c:v>
                </c:pt>
                <c:pt idx="299">
                  <c:v>333.04269999999997</c:v>
                </c:pt>
                <c:pt idx="300">
                  <c:v>334.66680000000019</c:v>
                </c:pt>
                <c:pt idx="301">
                  <c:v>332.66739999999982</c:v>
                </c:pt>
                <c:pt idx="302">
                  <c:v>334.50710000000004</c:v>
                </c:pt>
                <c:pt idx="303">
                  <c:v>334.20730000000003</c:v>
                </c:pt>
                <c:pt idx="304">
                  <c:v>335.19110000000001</c:v>
                </c:pt>
                <c:pt idx="305">
                  <c:v>335.70319999999992</c:v>
                </c:pt>
                <c:pt idx="306">
                  <c:v>337.37099999999987</c:v>
                </c:pt>
                <c:pt idx="307">
                  <c:v>337.77409999999986</c:v>
                </c:pt>
                <c:pt idx="308">
                  <c:v>337.42949999999996</c:v>
                </c:pt>
                <c:pt idx="309">
                  <c:v>338.64250000000015</c:v>
                </c:pt>
                <c:pt idx="310">
                  <c:v>338.40149999999994</c:v>
                </c:pt>
                <c:pt idx="311">
                  <c:v>338.61910000000012</c:v>
                </c:pt>
                <c:pt idx="312">
                  <c:v>339.84040000000005</c:v>
                </c:pt>
                <c:pt idx="313">
                  <c:v>339.84410000000003</c:v>
                </c:pt>
                <c:pt idx="314">
                  <c:v>339.80760000000009</c:v>
                </c:pt>
                <c:pt idx="315">
                  <c:v>339.0902000000001</c:v>
                </c:pt>
                <c:pt idx="316">
                  <c:v>338.27260000000001</c:v>
                </c:pt>
                <c:pt idx="317">
                  <c:v>339.71799999999985</c:v>
                </c:pt>
                <c:pt idx="318">
                  <c:v>339.01739999999995</c:v>
                </c:pt>
                <c:pt idx="319">
                  <c:v>338.18309999999997</c:v>
                </c:pt>
                <c:pt idx="320">
                  <c:v>339.66879999999992</c:v>
                </c:pt>
                <c:pt idx="321">
                  <c:v>340.77510000000007</c:v>
                </c:pt>
                <c:pt idx="322">
                  <c:v>339.92270000000008</c:v>
                </c:pt>
                <c:pt idx="323">
                  <c:v>340.09249999999997</c:v>
                </c:pt>
                <c:pt idx="324">
                  <c:v>340.07569999999987</c:v>
                </c:pt>
                <c:pt idx="325">
                  <c:v>339.34940000000006</c:v>
                </c:pt>
                <c:pt idx="326">
                  <c:v>337.50979999999981</c:v>
                </c:pt>
                <c:pt idx="327">
                  <c:v>337.49119999999994</c:v>
                </c:pt>
                <c:pt idx="328">
                  <c:v>337.47280000000001</c:v>
                </c:pt>
                <c:pt idx="329">
                  <c:v>337.4541999999999</c:v>
                </c:pt>
                <c:pt idx="330">
                  <c:v>335.45990000000006</c:v>
                </c:pt>
                <c:pt idx="331">
                  <c:v>335.46019999999999</c:v>
                </c:pt>
                <c:pt idx="332">
                  <c:v>335.45980000000009</c:v>
                </c:pt>
                <c:pt idx="333">
                  <c:v>336.14300000000003</c:v>
                </c:pt>
                <c:pt idx="334">
                  <c:v>335.45970000000011</c:v>
                </c:pt>
                <c:pt idx="335">
                  <c:v>336.14329999999995</c:v>
                </c:pt>
                <c:pt idx="336">
                  <c:v>336.55040000000008</c:v>
                </c:pt>
                <c:pt idx="337">
                  <c:v>336.55050000000006</c:v>
                </c:pt>
                <c:pt idx="338">
                  <c:v>336.5505999999998</c:v>
                </c:pt>
                <c:pt idx="339">
                  <c:v>336.53500000000008</c:v>
                </c:pt>
                <c:pt idx="340">
                  <c:v>335.84899999999993</c:v>
                </c:pt>
                <c:pt idx="341">
                  <c:v>335.84969999999998</c:v>
                </c:pt>
                <c:pt idx="342">
                  <c:v>336.53849999999989</c:v>
                </c:pt>
                <c:pt idx="343">
                  <c:v>335.85169999999994</c:v>
                </c:pt>
                <c:pt idx="344">
                  <c:v>336.54099999999994</c:v>
                </c:pt>
                <c:pt idx="345">
                  <c:v>336.54230000000007</c:v>
                </c:pt>
                <c:pt idx="346">
                  <c:v>336.49880000000007</c:v>
                </c:pt>
                <c:pt idx="347">
                  <c:v>335.81659999999988</c:v>
                </c:pt>
                <c:pt idx="348">
                  <c:v>336.51309999999989</c:v>
                </c:pt>
                <c:pt idx="349">
                  <c:v>336.52050000000008</c:v>
                </c:pt>
                <c:pt idx="350">
                  <c:v>335.83809999999994</c:v>
                </c:pt>
                <c:pt idx="351">
                  <c:v>336.53510000000006</c:v>
                </c:pt>
                <c:pt idx="352">
                  <c:v>336.53949999999986</c:v>
                </c:pt>
                <c:pt idx="353">
                  <c:v>335.84819999999991</c:v>
                </c:pt>
                <c:pt idx="354">
                  <c:v>335.84700000000021</c:v>
                </c:pt>
                <c:pt idx="355">
                  <c:v>335.84609999999998</c:v>
                </c:pt>
                <c:pt idx="356">
                  <c:v>336.34379999999987</c:v>
                </c:pt>
                <c:pt idx="357">
                  <c:v>335.91730000000007</c:v>
                </c:pt>
                <c:pt idx="358">
                  <c:v>335.32569999999987</c:v>
                </c:pt>
                <c:pt idx="359">
                  <c:v>336.45389999999998</c:v>
                </c:pt>
                <c:pt idx="360">
                  <c:v>335.95879999999988</c:v>
                </c:pt>
                <c:pt idx="361">
                  <c:v>337.2217999999998</c:v>
                </c:pt>
                <c:pt idx="362">
                  <c:v>336.53880000000004</c:v>
                </c:pt>
                <c:pt idx="363">
                  <c:v>336.66999999999985</c:v>
                </c:pt>
                <c:pt idx="364">
                  <c:v>337.47220000000016</c:v>
                </c:pt>
                <c:pt idx="365">
                  <c:v>337.47800000000007</c:v>
                </c:pt>
                <c:pt idx="366">
                  <c:v>337.48379999999997</c:v>
                </c:pt>
                <c:pt idx="367">
                  <c:v>336.57150000000001</c:v>
                </c:pt>
                <c:pt idx="368">
                  <c:v>336.57630000000017</c:v>
                </c:pt>
                <c:pt idx="369">
                  <c:v>336.5809999999999</c:v>
                </c:pt>
                <c:pt idx="370">
                  <c:v>337.50639999999999</c:v>
                </c:pt>
                <c:pt idx="371">
                  <c:v>336.5902000000001</c:v>
                </c:pt>
                <c:pt idx="372">
                  <c:v>337.51749999999993</c:v>
                </c:pt>
                <c:pt idx="373">
                  <c:v>337.6101000000001</c:v>
                </c:pt>
                <c:pt idx="374">
                  <c:v>337.13220000000001</c:v>
                </c:pt>
                <c:pt idx="375">
                  <c:v>336.47420000000011</c:v>
                </c:pt>
                <c:pt idx="376">
                  <c:v>336.89379999999983</c:v>
                </c:pt>
                <c:pt idx="377">
                  <c:v>336.42309999999998</c:v>
                </c:pt>
                <c:pt idx="378">
                  <c:v>336.72959999999989</c:v>
                </c:pt>
                <c:pt idx="379">
                  <c:v>337.32569999999987</c:v>
                </c:pt>
                <c:pt idx="380">
                  <c:v>335.88519999999994</c:v>
                </c:pt>
                <c:pt idx="381">
                  <c:v>336.04719999999998</c:v>
                </c:pt>
                <c:pt idx="382">
                  <c:v>337.39799999999991</c:v>
                </c:pt>
                <c:pt idx="383">
                  <c:v>335.96740000000023</c:v>
                </c:pt>
                <c:pt idx="384">
                  <c:v>337.06700000000001</c:v>
                </c:pt>
                <c:pt idx="385">
                  <c:v>336.49669999999992</c:v>
                </c:pt>
                <c:pt idx="386">
                  <c:v>336.04109999999991</c:v>
                </c:pt>
                <c:pt idx="387">
                  <c:v>336.23360000000002</c:v>
                </c:pt>
                <c:pt idx="388">
                  <c:v>337.47610000000009</c:v>
                </c:pt>
                <c:pt idx="389">
                  <c:v>337.02089999999998</c:v>
                </c:pt>
                <c:pt idx="390">
                  <c:v>337.54109999999991</c:v>
                </c:pt>
                <c:pt idx="391">
                  <c:v>337.7847999999999</c:v>
                </c:pt>
                <c:pt idx="392">
                  <c:v>337.4212</c:v>
                </c:pt>
                <c:pt idx="393">
                  <c:v>336.30200000000013</c:v>
                </c:pt>
                <c:pt idx="394">
                  <c:v>335.83280000000013</c:v>
                </c:pt>
                <c:pt idx="395">
                  <c:v>335.92810000000009</c:v>
                </c:pt>
                <c:pt idx="396">
                  <c:v>335.77920000000017</c:v>
                </c:pt>
                <c:pt idx="397">
                  <c:v>335.93029999999999</c:v>
                </c:pt>
                <c:pt idx="398">
                  <c:v>334.68039999999996</c:v>
                </c:pt>
                <c:pt idx="399">
                  <c:v>336.3576999999998</c:v>
                </c:pt>
                <c:pt idx="400">
                  <c:v>336.66390000000001</c:v>
                </c:pt>
                <c:pt idx="401">
                  <c:v>336.1228000000001</c:v>
                </c:pt>
                <c:pt idx="402">
                  <c:v>335.66259999999988</c:v>
                </c:pt>
                <c:pt idx="403">
                  <c:v>336.58130000000006</c:v>
                </c:pt>
                <c:pt idx="404">
                  <c:v>336.54819999999995</c:v>
                </c:pt>
                <c:pt idx="405">
                  <c:v>335.56169999999997</c:v>
                </c:pt>
                <c:pt idx="406">
                  <c:v>336.9052999999999</c:v>
                </c:pt>
                <c:pt idx="407">
                  <c:v>336.86500000000001</c:v>
                </c:pt>
                <c:pt idx="408">
                  <c:v>336.82249999999999</c:v>
                </c:pt>
                <c:pt idx="409">
                  <c:v>336.84820000000013</c:v>
                </c:pt>
                <c:pt idx="410">
                  <c:v>335.87599999999998</c:v>
                </c:pt>
                <c:pt idx="411">
                  <c:v>335.24360000000001</c:v>
                </c:pt>
                <c:pt idx="412">
                  <c:v>335.95260000000007</c:v>
                </c:pt>
                <c:pt idx="413">
                  <c:v>335.94619999999986</c:v>
                </c:pt>
                <c:pt idx="414">
                  <c:v>335.13290000000006</c:v>
                </c:pt>
                <c:pt idx="415">
                  <c:v>336.0476000000001</c:v>
                </c:pt>
                <c:pt idx="416">
                  <c:v>334.64769999999999</c:v>
                </c:pt>
                <c:pt idx="417">
                  <c:v>336.53909999999996</c:v>
                </c:pt>
                <c:pt idx="418">
                  <c:v>335.16219999999998</c:v>
                </c:pt>
                <c:pt idx="419">
                  <c:v>336.08330000000001</c:v>
                </c:pt>
                <c:pt idx="420">
                  <c:v>335.84809999999993</c:v>
                </c:pt>
                <c:pt idx="421">
                  <c:v>336.4665</c:v>
                </c:pt>
                <c:pt idx="422">
                  <c:v>335.31470000000013</c:v>
                </c:pt>
                <c:pt idx="423">
                  <c:v>336.80799999999999</c:v>
                </c:pt>
                <c:pt idx="424">
                  <c:v>335.36429999999996</c:v>
                </c:pt>
                <c:pt idx="425">
                  <c:v>335.43439999999987</c:v>
                </c:pt>
                <c:pt idx="426">
                  <c:v>335.78150000000005</c:v>
                </c:pt>
                <c:pt idx="427">
                  <c:v>336.08969999999999</c:v>
                </c:pt>
                <c:pt idx="428">
                  <c:v>336.58799999999997</c:v>
                </c:pt>
                <c:pt idx="429">
                  <c:v>335.36209999999983</c:v>
                </c:pt>
                <c:pt idx="430">
                  <c:v>335.19579999999996</c:v>
                </c:pt>
                <c:pt idx="431">
                  <c:v>336.03049999999985</c:v>
                </c:pt>
                <c:pt idx="432">
                  <c:v>336.48389999999995</c:v>
                </c:pt>
                <c:pt idx="433">
                  <c:v>336.04870000000005</c:v>
                </c:pt>
                <c:pt idx="434">
                  <c:v>336.00719999999978</c:v>
                </c:pt>
                <c:pt idx="435">
                  <c:v>336.42129999999997</c:v>
                </c:pt>
                <c:pt idx="436">
                  <c:v>336.22910000000002</c:v>
                </c:pt>
                <c:pt idx="437">
                  <c:v>336.07539999999995</c:v>
                </c:pt>
                <c:pt idx="438">
                  <c:v>336.47630000000004</c:v>
                </c:pt>
                <c:pt idx="439">
                  <c:v>336.29539999999997</c:v>
                </c:pt>
                <c:pt idx="440">
                  <c:v>336.24760000000015</c:v>
                </c:pt>
                <c:pt idx="441">
                  <c:v>336.53549999999996</c:v>
                </c:pt>
                <c:pt idx="442">
                  <c:v>336.23289999999997</c:v>
                </c:pt>
                <c:pt idx="443">
                  <c:v>335.96310000000017</c:v>
                </c:pt>
                <c:pt idx="444">
                  <c:v>336.23950000000013</c:v>
                </c:pt>
                <c:pt idx="445">
                  <c:v>336.07729999999992</c:v>
                </c:pt>
                <c:pt idx="446">
                  <c:v>336.03490000000011</c:v>
                </c:pt>
                <c:pt idx="447">
                  <c:v>336.65260000000012</c:v>
                </c:pt>
                <c:pt idx="448">
                  <c:v>336.36770000000001</c:v>
                </c:pt>
                <c:pt idx="449">
                  <c:v>336.46399999999994</c:v>
                </c:pt>
                <c:pt idx="450">
                  <c:v>336.71199999999999</c:v>
                </c:pt>
                <c:pt idx="451">
                  <c:v>336.56979999999999</c:v>
                </c:pt>
                <c:pt idx="452">
                  <c:v>336.17830000000004</c:v>
                </c:pt>
                <c:pt idx="453">
                  <c:v>336.42530000000011</c:v>
                </c:pt>
                <c:pt idx="454">
                  <c:v>336.63480000000004</c:v>
                </c:pt>
                <c:pt idx="455">
                  <c:v>336.25080000000003</c:v>
                </c:pt>
                <c:pt idx="456">
                  <c:v>336.48630000000003</c:v>
                </c:pt>
                <c:pt idx="457">
                  <c:v>336.35349999999994</c:v>
                </c:pt>
                <c:pt idx="458">
                  <c:v>336.31989999999996</c:v>
                </c:pt>
                <c:pt idx="459">
                  <c:v>336.54780000000005</c:v>
                </c:pt>
                <c:pt idx="460">
                  <c:v>336.41660000000002</c:v>
                </c:pt>
                <c:pt idx="461">
                  <c:v>336.39020000000005</c:v>
                </c:pt>
                <c:pt idx="462">
                  <c:v>336.61040000000003</c:v>
                </c:pt>
                <c:pt idx="463">
                  <c:v>336.82380000000012</c:v>
                </c:pt>
                <c:pt idx="464">
                  <c:v>336.46000000000004</c:v>
                </c:pt>
                <c:pt idx="465">
                  <c:v>337.01610000000005</c:v>
                </c:pt>
                <c:pt idx="466">
                  <c:v>336.54459999999995</c:v>
                </c:pt>
                <c:pt idx="467">
                  <c:v>336.86999999999989</c:v>
                </c:pt>
                <c:pt idx="468">
                  <c:v>337.28610000000003</c:v>
                </c:pt>
                <c:pt idx="469">
                  <c:v>337.15570000000002</c:v>
                </c:pt>
                <c:pt idx="470">
                  <c:v>336.60469999999987</c:v>
                </c:pt>
                <c:pt idx="471">
                  <c:v>337.1400000000001</c:v>
                </c:pt>
                <c:pt idx="472">
                  <c:v>336.66150000000016</c:v>
                </c:pt>
                <c:pt idx="473">
                  <c:v>336.66059999999993</c:v>
                </c:pt>
                <c:pt idx="474">
                  <c:v>336.84750000000008</c:v>
                </c:pt>
                <c:pt idx="475">
                  <c:v>336.71460000000002</c:v>
                </c:pt>
                <c:pt idx="476">
                  <c:v>336.73059999999987</c:v>
                </c:pt>
                <c:pt idx="477">
                  <c:v>336.90890000000013</c:v>
                </c:pt>
                <c:pt idx="478">
                  <c:v>336.77449999999999</c:v>
                </c:pt>
                <c:pt idx="479">
                  <c:v>336.80169999999998</c:v>
                </c:pt>
                <c:pt idx="480">
                  <c:v>336.97019999999998</c:v>
                </c:pt>
                <c:pt idx="481">
                  <c:v>336.83589999999981</c:v>
                </c:pt>
                <c:pt idx="482">
                  <c:v>336.8732</c:v>
                </c:pt>
                <c:pt idx="483">
                  <c:v>337.03099999999995</c:v>
                </c:pt>
                <c:pt idx="484">
                  <c:v>336.89529999999991</c:v>
                </c:pt>
                <c:pt idx="485">
                  <c:v>336.94419999999991</c:v>
                </c:pt>
                <c:pt idx="486">
                  <c:v>337.08930000000009</c:v>
                </c:pt>
                <c:pt idx="487">
                  <c:v>336.95169999999985</c:v>
                </c:pt>
                <c:pt idx="488">
                  <c:v>337.01459999999997</c:v>
                </c:pt>
                <c:pt idx="489">
                  <c:v>337.4824000000001</c:v>
                </c:pt>
                <c:pt idx="490">
                  <c:v>337.34590000000003</c:v>
                </c:pt>
                <c:pt idx="491">
                  <c:v>337.62339999999995</c:v>
                </c:pt>
                <c:pt idx="492">
                  <c:v>337.53920000000016</c:v>
                </c:pt>
                <c:pt idx="493">
                  <c:v>337.60569999999984</c:v>
                </c:pt>
                <c:pt idx="494">
                  <c:v>337.69299999999998</c:v>
                </c:pt>
                <c:pt idx="495">
                  <c:v>337.2668000000001</c:v>
                </c:pt>
                <c:pt idx="496">
                  <c:v>337.33899999999994</c:v>
                </c:pt>
                <c:pt idx="497">
                  <c:v>337.5594000000001</c:v>
                </c:pt>
                <c:pt idx="498">
                  <c:v>337.52769999999987</c:v>
                </c:pt>
                <c:pt idx="499">
                  <c:v>337.39920000000006</c:v>
                </c:pt>
                <c:pt idx="500">
                  <c:v>337.63640000000009</c:v>
                </c:pt>
                <c:pt idx="501">
                  <c:v>337.70630000000006</c:v>
                </c:pt>
                <c:pt idx="502">
                  <c:v>337.25919999999996</c:v>
                </c:pt>
                <c:pt idx="503">
                  <c:v>337.71029999999996</c:v>
                </c:pt>
                <c:pt idx="504">
                  <c:v>337.75639999999999</c:v>
                </c:pt>
                <c:pt idx="505">
                  <c:v>337.32030000000009</c:v>
                </c:pt>
                <c:pt idx="506">
                  <c:v>337.45339999999987</c:v>
                </c:pt>
                <c:pt idx="507">
                  <c:v>337.27639999999997</c:v>
                </c:pt>
                <c:pt idx="508">
                  <c:v>334.73870000000011</c:v>
                </c:pt>
                <c:pt idx="509">
                  <c:v>334.46699999999987</c:v>
                </c:pt>
                <c:pt idx="510">
                  <c:v>335.16849999999999</c:v>
                </c:pt>
                <c:pt idx="511">
                  <c:v>336.13130000000001</c:v>
                </c:pt>
                <c:pt idx="512">
                  <c:v>336.40699999999993</c:v>
                </c:pt>
                <c:pt idx="513">
                  <c:v>336.78629999999998</c:v>
                </c:pt>
                <c:pt idx="514">
                  <c:v>336.84249999999997</c:v>
                </c:pt>
                <c:pt idx="515">
                  <c:v>335.80430000000001</c:v>
                </c:pt>
                <c:pt idx="516">
                  <c:v>335.54040000000009</c:v>
                </c:pt>
                <c:pt idx="517">
                  <c:v>335.6712</c:v>
                </c:pt>
                <c:pt idx="518">
                  <c:v>336.07230000000004</c:v>
                </c:pt>
                <c:pt idx="519">
                  <c:v>336.2217999999998</c:v>
                </c:pt>
                <c:pt idx="520">
                  <c:v>336.30760000000009</c:v>
                </c:pt>
                <c:pt idx="521">
                  <c:v>336.53980000000001</c:v>
                </c:pt>
                <c:pt idx="522">
                  <c:v>336.51309999999989</c:v>
                </c:pt>
                <c:pt idx="523">
                  <c:v>336.46039999999994</c:v>
                </c:pt>
                <c:pt idx="524">
                  <c:v>336.33739999999989</c:v>
                </c:pt>
                <c:pt idx="525">
                  <c:v>336.20589999999993</c:v>
                </c:pt>
                <c:pt idx="526">
                  <c:v>336.20790000000011</c:v>
                </c:pt>
                <c:pt idx="527">
                  <c:v>334.70859999999993</c:v>
                </c:pt>
                <c:pt idx="528">
                  <c:v>334.60969999999998</c:v>
                </c:pt>
                <c:pt idx="529">
                  <c:v>334.64030000000002</c:v>
                </c:pt>
                <c:pt idx="530">
                  <c:v>336.38580000000002</c:v>
                </c:pt>
                <c:pt idx="531">
                  <c:v>336.28230000000008</c:v>
                </c:pt>
                <c:pt idx="532">
                  <c:v>334.81659999999988</c:v>
                </c:pt>
                <c:pt idx="533">
                  <c:v>336.5462</c:v>
                </c:pt>
                <c:pt idx="534">
                  <c:v>336.4378999999999</c:v>
                </c:pt>
                <c:pt idx="535">
                  <c:v>334.8614</c:v>
                </c:pt>
                <c:pt idx="536">
                  <c:v>334.93039999999996</c:v>
                </c:pt>
                <c:pt idx="537">
                  <c:v>336.46949999999993</c:v>
                </c:pt>
                <c:pt idx="538">
                  <c:v>334.90639999999985</c:v>
                </c:pt>
                <c:pt idx="539">
                  <c:v>334.9547</c:v>
                </c:pt>
                <c:pt idx="540">
                  <c:v>336.50479999999993</c:v>
                </c:pt>
                <c:pt idx="541">
                  <c:v>334.95260000000007</c:v>
                </c:pt>
                <c:pt idx="542">
                  <c:v>334.97929999999997</c:v>
                </c:pt>
                <c:pt idx="543">
                  <c:v>334.88740000000007</c:v>
                </c:pt>
                <c:pt idx="544">
                  <c:v>334.99759999999992</c:v>
                </c:pt>
                <c:pt idx="545">
                  <c:v>336.65869999999995</c:v>
                </c:pt>
                <c:pt idx="546">
                  <c:v>334.92149999999992</c:v>
                </c:pt>
                <c:pt idx="547">
                  <c:v>335.03979999999979</c:v>
                </c:pt>
                <c:pt idx="548">
                  <c:v>335.02350000000001</c:v>
                </c:pt>
                <c:pt idx="549">
                  <c:v>336.61830000000009</c:v>
                </c:pt>
                <c:pt idx="550">
                  <c:v>335.07820000000015</c:v>
                </c:pt>
                <c:pt idx="551">
                  <c:v>336.70820000000003</c:v>
                </c:pt>
                <c:pt idx="552">
                  <c:v>334.99119999999994</c:v>
                </c:pt>
                <c:pt idx="553">
                  <c:v>335.11310000000003</c:v>
                </c:pt>
                <c:pt idx="554">
                  <c:v>335.05849999999987</c:v>
                </c:pt>
                <c:pt idx="555">
                  <c:v>336.69810000000007</c:v>
                </c:pt>
                <c:pt idx="556">
                  <c:v>336.81749999999988</c:v>
                </c:pt>
                <c:pt idx="557">
                  <c:v>336.7482</c:v>
                </c:pt>
                <c:pt idx="558">
                  <c:v>335.06179999999995</c:v>
                </c:pt>
                <c:pt idx="559">
                  <c:v>336.84989999999993</c:v>
                </c:pt>
                <c:pt idx="560">
                  <c:v>336.76939999999991</c:v>
                </c:pt>
                <c:pt idx="561">
                  <c:v>336.77489999999989</c:v>
                </c:pt>
                <c:pt idx="562">
                  <c:v>336.87869999999998</c:v>
                </c:pt>
                <c:pt idx="563">
                  <c:v>335.10669999999982</c:v>
                </c:pt>
                <c:pt idx="564">
                  <c:v>335.8262000000002</c:v>
                </c:pt>
                <c:pt idx="565">
                  <c:v>337.51119999999992</c:v>
                </c:pt>
                <c:pt idx="566">
                  <c:v>337.51209999999992</c:v>
                </c:pt>
                <c:pt idx="567">
                  <c:v>337.59130000000005</c:v>
                </c:pt>
                <c:pt idx="568">
                  <c:v>337.90409999999997</c:v>
                </c:pt>
                <c:pt idx="569">
                  <c:v>336.20059999999989</c:v>
                </c:pt>
                <c:pt idx="570">
                  <c:v>336.17550000000006</c:v>
                </c:pt>
                <c:pt idx="571">
                  <c:v>335.88470000000007</c:v>
                </c:pt>
                <c:pt idx="572">
                  <c:v>336.1739</c:v>
                </c:pt>
                <c:pt idx="573">
                  <c:v>335.88480000000004</c:v>
                </c:pt>
                <c:pt idx="574">
                  <c:v>337.76459999999997</c:v>
                </c:pt>
                <c:pt idx="575">
                  <c:v>335.88459999999986</c:v>
                </c:pt>
                <c:pt idx="576">
                  <c:v>337.58230000000003</c:v>
                </c:pt>
                <c:pt idx="577">
                  <c:v>336.35419999999999</c:v>
                </c:pt>
                <c:pt idx="578">
                  <c:v>336.35380000000009</c:v>
                </c:pt>
                <c:pt idx="579">
                  <c:v>336.35320000000002</c:v>
                </c:pt>
                <c:pt idx="580">
                  <c:v>337.77060000000006</c:v>
                </c:pt>
                <c:pt idx="581">
                  <c:v>337.596</c:v>
                </c:pt>
                <c:pt idx="582">
                  <c:v>337.59649999999988</c:v>
                </c:pt>
                <c:pt idx="583">
                  <c:v>337.59680000000003</c:v>
                </c:pt>
                <c:pt idx="584">
                  <c:v>335.88869999999997</c:v>
                </c:pt>
                <c:pt idx="585">
                  <c:v>335.88740000000007</c:v>
                </c:pt>
                <c:pt idx="586">
                  <c:v>337.87880000000018</c:v>
                </c:pt>
                <c:pt idx="587">
                  <c:v>337.87860000000001</c:v>
                </c:pt>
                <c:pt idx="588">
                  <c:v>338.05210000000011</c:v>
                </c:pt>
                <c:pt idx="589">
                  <c:v>337.87789999999995</c:v>
                </c:pt>
                <c:pt idx="590">
                  <c:v>337.59750000000008</c:v>
                </c:pt>
                <c:pt idx="591">
                  <c:v>337.59719999999993</c:v>
                </c:pt>
                <c:pt idx="592">
                  <c:v>337.87609999999995</c:v>
                </c:pt>
                <c:pt idx="593">
                  <c:v>337.59700000000021</c:v>
                </c:pt>
                <c:pt idx="594">
                  <c:v>337.87470000000008</c:v>
                </c:pt>
                <c:pt idx="595">
                  <c:v>337.59650000000011</c:v>
                </c:pt>
                <c:pt idx="596">
                  <c:v>335.87200000000007</c:v>
                </c:pt>
                <c:pt idx="597">
                  <c:v>335.87020000000007</c:v>
                </c:pt>
                <c:pt idx="598">
                  <c:v>338.82559999999989</c:v>
                </c:pt>
                <c:pt idx="599">
                  <c:v>337.38709999999992</c:v>
                </c:pt>
                <c:pt idx="600">
                  <c:v>339.18099999999981</c:v>
                </c:pt>
                <c:pt idx="601">
                  <c:v>339.19740000000002</c:v>
                </c:pt>
                <c:pt idx="602">
                  <c:v>337.47039999999993</c:v>
                </c:pt>
                <c:pt idx="603">
                  <c:v>339.20319999999992</c:v>
                </c:pt>
                <c:pt idx="604">
                  <c:v>339.64760000000001</c:v>
                </c:pt>
                <c:pt idx="605">
                  <c:v>339.47859999999991</c:v>
                </c:pt>
                <c:pt idx="606">
                  <c:v>339.20530000000008</c:v>
                </c:pt>
                <c:pt idx="607">
                  <c:v>337.9081000000001</c:v>
                </c:pt>
                <c:pt idx="608">
                  <c:v>339.47579999999994</c:v>
                </c:pt>
                <c:pt idx="609">
                  <c:v>337.46280000000002</c:v>
                </c:pt>
                <c:pt idx="610">
                  <c:v>337.83050000000003</c:v>
                </c:pt>
                <c:pt idx="611">
                  <c:v>339.84069999999997</c:v>
                </c:pt>
                <c:pt idx="612">
                  <c:v>337.82439999999997</c:v>
                </c:pt>
                <c:pt idx="613">
                  <c:v>337.82089999999994</c:v>
                </c:pt>
                <c:pt idx="614">
                  <c:v>337.81730000000016</c:v>
                </c:pt>
                <c:pt idx="615">
                  <c:v>338.08130000000006</c:v>
                </c:pt>
                <c:pt idx="616">
                  <c:v>338.07670000000007</c:v>
                </c:pt>
                <c:pt idx="617">
                  <c:v>339.55570000000012</c:v>
                </c:pt>
                <c:pt idx="618">
                  <c:v>339.55209999999988</c:v>
                </c:pt>
                <c:pt idx="619">
                  <c:v>339.548</c:v>
                </c:pt>
                <c:pt idx="620">
                  <c:v>339.54289999999992</c:v>
                </c:pt>
                <c:pt idx="621">
                  <c:v>339.53749999999991</c:v>
                </c:pt>
                <c:pt idx="622">
                  <c:v>339.7963000000002</c:v>
                </c:pt>
                <c:pt idx="623">
                  <c:v>339.52610000000004</c:v>
                </c:pt>
                <c:pt idx="624">
                  <c:v>338.02459999999996</c:v>
                </c:pt>
                <c:pt idx="625">
                  <c:v>338.01749999999993</c:v>
                </c:pt>
                <c:pt idx="626">
                  <c:v>337.74720000000002</c:v>
                </c:pt>
                <c:pt idx="627">
                  <c:v>339.76599999999985</c:v>
                </c:pt>
                <c:pt idx="628">
                  <c:v>337.73289999999997</c:v>
                </c:pt>
                <c:pt idx="629">
                  <c:v>338.05559999999991</c:v>
                </c:pt>
                <c:pt idx="630">
                  <c:v>339.58109999999988</c:v>
                </c:pt>
                <c:pt idx="631">
                  <c:v>336.79539999999997</c:v>
                </c:pt>
                <c:pt idx="632">
                  <c:v>338.55529999999999</c:v>
                </c:pt>
                <c:pt idx="633">
                  <c:v>339.10230000000001</c:v>
                </c:pt>
                <c:pt idx="634">
                  <c:v>336.25800000000004</c:v>
                </c:pt>
                <c:pt idx="635">
                  <c:v>336.34750000000008</c:v>
                </c:pt>
                <c:pt idx="636">
                  <c:v>338.76599999999985</c:v>
                </c:pt>
                <c:pt idx="637">
                  <c:v>336.6377</c:v>
                </c:pt>
                <c:pt idx="638">
                  <c:v>338.13509999999997</c:v>
                </c:pt>
                <c:pt idx="639">
                  <c:v>338.4190000000001</c:v>
                </c:pt>
                <c:pt idx="640">
                  <c:v>334.7491</c:v>
                </c:pt>
                <c:pt idx="641">
                  <c:v>334.40869999999995</c:v>
                </c:pt>
                <c:pt idx="642">
                  <c:v>334.64290000000005</c:v>
                </c:pt>
                <c:pt idx="643">
                  <c:v>336.36169999999993</c:v>
                </c:pt>
                <c:pt idx="644">
                  <c:v>336.0775000000001</c:v>
                </c:pt>
                <c:pt idx="645">
                  <c:v>334.54410000000007</c:v>
                </c:pt>
                <c:pt idx="646">
                  <c:v>334.60380000000009</c:v>
                </c:pt>
                <c:pt idx="647">
                  <c:v>334.32619999999997</c:v>
                </c:pt>
                <c:pt idx="648">
                  <c:v>336.32180000000017</c:v>
                </c:pt>
                <c:pt idx="649">
                  <c:v>336.42129999999997</c:v>
                </c:pt>
                <c:pt idx="650">
                  <c:v>334.3594999999998</c:v>
                </c:pt>
                <c:pt idx="651">
                  <c:v>336.31700000000001</c:v>
                </c:pt>
                <c:pt idx="652">
                  <c:v>334.65170000000012</c:v>
                </c:pt>
                <c:pt idx="653">
                  <c:v>336.18900000000008</c:v>
                </c:pt>
                <c:pt idx="654">
                  <c:v>334.51960000000008</c:v>
                </c:pt>
                <c:pt idx="655">
                  <c:v>334.67340000000013</c:v>
                </c:pt>
                <c:pt idx="656">
                  <c:v>336.23109999999997</c:v>
                </c:pt>
                <c:pt idx="657">
                  <c:v>336.32390000000009</c:v>
                </c:pt>
                <c:pt idx="658">
                  <c:v>334.95010000000002</c:v>
                </c:pt>
                <c:pt idx="659">
                  <c:v>336.26819999999998</c:v>
                </c:pt>
                <c:pt idx="660">
                  <c:v>334.77410000000009</c:v>
                </c:pt>
                <c:pt idx="661">
                  <c:v>334.95779999999991</c:v>
                </c:pt>
                <c:pt idx="662">
                  <c:v>336.31529999999998</c:v>
                </c:pt>
                <c:pt idx="663">
                  <c:v>334.66309999999999</c:v>
                </c:pt>
                <c:pt idx="664">
                  <c:v>333.40700000000015</c:v>
                </c:pt>
                <c:pt idx="665">
                  <c:v>332.94000000000005</c:v>
                </c:pt>
                <c:pt idx="666">
                  <c:v>333.33629999999994</c:v>
                </c:pt>
                <c:pt idx="667">
                  <c:v>333.93159999999989</c:v>
                </c:pt>
                <c:pt idx="668">
                  <c:v>335.61120000000005</c:v>
                </c:pt>
                <c:pt idx="669">
                  <c:v>334.09690000000001</c:v>
                </c:pt>
                <c:pt idx="670">
                  <c:v>335.85709999999995</c:v>
                </c:pt>
                <c:pt idx="671">
                  <c:v>334.15009999999984</c:v>
                </c:pt>
                <c:pt idx="672">
                  <c:v>333.86359999999991</c:v>
                </c:pt>
                <c:pt idx="673">
                  <c:v>335.87270000000012</c:v>
                </c:pt>
                <c:pt idx="674">
                  <c:v>335.77430000000004</c:v>
                </c:pt>
                <c:pt idx="675">
                  <c:v>335.70339999999987</c:v>
                </c:pt>
                <c:pt idx="676">
                  <c:v>336.12220000000002</c:v>
                </c:pt>
                <c:pt idx="677">
                  <c:v>334.99760000000015</c:v>
                </c:pt>
                <c:pt idx="678">
                  <c:v>334.91449999999986</c:v>
                </c:pt>
                <c:pt idx="679">
                  <c:v>335.08919999999989</c:v>
                </c:pt>
                <c:pt idx="680">
                  <c:v>335.05060000000003</c:v>
                </c:pt>
                <c:pt idx="681">
                  <c:v>332.88829999999984</c:v>
                </c:pt>
                <c:pt idx="682">
                  <c:v>333.04610000000002</c:v>
                </c:pt>
                <c:pt idx="683">
                  <c:v>333.03710000000001</c:v>
                </c:pt>
                <c:pt idx="684">
                  <c:v>334.98910000000001</c:v>
                </c:pt>
                <c:pt idx="685">
                  <c:v>333.07069999999999</c:v>
                </c:pt>
                <c:pt idx="686">
                  <c:v>333.31089999999995</c:v>
                </c:pt>
                <c:pt idx="687">
                  <c:v>333.19519999999989</c:v>
                </c:pt>
                <c:pt idx="688">
                  <c:v>334.93309999999997</c:v>
                </c:pt>
                <c:pt idx="689">
                  <c:v>334.9674</c:v>
                </c:pt>
                <c:pt idx="690">
                  <c:v>333.00690000000009</c:v>
                </c:pt>
                <c:pt idx="691">
                  <c:v>333.11990000000014</c:v>
                </c:pt>
                <c:pt idx="692">
                  <c:v>333.17450000000008</c:v>
                </c:pt>
                <c:pt idx="693">
                  <c:v>335.12429999999995</c:v>
                </c:pt>
                <c:pt idx="694">
                  <c:v>334.98849999999993</c:v>
                </c:pt>
                <c:pt idx="695">
                  <c:v>335.06500000000005</c:v>
                </c:pt>
                <c:pt idx="696">
                  <c:v>334.94470000000001</c:v>
                </c:pt>
                <c:pt idx="697">
                  <c:v>335.02139999999986</c:v>
                </c:pt>
                <c:pt idx="698">
                  <c:v>335.11339999999996</c:v>
                </c:pt>
                <c:pt idx="699">
                  <c:v>335.61500000000001</c:v>
                </c:pt>
                <c:pt idx="700">
                  <c:v>338.94740000000002</c:v>
                </c:pt>
                <c:pt idx="701">
                  <c:v>339.05100000000016</c:v>
                </c:pt>
                <c:pt idx="702">
                  <c:v>335.27500000000009</c:v>
                </c:pt>
                <c:pt idx="703">
                  <c:v>335.08619999999996</c:v>
                </c:pt>
                <c:pt idx="704">
                  <c:v>333.34680000000003</c:v>
                </c:pt>
                <c:pt idx="705">
                  <c:v>335.32730000000015</c:v>
                </c:pt>
                <c:pt idx="706">
                  <c:v>335.34799999999996</c:v>
                </c:pt>
                <c:pt idx="707">
                  <c:v>333.61450000000013</c:v>
                </c:pt>
                <c:pt idx="708">
                  <c:v>335.16750000000002</c:v>
                </c:pt>
                <c:pt idx="709">
                  <c:v>333.52819999999997</c:v>
                </c:pt>
                <c:pt idx="710">
                  <c:v>333.65960000000018</c:v>
                </c:pt>
                <c:pt idx="711">
                  <c:v>333.58390000000009</c:v>
                </c:pt>
                <c:pt idx="712">
                  <c:v>335.22109999999998</c:v>
                </c:pt>
                <c:pt idx="713">
                  <c:v>335.35559999999987</c:v>
                </c:pt>
                <c:pt idx="714">
                  <c:v>335.29590000000007</c:v>
                </c:pt>
                <c:pt idx="715">
                  <c:v>335.27060000000006</c:v>
                </c:pt>
                <c:pt idx="716">
                  <c:v>333.53719999999998</c:v>
                </c:pt>
                <c:pt idx="717">
                  <c:v>333.70880000000011</c:v>
                </c:pt>
                <c:pt idx="718">
                  <c:v>333.66760000000022</c:v>
                </c:pt>
                <c:pt idx="719">
                  <c:v>333.7967000000001</c:v>
                </c:pt>
                <c:pt idx="720">
                  <c:v>333.77030000000013</c:v>
                </c:pt>
                <c:pt idx="721">
                  <c:v>335.38030000000003</c:v>
                </c:pt>
                <c:pt idx="722">
                  <c:v>334.01470000000018</c:v>
                </c:pt>
                <c:pt idx="723">
                  <c:v>335.86959999999999</c:v>
                </c:pt>
                <c:pt idx="724">
                  <c:v>333.91849999999999</c:v>
                </c:pt>
                <c:pt idx="725">
                  <c:v>334.02719999999999</c:v>
                </c:pt>
                <c:pt idx="726">
                  <c:v>334.01950000000011</c:v>
                </c:pt>
                <c:pt idx="727">
                  <c:v>335.82140000000004</c:v>
                </c:pt>
                <c:pt idx="728">
                  <c:v>335.92430000000013</c:v>
                </c:pt>
                <c:pt idx="729">
                  <c:v>335.93219999999997</c:v>
                </c:pt>
                <c:pt idx="730">
                  <c:v>336.05459999999994</c:v>
                </c:pt>
                <c:pt idx="731">
                  <c:v>334.26109999999994</c:v>
                </c:pt>
                <c:pt idx="732">
                  <c:v>334.28050000000007</c:v>
                </c:pt>
                <c:pt idx="733">
                  <c:v>334.12930000000006</c:v>
                </c:pt>
                <c:pt idx="734">
                  <c:v>335.4668999999999</c:v>
                </c:pt>
                <c:pt idx="735">
                  <c:v>333.83110000000011</c:v>
                </c:pt>
                <c:pt idx="736">
                  <c:v>333.77830000000017</c:v>
                </c:pt>
                <c:pt idx="737">
                  <c:v>333.87559999999985</c:v>
                </c:pt>
                <c:pt idx="738">
                  <c:v>335.63550000000009</c:v>
                </c:pt>
                <c:pt idx="739">
                  <c:v>335.55840000000012</c:v>
                </c:pt>
                <c:pt idx="740">
                  <c:v>333.93309999999997</c:v>
                </c:pt>
                <c:pt idx="741">
                  <c:v>335.69370000000004</c:v>
                </c:pt>
                <c:pt idx="742">
                  <c:v>335.60480000000007</c:v>
                </c:pt>
                <c:pt idx="743">
                  <c:v>335.85519999999997</c:v>
                </c:pt>
                <c:pt idx="744">
                  <c:v>335.72950000000014</c:v>
                </c:pt>
                <c:pt idx="745">
                  <c:v>335.64959999999996</c:v>
                </c:pt>
                <c:pt idx="746">
                  <c:v>333.98680000000013</c:v>
                </c:pt>
                <c:pt idx="747">
                  <c:v>334.06680000000006</c:v>
                </c:pt>
                <c:pt idx="748">
                  <c:v>333.98220000000015</c:v>
                </c:pt>
                <c:pt idx="749">
                  <c:v>335.7188000000001</c:v>
                </c:pt>
                <c:pt idx="750">
                  <c:v>334.09490000000005</c:v>
                </c:pt>
                <c:pt idx="751">
                  <c:v>335.72289999999998</c:v>
                </c:pt>
                <c:pt idx="752">
                  <c:v>335.7349999999999</c:v>
                </c:pt>
                <c:pt idx="753">
                  <c:v>334.11470000000008</c:v>
                </c:pt>
                <c:pt idx="754">
                  <c:v>335.75289999999995</c:v>
                </c:pt>
                <c:pt idx="755">
                  <c:v>334.03850000000011</c:v>
                </c:pt>
                <c:pt idx="756">
                  <c:v>335.84989999999993</c:v>
                </c:pt>
                <c:pt idx="757">
                  <c:v>335.78539999999998</c:v>
                </c:pt>
                <c:pt idx="758">
                  <c:v>333.85789999999997</c:v>
                </c:pt>
                <c:pt idx="759">
                  <c:v>333.95450000000005</c:v>
                </c:pt>
                <c:pt idx="760">
                  <c:v>334.08549999999991</c:v>
                </c:pt>
                <c:pt idx="761">
                  <c:v>335.79040000000009</c:v>
                </c:pt>
                <c:pt idx="762">
                  <c:v>335.88999999999987</c:v>
                </c:pt>
                <c:pt idx="763">
                  <c:v>333.91879999999992</c:v>
                </c:pt>
                <c:pt idx="764">
                  <c:v>333.88679999999999</c:v>
                </c:pt>
                <c:pt idx="765">
                  <c:v>333.98489999999993</c:v>
                </c:pt>
                <c:pt idx="766">
                  <c:v>333.94399999999996</c:v>
                </c:pt>
                <c:pt idx="767">
                  <c:v>333.90369999999984</c:v>
                </c:pt>
                <c:pt idx="768">
                  <c:v>334.0012999999999</c:v>
                </c:pt>
                <c:pt idx="769">
                  <c:v>334.1577000000002</c:v>
                </c:pt>
                <c:pt idx="770">
                  <c:v>333.92180000000008</c:v>
                </c:pt>
                <c:pt idx="771">
                  <c:v>336.13529999999992</c:v>
                </c:pt>
                <c:pt idx="772">
                  <c:v>334.18419999999992</c:v>
                </c:pt>
                <c:pt idx="773">
                  <c:v>335.87170000000015</c:v>
                </c:pt>
                <c:pt idx="774">
                  <c:v>335.96510000000012</c:v>
                </c:pt>
                <c:pt idx="775">
                  <c:v>334.20730000000003</c:v>
                </c:pt>
                <c:pt idx="776">
                  <c:v>335.89579999999978</c:v>
                </c:pt>
                <c:pt idx="777">
                  <c:v>335.98260000000005</c:v>
                </c:pt>
                <c:pt idx="778">
                  <c:v>334.2324000000001</c:v>
                </c:pt>
                <c:pt idx="779">
                  <c:v>335.91970000000015</c:v>
                </c:pt>
                <c:pt idx="780">
                  <c:v>336.00389999999993</c:v>
                </c:pt>
                <c:pt idx="781">
                  <c:v>336.01189999999997</c:v>
                </c:pt>
                <c:pt idx="782">
                  <c:v>335.94380000000001</c:v>
                </c:pt>
                <c:pt idx="783">
                  <c:v>336.01940000000013</c:v>
                </c:pt>
                <c:pt idx="784">
                  <c:v>334.09950000000003</c:v>
                </c:pt>
                <c:pt idx="785">
                  <c:v>334.02569999999992</c:v>
                </c:pt>
                <c:pt idx="786">
                  <c:v>334.09400000000005</c:v>
                </c:pt>
                <c:pt idx="787">
                  <c:v>336.06749999999988</c:v>
                </c:pt>
                <c:pt idx="788">
                  <c:v>334.22749999999996</c:v>
                </c:pt>
                <c:pt idx="789">
                  <c:v>334.28560000000016</c:v>
                </c:pt>
                <c:pt idx="790">
                  <c:v>334.14670000000001</c:v>
                </c:pt>
                <c:pt idx="791">
                  <c:v>336.19620000000009</c:v>
                </c:pt>
                <c:pt idx="792">
                  <c:v>334.12339999999995</c:v>
                </c:pt>
                <c:pt idx="793">
                  <c:v>334.16819999999984</c:v>
                </c:pt>
                <c:pt idx="794">
                  <c:v>336.22160000000008</c:v>
                </c:pt>
                <c:pt idx="795">
                  <c:v>334.13850000000002</c:v>
                </c:pt>
                <c:pt idx="796">
                  <c:v>334.19149999999991</c:v>
                </c:pt>
                <c:pt idx="797">
                  <c:v>334.11630000000014</c:v>
                </c:pt>
                <c:pt idx="798">
                  <c:v>334.32629999999995</c:v>
                </c:pt>
                <c:pt idx="799">
                  <c:v>334.38710000000015</c:v>
                </c:pt>
                <c:pt idx="800">
                  <c:v>336.09660000000008</c:v>
                </c:pt>
                <c:pt idx="801">
                  <c:v>334.31240000000003</c:v>
                </c:pt>
                <c:pt idx="802">
                  <c:v>336.06349999999998</c:v>
                </c:pt>
                <c:pt idx="803">
                  <c:v>334.20389999999998</c:v>
                </c:pt>
                <c:pt idx="804">
                  <c:v>334.23239999999987</c:v>
                </c:pt>
                <c:pt idx="805">
                  <c:v>334.30729999999994</c:v>
                </c:pt>
                <c:pt idx="806">
                  <c:v>334.24389999999994</c:v>
                </c:pt>
                <c:pt idx="807">
                  <c:v>334.25970000000007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90294512"/>
        <c:axId val="-1990298320"/>
      </c:scatterChart>
      <c:valAx>
        <c:axId val="-1990294512"/>
        <c:scaling>
          <c:orientation val="minMax"/>
        </c:scaling>
        <c:delete val="0"/>
        <c:axPos val="b"/>
        <c:numFmt formatCode="0.00E+00" sourceLinked="1"/>
        <c:majorTickMark val="out"/>
        <c:minorTickMark val="none"/>
        <c:tickLblPos val="nextTo"/>
        <c:crossAx val="-1990298320"/>
        <c:crosses val="autoZero"/>
        <c:crossBetween val="midCat"/>
      </c:valAx>
      <c:valAx>
        <c:axId val="-1990298320"/>
        <c:scaling>
          <c:orientation val="minMax"/>
        </c:scaling>
        <c:delete val="0"/>
        <c:axPos val="l"/>
        <c:majorGridlines/>
        <c:numFmt formatCode="0.00E+00" sourceLinked="1"/>
        <c:majorTickMark val="out"/>
        <c:minorTickMark val="none"/>
        <c:tickLblPos val="nextTo"/>
        <c:crossAx val="-199029451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it-IT"/>
              <a:t>Accropodo 2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7826491500944339"/>
          <c:y val="0.18284404596389908"/>
          <c:w val="0.79037456486316338"/>
          <c:h val="0.65204993682142443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trendlineType val="power"/>
            <c:dispRSqr val="1"/>
            <c:dispEq val="1"/>
            <c:trendlineLbl>
              <c:layout/>
              <c:numFmt formatCode="General" sourceLinked="0"/>
            </c:trendlineLbl>
          </c:trendline>
          <c:xVal>
            <c:numRef>
              <c:f>Foglio1!$D$2:$D$18</c:f>
              <c:numCache>
                <c:formatCode>General</c:formatCode>
                <c:ptCount val="17"/>
                <c:pt idx="0">
                  <c:v>0.59699999999999998</c:v>
                </c:pt>
                <c:pt idx="1">
                  <c:v>0.80700000000000005</c:v>
                </c:pt>
                <c:pt idx="2">
                  <c:v>0.82599999999999996</c:v>
                </c:pt>
                <c:pt idx="3">
                  <c:v>1.131</c:v>
                </c:pt>
                <c:pt idx="4">
                  <c:v>1.41</c:v>
                </c:pt>
                <c:pt idx="5">
                  <c:v>1.6339999999999999</c:v>
                </c:pt>
                <c:pt idx="6">
                  <c:v>1.9239999999999999</c:v>
                </c:pt>
                <c:pt idx="7">
                  <c:v>1.129</c:v>
                </c:pt>
                <c:pt idx="8">
                  <c:v>1.617</c:v>
                </c:pt>
                <c:pt idx="9">
                  <c:v>2.4409999999999998</c:v>
                </c:pt>
                <c:pt idx="10">
                  <c:v>1.6879999999999999</c:v>
                </c:pt>
                <c:pt idx="11">
                  <c:v>2.4129999999999998</c:v>
                </c:pt>
                <c:pt idx="12">
                  <c:v>3.0249999999999999</c:v>
                </c:pt>
                <c:pt idx="13">
                  <c:v>3.7210000000000001</c:v>
                </c:pt>
                <c:pt idx="14">
                  <c:v>1.6970000000000001</c:v>
                </c:pt>
                <c:pt idx="15">
                  <c:v>2.5539999999999998</c:v>
                </c:pt>
                <c:pt idx="16">
                  <c:v>2.9780000000000002</c:v>
                </c:pt>
              </c:numCache>
            </c:numRef>
          </c:xVal>
          <c:yVal>
            <c:numRef>
              <c:f>Foglio1!$L$2:$L$18</c:f>
              <c:numCache>
                <c:formatCode>0.00E+00</c:formatCode>
                <c:ptCount val="17"/>
                <c:pt idx="0">
                  <c:v>30690.661700000001</c:v>
                </c:pt>
                <c:pt idx="1">
                  <c:v>39077.464199999995</c:v>
                </c:pt>
                <c:pt idx="2">
                  <c:v>35294.893700000001</c:v>
                </c:pt>
                <c:pt idx="3">
                  <c:v>42501.881699999998</c:v>
                </c:pt>
                <c:pt idx="4">
                  <c:v>47042.752699999997</c:v>
                </c:pt>
                <c:pt idx="5">
                  <c:v>54634.609000000004</c:v>
                </c:pt>
                <c:pt idx="6">
                  <c:v>48048.885699999999</c:v>
                </c:pt>
                <c:pt idx="7">
                  <c:v>41930.915299999993</c:v>
                </c:pt>
                <c:pt idx="8">
                  <c:v>55637.292999999998</c:v>
                </c:pt>
                <c:pt idx="9">
                  <c:v>55398.119699999996</c:v>
                </c:pt>
                <c:pt idx="10">
                  <c:v>48274.6443</c:v>
                </c:pt>
                <c:pt idx="11">
                  <c:v>56241.047400000003</c:v>
                </c:pt>
                <c:pt idx="12">
                  <c:v>58085.647699999994</c:v>
                </c:pt>
                <c:pt idx="13">
                  <c:v>58766.575400000002</c:v>
                </c:pt>
                <c:pt idx="14">
                  <c:v>53334.221699999995</c:v>
                </c:pt>
                <c:pt idx="15">
                  <c:v>62081.873699999996</c:v>
                </c:pt>
                <c:pt idx="16">
                  <c:v>63777.544800000003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85860528"/>
        <c:axId val="-1985857264"/>
      </c:scatterChart>
      <c:valAx>
        <c:axId val="-19858605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it-IT"/>
                  <a:t>Altezza d'Onda [m]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  <a:tailEnd type="triangle" w="lg" len="med"/>
          </a:ln>
        </c:spPr>
        <c:crossAx val="-1985857264"/>
        <c:crosses val="autoZero"/>
        <c:crossBetween val="midCat"/>
      </c:valAx>
      <c:valAx>
        <c:axId val="-198585726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it-IT"/>
                  <a:t>Forza Max [N]</a:t>
                </a:r>
              </a:p>
            </c:rich>
          </c:tx>
          <c:layout/>
          <c:overlay val="0"/>
        </c:title>
        <c:numFmt formatCode="0.00E+00" sourceLinked="1"/>
        <c:majorTickMark val="out"/>
        <c:minorTickMark val="none"/>
        <c:tickLblPos val="nextTo"/>
        <c:spPr>
          <a:ln>
            <a:solidFill>
              <a:schemeClr val="tx1"/>
            </a:solidFill>
            <a:tailEnd type="triangle" w="lg" len="med"/>
          </a:ln>
        </c:spPr>
        <c:crossAx val="-198586052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it-IT"/>
              <a:t>Accropodo 3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4404592905315048"/>
          <c:y val="0.208345029677524"/>
          <c:w val="0.71174756302797626"/>
          <c:h val="0.63193749161762003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trendlineType val="power"/>
            <c:dispRSqr val="1"/>
            <c:dispEq val="1"/>
            <c:trendlineLbl>
              <c:layout/>
              <c:numFmt formatCode="General" sourceLinked="0"/>
            </c:trendlineLbl>
          </c:trendline>
          <c:xVal>
            <c:numRef>
              <c:f>Foglio1!$D$2:$D$18</c:f>
              <c:numCache>
                <c:formatCode>General</c:formatCode>
                <c:ptCount val="17"/>
                <c:pt idx="0">
                  <c:v>0.59699999999999998</c:v>
                </c:pt>
                <c:pt idx="1">
                  <c:v>0.80700000000000005</c:v>
                </c:pt>
                <c:pt idx="2">
                  <c:v>0.82599999999999996</c:v>
                </c:pt>
                <c:pt idx="3">
                  <c:v>1.131</c:v>
                </c:pt>
                <c:pt idx="4">
                  <c:v>1.41</c:v>
                </c:pt>
                <c:pt idx="5">
                  <c:v>1.6339999999999999</c:v>
                </c:pt>
                <c:pt idx="6">
                  <c:v>1.9239999999999999</c:v>
                </c:pt>
                <c:pt idx="7">
                  <c:v>1.129</c:v>
                </c:pt>
                <c:pt idx="8">
                  <c:v>1.617</c:v>
                </c:pt>
                <c:pt idx="9">
                  <c:v>2.4409999999999998</c:v>
                </c:pt>
                <c:pt idx="10">
                  <c:v>1.6879999999999999</c:v>
                </c:pt>
                <c:pt idx="11">
                  <c:v>2.4129999999999998</c:v>
                </c:pt>
                <c:pt idx="12">
                  <c:v>3.0249999999999999</c:v>
                </c:pt>
                <c:pt idx="13">
                  <c:v>3.7210000000000001</c:v>
                </c:pt>
                <c:pt idx="14">
                  <c:v>1.6970000000000001</c:v>
                </c:pt>
                <c:pt idx="15">
                  <c:v>2.5539999999999998</c:v>
                </c:pt>
                <c:pt idx="16">
                  <c:v>2.9780000000000002</c:v>
                </c:pt>
              </c:numCache>
            </c:numRef>
          </c:xVal>
          <c:yVal>
            <c:numRef>
              <c:f>Foglio1!$M$2:$M$18</c:f>
              <c:numCache>
                <c:formatCode>0.00E+00</c:formatCode>
                <c:ptCount val="17"/>
                <c:pt idx="0">
                  <c:v>856.16070000000013</c:v>
                </c:pt>
                <c:pt idx="1">
                  <c:v>10615.7932</c:v>
                </c:pt>
                <c:pt idx="2">
                  <c:v>4029.4477999999999</c:v>
                </c:pt>
                <c:pt idx="3">
                  <c:v>13186.553699999999</c:v>
                </c:pt>
                <c:pt idx="4">
                  <c:v>23786.6067</c:v>
                </c:pt>
                <c:pt idx="5">
                  <c:v>25346.870999999999</c:v>
                </c:pt>
                <c:pt idx="6">
                  <c:v>30803.668700000002</c:v>
                </c:pt>
                <c:pt idx="7">
                  <c:v>13620.3573</c:v>
                </c:pt>
                <c:pt idx="8">
                  <c:v>21857.808000000001</c:v>
                </c:pt>
                <c:pt idx="9">
                  <c:v>42780.799699999996</c:v>
                </c:pt>
                <c:pt idx="10">
                  <c:v>21971.638299999999</c:v>
                </c:pt>
                <c:pt idx="11">
                  <c:v>42726.574400000005</c:v>
                </c:pt>
                <c:pt idx="12">
                  <c:v>64529.487699999991</c:v>
                </c:pt>
                <c:pt idx="13">
                  <c:v>74624.4234</c:v>
                </c:pt>
                <c:pt idx="14">
                  <c:v>31875.522699999998</c:v>
                </c:pt>
                <c:pt idx="15">
                  <c:v>52822.803699999997</c:v>
                </c:pt>
                <c:pt idx="16">
                  <c:v>56976.137800000004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85856176"/>
        <c:axId val="-1985859984"/>
      </c:scatterChart>
      <c:valAx>
        <c:axId val="-19858561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it-IT"/>
                  <a:t>Altezza d'Onda [m]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  <a:tailEnd type="triangle" w="lg" len="med"/>
          </a:ln>
        </c:spPr>
        <c:crossAx val="-1985859984"/>
        <c:crosses val="autoZero"/>
        <c:crossBetween val="midCat"/>
      </c:valAx>
      <c:valAx>
        <c:axId val="-19858599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it-IT"/>
                  <a:t>Forza Max [N]</a:t>
                </a:r>
              </a:p>
            </c:rich>
          </c:tx>
          <c:layout/>
          <c:overlay val="0"/>
        </c:title>
        <c:numFmt formatCode="0.00E+00" sourceLinked="1"/>
        <c:majorTickMark val="out"/>
        <c:minorTickMark val="none"/>
        <c:tickLblPos val="nextTo"/>
        <c:spPr>
          <a:ln>
            <a:solidFill>
              <a:schemeClr val="tx1"/>
            </a:solidFill>
            <a:tailEnd type="triangle" w="lg" len="med"/>
          </a:ln>
        </c:spPr>
        <c:crossAx val="-198585617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it-IT"/>
              <a:t>Accropodo 5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3960879084364131"/>
          <c:y val="0.2248845246151101"/>
          <c:w val="0.7169884449678432"/>
          <c:h val="0.66150856975487571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trendlineType val="power"/>
            <c:dispRSqr val="1"/>
            <c:dispEq val="1"/>
            <c:trendlineLbl>
              <c:layout>
                <c:manualLayout>
                  <c:x val="-1.7402012248468941E-2"/>
                  <c:y val="-0.10480132691746855"/>
                </c:manualLayout>
              </c:layout>
              <c:numFmt formatCode="General" sourceLinked="0"/>
            </c:trendlineLbl>
          </c:trendline>
          <c:xVal>
            <c:numRef>
              <c:f>Foglio1!$D$2:$D$18</c:f>
              <c:numCache>
                <c:formatCode>General</c:formatCode>
                <c:ptCount val="17"/>
                <c:pt idx="0">
                  <c:v>0.59699999999999998</c:v>
                </c:pt>
                <c:pt idx="1">
                  <c:v>0.80700000000000005</c:v>
                </c:pt>
                <c:pt idx="2">
                  <c:v>0.82599999999999996</c:v>
                </c:pt>
                <c:pt idx="3">
                  <c:v>1.131</c:v>
                </c:pt>
                <c:pt idx="4">
                  <c:v>1.41</c:v>
                </c:pt>
                <c:pt idx="5">
                  <c:v>1.6339999999999999</c:v>
                </c:pt>
                <c:pt idx="6">
                  <c:v>1.9239999999999999</c:v>
                </c:pt>
                <c:pt idx="7">
                  <c:v>1.129</c:v>
                </c:pt>
                <c:pt idx="8">
                  <c:v>1.617</c:v>
                </c:pt>
                <c:pt idx="9">
                  <c:v>2.4409999999999998</c:v>
                </c:pt>
                <c:pt idx="10">
                  <c:v>1.6879999999999999</c:v>
                </c:pt>
                <c:pt idx="11">
                  <c:v>2.4129999999999998</c:v>
                </c:pt>
                <c:pt idx="12">
                  <c:v>3.0249999999999999</c:v>
                </c:pt>
                <c:pt idx="13">
                  <c:v>3.7210000000000001</c:v>
                </c:pt>
                <c:pt idx="14">
                  <c:v>1.6970000000000001</c:v>
                </c:pt>
                <c:pt idx="15">
                  <c:v>2.5539999999999998</c:v>
                </c:pt>
                <c:pt idx="16">
                  <c:v>2.9780000000000002</c:v>
                </c:pt>
              </c:numCache>
            </c:numRef>
          </c:xVal>
          <c:yVal>
            <c:numRef>
              <c:f>Foglio1!$O$2:$O$18</c:f>
              <c:numCache>
                <c:formatCode>0.00E+00</c:formatCode>
                <c:ptCount val="17"/>
                <c:pt idx="0">
                  <c:v>324.41960000000017</c:v>
                </c:pt>
                <c:pt idx="1">
                  <c:v>311.90319999999997</c:v>
                </c:pt>
                <c:pt idx="2">
                  <c:v>324.41960000000017</c:v>
                </c:pt>
                <c:pt idx="3">
                  <c:v>324.41960000000017</c:v>
                </c:pt>
                <c:pt idx="4">
                  <c:v>324.41960000000017</c:v>
                </c:pt>
                <c:pt idx="5">
                  <c:v>334.7514000000001</c:v>
                </c:pt>
                <c:pt idx="6">
                  <c:v>324.41960000000017</c:v>
                </c:pt>
                <c:pt idx="7">
                  <c:v>629.60279999999989</c:v>
                </c:pt>
                <c:pt idx="8">
                  <c:v>612.72309999999993</c:v>
                </c:pt>
                <c:pt idx="9">
                  <c:v>324.41960000000017</c:v>
                </c:pt>
                <c:pt idx="10">
                  <c:v>307.59709999999995</c:v>
                </c:pt>
                <c:pt idx="11">
                  <c:v>323.60679999999979</c:v>
                </c:pt>
                <c:pt idx="12">
                  <c:v>325.08030000000008</c:v>
                </c:pt>
                <c:pt idx="13">
                  <c:v>774.04700000000003</c:v>
                </c:pt>
                <c:pt idx="14">
                  <c:v>324.41960000000017</c:v>
                </c:pt>
                <c:pt idx="15">
                  <c:v>324.41960000000017</c:v>
                </c:pt>
                <c:pt idx="16">
                  <c:v>400.20920000000001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85859440"/>
        <c:axId val="-1985855088"/>
      </c:scatterChart>
      <c:valAx>
        <c:axId val="-19858594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it-IT"/>
                  <a:t>Altezza d'Onda [m]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  <a:tailEnd type="triangle" w="lg" len="med"/>
          </a:ln>
        </c:spPr>
        <c:crossAx val="-1985855088"/>
        <c:crosses val="autoZero"/>
        <c:crossBetween val="midCat"/>
      </c:valAx>
      <c:valAx>
        <c:axId val="-198585508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it-IT"/>
                  <a:t>Forza Max [N]</a:t>
                </a:r>
              </a:p>
            </c:rich>
          </c:tx>
          <c:layout/>
          <c:overlay val="0"/>
        </c:title>
        <c:numFmt formatCode="0.00E+00" sourceLinked="1"/>
        <c:majorTickMark val="out"/>
        <c:minorTickMark val="none"/>
        <c:tickLblPos val="nextTo"/>
        <c:spPr>
          <a:ln>
            <a:solidFill>
              <a:schemeClr val="tx1"/>
            </a:solidFill>
            <a:tailEnd type="triangle" w="lg" len="med"/>
          </a:ln>
        </c:spPr>
        <c:crossAx val="-198585944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it-IT"/>
              <a:t>Accropodo 4</a:t>
            </a:r>
          </a:p>
        </c:rich>
      </c:tx>
      <c:layout>
        <c:manualLayout>
          <c:xMode val="edge"/>
          <c:yMode val="edge"/>
          <c:x val="0.32418620153316297"/>
          <c:y val="8.4059588319820924E-3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trendlineType val="power"/>
            <c:dispRSqr val="1"/>
            <c:dispEq val="1"/>
            <c:trendlineLbl>
              <c:layout>
                <c:manualLayout>
                  <c:x val="-0.23428855923396316"/>
                  <c:y val="-0.23658938466025081"/>
                </c:manualLayout>
              </c:layout>
              <c:numFmt formatCode="General" sourceLinked="0"/>
            </c:trendlineLbl>
          </c:trendline>
          <c:xVal>
            <c:numRef>
              <c:f>Foglio1!$D$2:$D$17</c:f>
              <c:numCache>
                <c:formatCode>General</c:formatCode>
                <c:ptCount val="16"/>
                <c:pt idx="0">
                  <c:v>0.59699999999999998</c:v>
                </c:pt>
                <c:pt idx="1">
                  <c:v>0.80700000000000005</c:v>
                </c:pt>
                <c:pt idx="2">
                  <c:v>0.82599999999999996</c:v>
                </c:pt>
                <c:pt idx="3">
                  <c:v>1.131</c:v>
                </c:pt>
                <c:pt idx="4">
                  <c:v>1.41</c:v>
                </c:pt>
                <c:pt idx="5">
                  <c:v>1.6339999999999999</c:v>
                </c:pt>
                <c:pt idx="6">
                  <c:v>1.9239999999999999</c:v>
                </c:pt>
                <c:pt idx="7">
                  <c:v>1.129</c:v>
                </c:pt>
                <c:pt idx="8">
                  <c:v>1.617</c:v>
                </c:pt>
                <c:pt idx="9">
                  <c:v>2.4409999999999998</c:v>
                </c:pt>
                <c:pt idx="10">
                  <c:v>1.6879999999999999</c:v>
                </c:pt>
                <c:pt idx="11">
                  <c:v>2.4129999999999998</c:v>
                </c:pt>
                <c:pt idx="12">
                  <c:v>3.0249999999999999</c:v>
                </c:pt>
                <c:pt idx="13">
                  <c:v>3.7210000000000001</c:v>
                </c:pt>
                <c:pt idx="14">
                  <c:v>1.6970000000000001</c:v>
                </c:pt>
                <c:pt idx="15">
                  <c:v>2.5539999999999998</c:v>
                </c:pt>
              </c:numCache>
            </c:numRef>
          </c:xVal>
          <c:yVal>
            <c:numRef>
              <c:f>Foglio1!$N$2:$N$17</c:f>
              <c:numCache>
                <c:formatCode>0.00E+00</c:formatCode>
                <c:ptCount val="16"/>
                <c:pt idx="0">
                  <c:v>403.74350000000004</c:v>
                </c:pt>
                <c:pt idx="1">
                  <c:v>3957.9592000000002</c:v>
                </c:pt>
                <c:pt idx="2">
                  <c:v>473.79010000000017</c:v>
                </c:pt>
                <c:pt idx="3">
                  <c:v>404.30529999999999</c:v>
                </c:pt>
                <c:pt idx="4">
                  <c:v>427.92090000000007</c:v>
                </c:pt>
                <c:pt idx="5">
                  <c:v>934.57199999999989</c:v>
                </c:pt>
                <c:pt idx="6">
                  <c:v>778.46270000000004</c:v>
                </c:pt>
                <c:pt idx="7">
                  <c:v>1081.3101999999999</c:v>
                </c:pt>
                <c:pt idx="8">
                  <c:v>1879.1534000000001</c:v>
                </c:pt>
                <c:pt idx="9">
                  <c:v>2929.0723000000007</c:v>
                </c:pt>
                <c:pt idx="10">
                  <c:v>1690.9476000000002</c:v>
                </c:pt>
                <c:pt idx="11">
                  <c:v>2640.2789000000002</c:v>
                </c:pt>
                <c:pt idx="12">
                  <c:v>7492.0118000000011</c:v>
                </c:pt>
                <c:pt idx="13">
                  <c:v>3472.2593999999999</c:v>
                </c:pt>
                <c:pt idx="14">
                  <c:v>758.70350000000008</c:v>
                </c:pt>
                <c:pt idx="15">
                  <c:v>4674.2730000000001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85858896"/>
        <c:axId val="-1987147760"/>
      </c:scatterChart>
      <c:valAx>
        <c:axId val="-19858588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it-IT"/>
                  <a:t>Altezza d'Onda [m]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  <a:tailEnd type="triangle" w="lg" len="med"/>
          </a:ln>
        </c:spPr>
        <c:crossAx val="-1987147760"/>
        <c:crosses val="autoZero"/>
        <c:crossBetween val="midCat"/>
      </c:valAx>
      <c:valAx>
        <c:axId val="-198714776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it-IT"/>
                  <a:t>Forza Max</a:t>
                </a:r>
                <a:r>
                  <a:rPr lang="it-IT" baseline="0"/>
                  <a:t> [N]</a:t>
                </a:r>
                <a:endParaRPr lang="it-IT"/>
              </a:p>
            </c:rich>
          </c:tx>
          <c:layout/>
          <c:overlay val="0"/>
        </c:title>
        <c:numFmt formatCode="0.00E+00" sourceLinked="1"/>
        <c:majorTickMark val="out"/>
        <c:minorTickMark val="none"/>
        <c:tickLblPos val="nextTo"/>
        <c:spPr>
          <a:ln>
            <a:solidFill>
              <a:schemeClr val="tx1"/>
            </a:solidFill>
            <a:tailEnd type="triangle" w="lg" len="med"/>
          </a:ln>
        </c:spPr>
        <c:crossAx val="-198585889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Accropodo 1</a:t>
            </a:r>
          </a:p>
        </c:rich>
      </c:tx>
      <c:layout>
        <c:manualLayout>
          <c:xMode val="edge"/>
          <c:yMode val="edge"/>
          <c:x val="0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9301618547681537"/>
          <c:y val="0.15788203557888597"/>
          <c:w val="0.72406714785651793"/>
          <c:h val="0.72613808690580339"/>
        </c:manualLayout>
      </c:layout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Foglio1!$A$3:$A$823</c:f>
              <c:numCache>
                <c:formatCode>0.00E+00</c:formatCode>
                <c:ptCount val="821"/>
                <c:pt idx="0">
                  <c:v>6.0251794999999997E-2</c:v>
                </c:pt>
                <c:pt idx="1">
                  <c:v>0.27838436</c:v>
                </c:pt>
                <c:pt idx="2">
                  <c:v>0.51857573000000001</c:v>
                </c:pt>
                <c:pt idx="3">
                  <c:v>0.76064538999999998</c:v>
                </c:pt>
                <c:pt idx="4">
                  <c:v>1.0061945999999999</c:v>
                </c:pt>
                <c:pt idx="5">
                  <c:v>1.2542173999999999</c:v>
                </c:pt>
                <c:pt idx="6">
                  <c:v>1.5137358000000001</c:v>
                </c:pt>
                <c:pt idx="7">
                  <c:v>1.7478659999999999</c:v>
                </c:pt>
                <c:pt idx="8">
                  <c:v>2.0060791999999998</c:v>
                </c:pt>
                <c:pt idx="9">
                  <c:v>2.2427001</c:v>
                </c:pt>
                <c:pt idx="10">
                  <c:v>2.486577</c:v>
                </c:pt>
                <c:pt idx="11">
                  <c:v>2.7514832</c:v>
                </c:pt>
                <c:pt idx="12">
                  <c:v>2.9974512999999998</c:v>
                </c:pt>
                <c:pt idx="13">
                  <c:v>3.2563125999999998</c:v>
                </c:pt>
                <c:pt idx="14">
                  <c:v>3.4849948999999998</c:v>
                </c:pt>
                <c:pt idx="15">
                  <c:v>3.7543205999999998</c:v>
                </c:pt>
                <c:pt idx="16">
                  <c:v>3.9855719000000001</c:v>
                </c:pt>
                <c:pt idx="17">
                  <c:v>4.2442389</c:v>
                </c:pt>
                <c:pt idx="18">
                  <c:v>4.501976</c:v>
                </c:pt>
                <c:pt idx="19">
                  <c:v>4.7377919999999998</c:v>
                </c:pt>
                <c:pt idx="20">
                  <c:v>4.9894623999999999</c:v>
                </c:pt>
                <c:pt idx="21">
                  <c:v>5.2586236</c:v>
                </c:pt>
                <c:pt idx="22">
                  <c:v>5.4930953999999996</c:v>
                </c:pt>
                <c:pt idx="23">
                  <c:v>5.7404074999999999</c:v>
                </c:pt>
                <c:pt idx="24">
                  <c:v>5.9993315000000003</c:v>
                </c:pt>
                <c:pt idx="25">
                  <c:v>6.2526450000000002</c:v>
                </c:pt>
                <c:pt idx="26">
                  <c:v>6.5137115000000003</c:v>
                </c:pt>
                <c:pt idx="27">
                  <c:v>6.7610768999999999</c:v>
                </c:pt>
                <c:pt idx="28">
                  <c:v>7.0007887000000002</c:v>
                </c:pt>
                <c:pt idx="29">
                  <c:v>7.2560457999999999</c:v>
                </c:pt>
                <c:pt idx="30">
                  <c:v>7.5121850999999999</c:v>
                </c:pt>
                <c:pt idx="31">
                  <c:v>7.7326217000000002</c:v>
                </c:pt>
                <c:pt idx="32">
                  <c:v>8.0054254999999994</c:v>
                </c:pt>
                <c:pt idx="33">
                  <c:v>8.2622032000000001</c:v>
                </c:pt>
                <c:pt idx="34">
                  <c:v>8.4944229</c:v>
                </c:pt>
                <c:pt idx="35">
                  <c:v>8.7468395000000001</c:v>
                </c:pt>
                <c:pt idx="36">
                  <c:v>8.9866390000000003</c:v>
                </c:pt>
                <c:pt idx="37">
                  <c:v>9.2503080000000004</c:v>
                </c:pt>
                <c:pt idx="38">
                  <c:v>9.5143842999999997</c:v>
                </c:pt>
                <c:pt idx="39">
                  <c:v>9.7461538000000001</c:v>
                </c:pt>
                <c:pt idx="40">
                  <c:v>9.9899272999999997</c:v>
                </c:pt>
                <c:pt idx="41">
                  <c:v>10.240185</c:v>
                </c:pt>
                <c:pt idx="42">
                  <c:v>10.506798</c:v>
                </c:pt>
                <c:pt idx="43">
                  <c:v>10.759985</c:v>
                </c:pt>
                <c:pt idx="44">
                  <c:v>11.006325</c:v>
                </c:pt>
                <c:pt idx="45">
                  <c:v>11.259314</c:v>
                </c:pt>
                <c:pt idx="46">
                  <c:v>11.507795</c:v>
                </c:pt>
                <c:pt idx="47">
                  <c:v>11.759747000000001</c:v>
                </c:pt>
                <c:pt idx="48">
                  <c:v>12.00314</c:v>
                </c:pt>
                <c:pt idx="49">
                  <c:v>12.249019000000001</c:v>
                </c:pt>
                <c:pt idx="50">
                  <c:v>12.508068</c:v>
                </c:pt>
                <c:pt idx="51">
                  <c:v>12.762888</c:v>
                </c:pt>
                <c:pt idx="52">
                  <c:v>12.997404</c:v>
                </c:pt>
                <c:pt idx="53">
                  <c:v>13.255824</c:v>
                </c:pt>
                <c:pt idx="54">
                  <c:v>13.494482</c:v>
                </c:pt>
                <c:pt idx="55">
                  <c:v>13.736126000000001</c:v>
                </c:pt>
                <c:pt idx="56">
                  <c:v>14.001312</c:v>
                </c:pt>
                <c:pt idx="57">
                  <c:v>14.24666</c:v>
                </c:pt>
                <c:pt idx="58">
                  <c:v>14.495518000000001</c:v>
                </c:pt>
                <c:pt idx="59">
                  <c:v>14.757044</c:v>
                </c:pt>
                <c:pt idx="60">
                  <c:v>15.00182</c:v>
                </c:pt>
                <c:pt idx="61">
                  <c:v>15.264913</c:v>
                </c:pt>
                <c:pt idx="62">
                  <c:v>15.507566000000001</c:v>
                </c:pt>
                <c:pt idx="63">
                  <c:v>15.750006000000001</c:v>
                </c:pt>
                <c:pt idx="64">
                  <c:v>15.994522</c:v>
                </c:pt>
                <c:pt idx="65">
                  <c:v>16.239574000000001</c:v>
                </c:pt>
                <c:pt idx="66">
                  <c:v>16.506353000000001</c:v>
                </c:pt>
                <c:pt idx="67">
                  <c:v>16.757774000000001</c:v>
                </c:pt>
                <c:pt idx="68">
                  <c:v>16.985368999999999</c:v>
                </c:pt>
                <c:pt idx="69">
                  <c:v>17.261641000000001</c:v>
                </c:pt>
                <c:pt idx="70">
                  <c:v>17.492308000000001</c:v>
                </c:pt>
                <c:pt idx="71">
                  <c:v>17.765021999999998</c:v>
                </c:pt>
                <c:pt idx="72">
                  <c:v>17.997136999999999</c:v>
                </c:pt>
                <c:pt idx="73">
                  <c:v>18.255559999999999</c:v>
                </c:pt>
                <c:pt idx="74">
                  <c:v>18.510930999999999</c:v>
                </c:pt>
                <c:pt idx="75">
                  <c:v>18.762642</c:v>
                </c:pt>
                <c:pt idx="76">
                  <c:v>18.991123000000002</c:v>
                </c:pt>
                <c:pt idx="77">
                  <c:v>19.247957</c:v>
                </c:pt>
                <c:pt idx="78">
                  <c:v>19.493793</c:v>
                </c:pt>
                <c:pt idx="79">
                  <c:v>19.759871</c:v>
                </c:pt>
                <c:pt idx="80">
                  <c:v>19.998802000000001</c:v>
                </c:pt>
                <c:pt idx="81">
                  <c:v>20.25037</c:v>
                </c:pt>
                <c:pt idx="82">
                  <c:v>20.509598</c:v>
                </c:pt>
                <c:pt idx="83">
                  <c:v>20.752465999999998</c:v>
                </c:pt>
                <c:pt idx="84">
                  <c:v>21.000001999999999</c:v>
                </c:pt>
                <c:pt idx="85">
                  <c:v>21.245121000000001</c:v>
                </c:pt>
                <c:pt idx="86">
                  <c:v>21.491372999999999</c:v>
                </c:pt>
                <c:pt idx="87">
                  <c:v>21.741993000000001</c:v>
                </c:pt>
                <c:pt idx="88">
                  <c:v>21.981318999999999</c:v>
                </c:pt>
                <c:pt idx="89">
                  <c:v>22.275396000000001</c:v>
                </c:pt>
                <c:pt idx="90">
                  <c:v>22.515733999999998</c:v>
                </c:pt>
                <c:pt idx="91">
                  <c:v>22.748442000000001</c:v>
                </c:pt>
                <c:pt idx="92">
                  <c:v>22.998943000000001</c:v>
                </c:pt>
                <c:pt idx="93">
                  <c:v>23.258785</c:v>
                </c:pt>
                <c:pt idx="94">
                  <c:v>23.507280000000002</c:v>
                </c:pt>
                <c:pt idx="95">
                  <c:v>23.742453000000001</c:v>
                </c:pt>
                <c:pt idx="96">
                  <c:v>23.995235000000001</c:v>
                </c:pt>
                <c:pt idx="97">
                  <c:v>24.261538000000002</c:v>
                </c:pt>
                <c:pt idx="98">
                  <c:v>24.499046</c:v>
                </c:pt>
                <c:pt idx="99">
                  <c:v>24.754069999999999</c:v>
                </c:pt>
                <c:pt idx="100">
                  <c:v>25.005151999999999</c:v>
                </c:pt>
                <c:pt idx="101">
                  <c:v>25.254255000000001</c:v>
                </c:pt>
                <c:pt idx="102">
                  <c:v>25.505500999999999</c:v>
                </c:pt>
                <c:pt idx="103">
                  <c:v>25.744876999999999</c:v>
                </c:pt>
                <c:pt idx="104">
                  <c:v>25.998654999999999</c:v>
                </c:pt>
                <c:pt idx="105">
                  <c:v>26.256440999999999</c:v>
                </c:pt>
                <c:pt idx="106">
                  <c:v>26.499033000000001</c:v>
                </c:pt>
                <c:pt idx="107">
                  <c:v>26.752762000000001</c:v>
                </c:pt>
                <c:pt idx="108">
                  <c:v>27.001652</c:v>
                </c:pt>
                <c:pt idx="109">
                  <c:v>27.248577000000001</c:v>
                </c:pt>
                <c:pt idx="110">
                  <c:v>27.496690999999998</c:v>
                </c:pt>
                <c:pt idx="111">
                  <c:v>27.744340999999999</c:v>
                </c:pt>
                <c:pt idx="112">
                  <c:v>28.003119999999999</c:v>
                </c:pt>
                <c:pt idx="113">
                  <c:v>28.255155999999999</c:v>
                </c:pt>
                <c:pt idx="114">
                  <c:v>28.495058</c:v>
                </c:pt>
                <c:pt idx="115">
                  <c:v>28.746731</c:v>
                </c:pt>
                <c:pt idx="116">
                  <c:v>29.000050999999999</c:v>
                </c:pt>
                <c:pt idx="117">
                  <c:v>29.250933</c:v>
                </c:pt>
                <c:pt idx="118">
                  <c:v>29.502043</c:v>
                </c:pt>
                <c:pt idx="119">
                  <c:v>29.745519999999999</c:v>
                </c:pt>
                <c:pt idx="120">
                  <c:v>29.995958000000002</c:v>
                </c:pt>
                <c:pt idx="121">
                  <c:v>30.251282</c:v>
                </c:pt>
                <c:pt idx="122">
                  <c:v>30.497519</c:v>
                </c:pt>
                <c:pt idx="123">
                  <c:v>30.749914</c:v>
                </c:pt>
                <c:pt idx="124">
                  <c:v>31.002192999999998</c:v>
                </c:pt>
                <c:pt idx="125">
                  <c:v>31.252144000000001</c:v>
                </c:pt>
                <c:pt idx="126">
                  <c:v>31.50461</c:v>
                </c:pt>
                <c:pt idx="127">
                  <c:v>31.752592</c:v>
                </c:pt>
                <c:pt idx="128">
                  <c:v>31.999399</c:v>
                </c:pt>
                <c:pt idx="129">
                  <c:v>32.246231000000002</c:v>
                </c:pt>
                <c:pt idx="130">
                  <c:v>32.505825000000002</c:v>
                </c:pt>
                <c:pt idx="131">
                  <c:v>32.747481999999998</c:v>
                </c:pt>
                <c:pt idx="132">
                  <c:v>33.002186000000002</c:v>
                </c:pt>
                <c:pt idx="133">
                  <c:v>33.252090000000003</c:v>
                </c:pt>
                <c:pt idx="134">
                  <c:v>33.495215999999999</c:v>
                </c:pt>
                <c:pt idx="135">
                  <c:v>33.753737999999998</c:v>
                </c:pt>
                <c:pt idx="136">
                  <c:v>34.003658000000001</c:v>
                </c:pt>
                <c:pt idx="137">
                  <c:v>34.248050999999997</c:v>
                </c:pt>
                <c:pt idx="138">
                  <c:v>34.505825000000002</c:v>
                </c:pt>
                <c:pt idx="139">
                  <c:v>34.75132</c:v>
                </c:pt>
                <c:pt idx="140">
                  <c:v>35.001465000000003</c:v>
                </c:pt>
                <c:pt idx="141">
                  <c:v>35.253193000000003</c:v>
                </c:pt>
                <c:pt idx="142">
                  <c:v>35.500134000000003</c:v>
                </c:pt>
                <c:pt idx="143">
                  <c:v>35.753028999999998</c:v>
                </c:pt>
                <c:pt idx="144">
                  <c:v>36.001441999999997</c:v>
                </c:pt>
                <c:pt idx="145">
                  <c:v>36.249434999999998</c:v>
                </c:pt>
                <c:pt idx="146">
                  <c:v>36.501407999999998</c:v>
                </c:pt>
                <c:pt idx="147">
                  <c:v>36.753937000000001</c:v>
                </c:pt>
                <c:pt idx="148">
                  <c:v>37.001914999999997</c:v>
                </c:pt>
                <c:pt idx="149">
                  <c:v>37.242130000000003</c:v>
                </c:pt>
                <c:pt idx="150">
                  <c:v>37.502934000000003</c:v>
                </c:pt>
                <c:pt idx="151">
                  <c:v>37.742592000000002</c:v>
                </c:pt>
                <c:pt idx="152">
                  <c:v>38.00703</c:v>
                </c:pt>
                <c:pt idx="153">
                  <c:v>38.244495000000001</c:v>
                </c:pt>
                <c:pt idx="154">
                  <c:v>38.490622999999999</c:v>
                </c:pt>
                <c:pt idx="155">
                  <c:v>38.751949000000003</c:v>
                </c:pt>
                <c:pt idx="156">
                  <c:v>38.999557000000003</c:v>
                </c:pt>
                <c:pt idx="157">
                  <c:v>39.245891999999998</c:v>
                </c:pt>
                <c:pt idx="158">
                  <c:v>39.500400999999997</c:v>
                </c:pt>
                <c:pt idx="159">
                  <c:v>39.753689000000001</c:v>
                </c:pt>
                <c:pt idx="160">
                  <c:v>40.001759</c:v>
                </c:pt>
                <c:pt idx="161">
                  <c:v>40.245894999999997</c:v>
                </c:pt>
                <c:pt idx="162">
                  <c:v>40.502991000000002</c:v>
                </c:pt>
                <c:pt idx="163">
                  <c:v>40.746963999999998</c:v>
                </c:pt>
                <c:pt idx="164">
                  <c:v>41.003039999999999</c:v>
                </c:pt>
                <c:pt idx="165">
                  <c:v>41.250979999999998</c:v>
                </c:pt>
                <c:pt idx="166">
                  <c:v>41.497352999999997</c:v>
                </c:pt>
                <c:pt idx="167">
                  <c:v>41.743060999999997</c:v>
                </c:pt>
                <c:pt idx="168">
                  <c:v>41.996921999999998</c:v>
                </c:pt>
                <c:pt idx="169">
                  <c:v>42.245037000000004</c:v>
                </c:pt>
                <c:pt idx="170">
                  <c:v>42.501694000000001</c:v>
                </c:pt>
                <c:pt idx="171">
                  <c:v>42.749180000000003</c:v>
                </c:pt>
                <c:pt idx="172">
                  <c:v>43.001938000000003</c:v>
                </c:pt>
                <c:pt idx="173">
                  <c:v>43.248604</c:v>
                </c:pt>
                <c:pt idx="174">
                  <c:v>43.503318999999998</c:v>
                </c:pt>
                <c:pt idx="175">
                  <c:v>43.754238000000001</c:v>
                </c:pt>
                <c:pt idx="176">
                  <c:v>44.003529</c:v>
                </c:pt>
                <c:pt idx="177">
                  <c:v>44.250782000000001</c:v>
                </c:pt>
                <c:pt idx="178">
                  <c:v>44.496006000000001</c:v>
                </c:pt>
                <c:pt idx="179">
                  <c:v>44.749149000000003</c:v>
                </c:pt>
                <c:pt idx="180">
                  <c:v>45.000031</c:v>
                </c:pt>
                <c:pt idx="181">
                  <c:v>45.253779999999999</c:v>
                </c:pt>
                <c:pt idx="182">
                  <c:v>45.504294999999999</c:v>
                </c:pt>
                <c:pt idx="183">
                  <c:v>45.749031000000002</c:v>
                </c:pt>
                <c:pt idx="184">
                  <c:v>46.005859000000001</c:v>
                </c:pt>
                <c:pt idx="185">
                  <c:v>46.250777999999997</c:v>
                </c:pt>
                <c:pt idx="186">
                  <c:v>46.495215999999999</c:v>
                </c:pt>
                <c:pt idx="187">
                  <c:v>46.748745</c:v>
                </c:pt>
                <c:pt idx="188">
                  <c:v>46.998725999999998</c:v>
                </c:pt>
                <c:pt idx="189">
                  <c:v>47.252510000000001</c:v>
                </c:pt>
                <c:pt idx="190">
                  <c:v>47.501617000000003</c:v>
                </c:pt>
                <c:pt idx="191">
                  <c:v>47.746932999999999</c:v>
                </c:pt>
                <c:pt idx="192">
                  <c:v>47.993690000000001</c:v>
                </c:pt>
                <c:pt idx="193">
                  <c:v>48.255856000000001</c:v>
                </c:pt>
                <c:pt idx="194">
                  <c:v>48.499851</c:v>
                </c:pt>
                <c:pt idx="195">
                  <c:v>48.747889999999998</c:v>
                </c:pt>
                <c:pt idx="196">
                  <c:v>48.993816000000002</c:v>
                </c:pt>
                <c:pt idx="197">
                  <c:v>49.248196</c:v>
                </c:pt>
                <c:pt idx="198">
                  <c:v>49.503227000000003</c:v>
                </c:pt>
                <c:pt idx="199">
                  <c:v>49.753109000000002</c:v>
                </c:pt>
                <c:pt idx="200">
                  <c:v>50.001086999999998</c:v>
                </c:pt>
                <c:pt idx="201">
                  <c:v>50.248089</c:v>
                </c:pt>
                <c:pt idx="202">
                  <c:v>50.503467999999998</c:v>
                </c:pt>
                <c:pt idx="203">
                  <c:v>50.751353999999999</c:v>
                </c:pt>
                <c:pt idx="204">
                  <c:v>50.996184999999997</c:v>
                </c:pt>
                <c:pt idx="205">
                  <c:v>51.249172000000002</c:v>
                </c:pt>
                <c:pt idx="206">
                  <c:v>51.497875000000001</c:v>
                </c:pt>
                <c:pt idx="207">
                  <c:v>51.752536999999997</c:v>
                </c:pt>
                <c:pt idx="208">
                  <c:v>51.998131000000001</c:v>
                </c:pt>
                <c:pt idx="209">
                  <c:v>52.245918000000003</c:v>
                </c:pt>
                <c:pt idx="210">
                  <c:v>52.497196000000002</c:v>
                </c:pt>
                <c:pt idx="211">
                  <c:v>52.750793000000002</c:v>
                </c:pt>
                <c:pt idx="212">
                  <c:v>52.996540000000003</c:v>
                </c:pt>
                <c:pt idx="213">
                  <c:v>53.25074</c:v>
                </c:pt>
                <c:pt idx="214">
                  <c:v>53.496307000000002</c:v>
                </c:pt>
                <c:pt idx="215">
                  <c:v>53.753020999999997</c:v>
                </c:pt>
                <c:pt idx="216">
                  <c:v>54.000633000000001</c:v>
                </c:pt>
                <c:pt idx="217">
                  <c:v>54.246304000000002</c:v>
                </c:pt>
                <c:pt idx="218">
                  <c:v>54.503700000000002</c:v>
                </c:pt>
                <c:pt idx="219">
                  <c:v>54.751399999999997</c:v>
                </c:pt>
                <c:pt idx="220">
                  <c:v>54.999718000000001</c:v>
                </c:pt>
                <c:pt idx="221">
                  <c:v>55.249381999999997</c:v>
                </c:pt>
                <c:pt idx="222">
                  <c:v>55.502246999999997</c:v>
                </c:pt>
                <c:pt idx="223">
                  <c:v>55.754013</c:v>
                </c:pt>
                <c:pt idx="224">
                  <c:v>55.999977000000001</c:v>
                </c:pt>
                <c:pt idx="225">
                  <c:v>56.252688999999997</c:v>
                </c:pt>
                <c:pt idx="226">
                  <c:v>56.500278000000002</c:v>
                </c:pt>
                <c:pt idx="227">
                  <c:v>56.751441999999997</c:v>
                </c:pt>
                <c:pt idx="228">
                  <c:v>56.997860000000003</c:v>
                </c:pt>
                <c:pt idx="229">
                  <c:v>57.250937999999998</c:v>
                </c:pt>
                <c:pt idx="230">
                  <c:v>57.499985000000002</c:v>
                </c:pt>
                <c:pt idx="231">
                  <c:v>57.751922999999998</c:v>
                </c:pt>
                <c:pt idx="232">
                  <c:v>57.998717999999997</c:v>
                </c:pt>
                <c:pt idx="233">
                  <c:v>58.24897</c:v>
                </c:pt>
                <c:pt idx="234">
                  <c:v>58.499972999999997</c:v>
                </c:pt>
                <c:pt idx="235">
                  <c:v>58.749924</c:v>
                </c:pt>
                <c:pt idx="236">
                  <c:v>59.000262999999997</c:v>
                </c:pt>
                <c:pt idx="237">
                  <c:v>59.249820999999997</c:v>
                </c:pt>
                <c:pt idx="238">
                  <c:v>59.500492000000001</c:v>
                </c:pt>
                <c:pt idx="239">
                  <c:v>59.750145000000003</c:v>
                </c:pt>
                <c:pt idx="240">
                  <c:v>60.000931000000001</c:v>
                </c:pt>
                <c:pt idx="241">
                  <c:v>60.248589000000003</c:v>
                </c:pt>
                <c:pt idx="242">
                  <c:v>60.500304999999997</c:v>
                </c:pt>
                <c:pt idx="243">
                  <c:v>60.751044999999998</c:v>
                </c:pt>
                <c:pt idx="244">
                  <c:v>60.999912000000002</c:v>
                </c:pt>
                <c:pt idx="245">
                  <c:v>61.249431999999999</c:v>
                </c:pt>
                <c:pt idx="246">
                  <c:v>61.500126000000002</c:v>
                </c:pt>
                <c:pt idx="247">
                  <c:v>61.748283000000001</c:v>
                </c:pt>
                <c:pt idx="248">
                  <c:v>61.999847000000003</c:v>
                </c:pt>
                <c:pt idx="249">
                  <c:v>62.250103000000003</c:v>
                </c:pt>
                <c:pt idx="250">
                  <c:v>62.501652</c:v>
                </c:pt>
                <c:pt idx="251">
                  <c:v>62.750210000000003</c:v>
                </c:pt>
                <c:pt idx="252">
                  <c:v>62.998165</c:v>
                </c:pt>
                <c:pt idx="253">
                  <c:v>63.248733999999999</c:v>
                </c:pt>
                <c:pt idx="254">
                  <c:v>63.499527</c:v>
                </c:pt>
                <c:pt idx="255">
                  <c:v>63.750236999999998</c:v>
                </c:pt>
                <c:pt idx="256">
                  <c:v>63.999485</c:v>
                </c:pt>
                <c:pt idx="257">
                  <c:v>64.249190999999996</c:v>
                </c:pt>
                <c:pt idx="258">
                  <c:v>64.500313000000006</c:v>
                </c:pt>
                <c:pt idx="259">
                  <c:v>64.750961000000004</c:v>
                </c:pt>
                <c:pt idx="260">
                  <c:v>64.999679999999998</c:v>
                </c:pt>
                <c:pt idx="261">
                  <c:v>65.249199000000004</c:v>
                </c:pt>
                <c:pt idx="262">
                  <c:v>65.499847000000003</c:v>
                </c:pt>
                <c:pt idx="263">
                  <c:v>65.750122000000005</c:v>
                </c:pt>
                <c:pt idx="264">
                  <c:v>66.000473</c:v>
                </c:pt>
                <c:pt idx="265">
                  <c:v>66.249634</c:v>
                </c:pt>
                <c:pt idx="266">
                  <c:v>66.500953999999993</c:v>
                </c:pt>
                <c:pt idx="267">
                  <c:v>66.749290000000002</c:v>
                </c:pt>
                <c:pt idx="268">
                  <c:v>66.999672000000004</c:v>
                </c:pt>
                <c:pt idx="269">
                  <c:v>67.249245000000002</c:v>
                </c:pt>
                <c:pt idx="270">
                  <c:v>67.500953999999993</c:v>
                </c:pt>
                <c:pt idx="271">
                  <c:v>67.751328000000001</c:v>
                </c:pt>
                <c:pt idx="272">
                  <c:v>68.000900000000001</c:v>
                </c:pt>
                <c:pt idx="273">
                  <c:v>68.249358999999998</c:v>
                </c:pt>
                <c:pt idx="274">
                  <c:v>68.499320999999995</c:v>
                </c:pt>
                <c:pt idx="275">
                  <c:v>68.749825000000001</c:v>
                </c:pt>
                <c:pt idx="276">
                  <c:v>69.001022000000006</c:v>
                </c:pt>
                <c:pt idx="277">
                  <c:v>69.251464999999996</c:v>
                </c:pt>
                <c:pt idx="278">
                  <c:v>69.499588000000003</c:v>
                </c:pt>
                <c:pt idx="279">
                  <c:v>69.751450000000006</c:v>
                </c:pt>
                <c:pt idx="280">
                  <c:v>70.000609999999995</c:v>
                </c:pt>
                <c:pt idx="281">
                  <c:v>70.250061000000002</c:v>
                </c:pt>
                <c:pt idx="282">
                  <c:v>70.499672000000004</c:v>
                </c:pt>
                <c:pt idx="283">
                  <c:v>70.749297999999996</c:v>
                </c:pt>
                <c:pt idx="284">
                  <c:v>70.998801999999998</c:v>
                </c:pt>
                <c:pt idx="285">
                  <c:v>71.251510999999994</c:v>
                </c:pt>
                <c:pt idx="286">
                  <c:v>71.500443000000004</c:v>
                </c:pt>
                <c:pt idx="287">
                  <c:v>71.748885999999999</c:v>
                </c:pt>
                <c:pt idx="288">
                  <c:v>72.000259</c:v>
                </c:pt>
                <c:pt idx="289">
                  <c:v>72.250968999999998</c:v>
                </c:pt>
                <c:pt idx="290">
                  <c:v>72.500884999999997</c:v>
                </c:pt>
                <c:pt idx="291">
                  <c:v>72.749900999999994</c:v>
                </c:pt>
                <c:pt idx="292">
                  <c:v>73.001609999999999</c:v>
                </c:pt>
                <c:pt idx="293">
                  <c:v>73.248481999999996</c:v>
                </c:pt>
                <c:pt idx="294">
                  <c:v>73.501694000000001</c:v>
                </c:pt>
                <c:pt idx="295">
                  <c:v>73.749847000000003</c:v>
                </c:pt>
                <c:pt idx="296">
                  <c:v>74.000465000000005</c:v>
                </c:pt>
                <c:pt idx="297">
                  <c:v>74.249184</c:v>
                </c:pt>
                <c:pt idx="298">
                  <c:v>74.501457000000002</c:v>
                </c:pt>
                <c:pt idx="299">
                  <c:v>74.749038999999996</c:v>
                </c:pt>
                <c:pt idx="300">
                  <c:v>74.998215000000002</c:v>
                </c:pt>
                <c:pt idx="301">
                  <c:v>75.250031000000007</c:v>
                </c:pt>
                <c:pt idx="302">
                  <c:v>75.500670999999997</c:v>
                </c:pt>
                <c:pt idx="303">
                  <c:v>75.750038000000004</c:v>
                </c:pt>
                <c:pt idx="304">
                  <c:v>75.998535000000004</c:v>
                </c:pt>
                <c:pt idx="305">
                  <c:v>76.249611000000002</c:v>
                </c:pt>
                <c:pt idx="306">
                  <c:v>76.499984999999995</c:v>
                </c:pt>
                <c:pt idx="307">
                  <c:v>76.748931999999996</c:v>
                </c:pt>
                <c:pt idx="308">
                  <c:v>77.000541999999996</c:v>
                </c:pt>
                <c:pt idx="309">
                  <c:v>77.249549999999999</c:v>
                </c:pt>
                <c:pt idx="310">
                  <c:v>77.501418999999999</c:v>
                </c:pt>
                <c:pt idx="311">
                  <c:v>77.750022999999999</c:v>
                </c:pt>
                <c:pt idx="312">
                  <c:v>78.001518000000004</c:v>
                </c:pt>
                <c:pt idx="313">
                  <c:v>78.250838999999999</c:v>
                </c:pt>
                <c:pt idx="314">
                  <c:v>78.501998999999998</c:v>
                </c:pt>
                <c:pt idx="315">
                  <c:v>78.750457999999995</c:v>
                </c:pt>
                <c:pt idx="316">
                  <c:v>79.000686999999999</c:v>
                </c:pt>
                <c:pt idx="317">
                  <c:v>79.248092999999997</c:v>
                </c:pt>
                <c:pt idx="318">
                  <c:v>79.501830999999996</c:v>
                </c:pt>
                <c:pt idx="319">
                  <c:v>79.748024000000001</c:v>
                </c:pt>
                <c:pt idx="320">
                  <c:v>80.000557000000001</c:v>
                </c:pt>
                <c:pt idx="321">
                  <c:v>80.250068999999996</c:v>
                </c:pt>
                <c:pt idx="322">
                  <c:v>80.501236000000006</c:v>
                </c:pt>
                <c:pt idx="323">
                  <c:v>80.749268000000001</c:v>
                </c:pt>
                <c:pt idx="324">
                  <c:v>80.998878000000005</c:v>
                </c:pt>
                <c:pt idx="325">
                  <c:v>81.250084000000001</c:v>
                </c:pt>
                <c:pt idx="326">
                  <c:v>81.498008999999996</c:v>
                </c:pt>
                <c:pt idx="327">
                  <c:v>81.752357000000003</c:v>
                </c:pt>
                <c:pt idx="328">
                  <c:v>81.999701999999999</c:v>
                </c:pt>
                <c:pt idx="329">
                  <c:v>82.250786000000005</c:v>
                </c:pt>
                <c:pt idx="330">
                  <c:v>82.499831999999998</c:v>
                </c:pt>
                <c:pt idx="331">
                  <c:v>82.750350999999995</c:v>
                </c:pt>
                <c:pt idx="332">
                  <c:v>83.002341999999999</c:v>
                </c:pt>
                <c:pt idx="333">
                  <c:v>83.250731999999999</c:v>
                </c:pt>
                <c:pt idx="334">
                  <c:v>83.500534000000002</c:v>
                </c:pt>
                <c:pt idx="335">
                  <c:v>83.751755000000003</c:v>
                </c:pt>
                <c:pt idx="336">
                  <c:v>83.999222000000003</c:v>
                </c:pt>
                <c:pt idx="337">
                  <c:v>84.248054999999994</c:v>
                </c:pt>
                <c:pt idx="338">
                  <c:v>84.498244999999997</c:v>
                </c:pt>
                <c:pt idx="339">
                  <c:v>84.749808999999999</c:v>
                </c:pt>
                <c:pt idx="340">
                  <c:v>84.997451999999996</c:v>
                </c:pt>
                <c:pt idx="341">
                  <c:v>85.251709000000005</c:v>
                </c:pt>
                <c:pt idx="342">
                  <c:v>85.499672000000004</c:v>
                </c:pt>
                <c:pt idx="343">
                  <c:v>85.748519999999999</c:v>
                </c:pt>
                <c:pt idx="344">
                  <c:v>86.001403999999994</c:v>
                </c:pt>
                <c:pt idx="345">
                  <c:v>86.250183000000007</c:v>
                </c:pt>
                <c:pt idx="346">
                  <c:v>86.499122999999997</c:v>
                </c:pt>
                <c:pt idx="347">
                  <c:v>86.751343000000006</c:v>
                </c:pt>
                <c:pt idx="348">
                  <c:v>86.998390000000001</c:v>
                </c:pt>
                <c:pt idx="349">
                  <c:v>87.252173999999997</c:v>
                </c:pt>
                <c:pt idx="350">
                  <c:v>87.501662999999994</c:v>
                </c:pt>
                <c:pt idx="351">
                  <c:v>87.752357000000003</c:v>
                </c:pt>
                <c:pt idx="352">
                  <c:v>87.998656999999994</c:v>
                </c:pt>
                <c:pt idx="353">
                  <c:v>88.251739999999998</c:v>
                </c:pt>
                <c:pt idx="354">
                  <c:v>88.500373999999994</c:v>
                </c:pt>
                <c:pt idx="355">
                  <c:v>88.750168000000002</c:v>
                </c:pt>
                <c:pt idx="356">
                  <c:v>89.001121999999995</c:v>
                </c:pt>
                <c:pt idx="357">
                  <c:v>89.247489999999999</c:v>
                </c:pt>
                <c:pt idx="358">
                  <c:v>89.500731999999999</c:v>
                </c:pt>
                <c:pt idx="359">
                  <c:v>89.749458000000004</c:v>
                </c:pt>
                <c:pt idx="360">
                  <c:v>90.002853000000002</c:v>
                </c:pt>
                <c:pt idx="361">
                  <c:v>90.249672000000004</c:v>
                </c:pt>
                <c:pt idx="362">
                  <c:v>90.501616999999996</c:v>
                </c:pt>
                <c:pt idx="363">
                  <c:v>90.748772000000002</c:v>
                </c:pt>
                <c:pt idx="364">
                  <c:v>91.002914000000004</c:v>
                </c:pt>
                <c:pt idx="365">
                  <c:v>91.252219999999994</c:v>
                </c:pt>
                <c:pt idx="366">
                  <c:v>91.502585999999994</c:v>
                </c:pt>
                <c:pt idx="367">
                  <c:v>91.748024000000001</c:v>
                </c:pt>
                <c:pt idx="368">
                  <c:v>91.998931999999996</c:v>
                </c:pt>
                <c:pt idx="369">
                  <c:v>92.251876999999993</c:v>
                </c:pt>
                <c:pt idx="370">
                  <c:v>92.497840999999994</c:v>
                </c:pt>
                <c:pt idx="371">
                  <c:v>92.747367999999994</c:v>
                </c:pt>
                <c:pt idx="372">
                  <c:v>92.997093000000007</c:v>
                </c:pt>
                <c:pt idx="373">
                  <c:v>93.249283000000005</c:v>
                </c:pt>
                <c:pt idx="374">
                  <c:v>93.497619999999998</c:v>
                </c:pt>
                <c:pt idx="375">
                  <c:v>93.751213000000007</c:v>
                </c:pt>
                <c:pt idx="376">
                  <c:v>94.000443000000004</c:v>
                </c:pt>
                <c:pt idx="377">
                  <c:v>94.249802000000003</c:v>
                </c:pt>
                <c:pt idx="378">
                  <c:v>94.500136999999995</c:v>
                </c:pt>
                <c:pt idx="379">
                  <c:v>94.751441999999997</c:v>
                </c:pt>
                <c:pt idx="380">
                  <c:v>94.997405999999998</c:v>
                </c:pt>
                <c:pt idx="381">
                  <c:v>95.250641000000002</c:v>
                </c:pt>
                <c:pt idx="382">
                  <c:v>95.498489000000006</c:v>
                </c:pt>
                <c:pt idx="383">
                  <c:v>95.747260999999995</c:v>
                </c:pt>
                <c:pt idx="384">
                  <c:v>95.996955999999997</c:v>
                </c:pt>
                <c:pt idx="385">
                  <c:v>96.251503</c:v>
                </c:pt>
                <c:pt idx="386">
                  <c:v>96.502548000000004</c:v>
                </c:pt>
                <c:pt idx="387">
                  <c:v>96.748444000000006</c:v>
                </c:pt>
                <c:pt idx="388">
                  <c:v>96.997765000000001</c:v>
                </c:pt>
                <c:pt idx="389">
                  <c:v>97.251602000000005</c:v>
                </c:pt>
                <c:pt idx="390">
                  <c:v>97.500313000000006</c:v>
                </c:pt>
                <c:pt idx="391">
                  <c:v>97.749908000000005</c:v>
                </c:pt>
                <c:pt idx="392">
                  <c:v>98.000388999999998</c:v>
                </c:pt>
                <c:pt idx="393">
                  <c:v>98.250404000000003</c:v>
                </c:pt>
                <c:pt idx="394">
                  <c:v>98.499343999999994</c:v>
                </c:pt>
                <c:pt idx="395">
                  <c:v>98.750693999999996</c:v>
                </c:pt>
                <c:pt idx="396">
                  <c:v>99.000725000000003</c:v>
                </c:pt>
                <c:pt idx="397">
                  <c:v>99.247901999999996</c:v>
                </c:pt>
                <c:pt idx="398">
                  <c:v>99.497230999999999</c:v>
                </c:pt>
                <c:pt idx="399">
                  <c:v>99.747101000000001</c:v>
                </c:pt>
                <c:pt idx="400">
                  <c:v>100.00176999999999</c:v>
                </c:pt>
                <c:pt idx="401">
                  <c:v>100.25333999999999</c:v>
                </c:pt>
                <c:pt idx="402">
                  <c:v>100.49825</c:v>
                </c:pt>
                <c:pt idx="403">
                  <c:v>100.74956</c:v>
                </c:pt>
                <c:pt idx="404">
                  <c:v>101.00203999999999</c:v>
                </c:pt>
                <c:pt idx="405">
                  <c:v>101.24832000000001</c:v>
                </c:pt>
                <c:pt idx="406">
                  <c:v>101.5018</c:v>
                </c:pt>
                <c:pt idx="407">
                  <c:v>101.75145999999999</c:v>
                </c:pt>
                <c:pt idx="408">
                  <c:v>102.00192</c:v>
                </c:pt>
                <c:pt idx="409">
                  <c:v>102.25320000000001</c:v>
                </c:pt>
                <c:pt idx="410">
                  <c:v>102.49826</c:v>
                </c:pt>
                <c:pt idx="411">
                  <c:v>102.75113</c:v>
                </c:pt>
                <c:pt idx="412">
                  <c:v>102.99776</c:v>
                </c:pt>
                <c:pt idx="413">
                  <c:v>103.25221999999999</c:v>
                </c:pt>
                <c:pt idx="414">
                  <c:v>103.5004</c:v>
                </c:pt>
                <c:pt idx="415">
                  <c:v>103.74934</c:v>
                </c:pt>
                <c:pt idx="416">
                  <c:v>103.99906</c:v>
                </c:pt>
                <c:pt idx="417">
                  <c:v>104.24954</c:v>
                </c:pt>
                <c:pt idx="418">
                  <c:v>104.50078999999999</c:v>
                </c:pt>
                <c:pt idx="419">
                  <c:v>104.75227</c:v>
                </c:pt>
                <c:pt idx="420">
                  <c:v>104.99951</c:v>
                </c:pt>
                <c:pt idx="421">
                  <c:v>105.25136000000001</c:v>
                </c:pt>
                <c:pt idx="422">
                  <c:v>105.50288999999999</c:v>
                </c:pt>
                <c:pt idx="423">
                  <c:v>105.74933</c:v>
                </c:pt>
                <c:pt idx="424">
                  <c:v>105.99776</c:v>
                </c:pt>
                <c:pt idx="425">
                  <c:v>106.24970999999999</c:v>
                </c:pt>
                <c:pt idx="426">
                  <c:v>106.49854000000001</c:v>
                </c:pt>
                <c:pt idx="427">
                  <c:v>106.74767</c:v>
                </c:pt>
                <c:pt idx="428">
                  <c:v>107.00163999999999</c:v>
                </c:pt>
                <c:pt idx="429">
                  <c:v>107.25008</c:v>
                </c:pt>
                <c:pt idx="430">
                  <c:v>107.49668</c:v>
                </c:pt>
                <c:pt idx="431">
                  <c:v>107.74768</c:v>
                </c:pt>
                <c:pt idx="432">
                  <c:v>108.00138</c:v>
                </c:pt>
                <c:pt idx="433">
                  <c:v>108.25082</c:v>
                </c:pt>
                <c:pt idx="434">
                  <c:v>108.50230999999999</c:v>
                </c:pt>
                <c:pt idx="435">
                  <c:v>108.74782</c:v>
                </c:pt>
                <c:pt idx="436">
                  <c:v>108.99696</c:v>
                </c:pt>
                <c:pt idx="437">
                  <c:v>109.25024000000001</c:v>
                </c:pt>
                <c:pt idx="438">
                  <c:v>109.49686</c:v>
                </c:pt>
                <c:pt idx="439">
                  <c:v>109.75122</c:v>
                </c:pt>
                <c:pt idx="440">
                  <c:v>109.99934</c:v>
                </c:pt>
                <c:pt idx="441">
                  <c:v>110.25032</c:v>
                </c:pt>
                <c:pt idx="442">
                  <c:v>110.49496000000001</c:v>
                </c:pt>
                <c:pt idx="443">
                  <c:v>110.74712</c:v>
                </c:pt>
                <c:pt idx="444">
                  <c:v>111.00021</c:v>
                </c:pt>
                <c:pt idx="445">
                  <c:v>111.25563</c:v>
                </c:pt>
                <c:pt idx="446">
                  <c:v>111.49845000000001</c:v>
                </c:pt>
                <c:pt idx="447">
                  <c:v>111.7504</c:v>
                </c:pt>
                <c:pt idx="448">
                  <c:v>111.99627</c:v>
                </c:pt>
                <c:pt idx="449">
                  <c:v>112.25384</c:v>
                </c:pt>
                <c:pt idx="450">
                  <c:v>112.49894</c:v>
                </c:pt>
                <c:pt idx="451">
                  <c:v>112.7486</c:v>
                </c:pt>
                <c:pt idx="452">
                  <c:v>112.99706999999999</c:v>
                </c:pt>
                <c:pt idx="453">
                  <c:v>113.25066</c:v>
                </c:pt>
                <c:pt idx="454">
                  <c:v>113.49905</c:v>
                </c:pt>
                <c:pt idx="455">
                  <c:v>113.75188</c:v>
                </c:pt>
                <c:pt idx="456">
                  <c:v>113.99921999999999</c:v>
                </c:pt>
                <c:pt idx="457">
                  <c:v>114.24963</c:v>
                </c:pt>
                <c:pt idx="458">
                  <c:v>114.501</c:v>
                </c:pt>
                <c:pt idx="459">
                  <c:v>114.74917000000001</c:v>
                </c:pt>
                <c:pt idx="460">
                  <c:v>115.00002000000001</c:v>
                </c:pt>
                <c:pt idx="461">
                  <c:v>115.25095</c:v>
                </c:pt>
                <c:pt idx="462">
                  <c:v>115.49957000000001</c:v>
                </c:pt>
                <c:pt idx="463">
                  <c:v>115.74881999999999</c:v>
                </c:pt>
                <c:pt idx="464">
                  <c:v>116.0017</c:v>
                </c:pt>
                <c:pt idx="465">
                  <c:v>116.25211</c:v>
                </c:pt>
                <c:pt idx="466">
                  <c:v>116.49831</c:v>
                </c:pt>
                <c:pt idx="467">
                  <c:v>116.74758</c:v>
                </c:pt>
                <c:pt idx="468">
                  <c:v>116.99688999999999</c:v>
                </c:pt>
                <c:pt idx="469">
                  <c:v>117.25093</c:v>
                </c:pt>
                <c:pt idx="470">
                  <c:v>117.49957999999999</c:v>
                </c:pt>
                <c:pt idx="471">
                  <c:v>117.75202</c:v>
                </c:pt>
                <c:pt idx="472">
                  <c:v>117.9997</c:v>
                </c:pt>
                <c:pt idx="473">
                  <c:v>118.24865</c:v>
                </c:pt>
                <c:pt idx="474">
                  <c:v>118.50143</c:v>
                </c:pt>
                <c:pt idx="475">
                  <c:v>118.75073999999999</c:v>
                </c:pt>
                <c:pt idx="476">
                  <c:v>118.99854999999999</c:v>
                </c:pt>
                <c:pt idx="477">
                  <c:v>119.24985</c:v>
                </c:pt>
                <c:pt idx="478">
                  <c:v>119.50115</c:v>
                </c:pt>
                <c:pt idx="479">
                  <c:v>119.74923</c:v>
                </c:pt>
                <c:pt idx="480">
                  <c:v>120.00053</c:v>
                </c:pt>
                <c:pt idx="481">
                  <c:v>120.24861</c:v>
                </c:pt>
                <c:pt idx="482">
                  <c:v>120.49992</c:v>
                </c:pt>
                <c:pt idx="483">
                  <c:v>120.75121</c:v>
                </c:pt>
                <c:pt idx="484">
                  <c:v>120.99876</c:v>
                </c:pt>
                <c:pt idx="485">
                  <c:v>121.24916</c:v>
                </c:pt>
                <c:pt idx="486">
                  <c:v>121.50132000000001</c:v>
                </c:pt>
                <c:pt idx="487">
                  <c:v>121.75272</c:v>
                </c:pt>
                <c:pt idx="488">
                  <c:v>121.99982</c:v>
                </c:pt>
                <c:pt idx="489">
                  <c:v>122.24681</c:v>
                </c:pt>
                <c:pt idx="490">
                  <c:v>122.49867</c:v>
                </c:pt>
                <c:pt idx="491">
                  <c:v>122.75224</c:v>
                </c:pt>
                <c:pt idx="492">
                  <c:v>122.99986</c:v>
                </c:pt>
                <c:pt idx="493">
                  <c:v>123.25406</c:v>
                </c:pt>
                <c:pt idx="494">
                  <c:v>123.50081</c:v>
                </c:pt>
                <c:pt idx="495">
                  <c:v>123.75458999999999</c:v>
                </c:pt>
                <c:pt idx="496">
                  <c:v>124.00175</c:v>
                </c:pt>
                <c:pt idx="497">
                  <c:v>124.24651</c:v>
                </c:pt>
                <c:pt idx="498">
                  <c:v>124.49664</c:v>
                </c:pt>
                <c:pt idx="499">
                  <c:v>124.75117</c:v>
                </c:pt>
                <c:pt idx="500">
                  <c:v>125.00163000000001</c:v>
                </c:pt>
                <c:pt idx="501">
                  <c:v>125.24699</c:v>
                </c:pt>
                <c:pt idx="502">
                  <c:v>125.49911</c:v>
                </c:pt>
                <c:pt idx="503">
                  <c:v>125.75364999999999</c:v>
                </c:pt>
                <c:pt idx="504">
                  <c:v>126.00144</c:v>
                </c:pt>
                <c:pt idx="505">
                  <c:v>126.25224</c:v>
                </c:pt>
                <c:pt idx="506">
                  <c:v>126.49773999999999</c:v>
                </c:pt>
                <c:pt idx="507">
                  <c:v>126.75149999999999</c:v>
                </c:pt>
                <c:pt idx="508">
                  <c:v>127.00171</c:v>
                </c:pt>
                <c:pt idx="509">
                  <c:v>127.24784</c:v>
                </c:pt>
                <c:pt idx="510">
                  <c:v>127.49977</c:v>
                </c:pt>
                <c:pt idx="511">
                  <c:v>127.74697999999999</c:v>
                </c:pt>
                <c:pt idx="512">
                  <c:v>128.00253000000001</c:v>
                </c:pt>
                <c:pt idx="513">
                  <c:v>128.25031999999999</c:v>
                </c:pt>
                <c:pt idx="514">
                  <c:v>128.49695</c:v>
                </c:pt>
                <c:pt idx="515">
                  <c:v>128.74883</c:v>
                </c:pt>
                <c:pt idx="516">
                  <c:v>128.99995000000001</c:v>
                </c:pt>
                <c:pt idx="517">
                  <c:v>129.25018</c:v>
                </c:pt>
                <c:pt idx="518">
                  <c:v>129.49986000000001</c:v>
                </c:pt>
                <c:pt idx="519">
                  <c:v>129.74923999999999</c:v>
                </c:pt>
                <c:pt idx="520">
                  <c:v>129.99843000000001</c:v>
                </c:pt>
                <c:pt idx="521">
                  <c:v>130.25035</c:v>
                </c:pt>
                <c:pt idx="522">
                  <c:v>130.50092000000001</c:v>
                </c:pt>
                <c:pt idx="523">
                  <c:v>130.75060999999999</c:v>
                </c:pt>
                <c:pt idx="524">
                  <c:v>130.99933999999999</c:v>
                </c:pt>
                <c:pt idx="525">
                  <c:v>131.24915999999999</c:v>
                </c:pt>
                <c:pt idx="526">
                  <c:v>131.50073</c:v>
                </c:pt>
                <c:pt idx="527">
                  <c:v>131.75053</c:v>
                </c:pt>
                <c:pt idx="528">
                  <c:v>132.00092000000001</c:v>
                </c:pt>
                <c:pt idx="529">
                  <c:v>132.25026</c:v>
                </c:pt>
                <c:pt idx="530">
                  <c:v>132.49974</c:v>
                </c:pt>
                <c:pt idx="531">
                  <c:v>132.75128000000001</c:v>
                </c:pt>
                <c:pt idx="532">
                  <c:v>133</c:v>
                </c:pt>
                <c:pt idx="533">
                  <c:v>133.24872999999999</c:v>
                </c:pt>
                <c:pt idx="534">
                  <c:v>133.50026</c:v>
                </c:pt>
                <c:pt idx="535">
                  <c:v>133.74898999999999</c:v>
                </c:pt>
                <c:pt idx="536">
                  <c:v>134.00051999999999</c:v>
                </c:pt>
                <c:pt idx="537">
                  <c:v>134.24924999999999</c:v>
                </c:pt>
                <c:pt idx="538">
                  <c:v>134.49922000000001</c:v>
                </c:pt>
                <c:pt idx="539">
                  <c:v>134.75191000000001</c:v>
                </c:pt>
                <c:pt idx="540">
                  <c:v>135.00085000000001</c:v>
                </c:pt>
                <c:pt idx="541">
                  <c:v>135.24932999999999</c:v>
                </c:pt>
                <c:pt idx="542">
                  <c:v>135.50111000000001</c:v>
                </c:pt>
                <c:pt idx="543">
                  <c:v>135.75171</c:v>
                </c:pt>
                <c:pt idx="544">
                  <c:v>136.00063</c:v>
                </c:pt>
                <c:pt idx="545">
                  <c:v>136.25194999999999</c:v>
                </c:pt>
                <c:pt idx="546">
                  <c:v>136.50081</c:v>
                </c:pt>
                <c:pt idx="547">
                  <c:v>136.75153</c:v>
                </c:pt>
                <c:pt idx="548">
                  <c:v>136.99892</c:v>
                </c:pt>
                <c:pt idx="549">
                  <c:v>137.24748</c:v>
                </c:pt>
                <c:pt idx="550">
                  <c:v>137.50060999999999</c:v>
                </c:pt>
                <c:pt idx="551">
                  <c:v>137.74762999999999</c:v>
                </c:pt>
                <c:pt idx="552">
                  <c:v>137.99907999999999</c:v>
                </c:pt>
                <c:pt idx="553">
                  <c:v>138.24869000000001</c:v>
                </c:pt>
                <c:pt idx="554">
                  <c:v>138.50165000000001</c:v>
                </c:pt>
                <c:pt idx="555">
                  <c:v>138.75229999999999</c:v>
                </c:pt>
                <c:pt idx="556">
                  <c:v>139.00038000000001</c:v>
                </c:pt>
                <c:pt idx="557">
                  <c:v>139.25139999999999</c:v>
                </c:pt>
                <c:pt idx="558">
                  <c:v>139.49963</c:v>
                </c:pt>
                <c:pt idx="559">
                  <c:v>139.75067000000001</c:v>
                </c:pt>
                <c:pt idx="560">
                  <c:v>139.99861000000001</c:v>
                </c:pt>
                <c:pt idx="561">
                  <c:v>140.24923999999999</c:v>
                </c:pt>
                <c:pt idx="562">
                  <c:v>140.50255999999999</c:v>
                </c:pt>
                <c:pt idx="563">
                  <c:v>140.75244000000001</c:v>
                </c:pt>
                <c:pt idx="564">
                  <c:v>140.99870000000001</c:v>
                </c:pt>
                <c:pt idx="565">
                  <c:v>141.24880999999999</c:v>
                </c:pt>
                <c:pt idx="566">
                  <c:v>141.49970999999999</c:v>
                </c:pt>
                <c:pt idx="567">
                  <c:v>141.74834000000001</c:v>
                </c:pt>
                <c:pt idx="568">
                  <c:v>142.00208000000001</c:v>
                </c:pt>
                <c:pt idx="569">
                  <c:v>142.24893</c:v>
                </c:pt>
                <c:pt idx="570">
                  <c:v>142.49832000000001</c:v>
                </c:pt>
                <c:pt idx="571">
                  <c:v>142.75044</c:v>
                </c:pt>
                <c:pt idx="572">
                  <c:v>142.99968999999999</c:v>
                </c:pt>
                <c:pt idx="573">
                  <c:v>143.24692999999999</c:v>
                </c:pt>
                <c:pt idx="574">
                  <c:v>143.50129999999999</c:v>
                </c:pt>
                <c:pt idx="575">
                  <c:v>143.74963</c:v>
                </c:pt>
                <c:pt idx="576">
                  <c:v>143.99741</c:v>
                </c:pt>
                <c:pt idx="577">
                  <c:v>144.24829</c:v>
                </c:pt>
                <c:pt idx="578">
                  <c:v>144.49576999999999</c:v>
                </c:pt>
                <c:pt idx="579">
                  <c:v>144.74721</c:v>
                </c:pt>
                <c:pt idx="580">
                  <c:v>144.99571</c:v>
                </c:pt>
                <c:pt idx="581">
                  <c:v>145.24904000000001</c:v>
                </c:pt>
                <c:pt idx="582">
                  <c:v>145.49872999999999</c:v>
                </c:pt>
                <c:pt idx="583">
                  <c:v>145.75233</c:v>
                </c:pt>
                <c:pt idx="584">
                  <c:v>146.0009</c:v>
                </c:pt>
                <c:pt idx="585">
                  <c:v>146.25031000000001</c:v>
                </c:pt>
                <c:pt idx="586">
                  <c:v>146.50215</c:v>
                </c:pt>
                <c:pt idx="587">
                  <c:v>146.75156000000001</c:v>
                </c:pt>
                <c:pt idx="588">
                  <c:v>146.99945</c:v>
                </c:pt>
                <c:pt idx="589">
                  <c:v>147.25174999999999</c:v>
                </c:pt>
                <c:pt idx="590">
                  <c:v>147.49876</c:v>
                </c:pt>
                <c:pt idx="591">
                  <c:v>147.74930000000001</c:v>
                </c:pt>
                <c:pt idx="592">
                  <c:v>147.99913000000001</c:v>
                </c:pt>
                <c:pt idx="593">
                  <c:v>148.24854999999999</c:v>
                </c:pt>
                <c:pt idx="594">
                  <c:v>148.49966000000001</c:v>
                </c:pt>
                <c:pt idx="595">
                  <c:v>148.75069999999999</c:v>
                </c:pt>
                <c:pt idx="596">
                  <c:v>148.99963</c:v>
                </c:pt>
                <c:pt idx="597">
                  <c:v>149.24922000000001</c:v>
                </c:pt>
                <c:pt idx="598">
                  <c:v>149.50082</c:v>
                </c:pt>
                <c:pt idx="599">
                  <c:v>149.7491</c:v>
                </c:pt>
                <c:pt idx="600">
                  <c:v>150.00218000000001</c:v>
                </c:pt>
                <c:pt idx="601">
                  <c:v>150.25037</c:v>
                </c:pt>
                <c:pt idx="602">
                  <c:v>150.50073</c:v>
                </c:pt>
                <c:pt idx="603">
                  <c:v>150.75282000000001</c:v>
                </c:pt>
                <c:pt idx="604">
                  <c:v>151.00301999999999</c:v>
                </c:pt>
                <c:pt idx="605">
                  <c:v>151.24907999999999</c:v>
                </c:pt>
                <c:pt idx="606">
                  <c:v>151.50188</c:v>
                </c:pt>
                <c:pt idx="607">
                  <c:v>151.75076000000001</c:v>
                </c:pt>
                <c:pt idx="608">
                  <c:v>151.99597</c:v>
                </c:pt>
                <c:pt idx="609">
                  <c:v>152.24858</c:v>
                </c:pt>
                <c:pt idx="610">
                  <c:v>152.50031000000001</c:v>
                </c:pt>
                <c:pt idx="611">
                  <c:v>152.74987999999999</c:v>
                </c:pt>
                <c:pt idx="612">
                  <c:v>152.99725000000001</c:v>
                </c:pt>
                <c:pt idx="613">
                  <c:v>153.25264000000001</c:v>
                </c:pt>
                <c:pt idx="614">
                  <c:v>153.49878000000001</c:v>
                </c:pt>
                <c:pt idx="615">
                  <c:v>153.74922000000001</c:v>
                </c:pt>
                <c:pt idx="616">
                  <c:v>153.99948000000001</c:v>
                </c:pt>
                <c:pt idx="617">
                  <c:v>154.24637999999999</c:v>
                </c:pt>
                <c:pt idx="618">
                  <c:v>154.50020000000001</c:v>
                </c:pt>
                <c:pt idx="619">
                  <c:v>154.74939000000001</c:v>
                </c:pt>
                <c:pt idx="620">
                  <c:v>155.00102000000001</c:v>
                </c:pt>
                <c:pt idx="621">
                  <c:v>155.25125</c:v>
                </c:pt>
                <c:pt idx="622">
                  <c:v>155.49691999999999</c:v>
                </c:pt>
                <c:pt idx="623">
                  <c:v>155.74913000000001</c:v>
                </c:pt>
                <c:pt idx="624">
                  <c:v>155.99798999999999</c:v>
                </c:pt>
                <c:pt idx="625">
                  <c:v>156.24695</c:v>
                </c:pt>
                <c:pt idx="626">
                  <c:v>156.49794</c:v>
                </c:pt>
                <c:pt idx="627">
                  <c:v>156.74852000000001</c:v>
                </c:pt>
                <c:pt idx="628">
                  <c:v>156.99853999999999</c:v>
                </c:pt>
                <c:pt idx="629">
                  <c:v>157.25259</c:v>
                </c:pt>
                <c:pt idx="630">
                  <c:v>157.50049999999999</c:v>
                </c:pt>
                <c:pt idx="631">
                  <c:v>157.75200000000001</c:v>
                </c:pt>
                <c:pt idx="632">
                  <c:v>157.99735999999999</c:v>
                </c:pt>
                <c:pt idx="633">
                  <c:v>158.24986000000001</c:v>
                </c:pt>
                <c:pt idx="634">
                  <c:v>158.50174000000001</c:v>
                </c:pt>
                <c:pt idx="635">
                  <c:v>158.74988999999999</c:v>
                </c:pt>
                <c:pt idx="636">
                  <c:v>159.00003000000001</c:v>
                </c:pt>
                <c:pt idx="637">
                  <c:v>159.24933999999999</c:v>
                </c:pt>
                <c:pt idx="638">
                  <c:v>159.49815000000001</c:v>
                </c:pt>
                <c:pt idx="639">
                  <c:v>159.75125</c:v>
                </c:pt>
                <c:pt idx="640">
                  <c:v>159.99905000000001</c:v>
                </c:pt>
                <c:pt idx="641">
                  <c:v>160.25055</c:v>
                </c:pt>
                <c:pt idx="642">
                  <c:v>160.50136000000001</c:v>
                </c:pt>
                <c:pt idx="643">
                  <c:v>160.74847</c:v>
                </c:pt>
                <c:pt idx="644">
                  <c:v>160.99858</c:v>
                </c:pt>
                <c:pt idx="645">
                  <c:v>161.25108</c:v>
                </c:pt>
                <c:pt idx="646">
                  <c:v>161.50038000000001</c:v>
                </c:pt>
                <c:pt idx="647">
                  <c:v>161.74945</c:v>
                </c:pt>
                <c:pt idx="648">
                  <c:v>162.00063</c:v>
                </c:pt>
                <c:pt idx="649">
                  <c:v>162.24924999999999</c:v>
                </c:pt>
                <c:pt idx="650">
                  <c:v>162.49982</c:v>
                </c:pt>
                <c:pt idx="651">
                  <c:v>162.75008</c:v>
                </c:pt>
                <c:pt idx="652">
                  <c:v>163.00009</c:v>
                </c:pt>
                <c:pt idx="653">
                  <c:v>163.24988999999999</c:v>
                </c:pt>
                <c:pt idx="654">
                  <c:v>163.49948000000001</c:v>
                </c:pt>
                <c:pt idx="655">
                  <c:v>163.75055</c:v>
                </c:pt>
                <c:pt idx="656">
                  <c:v>163.99977000000001</c:v>
                </c:pt>
                <c:pt idx="657">
                  <c:v>164.25037</c:v>
                </c:pt>
                <c:pt idx="658">
                  <c:v>164.49961999999999</c:v>
                </c:pt>
                <c:pt idx="659">
                  <c:v>164.75389000000001</c:v>
                </c:pt>
                <c:pt idx="660">
                  <c:v>164.99632</c:v>
                </c:pt>
                <c:pt idx="661">
                  <c:v>165.24585999999999</c:v>
                </c:pt>
                <c:pt idx="662">
                  <c:v>165.50292999999999</c:v>
                </c:pt>
                <c:pt idx="663">
                  <c:v>165.75316000000001</c:v>
                </c:pt>
                <c:pt idx="664">
                  <c:v>165.99911</c:v>
                </c:pt>
                <c:pt idx="665">
                  <c:v>166.25128000000001</c:v>
                </c:pt>
                <c:pt idx="666">
                  <c:v>166.5051</c:v>
                </c:pt>
                <c:pt idx="667">
                  <c:v>166.75067000000001</c:v>
                </c:pt>
                <c:pt idx="668">
                  <c:v>167.0043</c:v>
                </c:pt>
                <c:pt idx="669">
                  <c:v>167.25275999999999</c:v>
                </c:pt>
                <c:pt idx="670">
                  <c:v>167.5009</c:v>
                </c:pt>
                <c:pt idx="671">
                  <c:v>167.75138999999999</c:v>
                </c:pt>
                <c:pt idx="672">
                  <c:v>168.00127000000001</c:v>
                </c:pt>
                <c:pt idx="673">
                  <c:v>168.25417999999999</c:v>
                </c:pt>
                <c:pt idx="674">
                  <c:v>168.49870000000001</c:v>
                </c:pt>
                <c:pt idx="675">
                  <c:v>168.74695</c:v>
                </c:pt>
                <c:pt idx="676">
                  <c:v>169.00255000000001</c:v>
                </c:pt>
                <c:pt idx="677">
                  <c:v>169.25073</c:v>
                </c:pt>
                <c:pt idx="678">
                  <c:v>169.50110000000001</c:v>
                </c:pt>
                <c:pt idx="679">
                  <c:v>169.75336999999999</c:v>
                </c:pt>
                <c:pt idx="680">
                  <c:v>169.99791999999999</c:v>
                </c:pt>
                <c:pt idx="681">
                  <c:v>170.25296</c:v>
                </c:pt>
                <c:pt idx="682">
                  <c:v>170.49786</c:v>
                </c:pt>
                <c:pt idx="683">
                  <c:v>170.74663000000001</c:v>
                </c:pt>
                <c:pt idx="684">
                  <c:v>171.00004999999999</c:v>
                </c:pt>
                <c:pt idx="685">
                  <c:v>171.25082</c:v>
                </c:pt>
                <c:pt idx="686">
                  <c:v>171.50223</c:v>
                </c:pt>
                <c:pt idx="687">
                  <c:v>171.74533</c:v>
                </c:pt>
                <c:pt idx="688">
                  <c:v>172.00116</c:v>
                </c:pt>
                <c:pt idx="689">
                  <c:v>172.24959999999999</c:v>
                </c:pt>
                <c:pt idx="690">
                  <c:v>172.50348</c:v>
                </c:pt>
                <c:pt idx="691">
                  <c:v>172.75031999999999</c:v>
                </c:pt>
                <c:pt idx="692">
                  <c:v>172.99977000000001</c:v>
                </c:pt>
                <c:pt idx="693">
                  <c:v>173.24963</c:v>
                </c:pt>
                <c:pt idx="694">
                  <c:v>173.49823000000001</c:v>
                </c:pt>
                <c:pt idx="695">
                  <c:v>173.74843999999999</c:v>
                </c:pt>
                <c:pt idx="696">
                  <c:v>174.00296</c:v>
                </c:pt>
                <c:pt idx="697">
                  <c:v>174.24959999999999</c:v>
                </c:pt>
                <c:pt idx="698">
                  <c:v>174.49930000000001</c:v>
                </c:pt>
                <c:pt idx="699">
                  <c:v>174.74985000000001</c:v>
                </c:pt>
                <c:pt idx="700">
                  <c:v>175</c:v>
                </c:pt>
                <c:pt idx="701">
                  <c:v>175.25</c:v>
                </c:pt>
                <c:pt idx="702">
                  <c:v>175.50176999999999</c:v>
                </c:pt>
                <c:pt idx="703">
                  <c:v>175.74886000000001</c:v>
                </c:pt>
                <c:pt idx="704">
                  <c:v>176.00073</c:v>
                </c:pt>
                <c:pt idx="705">
                  <c:v>176.24680000000001</c:v>
                </c:pt>
                <c:pt idx="706">
                  <c:v>176.50233</c:v>
                </c:pt>
                <c:pt idx="707">
                  <c:v>176.75335999999999</c:v>
                </c:pt>
                <c:pt idx="708">
                  <c:v>176.99739</c:v>
                </c:pt>
                <c:pt idx="709">
                  <c:v>177.24571</c:v>
                </c:pt>
                <c:pt idx="710">
                  <c:v>177.49540999999999</c:v>
                </c:pt>
                <c:pt idx="711">
                  <c:v>177.75309999999999</c:v>
                </c:pt>
                <c:pt idx="712">
                  <c:v>177.99913000000001</c:v>
                </c:pt>
                <c:pt idx="713">
                  <c:v>178.25008</c:v>
                </c:pt>
                <c:pt idx="714">
                  <c:v>178.49978999999999</c:v>
                </c:pt>
                <c:pt idx="715">
                  <c:v>178.74716000000001</c:v>
                </c:pt>
                <c:pt idx="716">
                  <c:v>179.00364999999999</c:v>
                </c:pt>
                <c:pt idx="717">
                  <c:v>179.24666999999999</c:v>
                </c:pt>
                <c:pt idx="718">
                  <c:v>179.49825999999999</c:v>
                </c:pt>
                <c:pt idx="719">
                  <c:v>179.74665999999999</c:v>
                </c:pt>
                <c:pt idx="720">
                  <c:v>179.99803</c:v>
                </c:pt>
                <c:pt idx="721">
                  <c:v>180.25108</c:v>
                </c:pt>
                <c:pt idx="722">
                  <c:v>180.50191000000001</c:v>
                </c:pt>
                <c:pt idx="723">
                  <c:v>180.74838</c:v>
                </c:pt>
                <c:pt idx="724">
                  <c:v>181</c:v>
                </c:pt>
                <c:pt idx="725">
                  <c:v>181.2516</c:v>
                </c:pt>
                <c:pt idx="726">
                  <c:v>181.49991</c:v>
                </c:pt>
                <c:pt idx="727">
                  <c:v>181.74919</c:v>
                </c:pt>
                <c:pt idx="728">
                  <c:v>182.00403</c:v>
                </c:pt>
                <c:pt idx="729">
                  <c:v>182.24471</c:v>
                </c:pt>
                <c:pt idx="730">
                  <c:v>182.50339</c:v>
                </c:pt>
                <c:pt idx="731">
                  <c:v>182.75056000000001</c:v>
                </c:pt>
                <c:pt idx="732">
                  <c:v>183.00060999999999</c:v>
                </c:pt>
                <c:pt idx="733">
                  <c:v>183.25239999999999</c:v>
                </c:pt>
                <c:pt idx="734">
                  <c:v>183.50233</c:v>
                </c:pt>
                <c:pt idx="735">
                  <c:v>183.75945999999999</c:v>
                </c:pt>
                <c:pt idx="736">
                  <c:v>184.00821999999999</c:v>
                </c:pt>
                <c:pt idx="737">
                  <c:v>184.24611999999999</c:v>
                </c:pt>
                <c:pt idx="738">
                  <c:v>184.49889999999999</c:v>
                </c:pt>
                <c:pt idx="739">
                  <c:v>184.75604000000001</c:v>
                </c:pt>
                <c:pt idx="740">
                  <c:v>184.99850000000001</c:v>
                </c:pt>
                <c:pt idx="741">
                  <c:v>185.24893</c:v>
                </c:pt>
                <c:pt idx="742">
                  <c:v>185.49957000000001</c:v>
                </c:pt>
                <c:pt idx="743">
                  <c:v>185.74965</c:v>
                </c:pt>
                <c:pt idx="744">
                  <c:v>186.00778</c:v>
                </c:pt>
                <c:pt idx="745">
                  <c:v>186.24721</c:v>
                </c:pt>
                <c:pt idx="746">
                  <c:v>186.50108</c:v>
                </c:pt>
                <c:pt idx="747">
                  <c:v>186.75443999999999</c:v>
                </c:pt>
                <c:pt idx="748">
                  <c:v>187.00660999999999</c:v>
                </c:pt>
                <c:pt idx="749">
                  <c:v>187.25484</c:v>
                </c:pt>
                <c:pt idx="750">
                  <c:v>187.50022999999999</c:v>
                </c:pt>
                <c:pt idx="751">
                  <c:v>187.75307000000001</c:v>
                </c:pt>
                <c:pt idx="752">
                  <c:v>187.99690000000001</c:v>
                </c:pt>
                <c:pt idx="753">
                  <c:v>188.25035</c:v>
                </c:pt>
                <c:pt idx="754">
                  <c:v>188.50415000000001</c:v>
                </c:pt>
                <c:pt idx="755">
                  <c:v>188.74931000000001</c:v>
                </c:pt>
                <c:pt idx="756">
                  <c:v>189.00119000000001</c:v>
                </c:pt>
                <c:pt idx="757">
                  <c:v>189.24429000000001</c:v>
                </c:pt>
                <c:pt idx="758">
                  <c:v>189.49921000000001</c:v>
                </c:pt>
                <c:pt idx="759">
                  <c:v>189.74939000000001</c:v>
                </c:pt>
                <c:pt idx="760">
                  <c:v>190.00359</c:v>
                </c:pt>
                <c:pt idx="761">
                  <c:v>190.24726999999999</c:v>
                </c:pt>
                <c:pt idx="762">
                  <c:v>190.49838</c:v>
                </c:pt>
                <c:pt idx="763">
                  <c:v>190.74879000000001</c:v>
                </c:pt>
                <c:pt idx="764">
                  <c:v>190.99970999999999</c:v>
                </c:pt>
                <c:pt idx="765">
                  <c:v>191.24772999999999</c:v>
                </c:pt>
                <c:pt idx="766">
                  <c:v>191.49831</c:v>
                </c:pt>
                <c:pt idx="767">
                  <c:v>191.75005999999999</c:v>
                </c:pt>
                <c:pt idx="768">
                  <c:v>191.99742000000001</c:v>
                </c:pt>
                <c:pt idx="769">
                  <c:v>192.25285</c:v>
                </c:pt>
                <c:pt idx="770">
                  <c:v>192.49918</c:v>
                </c:pt>
                <c:pt idx="771">
                  <c:v>192.75255000000001</c:v>
                </c:pt>
                <c:pt idx="772">
                  <c:v>193.00023999999999</c:v>
                </c:pt>
                <c:pt idx="773">
                  <c:v>193.24843999999999</c:v>
                </c:pt>
                <c:pt idx="774">
                  <c:v>193.50046</c:v>
                </c:pt>
                <c:pt idx="775">
                  <c:v>193.75336999999999</c:v>
                </c:pt>
                <c:pt idx="776">
                  <c:v>194.00029000000001</c:v>
                </c:pt>
                <c:pt idx="777">
                  <c:v>194.24674999999999</c:v>
                </c:pt>
                <c:pt idx="778">
                  <c:v>194.50211999999999</c:v>
                </c:pt>
                <c:pt idx="779">
                  <c:v>194.75348</c:v>
                </c:pt>
                <c:pt idx="780">
                  <c:v>195.00281000000001</c:v>
                </c:pt>
                <c:pt idx="781">
                  <c:v>195.25244000000001</c:v>
                </c:pt>
                <c:pt idx="782">
                  <c:v>195.50002000000001</c:v>
                </c:pt>
                <c:pt idx="783">
                  <c:v>195.75093000000001</c:v>
                </c:pt>
                <c:pt idx="784">
                  <c:v>195.99794</c:v>
                </c:pt>
                <c:pt idx="785">
                  <c:v>196.25224</c:v>
                </c:pt>
                <c:pt idx="786">
                  <c:v>196.50009</c:v>
                </c:pt>
                <c:pt idx="787">
                  <c:v>196.74876</c:v>
                </c:pt>
                <c:pt idx="788">
                  <c:v>196.99886000000001</c:v>
                </c:pt>
                <c:pt idx="789">
                  <c:v>197.24700999999999</c:v>
                </c:pt>
                <c:pt idx="790">
                  <c:v>197.49872999999999</c:v>
                </c:pt>
                <c:pt idx="791">
                  <c:v>197.75110000000001</c:v>
                </c:pt>
                <c:pt idx="792">
                  <c:v>198.00281000000001</c:v>
                </c:pt>
                <c:pt idx="793">
                  <c:v>198.25375</c:v>
                </c:pt>
                <c:pt idx="794">
                  <c:v>198.49666999999999</c:v>
                </c:pt>
                <c:pt idx="795">
                  <c:v>198.75145000000001</c:v>
                </c:pt>
                <c:pt idx="796">
                  <c:v>198.99621999999999</c:v>
                </c:pt>
                <c:pt idx="797">
                  <c:v>199.25259</c:v>
                </c:pt>
                <c:pt idx="798">
                  <c:v>199.49600000000001</c:v>
                </c:pt>
                <c:pt idx="799">
                  <c:v>199.75069999999999</c:v>
                </c:pt>
                <c:pt idx="800">
                  <c:v>200.00033999999999</c:v>
                </c:pt>
                <c:pt idx="801">
                  <c:v>200.24983</c:v>
                </c:pt>
                <c:pt idx="802">
                  <c:v>200.50465</c:v>
                </c:pt>
                <c:pt idx="803">
                  <c:v>200.74869000000001</c:v>
                </c:pt>
                <c:pt idx="804">
                  <c:v>201.00408999999999</c:v>
                </c:pt>
                <c:pt idx="805">
                  <c:v>201.24623</c:v>
                </c:pt>
                <c:pt idx="806">
                  <c:v>201.50493</c:v>
                </c:pt>
                <c:pt idx="807">
                  <c:v>201.74664000000001</c:v>
                </c:pt>
              </c:numCache>
            </c:numRef>
          </c:xVal>
          <c:yVal>
            <c:numRef>
              <c:f>Foglio1!$H$3:$H$823</c:f>
              <c:numCache>
                <c:formatCode>0.00E+00</c:formatCode>
                <c:ptCount val="821"/>
                <c:pt idx="0">
                  <c:v>28208.719700000001</c:v>
                </c:pt>
                <c:pt idx="1">
                  <c:v>41667.975699999995</c:v>
                </c:pt>
                <c:pt idx="2">
                  <c:v>40669.756699999998</c:v>
                </c:pt>
                <c:pt idx="3">
                  <c:v>32879.510699999999</c:v>
                </c:pt>
                <c:pt idx="4">
                  <c:v>39537.409699999997</c:v>
                </c:pt>
                <c:pt idx="5">
                  <c:v>37723.674699999996</c:v>
                </c:pt>
                <c:pt idx="6">
                  <c:v>36352.502699999997</c:v>
                </c:pt>
                <c:pt idx="7">
                  <c:v>37866.530699999996</c:v>
                </c:pt>
                <c:pt idx="8">
                  <c:v>38299.983699999997</c:v>
                </c:pt>
                <c:pt idx="9">
                  <c:v>37051.354699999996</c:v>
                </c:pt>
                <c:pt idx="10">
                  <c:v>37114.530699999996</c:v>
                </c:pt>
                <c:pt idx="11">
                  <c:v>38096.018700000001</c:v>
                </c:pt>
                <c:pt idx="12">
                  <c:v>37560.248699999996</c:v>
                </c:pt>
                <c:pt idx="13">
                  <c:v>37113.612699999998</c:v>
                </c:pt>
                <c:pt idx="14">
                  <c:v>37351.549699999996</c:v>
                </c:pt>
                <c:pt idx="15">
                  <c:v>37829.397699999994</c:v>
                </c:pt>
                <c:pt idx="16">
                  <c:v>37533.409699999997</c:v>
                </c:pt>
                <c:pt idx="17">
                  <c:v>37232.0887</c:v>
                </c:pt>
                <c:pt idx="18">
                  <c:v>37450.0887</c:v>
                </c:pt>
                <c:pt idx="19">
                  <c:v>37638.272699999994</c:v>
                </c:pt>
                <c:pt idx="20">
                  <c:v>37577.912700000001</c:v>
                </c:pt>
                <c:pt idx="21">
                  <c:v>37383.705699999999</c:v>
                </c:pt>
                <c:pt idx="22">
                  <c:v>37432.756699999998</c:v>
                </c:pt>
                <c:pt idx="23">
                  <c:v>37573.869699999996</c:v>
                </c:pt>
                <c:pt idx="24">
                  <c:v>37567.057699999998</c:v>
                </c:pt>
                <c:pt idx="25">
                  <c:v>37374.698700000001</c:v>
                </c:pt>
                <c:pt idx="26">
                  <c:v>37513.116699999999</c:v>
                </c:pt>
                <c:pt idx="27">
                  <c:v>37562.248699999996</c:v>
                </c:pt>
                <c:pt idx="28">
                  <c:v>37503.495699999999</c:v>
                </c:pt>
                <c:pt idx="29">
                  <c:v>37442.498699999996</c:v>
                </c:pt>
                <c:pt idx="30">
                  <c:v>37517.280699999996</c:v>
                </c:pt>
                <c:pt idx="31">
                  <c:v>37533.709699999999</c:v>
                </c:pt>
                <c:pt idx="32">
                  <c:v>37465.557699999998</c:v>
                </c:pt>
                <c:pt idx="33">
                  <c:v>37465.182699999998</c:v>
                </c:pt>
                <c:pt idx="34">
                  <c:v>37534.881699999998</c:v>
                </c:pt>
                <c:pt idx="35">
                  <c:v>37498.166699999994</c:v>
                </c:pt>
                <c:pt idx="36">
                  <c:v>37496.307699999998</c:v>
                </c:pt>
                <c:pt idx="37">
                  <c:v>37488.358699999997</c:v>
                </c:pt>
                <c:pt idx="38">
                  <c:v>37518.627699999997</c:v>
                </c:pt>
                <c:pt idx="39">
                  <c:v>37490.686699999998</c:v>
                </c:pt>
                <c:pt idx="40">
                  <c:v>37481.5697</c:v>
                </c:pt>
                <c:pt idx="41">
                  <c:v>37493.6947</c:v>
                </c:pt>
                <c:pt idx="42">
                  <c:v>37481.557699999998</c:v>
                </c:pt>
                <c:pt idx="43">
                  <c:v>37492.131699999998</c:v>
                </c:pt>
                <c:pt idx="44">
                  <c:v>37477.420699999995</c:v>
                </c:pt>
                <c:pt idx="45">
                  <c:v>37500.885699999999</c:v>
                </c:pt>
                <c:pt idx="46">
                  <c:v>37488.995699999999</c:v>
                </c:pt>
                <c:pt idx="47">
                  <c:v>37493.350699999995</c:v>
                </c:pt>
                <c:pt idx="48">
                  <c:v>37478.381699999998</c:v>
                </c:pt>
                <c:pt idx="49">
                  <c:v>37491.100699999995</c:v>
                </c:pt>
                <c:pt idx="50">
                  <c:v>37490.518700000001</c:v>
                </c:pt>
                <c:pt idx="51">
                  <c:v>37476.256699999998</c:v>
                </c:pt>
                <c:pt idx="52">
                  <c:v>37492.299699999996</c:v>
                </c:pt>
                <c:pt idx="53">
                  <c:v>37479.991699999999</c:v>
                </c:pt>
                <c:pt idx="54">
                  <c:v>37497.737699999998</c:v>
                </c:pt>
                <c:pt idx="55">
                  <c:v>37491.854699999996</c:v>
                </c:pt>
                <c:pt idx="56">
                  <c:v>37502.256699999998</c:v>
                </c:pt>
                <c:pt idx="57">
                  <c:v>37506.405699999996</c:v>
                </c:pt>
                <c:pt idx="58">
                  <c:v>37495.416699999994</c:v>
                </c:pt>
                <c:pt idx="59">
                  <c:v>37514.080699999999</c:v>
                </c:pt>
                <c:pt idx="60">
                  <c:v>37498.0697</c:v>
                </c:pt>
                <c:pt idx="61">
                  <c:v>37492.877699999997</c:v>
                </c:pt>
                <c:pt idx="62">
                  <c:v>37498.350699999995</c:v>
                </c:pt>
                <c:pt idx="63">
                  <c:v>37472.600699999995</c:v>
                </c:pt>
                <c:pt idx="64">
                  <c:v>37501.873699999996</c:v>
                </c:pt>
                <c:pt idx="65">
                  <c:v>37488.182699999998</c:v>
                </c:pt>
                <c:pt idx="66">
                  <c:v>37484.299699999996</c:v>
                </c:pt>
                <c:pt idx="67">
                  <c:v>37479.084699999999</c:v>
                </c:pt>
                <c:pt idx="68">
                  <c:v>37509.1397</c:v>
                </c:pt>
                <c:pt idx="69">
                  <c:v>37498.202699999994</c:v>
                </c:pt>
                <c:pt idx="70">
                  <c:v>37494.159699999997</c:v>
                </c:pt>
                <c:pt idx="71">
                  <c:v>37484.909699999997</c:v>
                </c:pt>
                <c:pt idx="72">
                  <c:v>37517.916699999994</c:v>
                </c:pt>
                <c:pt idx="73">
                  <c:v>37504.858699999997</c:v>
                </c:pt>
                <c:pt idx="74">
                  <c:v>37466.924699999996</c:v>
                </c:pt>
                <c:pt idx="75">
                  <c:v>37543.455699999999</c:v>
                </c:pt>
                <c:pt idx="76">
                  <c:v>37450.662700000001</c:v>
                </c:pt>
                <c:pt idx="77">
                  <c:v>37468.174699999996</c:v>
                </c:pt>
                <c:pt idx="78">
                  <c:v>37490.198700000001</c:v>
                </c:pt>
                <c:pt idx="79">
                  <c:v>37458.6397</c:v>
                </c:pt>
                <c:pt idx="80">
                  <c:v>37455.823700000001</c:v>
                </c:pt>
                <c:pt idx="81">
                  <c:v>37476.662700000001</c:v>
                </c:pt>
                <c:pt idx="82">
                  <c:v>37429.436699999998</c:v>
                </c:pt>
                <c:pt idx="83">
                  <c:v>37407.846699999995</c:v>
                </c:pt>
                <c:pt idx="84">
                  <c:v>37440.3387</c:v>
                </c:pt>
                <c:pt idx="85">
                  <c:v>37359.983699999997</c:v>
                </c:pt>
                <c:pt idx="86">
                  <c:v>37337.006699999998</c:v>
                </c:pt>
                <c:pt idx="87">
                  <c:v>37329.159699999997</c:v>
                </c:pt>
                <c:pt idx="88">
                  <c:v>37142.967700000001</c:v>
                </c:pt>
                <c:pt idx="89">
                  <c:v>36923.119699999996</c:v>
                </c:pt>
                <c:pt idx="90">
                  <c:v>38273.592700000001</c:v>
                </c:pt>
                <c:pt idx="91">
                  <c:v>37884.862699999998</c:v>
                </c:pt>
                <c:pt idx="92">
                  <c:v>35367.600699999995</c:v>
                </c:pt>
                <c:pt idx="93">
                  <c:v>37464.057699999998</c:v>
                </c:pt>
                <c:pt idx="94">
                  <c:v>37357.0887</c:v>
                </c:pt>
                <c:pt idx="95">
                  <c:v>36916.647699999994</c:v>
                </c:pt>
                <c:pt idx="96">
                  <c:v>37670.596699999995</c:v>
                </c:pt>
                <c:pt idx="97">
                  <c:v>37193.987699999998</c:v>
                </c:pt>
                <c:pt idx="98">
                  <c:v>37588.452699999994</c:v>
                </c:pt>
                <c:pt idx="99">
                  <c:v>38194.659699999997</c:v>
                </c:pt>
                <c:pt idx="100">
                  <c:v>37813.026699999995</c:v>
                </c:pt>
                <c:pt idx="101">
                  <c:v>38366.662700000001</c:v>
                </c:pt>
                <c:pt idx="102">
                  <c:v>38560.436699999998</c:v>
                </c:pt>
                <c:pt idx="103">
                  <c:v>38449.932699999998</c:v>
                </c:pt>
                <c:pt idx="104">
                  <c:v>38366.702699999994</c:v>
                </c:pt>
                <c:pt idx="105">
                  <c:v>38900.205699999999</c:v>
                </c:pt>
                <c:pt idx="106">
                  <c:v>38523.205699999999</c:v>
                </c:pt>
                <c:pt idx="107">
                  <c:v>38057.655699999996</c:v>
                </c:pt>
                <c:pt idx="108">
                  <c:v>38643.104699999996</c:v>
                </c:pt>
                <c:pt idx="109">
                  <c:v>38100.916699999994</c:v>
                </c:pt>
                <c:pt idx="110">
                  <c:v>38829.760699999999</c:v>
                </c:pt>
                <c:pt idx="111">
                  <c:v>38067.135699999999</c:v>
                </c:pt>
                <c:pt idx="112">
                  <c:v>38333.166699999994</c:v>
                </c:pt>
                <c:pt idx="113">
                  <c:v>38206.8897</c:v>
                </c:pt>
                <c:pt idx="114">
                  <c:v>38043.3387</c:v>
                </c:pt>
                <c:pt idx="115">
                  <c:v>38107.8387</c:v>
                </c:pt>
                <c:pt idx="116">
                  <c:v>37912.955699999999</c:v>
                </c:pt>
                <c:pt idx="117">
                  <c:v>37643.799699999996</c:v>
                </c:pt>
                <c:pt idx="118">
                  <c:v>37158.147699999994</c:v>
                </c:pt>
                <c:pt idx="119">
                  <c:v>36968.627699999997</c:v>
                </c:pt>
                <c:pt idx="120">
                  <c:v>37037.342700000001</c:v>
                </c:pt>
                <c:pt idx="121">
                  <c:v>36754.166699999994</c:v>
                </c:pt>
                <c:pt idx="122">
                  <c:v>36252.905699999996</c:v>
                </c:pt>
                <c:pt idx="123">
                  <c:v>36014.174699999996</c:v>
                </c:pt>
                <c:pt idx="124">
                  <c:v>36018.4447</c:v>
                </c:pt>
                <c:pt idx="125">
                  <c:v>35766.241699999999</c:v>
                </c:pt>
                <c:pt idx="126">
                  <c:v>36197.416699999994</c:v>
                </c:pt>
                <c:pt idx="127">
                  <c:v>36670.3197</c:v>
                </c:pt>
                <c:pt idx="128">
                  <c:v>37352.842700000001</c:v>
                </c:pt>
                <c:pt idx="129">
                  <c:v>37566.174699999996</c:v>
                </c:pt>
                <c:pt idx="130">
                  <c:v>38004.366699999999</c:v>
                </c:pt>
                <c:pt idx="131">
                  <c:v>38219.131699999998</c:v>
                </c:pt>
                <c:pt idx="132">
                  <c:v>37945.834699999999</c:v>
                </c:pt>
                <c:pt idx="133">
                  <c:v>38359.631699999998</c:v>
                </c:pt>
                <c:pt idx="134">
                  <c:v>37813.119699999996</c:v>
                </c:pt>
                <c:pt idx="135">
                  <c:v>38095.721699999995</c:v>
                </c:pt>
                <c:pt idx="136">
                  <c:v>37951.854699999996</c:v>
                </c:pt>
                <c:pt idx="137">
                  <c:v>37830.096699999995</c:v>
                </c:pt>
                <c:pt idx="138">
                  <c:v>37789.448700000001</c:v>
                </c:pt>
                <c:pt idx="139">
                  <c:v>37473.885699999999</c:v>
                </c:pt>
                <c:pt idx="140">
                  <c:v>37289.041699999994</c:v>
                </c:pt>
                <c:pt idx="141">
                  <c:v>36963.502699999997</c:v>
                </c:pt>
                <c:pt idx="142">
                  <c:v>37053.362699999998</c:v>
                </c:pt>
                <c:pt idx="143">
                  <c:v>37032.084699999999</c:v>
                </c:pt>
                <c:pt idx="144">
                  <c:v>37297.616699999999</c:v>
                </c:pt>
                <c:pt idx="145">
                  <c:v>37003.350699999995</c:v>
                </c:pt>
                <c:pt idx="146">
                  <c:v>37581.358699999997</c:v>
                </c:pt>
                <c:pt idx="147">
                  <c:v>37888.248699999996</c:v>
                </c:pt>
                <c:pt idx="148">
                  <c:v>37891.854699999996</c:v>
                </c:pt>
                <c:pt idx="149">
                  <c:v>38194.682699999998</c:v>
                </c:pt>
                <c:pt idx="150">
                  <c:v>38274.561699999998</c:v>
                </c:pt>
                <c:pt idx="151">
                  <c:v>38085.119699999996</c:v>
                </c:pt>
                <c:pt idx="152">
                  <c:v>38076.662700000001</c:v>
                </c:pt>
                <c:pt idx="153">
                  <c:v>38050.178699999997</c:v>
                </c:pt>
                <c:pt idx="154">
                  <c:v>37890.170699999995</c:v>
                </c:pt>
                <c:pt idx="155">
                  <c:v>37630.756699999998</c:v>
                </c:pt>
                <c:pt idx="156">
                  <c:v>37714.0697</c:v>
                </c:pt>
                <c:pt idx="157">
                  <c:v>36984.686699999998</c:v>
                </c:pt>
                <c:pt idx="158">
                  <c:v>36802.940699999999</c:v>
                </c:pt>
                <c:pt idx="159">
                  <c:v>36631.436699999998</c:v>
                </c:pt>
                <c:pt idx="160">
                  <c:v>36441.037700000001</c:v>
                </c:pt>
                <c:pt idx="161">
                  <c:v>36565.409699999997</c:v>
                </c:pt>
                <c:pt idx="162">
                  <c:v>37044.940699999999</c:v>
                </c:pt>
                <c:pt idx="163">
                  <c:v>37318.600699999995</c:v>
                </c:pt>
                <c:pt idx="164">
                  <c:v>37830.5887</c:v>
                </c:pt>
                <c:pt idx="165">
                  <c:v>38197.436699999998</c:v>
                </c:pt>
                <c:pt idx="166">
                  <c:v>38225.506699999998</c:v>
                </c:pt>
                <c:pt idx="167">
                  <c:v>38634.803699999997</c:v>
                </c:pt>
                <c:pt idx="168">
                  <c:v>37953.721699999995</c:v>
                </c:pt>
                <c:pt idx="169">
                  <c:v>38769.580699999999</c:v>
                </c:pt>
                <c:pt idx="170">
                  <c:v>38094.483699999997</c:v>
                </c:pt>
                <c:pt idx="171">
                  <c:v>38261.7137</c:v>
                </c:pt>
                <c:pt idx="172">
                  <c:v>37666.487699999998</c:v>
                </c:pt>
                <c:pt idx="173">
                  <c:v>37705.909699999997</c:v>
                </c:pt>
                <c:pt idx="174">
                  <c:v>36792.959699999999</c:v>
                </c:pt>
                <c:pt idx="175">
                  <c:v>36685.330699999999</c:v>
                </c:pt>
                <c:pt idx="176">
                  <c:v>36099.705699999999</c:v>
                </c:pt>
                <c:pt idx="177">
                  <c:v>35880.323700000001</c:v>
                </c:pt>
                <c:pt idx="178">
                  <c:v>36088.147699999994</c:v>
                </c:pt>
                <c:pt idx="179">
                  <c:v>36454.955699999999</c:v>
                </c:pt>
                <c:pt idx="180">
                  <c:v>37375.991699999999</c:v>
                </c:pt>
                <c:pt idx="181">
                  <c:v>37721.998699999996</c:v>
                </c:pt>
                <c:pt idx="182">
                  <c:v>38088.940699999999</c:v>
                </c:pt>
                <c:pt idx="183">
                  <c:v>38379.655699999996</c:v>
                </c:pt>
                <c:pt idx="184">
                  <c:v>38333.604699999996</c:v>
                </c:pt>
                <c:pt idx="185">
                  <c:v>38767.705699999999</c:v>
                </c:pt>
                <c:pt idx="186">
                  <c:v>38066.0697</c:v>
                </c:pt>
                <c:pt idx="187">
                  <c:v>38260.366699999999</c:v>
                </c:pt>
                <c:pt idx="188">
                  <c:v>37714.0697</c:v>
                </c:pt>
                <c:pt idx="189">
                  <c:v>38094.616699999999</c:v>
                </c:pt>
                <c:pt idx="190">
                  <c:v>38063.885699999999</c:v>
                </c:pt>
                <c:pt idx="191">
                  <c:v>38317.049699999996</c:v>
                </c:pt>
                <c:pt idx="192">
                  <c:v>38318.987699999998</c:v>
                </c:pt>
                <c:pt idx="193">
                  <c:v>38106.268700000001</c:v>
                </c:pt>
                <c:pt idx="194">
                  <c:v>38556.6947</c:v>
                </c:pt>
                <c:pt idx="195">
                  <c:v>38082.1397</c:v>
                </c:pt>
                <c:pt idx="196">
                  <c:v>38414.190699999999</c:v>
                </c:pt>
                <c:pt idx="197">
                  <c:v>37896.659699999997</c:v>
                </c:pt>
                <c:pt idx="198">
                  <c:v>38020.623699999996</c:v>
                </c:pt>
                <c:pt idx="199">
                  <c:v>38037.8197</c:v>
                </c:pt>
                <c:pt idx="200">
                  <c:v>37761.8897</c:v>
                </c:pt>
                <c:pt idx="201">
                  <c:v>37306.217700000001</c:v>
                </c:pt>
                <c:pt idx="202">
                  <c:v>36328.666699999994</c:v>
                </c:pt>
                <c:pt idx="203">
                  <c:v>36007.717700000001</c:v>
                </c:pt>
                <c:pt idx="204">
                  <c:v>34852.342700000001</c:v>
                </c:pt>
                <c:pt idx="205">
                  <c:v>34674.053699999997</c:v>
                </c:pt>
                <c:pt idx="206">
                  <c:v>35701.7647</c:v>
                </c:pt>
                <c:pt idx="207">
                  <c:v>37159.745699999999</c:v>
                </c:pt>
                <c:pt idx="208">
                  <c:v>37919.284699999997</c:v>
                </c:pt>
                <c:pt idx="209">
                  <c:v>38945.959699999999</c:v>
                </c:pt>
                <c:pt idx="210">
                  <c:v>39072.077699999994</c:v>
                </c:pt>
                <c:pt idx="211">
                  <c:v>38311.119699999996</c:v>
                </c:pt>
                <c:pt idx="212">
                  <c:v>38503.123699999996</c:v>
                </c:pt>
                <c:pt idx="213">
                  <c:v>39160.905699999996</c:v>
                </c:pt>
                <c:pt idx="214">
                  <c:v>38395.850699999995</c:v>
                </c:pt>
                <c:pt idx="215">
                  <c:v>38144.260699999999</c:v>
                </c:pt>
                <c:pt idx="216">
                  <c:v>39028.252699999997</c:v>
                </c:pt>
                <c:pt idx="217">
                  <c:v>38643.307699999998</c:v>
                </c:pt>
                <c:pt idx="218">
                  <c:v>37889.026699999995</c:v>
                </c:pt>
                <c:pt idx="219">
                  <c:v>38205.991699999999</c:v>
                </c:pt>
                <c:pt idx="220">
                  <c:v>38091.549699999996</c:v>
                </c:pt>
                <c:pt idx="221">
                  <c:v>38899.725699999995</c:v>
                </c:pt>
                <c:pt idx="222">
                  <c:v>38681.323700000001</c:v>
                </c:pt>
                <c:pt idx="223">
                  <c:v>39057.491699999999</c:v>
                </c:pt>
                <c:pt idx="224">
                  <c:v>39063.561699999998</c:v>
                </c:pt>
                <c:pt idx="225">
                  <c:v>39369.182699999998</c:v>
                </c:pt>
                <c:pt idx="226">
                  <c:v>38813.873699999996</c:v>
                </c:pt>
                <c:pt idx="227">
                  <c:v>38903.0697</c:v>
                </c:pt>
                <c:pt idx="228">
                  <c:v>39114.752699999997</c:v>
                </c:pt>
                <c:pt idx="229">
                  <c:v>38829.850699999995</c:v>
                </c:pt>
                <c:pt idx="230">
                  <c:v>40597.967700000001</c:v>
                </c:pt>
                <c:pt idx="231">
                  <c:v>38412.737699999998</c:v>
                </c:pt>
                <c:pt idx="232">
                  <c:v>36479.373699999996</c:v>
                </c:pt>
                <c:pt idx="233">
                  <c:v>34307.221699999995</c:v>
                </c:pt>
                <c:pt idx="234">
                  <c:v>44228.807699999998</c:v>
                </c:pt>
                <c:pt idx="235">
                  <c:v>34131.811699999998</c:v>
                </c:pt>
                <c:pt idx="236">
                  <c:v>35845.284699999997</c:v>
                </c:pt>
                <c:pt idx="237">
                  <c:v>30993.5517</c:v>
                </c:pt>
                <c:pt idx="238">
                  <c:v>30993.5517</c:v>
                </c:pt>
                <c:pt idx="239">
                  <c:v>39062.787700000001</c:v>
                </c:pt>
                <c:pt idx="240">
                  <c:v>39337.537700000001</c:v>
                </c:pt>
                <c:pt idx="241">
                  <c:v>37719.022699999994</c:v>
                </c:pt>
                <c:pt idx="242">
                  <c:v>38178.5147</c:v>
                </c:pt>
                <c:pt idx="243">
                  <c:v>39119.741699999999</c:v>
                </c:pt>
                <c:pt idx="244">
                  <c:v>40247.970599999993</c:v>
                </c:pt>
                <c:pt idx="245">
                  <c:v>39540.323499999999</c:v>
                </c:pt>
                <c:pt idx="246">
                  <c:v>39585.588900000002</c:v>
                </c:pt>
                <c:pt idx="247">
                  <c:v>39548.9015</c:v>
                </c:pt>
                <c:pt idx="248">
                  <c:v>38434.980100000001</c:v>
                </c:pt>
                <c:pt idx="249">
                  <c:v>36623.840499999998</c:v>
                </c:pt>
                <c:pt idx="250">
                  <c:v>37951.152300000002</c:v>
                </c:pt>
                <c:pt idx="251">
                  <c:v>38089.687100000003</c:v>
                </c:pt>
                <c:pt idx="252">
                  <c:v>36573.107499999998</c:v>
                </c:pt>
                <c:pt idx="253">
                  <c:v>36175.582500000004</c:v>
                </c:pt>
                <c:pt idx="254">
                  <c:v>36411.852199999994</c:v>
                </c:pt>
                <c:pt idx="255">
                  <c:v>37881.211600000002</c:v>
                </c:pt>
                <c:pt idx="256">
                  <c:v>34398.820100000004</c:v>
                </c:pt>
                <c:pt idx="257">
                  <c:v>35129.2644</c:v>
                </c:pt>
                <c:pt idx="258">
                  <c:v>37386.731200000002</c:v>
                </c:pt>
                <c:pt idx="259">
                  <c:v>37513.095099999999</c:v>
                </c:pt>
                <c:pt idx="260">
                  <c:v>38534.613300000005</c:v>
                </c:pt>
                <c:pt idx="261">
                  <c:v>39188.198400000001</c:v>
                </c:pt>
                <c:pt idx="262">
                  <c:v>39752.505500000007</c:v>
                </c:pt>
                <c:pt idx="263">
                  <c:v>39650.836600000002</c:v>
                </c:pt>
                <c:pt idx="264">
                  <c:v>39410.256699999998</c:v>
                </c:pt>
                <c:pt idx="265">
                  <c:v>39005.576000000001</c:v>
                </c:pt>
                <c:pt idx="266">
                  <c:v>39228.873299999999</c:v>
                </c:pt>
                <c:pt idx="267">
                  <c:v>38722.543700000002</c:v>
                </c:pt>
                <c:pt idx="268">
                  <c:v>39027.392800000001</c:v>
                </c:pt>
                <c:pt idx="269">
                  <c:v>39119.605100000001</c:v>
                </c:pt>
                <c:pt idx="270">
                  <c:v>39077.825899999996</c:v>
                </c:pt>
                <c:pt idx="271">
                  <c:v>38727.7961</c:v>
                </c:pt>
                <c:pt idx="272">
                  <c:v>37777.549700000003</c:v>
                </c:pt>
                <c:pt idx="273">
                  <c:v>36672.116499999996</c:v>
                </c:pt>
                <c:pt idx="274">
                  <c:v>36143.046200000004</c:v>
                </c:pt>
                <c:pt idx="275">
                  <c:v>34410.542700000005</c:v>
                </c:pt>
                <c:pt idx="276">
                  <c:v>34334.193900000006</c:v>
                </c:pt>
                <c:pt idx="277">
                  <c:v>35709.040999999997</c:v>
                </c:pt>
                <c:pt idx="278">
                  <c:v>36157.9712</c:v>
                </c:pt>
                <c:pt idx="279">
                  <c:v>37400.591899999999</c:v>
                </c:pt>
                <c:pt idx="280">
                  <c:v>36857.457399999999</c:v>
                </c:pt>
                <c:pt idx="281">
                  <c:v>38352.070600000006</c:v>
                </c:pt>
                <c:pt idx="282">
                  <c:v>38425.474999999999</c:v>
                </c:pt>
                <c:pt idx="283">
                  <c:v>38525.785199999998</c:v>
                </c:pt>
                <c:pt idx="284">
                  <c:v>38499.172599999998</c:v>
                </c:pt>
                <c:pt idx="285">
                  <c:v>38588.546799999996</c:v>
                </c:pt>
                <c:pt idx="286">
                  <c:v>38106.1656</c:v>
                </c:pt>
                <c:pt idx="287">
                  <c:v>38291.667700000005</c:v>
                </c:pt>
                <c:pt idx="288">
                  <c:v>38762.558199999999</c:v>
                </c:pt>
                <c:pt idx="289">
                  <c:v>37548.001700000001</c:v>
                </c:pt>
                <c:pt idx="290">
                  <c:v>37853.451800000003</c:v>
                </c:pt>
                <c:pt idx="291">
                  <c:v>38093.545599999998</c:v>
                </c:pt>
                <c:pt idx="292">
                  <c:v>38423.017800000001</c:v>
                </c:pt>
                <c:pt idx="293">
                  <c:v>38599.954699999995</c:v>
                </c:pt>
                <c:pt idx="294">
                  <c:v>38567.045100000003</c:v>
                </c:pt>
                <c:pt idx="295">
                  <c:v>38378.306700000001</c:v>
                </c:pt>
                <c:pt idx="296">
                  <c:v>38860.099199999997</c:v>
                </c:pt>
                <c:pt idx="297">
                  <c:v>38678.075199999999</c:v>
                </c:pt>
                <c:pt idx="298">
                  <c:v>38263.585399999996</c:v>
                </c:pt>
                <c:pt idx="299">
                  <c:v>38289.683700000001</c:v>
                </c:pt>
                <c:pt idx="300">
                  <c:v>46896.782100000004</c:v>
                </c:pt>
                <c:pt idx="301">
                  <c:v>37007.078699999998</c:v>
                </c:pt>
                <c:pt idx="302">
                  <c:v>37966.743600000002</c:v>
                </c:pt>
                <c:pt idx="303">
                  <c:v>35582.823400000001</c:v>
                </c:pt>
                <c:pt idx="304">
                  <c:v>33945.827600000004</c:v>
                </c:pt>
                <c:pt idx="305">
                  <c:v>34268.673699999999</c:v>
                </c:pt>
                <c:pt idx="306">
                  <c:v>34306.504000000001</c:v>
                </c:pt>
                <c:pt idx="307">
                  <c:v>37101.903700000003</c:v>
                </c:pt>
                <c:pt idx="308">
                  <c:v>35838.531499999997</c:v>
                </c:pt>
                <c:pt idx="309">
                  <c:v>36415.631399999998</c:v>
                </c:pt>
                <c:pt idx="310">
                  <c:v>38765.356500000002</c:v>
                </c:pt>
                <c:pt idx="311">
                  <c:v>40452.538500000002</c:v>
                </c:pt>
                <c:pt idx="312">
                  <c:v>40131.036399999997</c:v>
                </c:pt>
                <c:pt idx="313">
                  <c:v>40197.722799999996</c:v>
                </c:pt>
                <c:pt idx="314">
                  <c:v>40627.4355</c:v>
                </c:pt>
                <c:pt idx="315">
                  <c:v>39583.750399999997</c:v>
                </c:pt>
                <c:pt idx="316">
                  <c:v>39606.664899999996</c:v>
                </c:pt>
                <c:pt idx="317">
                  <c:v>39278.192199999998</c:v>
                </c:pt>
                <c:pt idx="318">
                  <c:v>38878.822699999997</c:v>
                </c:pt>
                <c:pt idx="319">
                  <c:v>39220.5213</c:v>
                </c:pt>
                <c:pt idx="320">
                  <c:v>39325.421900000001</c:v>
                </c:pt>
                <c:pt idx="321">
                  <c:v>39761.411099999998</c:v>
                </c:pt>
                <c:pt idx="322">
                  <c:v>39002.809699999998</c:v>
                </c:pt>
                <c:pt idx="323">
                  <c:v>38492.491099999999</c:v>
                </c:pt>
                <c:pt idx="324">
                  <c:v>37818.540800000002</c:v>
                </c:pt>
                <c:pt idx="325">
                  <c:v>38043.275199999996</c:v>
                </c:pt>
                <c:pt idx="326">
                  <c:v>37466.605299999996</c:v>
                </c:pt>
                <c:pt idx="327">
                  <c:v>37441.655200000001</c:v>
                </c:pt>
                <c:pt idx="328">
                  <c:v>35318.556299999997</c:v>
                </c:pt>
                <c:pt idx="329">
                  <c:v>37513.141200000005</c:v>
                </c:pt>
                <c:pt idx="330">
                  <c:v>37095.327400000002</c:v>
                </c:pt>
                <c:pt idx="331">
                  <c:v>36848.556099999994</c:v>
                </c:pt>
                <c:pt idx="332">
                  <c:v>36875.280299999999</c:v>
                </c:pt>
                <c:pt idx="333">
                  <c:v>36278.342700000001</c:v>
                </c:pt>
                <c:pt idx="334">
                  <c:v>35870.3341</c:v>
                </c:pt>
                <c:pt idx="335">
                  <c:v>35126.336300000003</c:v>
                </c:pt>
                <c:pt idx="336">
                  <c:v>34932.5245</c:v>
                </c:pt>
                <c:pt idx="337">
                  <c:v>34901.786699999997</c:v>
                </c:pt>
                <c:pt idx="338">
                  <c:v>35208.103000000003</c:v>
                </c:pt>
                <c:pt idx="339">
                  <c:v>37008.9355</c:v>
                </c:pt>
                <c:pt idx="340">
                  <c:v>37231.091800000002</c:v>
                </c:pt>
                <c:pt idx="341">
                  <c:v>37757.0432</c:v>
                </c:pt>
                <c:pt idx="342">
                  <c:v>37981.971299999997</c:v>
                </c:pt>
                <c:pt idx="343">
                  <c:v>38169.700799999999</c:v>
                </c:pt>
                <c:pt idx="344">
                  <c:v>38427.906999999999</c:v>
                </c:pt>
                <c:pt idx="345">
                  <c:v>38580.174299999999</c:v>
                </c:pt>
                <c:pt idx="346">
                  <c:v>39064.966999999997</c:v>
                </c:pt>
                <c:pt idx="347">
                  <c:v>38741.1083</c:v>
                </c:pt>
                <c:pt idx="348">
                  <c:v>37488.571400000001</c:v>
                </c:pt>
                <c:pt idx="349">
                  <c:v>38290.0599</c:v>
                </c:pt>
                <c:pt idx="350">
                  <c:v>38765.442600000002</c:v>
                </c:pt>
                <c:pt idx="351">
                  <c:v>38759.703600000001</c:v>
                </c:pt>
                <c:pt idx="352">
                  <c:v>38984.804899999996</c:v>
                </c:pt>
                <c:pt idx="353">
                  <c:v>39072.804600000003</c:v>
                </c:pt>
                <c:pt idx="354">
                  <c:v>39236.539700000001</c:v>
                </c:pt>
                <c:pt idx="355">
                  <c:v>38862.941900000005</c:v>
                </c:pt>
                <c:pt idx="356">
                  <c:v>39191.862800000003</c:v>
                </c:pt>
                <c:pt idx="357">
                  <c:v>38823.308399999994</c:v>
                </c:pt>
                <c:pt idx="358">
                  <c:v>38961.802900000002</c:v>
                </c:pt>
                <c:pt idx="359">
                  <c:v>39561.174899999998</c:v>
                </c:pt>
                <c:pt idx="360">
                  <c:v>37810.0167</c:v>
                </c:pt>
                <c:pt idx="361">
                  <c:v>37022.955800000003</c:v>
                </c:pt>
                <c:pt idx="362">
                  <c:v>37385.4283</c:v>
                </c:pt>
                <c:pt idx="363">
                  <c:v>36857.924300000006</c:v>
                </c:pt>
                <c:pt idx="364">
                  <c:v>35360.621800000001</c:v>
                </c:pt>
                <c:pt idx="365">
                  <c:v>35353.250399999997</c:v>
                </c:pt>
                <c:pt idx="366">
                  <c:v>35537.398099999999</c:v>
                </c:pt>
                <c:pt idx="367">
                  <c:v>36850.062900000004</c:v>
                </c:pt>
                <c:pt idx="368">
                  <c:v>35822.491500000004</c:v>
                </c:pt>
                <c:pt idx="369">
                  <c:v>35945.138999999996</c:v>
                </c:pt>
                <c:pt idx="370">
                  <c:v>35866.338300000003</c:v>
                </c:pt>
                <c:pt idx="371">
                  <c:v>36619.318899999998</c:v>
                </c:pt>
                <c:pt idx="372">
                  <c:v>37425.079099999995</c:v>
                </c:pt>
                <c:pt idx="373">
                  <c:v>37350.6587</c:v>
                </c:pt>
                <c:pt idx="374">
                  <c:v>38074.057699999998</c:v>
                </c:pt>
                <c:pt idx="375">
                  <c:v>38384.835099999997</c:v>
                </c:pt>
                <c:pt idx="376">
                  <c:v>39016.3851</c:v>
                </c:pt>
                <c:pt idx="377">
                  <c:v>39210.885399999999</c:v>
                </c:pt>
                <c:pt idx="378">
                  <c:v>39252.087800000001</c:v>
                </c:pt>
                <c:pt idx="379">
                  <c:v>39302.482799999998</c:v>
                </c:pt>
                <c:pt idx="380">
                  <c:v>39211.3174</c:v>
                </c:pt>
                <c:pt idx="381">
                  <c:v>39185.614300000001</c:v>
                </c:pt>
                <c:pt idx="382">
                  <c:v>39068.326000000001</c:v>
                </c:pt>
                <c:pt idx="383">
                  <c:v>38920.249199999998</c:v>
                </c:pt>
                <c:pt idx="384">
                  <c:v>38775.869899999998</c:v>
                </c:pt>
                <c:pt idx="385">
                  <c:v>39080.445200000002</c:v>
                </c:pt>
                <c:pt idx="386">
                  <c:v>39402.226600000002</c:v>
                </c:pt>
                <c:pt idx="387">
                  <c:v>38977.549999999996</c:v>
                </c:pt>
                <c:pt idx="388">
                  <c:v>39164.731900000006</c:v>
                </c:pt>
                <c:pt idx="389">
                  <c:v>38649.192600000002</c:v>
                </c:pt>
                <c:pt idx="390">
                  <c:v>37744.311700000006</c:v>
                </c:pt>
                <c:pt idx="391">
                  <c:v>38059.819499999998</c:v>
                </c:pt>
                <c:pt idx="392">
                  <c:v>37192.328799999996</c:v>
                </c:pt>
                <c:pt idx="393">
                  <c:v>37239.519800000002</c:v>
                </c:pt>
                <c:pt idx="394">
                  <c:v>39761.196799999998</c:v>
                </c:pt>
                <c:pt idx="395">
                  <c:v>36236.106800000001</c:v>
                </c:pt>
                <c:pt idx="396">
                  <c:v>36303.909399999997</c:v>
                </c:pt>
                <c:pt idx="397">
                  <c:v>35908.665099999998</c:v>
                </c:pt>
                <c:pt idx="398">
                  <c:v>35844.430399999997</c:v>
                </c:pt>
                <c:pt idx="399">
                  <c:v>36264.940499999997</c:v>
                </c:pt>
                <c:pt idx="400">
                  <c:v>36669.253199999999</c:v>
                </c:pt>
                <c:pt idx="401">
                  <c:v>36381.547999999995</c:v>
                </c:pt>
                <c:pt idx="402">
                  <c:v>36514.137199999997</c:v>
                </c:pt>
                <c:pt idx="403">
                  <c:v>36912.157999999996</c:v>
                </c:pt>
                <c:pt idx="404">
                  <c:v>36761.534399999997</c:v>
                </c:pt>
                <c:pt idx="405">
                  <c:v>36867.3825</c:v>
                </c:pt>
                <c:pt idx="406">
                  <c:v>37099.516300000003</c:v>
                </c:pt>
                <c:pt idx="407">
                  <c:v>37470.834499999997</c:v>
                </c:pt>
                <c:pt idx="408">
                  <c:v>38337.579400000002</c:v>
                </c:pt>
                <c:pt idx="409">
                  <c:v>38871.556499999999</c:v>
                </c:pt>
                <c:pt idx="410">
                  <c:v>39301.8416</c:v>
                </c:pt>
                <c:pt idx="411">
                  <c:v>39531.375500000002</c:v>
                </c:pt>
                <c:pt idx="412">
                  <c:v>39786.883300000001</c:v>
                </c:pt>
                <c:pt idx="413">
                  <c:v>39858.539299999997</c:v>
                </c:pt>
                <c:pt idx="414">
                  <c:v>39846.341899999999</c:v>
                </c:pt>
                <c:pt idx="415">
                  <c:v>39695.332699999999</c:v>
                </c:pt>
                <c:pt idx="416">
                  <c:v>39611.032400000004</c:v>
                </c:pt>
                <c:pt idx="417">
                  <c:v>39667.547999999995</c:v>
                </c:pt>
                <c:pt idx="418">
                  <c:v>39517.930600000007</c:v>
                </c:pt>
                <c:pt idx="419">
                  <c:v>39578.733</c:v>
                </c:pt>
                <c:pt idx="420">
                  <c:v>39732.484200000006</c:v>
                </c:pt>
                <c:pt idx="421">
                  <c:v>39844.000200000002</c:v>
                </c:pt>
                <c:pt idx="422">
                  <c:v>38995.357499999998</c:v>
                </c:pt>
                <c:pt idx="423">
                  <c:v>38971.150499999996</c:v>
                </c:pt>
                <c:pt idx="424">
                  <c:v>38735.2788</c:v>
                </c:pt>
                <c:pt idx="425">
                  <c:v>37578.152199999997</c:v>
                </c:pt>
                <c:pt idx="426">
                  <c:v>35489.974699999999</c:v>
                </c:pt>
                <c:pt idx="427">
                  <c:v>34528.527999999998</c:v>
                </c:pt>
                <c:pt idx="428">
                  <c:v>34753.614699999998</c:v>
                </c:pt>
                <c:pt idx="429">
                  <c:v>34199.225400000003</c:v>
                </c:pt>
                <c:pt idx="430">
                  <c:v>36298.613400000002</c:v>
                </c:pt>
                <c:pt idx="431">
                  <c:v>36499.981699999997</c:v>
                </c:pt>
                <c:pt idx="432">
                  <c:v>37395.905200000001</c:v>
                </c:pt>
                <c:pt idx="433">
                  <c:v>37027.1754</c:v>
                </c:pt>
                <c:pt idx="434">
                  <c:v>38155.995200000005</c:v>
                </c:pt>
                <c:pt idx="435">
                  <c:v>38489.585200000001</c:v>
                </c:pt>
                <c:pt idx="436">
                  <c:v>38641.477499999994</c:v>
                </c:pt>
                <c:pt idx="437">
                  <c:v>38644.925499999998</c:v>
                </c:pt>
                <c:pt idx="438">
                  <c:v>38659.049599999998</c:v>
                </c:pt>
                <c:pt idx="439">
                  <c:v>39381.910100000001</c:v>
                </c:pt>
                <c:pt idx="440">
                  <c:v>39538.059699999998</c:v>
                </c:pt>
                <c:pt idx="441">
                  <c:v>38558.964200000002</c:v>
                </c:pt>
                <c:pt idx="442">
                  <c:v>38682.561999999998</c:v>
                </c:pt>
                <c:pt idx="443">
                  <c:v>38879.923699999999</c:v>
                </c:pt>
                <c:pt idx="444">
                  <c:v>38831.018500000006</c:v>
                </c:pt>
                <c:pt idx="445">
                  <c:v>38344.698700000001</c:v>
                </c:pt>
                <c:pt idx="446">
                  <c:v>38043.900900000001</c:v>
                </c:pt>
                <c:pt idx="447">
                  <c:v>38664.328999999998</c:v>
                </c:pt>
                <c:pt idx="448">
                  <c:v>39070.945599999999</c:v>
                </c:pt>
                <c:pt idx="449">
                  <c:v>38594.993299999995</c:v>
                </c:pt>
                <c:pt idx="450">
                  <c:v>38640.063699999999</c:v>
                </c:pt>
                <c:pt idx="451">
                  <c:v>38109.795099999996</c:v>
                </c:pt>
                <c:pt idx="452">
                  <c:v>37095.343000000001</c:v>
                </c:pt>
                <c:pt idx="453">
                  <c:v>34624.299500000001</c:v>
                </c:pt>
                <c:pt idx="454">
                  <c:v>35237.410400000001</c:v>
                </c:pt>
                <c:pt idx="455">
                  <c:v>33694.602999999996</c:v>
                </c:pt>
                <c:pt idx="456">
                  <c:v>35346.824900000007</c:v>
                </c:pt>
                <c:pt idx="457">
                  <c:v>38792.444599999995</c:v>
                </c:pt>
                <c:pt idx="458">
                  <c:v>41069.897400000002</c:v>
                </c:pt>
                <c:pt idx="459">
                  <c:v>39260.276899999997</c:v>
                </c:pt>
                <c:pt idx="460">
                  <c:v>41431.007099999995</c:v>
                </c:pt>
                <c:pt idx="461">
                  <c:v>39840.241200000004</c:v>
                </c:pt>
                <c:pt idx="462">
                  <c:v>39688.525999999998</c:v>
                </c:pt>
                <c:pt idx="463">
                  <c:v>39871.913800000002</c:v>
                </c:pt>
                <c:pt idx="464">
                  <c:v>39383.267500000002</c:v>
                </c:pt>
                <c:pt idx="465">
                  <c:v>39613.707999999999</c:v>
                </c:pt>
                <c:pt idx="466">
                  <c:v>39126.485100000005</c:v>
                </c:pt>
                <c:pt idx="467">
                  <c:v>38338.847999999998</c:v>
                </c:pt>
                <c:pt idx="468">
                  <c:v>38853.661499999995</c:v>
                </c:pt>
                <c:pt idx="469">
                  <c:v>38991.154599999994</c:v>
                </c:pt>
                <c:pt idx="470">
                  <c:v>39529.254000000001</c:v>
                </c:pt>
                <c:pt idx="471">
                  <c:v>37769.8819</c:v>
                </c:pt>
                <c:pt idx="472">
                  <c:v>38542.725900000005</c:v>
                </c:pt>
                <c:pt idx="473">
                  <c:v>38645.829400000002</c:v>
                </c:pt>
                <c:pt idx="474">
                  <c:v>38360.5579</c:v>
                </c:pt>
                <c:pt idx="475">
                  <c:v>38392.731500000002</c:v>
                </c:pt>
                <c:pt idx="476">
                  <c:v>38446.175900000002</c:v>
                </c:pt>
                <c:pt idx="477">
                  <c:v>38114.649799999999</c:v>
                </c:pt>
                <c:pt idx="478">
                  <c:v>37527.161899999999</c:v>
                </c:pt>
                <c:pt idx="479">
                  <c:v>36306.988599999997</c:v>
                </c:pt>
                <c:pt idx="480">
                  <c:v>34767.389500000005</c:v>
                </c:pt>
                <c:pt idx="481">
                  <c:v>33244.843799999995</c:v>
                </c:pt>
                <c:pt idx="482">
                  <c:v>32606.008600000001</c:v>
                </c:pt>
                <c:pt idx="483">
                  <c:v>34486.719799999999</c:v>
                </c:pt>
                <c:pt idx="484">
                  <c:v>36595.644699999997</c:v>
                </c:pt>
                <c:pt idx="485">
                  <c:v>39558.239100000006</c:v>
                </c:pt>
                <c:pt idx="486">
                  <c:v>43248.062699999995</c:v>
                </c:pt>
                <c:pt idx="487">
                  <c:v>41586.161700000004</c:v>
                </c:pt>
                <c:pt idx="488">
                  <c:v>39879.542999999998</c:v>
                </c:pt>
                <c:pt idx="489">
                  <c:v>40513.470299999994</c:v>
                </c:pt>
                <c:pt idx="490">
                  <c:v>40014.6613</c:v>
                </c:pt>
                <c:pt idx="491">
                  <c:v>38471.046399999999</c:v>
                </c:pt>
                <c:pt idx="492">
                  <c:v>38421.503699999994</c:v>
                </c:pt>
                <c:pt idx="493">
                  <c:v>39298.498599999999</c:v>
                </c:pt>
                <c:pt idx="494">
                  <c:v>38746.755499999999</c:v>
                </c:pt>
                <c:pt idx="495">
                  <c:v>38781.991800000003</c:v>
                </c:pt>
                <c:pt idx="496">
                  <c:v>39006.684499999996</c:v>
                </c:pt>
                <c:pt idx="497">
                  <c:v>38923.449500000002</c:v>
                </c:pt>
                <c:pt idx="498">
                  <c:v>38594.444300000003</c:v>
                </c:pt>
                <c:pt idx="499">
                  <c:v>37333.243300000002</c:v>
                </c:pt>
                <c:pt idx="500">
                  <c:v>37973.417099999999</c:v>
                </c:pt>
                <c:pt idx="501">
                  <c:v>38030.755499999999</c:v>
                </c:pt>
                <c:pt idx="502">
                  <c:v>37912.8099</c:v>
                </c:pt>
                <c:pt idx="503">
                  <c:v>40199.380599999997</c:v>
                </c:pt>
                <c:pt idx="504">
                  <c:v>37141.2382</c:v>
                </c:pt>
                <c:pt idx="505">
                  <c:v>35819.566500000001</c:v>
                </c:pt>
                <c:pt idx="506">
                  <c:v>35257.920299999998</c:v>
                </c:pt>
                <c:pt idx="507">
                  <c:v>34288.991699999999</c:v>
                </c:pt>
                <c:pt idx="508">
                  <c:v>35126.827499999999</c:v>
                </c:pt>
                <c:pt idx="509">
                  <c:v>35952.2575</c:v>
                </c:pt>
                <c:pt idx="510">
                  <c:v>37523.176500000001</c:v>
                </c:pt>
                <c:pt idx="511">
                  <c:v>37519.200899999996</c:v>
                </c:pt>
                <c:pt idx="512">
                  <c:v>39176.540999999997</c:v>
                </c:pt>
                <c:pt idx="513">
                  <c:v>39211.899899999997</c:v>
                </c:pt>
                <c:pt idx="514">
                  <c:v>39401.700700000001</c:v>
                </c:pt>
                <c:pt idx="515">
                  <c:v>38650.437999999995</c:v>
                </c:pt>
                <c:pt idx="516">
                  <c:v>38257.4306</c:v>
                </c:pt>
                <c:pt idx="517">
                  <c:v>37876.617999999995</c:v>
                </c:pt>
                <c:pt idx="518">
                  <c:v>37748.068600000006</c:v>
                </c:pt>
                <c:pt idx="519">
                  <c:v>37799.818599999999</c:v>
                </c:pt>
                <c:pt idx="520">
                  <c:v>37891.508000000002</c:v>
                </c:pt>
                <c:pt idx="521">
                  <c:v>37738.988700000002</c:v>
                </c:pt>
                <c:pt idx="522">
                  <c:v>37769.554500000006</c:v>
                </c:pt>
                <c:pt idx="523">
                  <c:v>37763.617400000003</c:v>
                </c:pt>
                <c:pt idx="524">
                  <c:v>37593.392</c:v>
                </c:pt>
                <c:pt idx="525">
                  <c:v>37650.020099999994</c:v>
                </c:pt>
                <c:pt idx="526">
                  <c:v>37525.880599999997</c:v>
                </c:pt>
                <c:pt idx="527">
                  <c:v>37469.0363</c:v>
                </c:pt>
                <c:pt idx="528">
                  <c:v>37658.211199999998</c:v>
                </c:pt>
                <c:pt idx="529">
                  <c:v>38073.608700000004</c:v>
                </c:pt>
                <c:pt idx="530">
                  <c:v>37603.727599999998</c:v>
                </c:pt>
                <c:pt idx="531">
                  <c:v>37534.900699999998</c:v>
                </c:pt>
                <c:pt idx="532">
                  <c:v>37428.655700000003</c:v>
                </c:pt>
                <c:pt idx="533">
                  <c:v>37249.883800000003</c:v>
                </c:pt>
                <c:pt idx="534">
                  <c:v>37371.887999999999</c:v>
                </c:pt>
                <c:pt idx="535">
                  <c:v>37329.872100000001</c:v>
                </c:pt>
                <c:pt idx="536">
                  <c:v>37376.909</c:v>
                </c:pt>
                <c:pt idx="537">
                  <c:v>37335.298299999995</c:v>
                </c:pt>
                <c:pt idx="538">
                  <c:v>37302.310799999999</c:v>
                </c:pt>
                <c:pt idx="539">
                  <c:v>37211.301000000007</c:v>
                </c:pt>
                <c:pt idx="540">
                  <c:v>37210.735200000003</c:v>
                </c:pt>
                <c:pt idx="541">
                  <c:v>37087.579700000002</c:v>
                </c:pt>
                <c:pt idx="542">
                  <c:v>36754.379300000001</c:v>
                </c:pt>
                <c:pt idx="543">
                  <c:v>36564.772199999999</c:v>
                </c:pt>
                <c:pt idx="544">
                  <c:v>36469.147299999997</c:v>
                </c:pt>
                <c:pt idx="545">
                  <c:v>36617.045899999997</c:v>
                </c:pt>
                <c:pt idx="546">
                  <c:v>37280.786</c:v>
                </c:pt>
                <c:pt idx="547">
                  <c:v>37930.201100000006</c:v>
                </c:pt>
                <c:pt idx="548">
                  <c:v>38423.450700000001</c:v>
                </c:pt>
                <c:pt idx="549">
                  <c:v>39042.5579</c:v>
                </c:pt>
                <c:pt idx="550">
                  <c:v>39186.3292</c:v>
                </c:pt>
                <c:pt idx="551">
                  <c:v>39700.5239</c:v>
                </c:pt>
                <c:pt idx="552">
                  <c:v>39445.0429</c:v>
                </c:pt>
                <c:pt idx="553">
                  <c:v>39108.625800000002</c:v>
                </c:pt>
                <c:pt idx="554">
                  <c:v>38988.719100000002</c:v>
                </c:pt>
                <c:pt idx="555">
                  <c:v>38898.348099999996</c:v>
                </c:pt>
                <c:pt idx="556">
                  <c:v>38627.181000000004</c:v>
                </c:pt>
                <c:pt idx="557">
                  <c:v>38191.716400000005</c:v>
                </c:pt>
                <c:pt idx="558">
                  <c:v>38101.045900000005</c:v>
                </c:pt>
                <c:pt idx="559">
                  <c:v>37497.377099999998</c:v>
                </c:pt>
                <c:pt idx="560">
                  <c:v>37327.783299999996</c:v>
                </c:pt>
                <c:pt idx="561">
                  <c:v>36974.842299999997</c:v>
                </c:pt>
                <c:pt idx="562">
                  <c:v>37086.389599999995</c:v>
                </c:pt>
                <c:pt idx="563">
                  <c:v>36774.606200000002</c:v>
                </c:pt>
                <c:pt idx="564">
                  <c:v>37018.907599999999</c:v>
                </c:pt>
                <c:pt idx="565">
                  <c:v>37862.384900000005</c:v>
                </c:pt>
                <c:pt idx="566">
                  <c:v>21475.106</c:v>
                </c:pt>
                <c:pt idx="567">
                  <c:v>44009.214500000002</c:v>
                </c:pt>
                <c:pt idx="568">
                  <c:v>37366.792500000003</c:v>
                </c:pt>
                <c:pt idx="569">
                  <c:v>35683.527999999998</c:v>
                </c:pt>
                <c:pt idx="570">
                  <c:v>36746.090100000001</c:v>
                </c:pt>
                <c:pt idx="571">
                  <c:v>37943.319199999998</c:v>
                </c:pt>
                <c:pt idx="572">
                  <c:v>37352.5573</c:v>
                </c:pt>
                <c:pt idx="573">
                  <c:v>38238.002999999997</c:v>
                </c:pt>
                <c:pt idx="574">
                  <c:v>39748.831399999995</c:v>
                </c:pt>
                <c:pt idx="575">
                  <c:v>39254.490599999997</c:v>
                </c:pt>
                <c:pt idx="576">
                  <c:v>38637.6273</c:v>
                </c:pt>
                <c:pt idx="577">
                  <c:v>40343.392899999999</c:v>
                </c:pt>
                <c:pt idx="578">
                  <c:v>40304.221400000002</c:v>
                </c:pt>
                <c:pt idx="579">
                  <c:v>40232.798699999999</c:v>
                </c:pt>
                <c:pt idx="580">
                  <c:v>40594.363900000004</c:v>
                </c:pt>
                <c:pt idx="581">
                  <c:v>39781.285900000003</c:v>
                </c:pt>
                <c:pt idx="582">
                  <c:v>39287.643899999995</c:v>
                </c:pt>
                <c:pt idx="583">
                  <c:v>39144.1898</c:v>
                </c:pt>
                <c:pt idx="584">
                  <c:v>40099.340700000001</c:v>
                </c:pt>
                <c:pt idx="585">
                  <c:v>40658.0893</c:v>
                </c:pt>
                <c:pt idx="586">
                  <c:v>40151.873599999999</c:v>
                </c:pt>
                <c:pt idx="587">
                  <c:v>40092.559999999998</c:v>
                </c:pt>
                <c:pt idx="588">
                  <c:v>40051.068099999997</c:v>
                </c:pt>
                <c:pt idx="589">
                  <c:v>39528.478499999997</c:v>
                </c:pt>
                <c:pt idx="590">
                  <c:v>38987.493600000002</c:v>
                </c:pt>
                <c:pt idx="591">
                  <c:v>39423.355000000003</c:v>
                </c:pt>
                <c:pt idx="592">
                  <c:v>39254.898399999998</c:v>
                </c:pt>
                <c:pt idx="593">
                  <c:v>37859.671900000001</c:v>
                </c:pt>
                <c:pt idx="594">
                  <c:v>35908.620200000005</c:v>
                </c:pt>
                <c:pt idx="595">
                  <c:v>33876.426599999999</c:v>
                </c:pt>
                <c:pt idx="596">
                  <c:v>32285.623699999996</c:v>
                </c:pt>
                <c:pt idx="597">
                  <c:v>33001.0357</c:v>
                </c:pt>
                <c:pt idx="598">
                  <c:v>34668.233500000002</c:v>
                </c:pt>
                <c:pt idx="599">
                  <c:v>39299.150399999999</c:v>
                </c:pt>
                <c:pt idx="600">
                  <c:v>36526.6371</c:v>
                </c:pt>
                <c:pt idx="601">
                  <c:v>38894.515000000007</c:v>
                </c:pt>
                <c:pt idx="602">
                  <c:v>39303.995200000005</c:v>
                </c:pt>
                <c:pt idx="603">
                  <c:v>38839.108</c:v>
                </c:pt>
                <c:pt idx="604">
                  <c:v>39593.050900000002</c:v>
                </c:pt>
                <c:pt idx="605">
                  <c:v>38898.958599999998</c:v>
                </c:pt>
                <c:pt idx="606">
                  <c:v>38981.714799999994</c:v>
                </c:pt>
                <c:pt idx="607">
                  <c:v>37922.947200000002</c:v>
                </c:pt>
                <c:pt idx="608">
                  <c:v>36874.2955</c:v>
                </c:pt>
                <c:pt idx="609">
                  <c:v>37278.5216</c:v>
                </c:pt>
                <c:pt idx="610">
                  <c:v>38542.037199999999</c:v>
                </c:pt>
                <c:pt idx="611">
                  <c:v>37716.566300000006</c:v>
                </c:pt>
                <c:pt idx="612">
                  <c:v>37845.077899999997</c:v>
                </c:pt>
                <c:pt idx="613">
                  <c:v>38233.656300000002</c:v>
                </c:pt>
                <c:pt idx="614">
                  <c:v>38468.324500000002</c:v>
                </c:pt>
                <c:pt idx="615">
                  <c:v>38263.600400000003</c:v>
                </c:pt>
                <c:pt idx="616">
                  <c:v>37599.880599999997</c:v>
                </c:pt>
                <c:pt idx="617">
                  <c:v>37224.667699999998</c:v>
                </c:pt>
                <c:pt idx="618">
                  <c:v>36905.415800000002</c:v>
                </c:pt>
                <c:pt idx="619">
                  <c:v>34947.664199999999</c:v>
                </c:pt>
                <c:pt idx="620">
                  <c:v>35691.462799999994</c:v>
                </c:pt>
                <c:pt idx="621">
                  <c:v>36352.162899999996</c:v>
                </c:pt>
                <c:pt idx="622">
                  <c:v>35699.858400000005</c:v>
                </c:pt>
                <c:pt idx="623">
                  <c:v>35133.511699999995</c:v>
                </c:pt>
                <c:pt idx="624">
                  <c:v>36679.815399999999</c:v>
                </c:pt>
                <c:pt idx="625">
                  <c:v>37168.140099999997</c:v>
                </c:pt>
                <c:pt idx="626">
                  <c:v>37554.432699999998</c:v>
                </c:pt>
                <c:pt idx="627">
                  <c:v>37312.825000000004</c:v>
                </c:pt>
                <c:pt idx="628">
                  <c:v>37959.523200000003</c:v>
                </c:pt>
                <c:pt idx="629">
                  <c:v>38487.650600000001</c:v>
                </c:pt>
                <c:pt idx="630">
                  <c:v>37728.400900000001</c:v>
                </c:pt>
                <c:pt idx="631">
                  <c:v>37872.378199999999</c:v>
                </c:pt>
                <c:pt idx="632">
                  <c:v>37846.446300000003</c:v>
                </c:pt>
                <c:pt idx="633">
                  <c:v>37689.808799999999</c:v>
                </c:pt>
                <c:pt idx="634">
                  <c:v>37564.883399999999</c:v>
                </c:pt>
                <c:pt idx="635">
                  <c:v>37566.4257</c:v>
                </c:pt>
                <c:pt idx="636">
                  <c:v>37700.3194</c:v>
                </c:pt>
                <c:pt idx="637">
                  <c:v>37806.836600000002</c:v>
                </c:pt>
                <c:pt idx="638">
                  <c:v>37936.373700000004</c:v>
                </c:pt>
                <c:pt idx="639">
                  <c:v>37994.9061</c:v>
                </c:pt>
                <c:pt idx="640">
                  <c:v>38092.436500000003</c:v>
                </c:pt>
                <c:pt idx="641">
                  <c:v>38103.614999999998</c:v>
                </c:pt>
                <c:pt idx="642">
                  <c:v>38149.955099999999</c:v>
                </c:pt>
                <c:pt idx="643">
                  <c:v>38089.6633</c:v>
                </c:pt>
                <c:pt idx="644">
                  <c:v>38161.791700000002</c:v>
                </c:pt>
                <c:pt idx="645">
                  <c:v>38165.370799999997</c:v>
                </c:pt>
                <c:pt idx="646">
                  <c:v>38137.219399999994</c:v>
                </c:pt>
                <c:pt idx="647">
                  <c:v>37983.145499999999</c:v>
                </c:pt>
                <c:pt idx="648">
                  <c:v>37596.198500000006</c:v>
                </c:pt>
                <c:pt idx="649">
                  <c:v>37431.835500000001</c:v>
                </c:pt>
                <c:pt idx="650">
                  <c:v>36964.9784</c:v>
                </c:pt>
                <c:pt idx="651">
                  <c:v>36449.634400000003</c:v>
                </c:pt>
                <c:pt idx="652">
                  <c:v>35975.673300000002</c:v>
                </c:pt>
                <c:pt idx="653">
                  <c:v>35932.7186</c:v>
                </c:pt>
                <c:pt idx="654">
                  <c:v>36250.699399999998</c:v>
                </c:pt>
                <c:pt idx="655">
                  <c:v>36687.573499999999</c:v>
                </c:pt>
                <c:pt idx="656">
                  <c:v>37377.544900000001</c:v>
                </c:pt>
                <c:pt idx="657">
                  <c:v>37679.9827</c:v>
                </c:pt>
                <c:pt idx="658">
                  <c:v>40190.4424</c:v>
                </c:pt>
                <c:pt idx="659">
                  <c:v>38329.502399999998</c:v>
                </c:pt>
                <c:pt idx="660">
                  <c:v>37640.879199999996</c:v>
                </c:pt>
                <c:pt idx="661">
                  <c:v>38251.916499999999</c:v>
                </c:pt>
                <c:pt idx="662">
                  <c:v>37228.925799999997</c:v>
                </c:pt>
                <c:pt idx="663">
                  <c:v>37631.858800000002</c:v>
                </c:pt>
                <c:pt idx="664">
                  <c:v>36759.963199999998</c:v>
                </c:pt>
                <c:pt idx="665">
                  <c:v>36524.407399999996</c:v>
                </c:pt>
                <c:pt idx="666">
                  <c:v>36601.535899999995</c:v>
                </c:pt>
                <c:pt idx="667">
                  <c:v>35665.780200000001</c:v>
                </c:pt>
                <c:pt idx="668">
                  <c:v>35868.650699999998</c:v>
                </c:pt>
                <c:pt idx="669">
                  <c:v>36670.162299999996</c:v>
                </c:pt>
                <c:pt idx="670">
                  <c:v>37282.582800000004</c:v>
                </c:pt>
                <c:pt idx="671">
                  <c:v>39109.118800000004</c:v>
                </c:pt>
                <c:pt idx="672">
                  <c:v>39913.4539</c:v>
                </c:pt>
                <c:pt idx="673">
                  <c:v>39806.342200000006</c:v>
                </c:pt>
                <c:pt idx="674">
                  <c:v>39763.422999999995</c:v>
                </c:pt>
                <c:pt idx="675">
                  <c:v>40314.030100000004</c:v>
                </c:pt>
                <c:pt idx="676">
                  <c:v>40980.974599999994</c:v>
                </c:pt>
                <c:pt idx="677">
                  <c:v>39663.605599999995</c:v>
                </c:pt>
                <c:pt idx="678">
                  <c:v>39235.529800000004</c:v>
                </c:pt>
                <c:pt idx="679">
                  <c:v>40188.086599999995</c:v>
                </c:pt>
                <c:pt idx="680">
                  <c:v>39563.640299999999</c:v>
                </c:pt>
                <c:pt idx="681">
                  <c:v>39035.430899999999</c:v>
                </c:pt>
                <c:pt idx="682">
                  <c:v>39197.166899999997</c:v>
                </c:pt>
                <c:pt idx="683">
                  <c:v>39727.610800000002</c:v>
                </c:pt>
                <c:pt idx="684">
                  <c:v>40343.729900000006</c:v>
                </c:pt>
                <c:pt idx="685">
                  <c:v>39279.4948</c:v>
                </c:pt>
                <c:pt idx="686">
                  <c:v>39482.105499999998</c:v>
                </c:pt>
                <c:pt idx="687">
                  <c:v>39571.704299999998</c:v>
                </c:pt>
                <c:pt idx="688">
                  <c:v>39405.774900000004</c:v>
                </c:pt>
                <c:pt idx="689">
                  <c:v>39108.284299999999</c:v>
                </c:pt>
                <c:pt idx="690">
                  <c:v>38559.352200000001</c:v>
                </c:pt>
                <c:pt idx="691">
                  <c:v>37503.780100000004</c:v>
                </c:pt>
                <c:pt idx="692">
                  <c:v>36938.813600000001</c:v>
                </c:pt>
                <c:pt idx="693">
                  <c:v>34431.633699999998</c:v>
                </c:pt>
                <c:pt idx="694">
                  <c:v>32862.780299999999</c:v>
                </c:pt>
                <c:pt idx="695">
                  <c:v>32139.540899999996</c:v>
                </c:pt>
                <c:pt idx="696">
                  <c:v>34349.808499999999</c:v>
                </c:pt>
                <c:pt idx="697">
                  <c:v>31909.315200000001</c:v>
                </c:pt>
                <c:pt idx="698">
                  <c:v>39686.256000000001</c:v>
                </c:pt>
                <c:pt idx="699">
                  <c:v>37038.710500000001</c:v>
                </c:pt>
                <c:pt idx="700">
                  <c:v>37053.737999999998</c:v>
                </c:pt>
                <c:pt idx="701">
                  <c:v>37053.838900000002</c:v>
                </c:pt>
                <c:pt idx="702">
                  <c:v>37038.336000000003</c:v>
                </c:pt>
                <c:pt idx="703">
                  <c:v>37038.134700000002</c:v>
                </c:pt>
                <c:pt idx="704">
                  <c:v>45324.306199999999</c:v>
                </c:pt>
                <c:pt idx="705">
                  <c:v>40930.726600000002</c:v>
                </c:pt>
                <c:pt idx="706">
                  <c:v>38491.483399999997</c:v>
                </c:pt>
                <c:pt idx="707">
                  <c:v>38350.963300000003</c:v>
                </c:pt>
                <c:pt idx="708">
                  <c:v>38209.389000000003</c:v>
                </c:pt>
                <c:pt idx="709">
                  <c:v>38828.2183</c:v>
                </c:pt>
                <c:pt idx="710">
                  <c:v>39715.551399999997</c:v>
                </c:pt>
                <c:pt idx="711">
                  <c:v>40114.051899999999</c:v>
                </c:pt>
                <c:pt idx="712">
                  <c:v>39485.063600000001</c:v>
                </c:pt>
                <c:pt idx="713">
                  <c:v>38315.461199999998</c:v>
                </c:pt>
                <c:pt idx="714">
                  <c:v>38033.046600000001</c:v>
                </c:pt>
                <c:pt idx="715">
                  <c:v>38125.565399999999</c:v>
                </c:pt>
                <c:pt idx="716">
                  <c:v>37259.31</c:v>
                </c:pt>
                <c:pt idx="717">
                  <c:v>37919.573799999998</c:v>
                </c:pt>
                <c:pt idx="718">
                  <c:v>35809.6901</c:v>
                </c:pt>
                <c:pt idx="719">
                  <c:v>34728.405699999996</c:v>
                </c:pt>
                <c:pt idx="720">
                  <c:v>35210.450499999999</c:v>
                </c:pt>
                <c:pt idx="721">
                  <c:v>35799.151100000003</c:v>
                </c:pt>
                <c:pt idx="722">
                  <c:v>36917.900099999999</c:v>
                </c:pt>
                <c:pt idx="723">
                  <c:v>37598.037600000003</c:v>
                </c:pt>
                <c:pt idx="724">
                  <c:v>37279.586000000003</c:v>
                </c:pt>
                <c:pt idx="725">
                  <c:v>37761.335200000001</c:v>
                </c:pt>
                <c:pt idx="726">
                  <c:v>37907.058099999995</c:v>
                </c:pt>
                <c:pt idx="727">
                  <c:v>36887.803200000002</c:v>
                </c:pt>
                <c:pt idx="728">
                  <c:v>37636.698499999999</c:v>
                </c:pt>
                <c:pt idx="729">
                  <c:v>37578.588000000003</c:v>
                </c:pt>
                <c:pt idx="730">
                  <c:v>37601.479599999999</c:v>
                </c:pt>
                <c:pt idx="731">
                  <c:v>37270.486300000004</c:v>
                </c:pt>
                <c:pt idx="732">
                  <c:v>37636.8652</c:v>
                </c:pt>
                <c:pt idx="733">
                  <c:v>37493.8704</c:v>
                </c:pt>
                <c:pt idx="734">
                  <c:v>37811.2166</c:v>
                </c:pt>
                <c:pt idx="735">
                  <c:v>37807.298999999999</c:v>
                </c:pt>
                <c:pt idx="736">
                  <c:v>38056.250800000002</c:v>
                </c:pt>
                <c:pt idx="737">
                  <c:v>38046.813699999999</c:v>
                </c:pt>
                <c:pt idx="738">
                  <c:v>38156.1558</c:v>
                </c:pt>
                <c:pt idx="739">
                  <c:v>37846.347900000001</c:v>
                </c:pt>
                <c:pt idx="740">
                  <c:v>37771.137600000002</c:v>
                </c:pt>
                <c:pt idx="741">
                  <c:v>37345.236200000007</c:v>
                </c:pt>
                <c:pt idx="742">
                  <c:v>37700.2526</c:v>
                </c:pt>
                <c:pt idx="743">
                  <c:v>36357.042000000001</c:v>
                </c:pt>
                <c:pt idx="744">
                  <c:v>38652.387599999995</c:v>
                </c:pt>
                <c:pt idx="745">
                  <c:v>37385.567500000005</c:v>
                </c:pt>
                <c:pt idx="746">
                  <c:v>38779.107799999998</c:v>
                </c:pt>
                <c:pt idx="747">
                  <c:v>38303.879100000006</c:v>
                </c:pt>
                <c:pt idx="748">
                  <c:v>39016.522000000004</c:v>
                </c:pt>
                <c:pt idx="749">
                  <c:v>39113.759100000003</c:v>
                </c:pt>
                <c:pt idx="750">
                  <c:v>39051.892500000002</c:v>
                </c:pt>
                <c:pt idx="751">
                  <c:v>37701.925599999995</c:v>
                </c:pt>
                <c:pt idx="752">
                  <c:v>39552.616200000004</c:v>
                </c:pt>
                <c:pt idx="753">
                  <c:v>40367.515399999997</c:v>
                </c:pt>
                <c:pt idx="754">
                  <c:v>40824.402600000001</c:v>
                </c:pt>
                <c:pt idx="755">
                  <c:v>40067.743900000001</c:v>
                </c:pt>
                <c:pt idx="756">
                  <c:v>38762.658299999996</c:v>
                </c:pt>
                <c:pt idx="757">
                  <c:v>39588.604200000002</c:v>
                </c:pt>
                <c:pt idx="758">
                  <c:v>38973.728200000005</c:v>
                </c:pt>
                <c:pt idx="759">
                  <c:v>38160.653099999996</c:v>
                </c:pt>
                <c:pt idx="760">
                  <c:v>37352.842400000001</c:v>
                </c:pt>
                <c:pt idx="761">
                  <c:v>35685.8753</c:v>
                </c:pt>
                <c:pt idx="762">
                  <c:v>33564.088099999994</c:v>
                </c:pt>
                <c:pt idx="763">
                  <c:v>33877.332699999999</c:v>
                </c:pt>
                <c:pt idx="764">
                  <c:v>34340.480900000002</c:v>
                </c:pt>
                <c:pt idx="765">
                  <c:v>40072.054999999993</c:v>
                </c:pt>
                <c:pt idx="766">
                  <c:v>38490.474399999999</c:v>
                </c:pt>
                <c:pt idx="767">
                  <c:v>38130.839499999995</c:v>
                </c:pt>
                <c:pt idx="768">
                  <c:v>38911.034400000004</c:v>
                </c:pt>
                <c:pt idx="769">
                  <c:v>39673.897100000002</c:v>
                </c:pt>
                <c:pt idx="770">
                  <c:v>38821.726499999997</c:v>
                </c:pt>
                <c:pt idx="771">
                  <c:v>38548.955799999996</c:v>
                </c:pt>
                <c:pt idx="772">
                  <c:v>38703.182500000003</c:v>
                </c:pt>
                <c:pt idx="773">
                  <c:v>38152.231899999999</c:v>
                </c:pt>
                <c:pt idx="774">
                  <c:v>38679.546499999997</c:v>
                </c:pt>
                <c:pt idx="775">
                  <c:v>37816.230499999998</c:v>
                </c:pt>
                <c:pt idx="776">
                  <c:v>38068.250800000002</c:v>
                </c:pt>
                <c:pt idx="777">
                  <c:v>38322.897899999996</c:v>
                </c:pt>
                <c:pt idx="778">
                  <c:v>37980.152299999994</c:v>
                </c:pt>
                <c:pt idx="779">
                  <c:v>38541.933400000002</c:v>
                </c:pt>
                <c:pt idx="780">
                  <c:v>37566.186900000001</c:v>
                </c:pt>
                <c:pt idx="781">
                  <c:v>37580.482199999999</c:v>
                </c:pt>
                <c:pt idx="782">
                  <c:v>36987.147499999999</c:v>
                </c:pt>
                <c:pt idx="783">
                  <c:v>36738.545199999993</c:v>
                </c:pt>
                <c:pt idx="784">
                  <c:v>34379.599800000004</c:v>
                </c:pt>
                <c:pt idx="785">
                  <c:v>35671.720200000003</c:v>
                </c:pt>
                <c:pt idx="786">
                  <c:v>34927.881699999998</c:v>
                </c:pt>
                <c:pt idx="787">
                  <c:v>35424.832300000002</c:v>
                </c:pt>
                <c:pt idx="788">
                  <c:v>36444.809600000001</c:v>
                </c:pt>
                <c:pt idx="789">
                  <c:v>37663.265899999999</c:v>
                </c:pt>
                <c:pt idx="790">
                  <c:v>38379.634099999996</c:v>
                </c:pt>
                <c:pt idx="791">
                  <c:v>38756.655700000003</c:v>
                </c:pt>
                <c:pt idx="792">
                  <c:v>39172.142899999999</c:v>
                </c:pt>
                <c:pt idx="793">
                  <c:v>38322.253799999999</c:v>
                </c:pt>
                <c:pt idx="794">
                  <c:v>39010.3128</c:v>
                </c:pt>
                <c:pt idx="795">
                  <c:v>39850.827400000002</c:v>
                </c:pt>
                <c:pt idx="796">
                  <c:v>38863.152600000001</c:v>
                </c:pt>
                <c:pt idx="797">
                  <c:v>38230.772400000002</c:v>
                </c:pt>
                <c:pt idx="798">
                  <c:v>38764.324500000002</c:v>
                </c:pt>
                <c:pt idx="799">
                  <c:v>38177.6463</c:v>
                </c:pt>
                <c:pt idx="800">
                  <c:v>38511.2886</c:v>
                </c:pt>
                <c:pt idx="801">
                  <c:v>38004.815699999999</c:v>
                </c:pt>
                <c:pt idx="802">
                  <c:v>37838.665700000005</c:v>
                </c:pt>
                <c:pt idx="803">
                  <c:v>37886.404300000002</c:v>
                </c:pt>
                <c:pt idx="804">
                  <c:v>37958.087700000004</c:v>
                </c:pt>
                <c:pt idx="805">
                  <c:v>37037.352900000005</c:v>
                </c:pt>
                <c:pt idx="806">
                  <c:v>37066.624199999998</c:v>
                </c:pt>
                <c:pt idx="807">
                  <c:v>37545.127199999995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87145584"/>
        <c:axId val="-1990295600"/>
      </c:scatterChart>
      <c:valAx>
        <c:axId val="-1987145584"/>
        <c:scaling>
          <c:orientation val="minMax"/>
        </c:scaling>
        <c:delete val="0"/>
        <c:axPos val="b"/>
        <c:numFmt formatCode="0.00E+00" sourceLinked="1"/>
        <c:majorTickMark val="out"/>
        <c:minorTickMark val="none"/>
        <c:tickLblPos val="nextTo"/>
        <c:crossAx val="-1990295600"/>
        <c:crosses val="autoZero"/>
        <c:crossBetween val="midCat"/>
      </c:valAx>
      <c:valAx>
        <c:axId val="-1990295600"/>
        <c:scaling>
          <c:orientation val="minMax"/>
        </c:scaling>
        <c:delete val="0"/>
        <c:axPos val="l"/>
        <c:majorGridlines/>
        <c:numFmt formatCode="0.00E+00" sourceLinked="1"/>
        <c:majorTickMark val="out"/>
        <c:minorTickMark val="none"/>
        <c:tickLblPos val="nextTo"/>
        <c:crossAx val="-198714558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Accropodo 2</a:t>
            </a:r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9301618547681546"/>
          <c:y val="0.15788203557888603"/>
          <c:w val="0.72406714785651771"/>
          <c:h val="0.72613808690580361"/>
        </c:manualLayout>
      </c:layout>
      <c:scatterChart>
        <c:scatterStyle val="smoothMarker"/>
        <c:varyColors val="0"/>
        <c:ser>
          <c:idx val="1"/>
          <c:order val="0"/>
          <c:marker>
            <c:symbol val="none"/>
          </c:marker>
          <c:xVal>
            <c:numRef>
              <c:f>Foglio1!$A$3:$A$823</c:f>
              <c:numCache>
                <c:formatCode>0.00E+00</c:formatCode>
                <c:ptCount val="821"/>
                <c:pt idx="0">
                  <c:v>6.0251794999999997E-2</c:v>
                </c:pt>
                <c:pt idx="1">
                  <c:v>0.27838436</c:v>
                </c:pt>
                <c:pt idx="2">
                  <c:v>0.51857573000000001</c:v>
                </c:pt>
                <c:pt idx="3">
                  <c:v>0.76064538999999998</c:v>
                </c:pt>
                <c:pt idx="4">
                  <c:v>1.0061945999999999</c:v>
                </c:pt>
                <c:pt idx="5">
                  <c:v>1.2542173999999999</c:v>
                </c:pt>
                <c:pt idx="6">
                  <c:v>1.5137358000000001</c:v>
                </c:pt>
                <c:pt idx="7">
                  <c:v>1.7478659999999999</c:v>
                </c:pt>
                <c:pt idx="8">
                  <c:v>2.0060791999999998</c:v>
                </c:pt>
                <c:pt idx="9">
                  <c:v>2.2427001</c:v>
                </c:pt>
                <c:pt idx="10">
                  <c:v>2.486577</c:v>
                </c:pt>
                <c:pt idx="11">
                  <c:v>2.7514832</c:v>
                </c:pt>
                <c:pt idx="12">
                  <c:v>2.9974512999999998</c:v>
                </c:pt>
                <c:pt idx="13">
                  <c:v>3.2563125999999998</c:v>
                </c:pt>
                <c:pt idx="14">
                  <c:v>3.4849948999999998</c:v>
                </c:pt>
                <c:pt idx="15">
                  <c:v>3.7543205999999998</c:v>
                </c:pt>
                <c:pt idx="16">
                  <c:v>3.9855719000000001</c:v>
                </c:pt>
                <c:pt idx="17">
                  <c:v>4.2442389</c:v>
                </c:pt>
                <c:pt idx="18">
                  <c:v>4.501976</c:v>
                </c:pt>
                <c:pt idx="19">
                  <c:v>4.7377919999999998</c:v>
                </c:pt>
                <c:pt idx="20">
                  <c:v>4.9894623999999999</c:v>
                </c:pt>
                <c:pt idx="21">
                  <c:v>5.2586236</c:v>
                </c:pt>
                <c:pt idx="22">
                  <c:v>5.4930953999999996</c:v>
                </c:pt>
                <c:pt idx="23">
                  <c:v>5.7404074999999999</c:v>
                </c:pt>
                <c:pt idx="24">
                  <c:v>5.9993315000000003</c:v>
                </c:pt>
                <c:pt idx="25">
                  <c:v>6.2526450000000002</c:v>
                </c:pt>
                <c:pt idx="26">
                  <c:v>6.5137115000000003</c:v>
                </c:pt>
                <c:pt idx="27">
                  <c:v>6.7610768999999999</c:v>
                </c:pt>
                <c:pt idx="28">
                  <c:v>7.0007887000000002</c:v>
                </c:pt>
                <c:pt idx="29">
                  <c:v>7.2560457999999999</c:v>
                </c:pt>
                <c:pt idx="30">
                  <c:v>7.5121850999999999</c:v>
                </c:pt>
                <c:pt idx="31">
                  <c:v>7.7326217000000002</c:v>
                </c:pt>
                <c:pt idx="32">
                  <c:v>8.0054254999999994</c:v>
                </c:pt>
                <c:pt idx="33">
                  <c:v>8.2622032000000001</c:v>
                </c:pt>
                <c:pt idx="34">
                  <c:v>8.4944229</c:v>
                </c:pt>
                <c:pt idx="35">
                  <c:v>8.7468395000000001</c:v>
                </c:pt>
                <c:pt idx="36">
                  <c:v>8.9866390000000003</c:v>
                </c:pt>
                <c:pt idx="37">
                  <c:v>9.2503080000000004</c:v>
                </c:pt>
                <c:pt idx="38">
                  <c:v>9.5143842999999997</c:v>
                </c:pt>
                <c:pt idx="39">
                  <c:v>9.7461538000000001</c:v>
                </c:pt>
                <c:pt idx="40">
                  <c:v>9.9899272999999997</c:v>
                </c:pt>
                <c:pt idx="41">
                  <c:v>10.240185</c:v>
                </c:pt>
                <c:pt idx="42">
                  <c:v>10.506798</c:v>
                </c:pt>
                <c:pt idx="43">
                  <c:v>10.759985</c:v>
                </c:pt>
                <c:pt idx="44">
                  <c:v>11.006325</c:v>
                </c:pt>
                <c:pt idx="45">
                  <c:v>11.259314</c:v>
                </c:pt>
                <c:pt idx="46">
                  <c:v>11.507795</c:v>
                </c:pt>
                <c:pt idx="47">
                  <c:v>11.759747000000001</c:v>
                </c:pt>
                <c:pt idx="48">
                  <c:v>12.00314</c:v>
                </c:pt>
                <c:pt idx="49">
                  <c:v>12.249019000000001</c:v>
                </c:pt>
                <c:pt idx="50">
                  <c:v>12.508068</c:v>
                </c:pt>
                <c:pt idx="51">
                  <c:v>12.762888</c:v>
                </c:pt>
                <c:pt idx="52">
                  <c:v>12.997404</c:v>
                </c:pt>
                <c:pt idx="53">
                  <c:v>13.255824</c:v>
                </c:pt>
                <c:pt idx="54">
                  <c:v>13.494482</c:v>
                </c:pt>
                <c:pt idx="55">
                  <c:v>13.736126000000001</c:v>
                </c:pt>
                <c:pt idx="56">
                  <c:v>14.001312</c:v>
                </c:pt>
                <c:pt idx="57">
                  <c:v>14.24666</c:v>
                </c:pt>
                <c:pt idx="58">
                  <c:v>14.495518000000001</c:v>
                </c:pt>
                <c:pt idx="59">
                  <c:v>14.757044</c:v>
                </c:pt>
                <c:pt idx="60">
                  <c:v>15.00182</c:v>
                </c:pt>
                <c:pt idx="61">
                  <c:v>15.264913</c:v>
                </c:pt>
                <c:pt idx="62">
                  <c:v>15.507566000000001</c:v>
                </c:pt>
                <c:pt idx="63">
                  <c:v>15.750006000000001</c:v>
                </c:pt>
                <c:pt idx="64">
                  <c:v>15.994522</c:v>
                </c:pt>
                <c:pt idx="65">
                  <c:v>16.239574000000001</c:v>
                </c:pt>
                <c:pt idx="66">
                  <c:v>16.506353000000001</c:v>
                </c:pt>
                <c:pt idx="67">
                  <c:v>16.757774000000001</c:v>
                </c:pt>
                <c:pt idx="68">
                  <c:v>16.985368999999999</c:v>
                </c:pt>
                <c:pt idx="69">
                  <c:v>17.261641000000001</c:v>
                </c:pt>
                <c:pt idx="70">
                  <c:v>17.492308000000001</c:v>
                </c:pt>
                <c:pt idx="71">
                  <c:v>17.765021999999998</c:v>
                </c:pt>
                <c:pt idx="72">
                  <c:v>17.997136999999999</c:v>
                </c:pt>
                <c:pt idx="73">
                  <c:v>18.255559999999999</c:v>
                </c:pt>
                <c:pt idx="74">
                  <c:v>18.510930999999999</c:v>
                </c:pt>
                <c:pt idx="75">
                  <c:v>18.762642</c:v>
                </c:pt>
                <c:pt idx="76">
                  <c:v>18.991123000000002</c:v>
                </c:pt>
                <c:pt idx="77">
                  <c:v>19.247957</c:v>
                </c:pt>
                <c:pt idx="78">
                  <c:v>19.493793</c:v>
                </c:pt>
                <c:pt idx="79">
                  <c:v>19.759871</c:v>
                </c:pt>
                <c:pt idx="80">
                  <c:v>19.998802000000001</c:v>
                </c:pt>
                <c:pt idx="81">
                  <c:v>20.25037</c:v>
                </c:pt>
                <c:pt idx="82">
                  <c:v>20.509598</c:v>
                </c:pt>
                <c:pt idx="83">
                  <c:v>20.752465999999998</c:v>
                </c:pt>
                <c:pt idx="84">
                  <c:v>21.000001999999999</c:v>
                </c:pt>
                <c:pt idx="85">
                  <c:v>21.245121000000001</c:v>
                </c:pt>
                <c:pt idx="86">
                  <c:v>21.491372999999999</c:v>
                </c:pt>
                <c:pt idx="87">
                  <c:v>21.741993000000001</c:v>
                </c:pt>
                <c:pt idx="88">
                  <c:v>21.981318999999999</c:v>
                </c:pt>
                <c:pt idx="89">
                  <c:v>22.275396000000001</c:v>
                </c:pt>
                <c:pt idx="90">
                  <c:v>22.515733999999998</c:v>
                </c:pt>
                <c:pt idx="91">
                  <c:v>22.748442000000001</c:v>
                </c:pt>
                <c:pt idx="92">
                  <c:v>22.998943000000001</c:v>
                </c:pt>
                <c:pt idx="93">
                  <c:v>23.258785</c:v>
                </c:pt>
                <c:pt idx="94">
                  <c:v>23.507280000000002</c:v>
                </c:pt>
                <c:pt idx="95">
                  <c:v>23.742453000000001</c:v>
                </c:pt>
                <c:pt idx="96">
                  <c:v>23.995235000000001</c:v>
                </c:pt>
                <c:pt idx="97">
                  <c:v>24.261538000000002</c:v>
                </c:pt>
                <c:pt idx="98">
                  <c:v>24.499046</c:v>
                </c:pt>
                <c:pt idx="99">
                  <c:v>24.754069999999999</c:v>
                </c:pt>
                <c:pt idx="100">
                  <c:v>25.005151999999999</c:v>
                </c:pt>
                <c:pt idx="101">
                  <c:v>25.254255000000001</c:v>
                </c:pt>
                <c:pt idx="102">
                  <c:v>25.505500999999999</c:v>
                </c:pt>
                <c:pt idx="103">
                  <c:v>25.744876999999999</c:v>
                </c:pt>
                <c:pt idx="104">
                  <c:v>25.998654999999999</c:v>
                </c:pt>
                <c:pt idx="105">
                  <c:v>26.256440999999999</c:v>
                </c:pt>
                <c:pt idx="106">
                  <c:v>26.499033000000001</c:v>
                </c:pt>
                <c:pt idx="107">
                  <c:v>26.752762000000001</c:v>
                </c:pt>
                <c:pt idx="108">
                  <c:v>27.001652</c:v>
                </c:pt>
                <c:pt idx="109">
                  <c:v>27.248577000000001</c:v>
                </c:pt>
                <c:pt idx="110">
                  <c:v>27.496690999999998</c:v>
                </c:pt>
                <c:pt idx="111">
                  <c:v>27.744340999999999</c:v>
                </c:pt>
                <c:pt idx="112">
                  <c:v>28.003119999999999</c:v>
                </c:pt>
                <c:pt idx="113">
                  <c:v>28.255155999999999</c:v>
                </c:pt>
                <c:pt idx="114">
                  <c:v>28.495058</c:v>
                </c:pt>
                <c:pt idx="115">
                  <c:v>28.746731</c:v>
                </c:pt>
                <c:pt idx="116">
                  <c:v>29.000050999999999</c:v>
                </c:pt>
                <c:pt idx="117">
                  <c:v>29.250933</c:v>
                </c:pt>
                <c:pt idx="118">
                  <c:v>29.502043</c:v>
                </c:pt>
                <c:pt idx="119">
                  <c:v>29.745519999999999</c:v>
                </c:pt>
                <c:pt idx="120">
                  <c:v>29.995958000000002</c:v>
                </c:pt>
                <c:pt idx="121">
                  <c:v>30.251282</c:v>
                </c:pt>
                <c:pt idx="122">
                  <c:v>30.497519</c:v>
                </c:pt>
                <c:pt idx="123">
                  <c:v>30.749914</c:v>
                </c:pt>
                <c:pt idx="124">
                  <c:v>31.002192999999998</c:v>
                </c:pt>
                <c:pt idx="125">
                  <c:v>31.252144000000001</c:v>
                </c:pt>
                <c:pt idx="126">
                  <c:v>31.50461</c:v>
                </c:pt>
                <c:pt idx="127">
                  <c:v>31.752592</c:v>
                </c:pt>
                <c:pt idx="128">
                  <c:v>31.999399</c:v>
                </c:pt>
                <c:pt idx="129">
                  <c:v>32.246231000000002</c:v>
                </c:pt>
                <c:pt idx="130">
                  <c:v>32.505825000000002</c:v>
                </c:pt>
                <c:pt idx="131">
                  <c:v>32.747481999999998</c:v>
                </c:pt>
                <c:pt idx="132">
                  <c:v>33.002186000000002</c:v>
                </c:pt>
                <c:pt idx="133">
                  <c:v>33.252090000000003</c:v>
                </c:pt>
                <c:pt idx="134">
                  <c:v>33.495215999999999</c:v>
                </c:pt>
                <c:pt idx="135">
                  <c:v>33.753737999999998</c:v>
                </c:pt>
                <c:pt idx="136">
                  <c:v>34.003658000000001</c:v>
                </c:pt>
                <c:pt idx="137">
                  <c:v>34.248050999999997</c:v>
                </c:pt>
                <c:pt idx="138">
                  <c:v>34.505825000000002</c:v>
                </c:pt>
                <c:pt idx="139">
                  <c:v>34.75132</c:v>
                </c:pt>
                <c:pt idx="140">
                  <c:v>35.001465000000003</c:v>
                </c:pt>
                <c:pt idx="141">
                  <c:v>35.253193000000003</c:v>
                </c:pt>
                <c:pt idx="142">
                  <c:v>35.500134000000003</c:v>
                </c:pt>
                <c:pt idx="143">
                  <c:v>35.753028999999998</c:v>
                </c:pt>
                <c:pt idx="144">
                  <c:v>36.001441999999997</c:v>
                </c:pt>
                <c:pt idx="145">
                  <c:v>36.249434999999998</c:v>
                </c:pt>
                <c:pt idx="146">
                  <c:v>36.501407999999998</c:v>
                </c:pt>
                <c:pt idx="147">
                  <c:v>36.753937000000001</c:v>
                </c:pt>
                <c:pt idx="148">
                  <c:v>37.001914999999997</c:v>
                </c:pt>
                <c:pt idx="149">
                  <c:v>37.242130000000003</c:v>
                </c:pt>
                <c:pt idx="150">
                  <c:v>37.502934000000003</c:v>
                </c:pt>
                <c:pt idx="151">
                  <c:v>37.742592000000002</c:v>
                </c:pt>
                <c:pt idx="152">
                  <c:v>38.00703</c:v>
                </c:pt>
                <c:pt idx="153">
                  <c:v>38.244495000000001</c:v>
                </c:pt>
                <c:pt idx="154">
                  <c:v>38.490622999999999</c:v>
                </c:pt>
                <c:pt idx="155">
                  <c:v>38.751949000000003</c:v>
                </c:pt>
                <c:pt idx="156">
                  <c:v>38.999557000000003</c:v>
                </c:pt>
                <c:pt idx="157">
                  <c:v>39.245891999999998</c:v>
                </c:pt>
                <c:pt idx="158">
                  <c:v>39.500400999999997</c:v>
                </c:pt>
                <c:pt idx="159">
                  <c:v>39.753689000000001</c:v>
                </c:pt>
                <c:pt idx="160">
                  <c:v>40.001759</c:v>
                </c:pt>
                <c:pt idx="161">
                  <c:v>40.245894999999997</c:v>
                </c:pt>
                <c:pt idx="162">
                  <c:v>40.502991000000002</c:v>
                </c:pt>
                <c:pt idx="163">
                  <c:v>40.746963999999998</c:v>
                </c:pt>
                <c:pt idx="164">
                  <c:v>41.003039999999999</c:v>
                </c:pt>
                <c:pt idx="165">
                  <c:v>41.250979999999998</c:v>
                </c:pt>
                <c:pt idx="166">
                  <c:v>41.497352999999997</c:v>
                </c:pt>
                <c:pt idx="167">
                  <c:v>41.743060999999997</c:v>
                </c:pt>
                <c:pt idx="168">
                  <c:v>41.996921999999998</c:v>
                </c:pt>
                <c:pt idx="169">
                  <c:v>42.245037000000004</c:v>
                </c:pt>
                <c:pt idx="170">
                  <c:v>42.501694000000001</c:v>
                </c:pt>
                <c:pt idx="171">
                  <c:v>42.749180000000003</c:v>
                </c:pt>
                <c:pt idx="172">
                  <c:v>43.001938000000003</c:v>
                </c:pt>
                <c:pt idx="173">
                  <c:v>43.248604</c:v>
                </c:pt>
                <c:pt idx="174">
                  <c:v>43.503318999999998</c:v>
                </c:pt>
                <c:pt idx="175">
                  <c:v>43.754238000000001</c:v>
                </c:pt>
                <c:pt idx="176">
                  <c:v>44.003529</c:v>
                </c:pt>
                <c:pt idx="177">
                  <c:v>44.250782000000001</c:v>
                </c:pt>
                <c:pt idx="178">
                  <c:v>44.496006000000001</c:v>
                </c:pt>
                <c:pt idx="179">
                  <c:v>44.749149000000003</c:v>
                </c:pt>
                <c:pt idx="180">
                  <c:v>45.000031</c:v>
                </c:pt>
                <c:pt idx="181">
                  <c:v>45.253779999999999</c:v>
                </c:pt>
                <c:pt idx="182">
                  <c:v>45.504294999999999</c:v>
                </c:pt>
                <c:pt idx="183">
                  <c:v>45.749031000000002</c:v>
                </c:pt>
                <c:pt idx="184">
                  <c:v>46.005859000000001</c:v>
                </c:pt>
                <c:pt idx="185">
                  <c:v>46.250777999999997</c:v>
                </c:pt>
                <c:pt idx="186">
                  <c:v>46.495215999999999</c:v>
                </c:pt>
                <c:pt idx="187">
                  <c:v>46.748745</c:v>
                </c:pt>
                <c:pt idx="188">
                  <c:v>46.998725999999998</c:v>
                </c:pt>
                <c:pt idx="189">
                  <c:v>47.252510000000001</c:v>
                </c:pt>
                <c:pt idx="190">
                  <c:v>47.501617000000003</c:v>
                </c:pt>
                <c:pt idx="191">
                  <c:v>47.746932999999999</c:v>
                </c:pt>
                <c:pt idx="192">
                  <c:v>47.993690000000001</c:v>
                </c:pt>
                <c:pt idx="193">
                  <c:v>48.255856000000001</c:v>
                </c:pt>
                <c:pt idx="194">
                  <c:v>48.499851</c:v>
                </c:pt>
                <c:pt idx="195">
                  <c:v>48.747889999999998</c:v>
                </c:pt>
                <c:pt idx="196">
                  <c:v>48.993816000000002</c:v>
                </c:pt>
                <c:pt idx="197">
                  <c:v>49.248196</c:v>
                </c:pt>
                <c:pt idx="198">
                  <c:v>49.503227000000003</c:v>
                </c:pt>
                <c:pt idx="199">
                  <c:v>49.753109000000002</c:v>
                </c:pt>
                <c:pt idx="200">
                  <c:v>50.001086999999998</c:v>
                </c:pt>
                <c:pt idx="201">
                  <c:v>50.248089</c:v>
                </c:pt>
                <c:pt idx="202">
                  <c:v>50.503467999999998</c:v>
                </c:pt>
                <c:pt idx="203">
                  <c:v>50.751353999999999</c:v>
                </c:pt>
                <c:pt idx="204">
                  <c:v>50.996184999999997</c:v>
                </c:pt>
                <c:pt idx="205">
                  <c:v>51.249172000000002</c:v>
                </c:pt>
                <c:pt idx="206">
                  <c:v>51.497875000000001</c:v>
                </c:pt>
                <c:pt idx="207">
                  <c:v>51.752536999999997</c:v>
                </c:pt>
                <c:pt idx="208">
                  <c:v>51.998131000000001</c:v>
                </c:pt>
                <c:pt idx="209">
                  <c:v>52.245918000000003</c:v>
                </c:pt>
                <c:pt idx="210">
                  <c:v>52.497196000000002</c:v>
                </c:pt>
                <c:pt idx="211">
                  <c:v>52.750793000000002</c:v>
                </c:pt>
                <c:pt idx="212">
                  <c:v>52.996540000000003</c:v>
                </c:pt>
                <c:pt idx="213">
                  <c:v>53.25074</c:v>
                </c:pt>
                <c:pt idx="214">
                  <c:v>53.496307000000002</c:v>
                </c:pt>
                <c:pt idx="215">
                  <c:v>53.753020999999997</c:v>
                </c:pt>
                <c:pt idx="216">
                  <c:v>54.000633000000001</c:v>
                </c:pt>
                <c:pt idx="217">
                  <c:v>54.246304000000002</c:v>
                </c:pt>
                <c:pt idx="218">
                  <c:v>54.503700000000002</c:v>
                </c:pt>
                <c:pt idx="219">
                  <c:v>54.751399999999997</c:v>
                </c:pt>
                <c:pt idx="220">
                  <c:v>54.999718000000001</c:v>
                </c:pt>
                <c:pt idx="221">
                  <c:v>55.249381999999997</c:v>
                </c:pt>
                <c:pt idx="222">
                  <c:v>55.502246999999997</c:v>
                </c:pt>
                <c:pt idx="223">
                  <c:v>55.754013</c:v>
                </c:pt>
                <c:pt idx="224">
                  <c:v>55.999977000000001</c:v>
                </c:pt>
                <c:pt idx="225">
                  <c:v>56.252688999999997</c:v>
                </c:pt>
                <c:pt idx="226">
                  <c:v>56.500278000000002</c:v>
                </c:pt>
                <c:pt idx="227">
                  <c:v>56.751441999999997</c:v>
                </c:pt>
                <c:pt idx="228">
                  <c:v>56.997860000000003</c:v>
                </c:pt>
                <c:pt idx="229">
                  <c:v>57.250937999999998</c:v>
                </c:pt>
                <c:pt idx="230">
                  <c:v>57.499985000000002</c:v>
                </c:pt>
                <c:pt idx="231">
                  <c:v>57.751922999999998</c:v>
                </c:pt>
                <c:pt idx="232">
                  <c:v>57.998717999999997</c:v>
                </c:pt>
                <c:pt idx="233">
                  <c:v>58.24897</c:v>
                </c:pt>
                <c:pt idx="234">
                  <c:v>58.499972999999997</c:v>
                </c:pt>
                <c:pt idx="235">
                  <c:v>58.749924</c:v>
                </c:pt>
                <c:pt idx="236">
                  <c:v>59.000262999999997</c:v>
                </c:pt>
                <c:pt idx="237">
                  <c:v>59.249820999999997</c:v>
                </c:pt>
                <c:pt idx="238">
                  <c:v>59.500492000000001</c:v>
                </c:pt>
                <c:pt idx="239">
                  <c:v>59.750145000000003</c:v>
                </c:pt>
                <c:pt idx="240">
                  <c:v>60.000931000000001</c:v>
                </c:pt>
                <c:pt idx="241">
                  <c:v>60.248589000000003</c:v>
                </c:pt>
                <c:pt idx="242">
                  <c:v>60.500304999999997</c:v>
                </c:pt>
                <c:pt idx="243">
                  <c:v>60.751044999999998</c:v>
                </c:pt>
                <c:pt idx="244">
                  <c:v>60.999912000000002</c:v>
                </c:pt>
                <c:pt idx="245">
                  <c:v>61.249431999999999</c:v>
                </c:pt>
                <c:pt idx="246">
                  <c:v>61.500126000000002</c:v>
                </c:pt>
                <c:pt idx="247">
                  <c:v>61.748283000000001</c:v>
                </c:pt>
                <c:pt idx="248">
                  <c:v>61.999847000000003</c:v>
                </c:pt>
                <c:pt idx="249">
                  <c:v>62.250103000000003</c:v>
                </c:pt>
                <c:pt idx="250">
                  <c:v>62.501652</c:v>
                </c:pt>
                <c:pt idx="251">
                  <c:v>62.750210000000003</c:v>
                </c:pt>
                <c:pt idx="252">
                  <c:v>62.998165</c:v>
                </c:pt>
                <c:pt idx="253">
                  <c:v>63.248733999999999</c:v>
                </c:pt>
                <c:pt idx="254">
                  <c:v>63.499527</c:v>
                </c:pt>
                <c:pt idx="255">
                  <c:v>63.750236999999998</c:v>
                </c:pt>
                <c:pt idx="256">
                  <c:v>63.999485</c:v>
                </c:pt>
                <c:pt idx="257">
                  <c:v>64.249190999999996</c:v>
                </c:pt>
                <c:pt idx="258">
                  <c:v>64.500313000000006</c:v>
                </c:pt>
                <c:pt idx="259">
                  <c:v>64.750961000000004</c:v>
                </c:pt>
                <c:pt idx="260">
                  <c:v>64.999679999999998</c:v>
                </c:pt>
                <c:pt idx="261">
                  <c:v>65.249199000000004</c:v>
                </c:pt>
                <c:pt idx="262">
                  <c:v>65.499847000000003</c:v>
                </c:pt>
                <c:pt idx="263">
                  <c:v>65.750122000000005</c:v>
                </c:pt>
                <c:pt idx="264">
                  <c:v>66.000473</c:v>
                </c:pt>
                <c:pt idx="265">
                  <c:v>66.249634</c:v>
                </c:pt>
                <c:pt idx="266">
                  <c:v>66.500953999999993</c:v>
                </c:pt>
                <c:pt idx="267">
                  <c:v>66.749290000000002</c:v>
                </c:pt>
                <c:pt idx="268">
                  <c:v>66.999672000000004</c:v>
                </c:pt>
                <c:pt idx="269">
                  <c:v>67.249245000000002</c:v>
                </c:pt>
                <c:pt idx="270">
                  <c:v>67.500953999999993</c:v>
                </c:pt>
                <c:pt idx="271">
                  <c:v>67.751328000000001</c:v>
                </c:pt>
                <c:pt idx="272">
                  <c:v>68.000900000000001</c:v>
                </c:pt>
                <c:pt idx="273">
                  <c:v>68.249358999999998</c:v>
                </c:pt>
                <c:pt idx="274">
                  <c:v>68.499320999999995</c:v>
                </c:pt>
                <c:pt idx="275">
                  <c:v>68.749825000000001</c:v>
                </c:pt>
                <c:pt idx="276">
                  <c:v>69.001022000000006</c:v>
                </c:pt>
                <c:pt idx="277">
                  <c:v>69.251464999999996</c:v>
                </c:pt>
                <c:pt idx="278">
                  <c:v>69.499588000000003</c:v>
                </c:pt>
                <c:pt idx="279">
                  <c:v>69.751450000000006</c:v>
                </c:pt>
                <c:pt idx="280">
                  <c:v>70.000609999999995</c:v>
                </c:pt>
                <c:pt idx="281">
                  <c:v>70.250061000000002</c:v>
                </c:pt>
                <c:pt idx="282">
                  <c:v>70.499672000000004</c:v>
                </c:pt>
                <c:pt idx="283">
                  <c:v>70.749297999999996</c:v>
                </c:pt>
                <c:pt idx="284">
                  <c:v>70.998801999999998</c:v>
                </c:pt>
                <c:pt idx="285">
                  <c:v>71.251510999999994</c:v>
                </c:pt>
                <c:pt idx="286">
                  <c:v>71.500443000000004</c:v>
                </c:pt>
                <c:pt idx="287">
                  <c:v>71.748885999999999</c:v>
                </c:pt>
                <c:pt idx="288">
                  <c:v>72.000259</c:v>
                </c:pt>
                <c:pt idx="289">
                  <c:v>72.250968999999998</c:v>
                </c:pt>
                <c:pt idx="290">
                  <c:v>72.500884999999997</c:v>
                </c:pt>
                <c:pt idx="291">
                  <c:v>72.749900999999994</c:v>
                </c:pt>
                <c:pt idx="292">
                  <c:v>73.001609999999999</c:v>
                </c:pt>
                <c:pt idx="293">
                  <c:v>73.248481999999996</c:v>
                </c:pt>
                <c:pt idx="294">
                  <c:v>73.501694000000001</c:v>
                </c:pt>
                <c:pt idx="295">
                  <c:v>73.749847000000003</c:v>
                </c:pt>
                <c:pt idx="296">
                  <c:v>74.000465000000005</c:v>
                </c:pt>
                <c:pt idx="297">
                  <c:v>74.249184</c:v>
                </c:pt>
                <c:pt idx="298">
                  <c:v>74.501457000000002</c:v>
                </c:pt>
                <c:pt idx="299">
                  <c:v>74.749038999999996</c:v>
                </c:pt>
                <c:pt idx="300">
                  <c:v>74.998215000000002</c:v>
                </c:pt>
                <c:pt idx="301">
                  <c:v>75.250031000000007</c:v>
                </c:pt>
                <c:pt idx="302">
                  <c:v>75.500670999999997</c:v>
                </c:pt>
                <c:pt idx="303">
                  <c:v>75.750038000000004</c:v>
                </c:pt>
                <c:pt idx="304">
                  <c:v>75.998535000000004</c:v>
                </c:pt>
                <c:pt idx="305">
                  <c:v>76.249611000000002</c:v>
                </c:pt>
                <c:pt idx="306">
                  <c:v>76.499984999999995</c:v>
                </c:pt>
                <c:pt idx="307">
                  <c:v>76.748931999999996</c:v>
                </c:pt>
                <c:pt idx="308">
                  <c:v>77.000541999999996</c:v>
                </c:pt>
                <c:pt idx="309">
                  <c:v>77.249549999999999</c:v>
                </c:pt>
                <c:pt idx="310">
                  <c:v>77.501418999999999</c:v>
                </c:pt>
                <c:pt idx="311">
                  <c:v>77.750022999999999</c:v>
                </c:pt>
                <c:pt idx="312">
                  <c:v>78.001518000000004</c:v>
                </c:pt>
                <c:pt idx="313">
                  <c:v>78.250838999999999</c:v>
                </c:pt>
                <c:pt idx="314">
                  <c:v>78.501998999999998</c:v>
                </c:pt>
                <c:pt idx="315">
                  <c:v>78.750457999999995</c:v>
                </c:pt>
                <c:pt idx="316">
                  <c:v>79.000686999999999</c:v>
                </c:pt>
                <c:pt idx="317">
                  <c:v>79.248092999999997</c:v>
                </c:pt>
                <c:pt idx="318">
                  <c:v>79.501830999999996</c:v>
                </c:pt>
                <c:pt idx="319">
                  <c:v>79.748024000000001</c:v>
                </c:pt>
                <c:pt idx="320">
                  <c:v>80.000557000000001</c:v>
                </c:pt>
                <c:pt idx="321">
                  <c:v>80.250068999999996</c:v>
                </c:pt>
                <c:pt idx="322">
                  <c:v>80.501236000000006</c:v>
                </c:pt>
                <c:pt idx="323">
                  <c:v>80.749268000000001</c:v>
                </c:pt>
                <c:pt idx="324">
                  <c:v>80.998878000000005</c:v>
                </c:pt>
                <c:pt idx="325">
                  <c:v>81.250084000000001</c:v>
                </c:pt>
                <c:pt idx="326">
                  <c:v>81.498008999999996</c:v>
                </c:pt>
                <c:pt idx="327">
                  <c:v>81.752357000000003</c:v>
                </c:pt>
                <c:pt idx="328">
                  <c:v>81.999701999999999</c:v>
                </c:pt>
                <c:pt idx="329">
                  <c:v>82.250786000000005</c:v>
                </c:pt>
                <c:pt idx="330">
                  <c:v>82.499831999999998</c:v>
                </c:pt>
                <c:pt idx="331">
                  <c:v>82.750350999999995</c:v>
                </c:pt>
                <c:pt idx="332">
                  <c:v>83.002341999999999</c:v>
                </c:pt>
                <c:pt idx="333">
                  <c:v>83.250731999999999</c:v>
                </c:pt>
                <c:pt idx="334">
                  <c:v>83.500534000000002</c:v>
                </c:pt>
                <c:pt idx="335">
                  <c:v>83.751755000000003</c:v>
                </c:pt>
                <c:pt idx="336">
                  <c:v>83.999222000000003</c:v>
                </c:pt>
                <c:pt idx="337">
                  <c:v>84.248054999999994</c:v>
                </c:pt>
                <c:pt idx="338">
                  <c:v>84.498244999999997</c:v>
                </c:pt>
                <c:pt idx="339">
                  <c:v>84.749808999999999</c:v>
                </c:pt>
                <c:pt idx="340">
                  <c:v>84.997451999999996</c:v>
                </c:pt>
                <c:pt idx="341">
                  <c:v>85.251709000000005</c:v>
                </c:pt>
                <c:pt idx="342">
                  <c:v>85.499672000000004</c:v>
                </c:pt>
                <c:pt idx="343">
                  <c:v>85.748519999999999</c:v>
                </c:pt>
                <c:pt idx="344">
                  <c:v>86.001403999999994</c:v>
                </c:pt>
                <c:pt idx="345">
                  <c:v>86.250183000000007</c:v>
                </c:pt>
                <c:pt idx="346">
                  <c:v>86.499122999999997</c:v>
                </c:pt>
                <c:pt idx="347">
                  <c:v>86.751343000000006</c:v>
                </c:pt>
                <c:pt idx="348">
                  <c:v>86.998390000000001</c:v>
                </c:pt>
                <c:pt idx="349">
                  <c:v>87.252173999999997</c:v>
                </c:pt>
                <c:pt idx="350">
                  <c:v>87.501662999999994</c:v>
                </c:pt>
                <c:pt idx="351">
                  <c:v>87.752357000000003</c:v>
                </c:pt>
                <c:pt idx="352">
                  <c:v>87.998656999999994</c:v>
                </c:pt>
                <c:pt idx="353">
                  <c:v>88.251739999999998</c:v>
                </c:pt>
                <c:pt idx="354">
                  <c:v>88.500373999999994</c:v>
                </c:pt>
                <c:pt idx="355">
                  <c:v>88.750168000000002</c:v>
                </c:pt>
                <c:pt idx="356">
                  <c:v>89.001121999999995</c:v>
                </c:pt>
                <c:pt idx="357">
                  <c:v>89.247489999999999</c:v>
                </c:pt>
                <c:pt idx="358">
                  <c:v>89.500731999999999</c:v>
                </c:pt>
                <c:pt idx="359">
                  <c:v>89.749458000000004</c:v>
                </c:pt>
                <c:pt idx="360">
                  <c:v>90.002853000000002</c:v>
                </c:pt>
                <c:pt idx="361">
                  <c:v>90.249672000000004</c:v>
                </c:pt>
                <c:pt idx="362">
                  <c:v>90.501616999999996</c:v>
                </c:pt>
                <c:pt idx="363">
                  <c:v>90.748772000000002</c:v>
                </c:pt>
                <c:pt idx="364">
                  <c:v>91.002914000000004</c:v>
                </c:pt>
                <c:pt idx="365">
                  <c:v>91.252219999999994</c:v>
                </c:pt>
                <c:pt idx="366">
                  <c:v>91.502585999999994</c:v>
                </c:pt>
                <c:pt idx="367">
                  <c:v>91.748024000000001</c:v>
                </c:pt>
                <c:pt idx="368">
                  <c:v>91.998931999999996</c:v>
                </c:pt>
                <c:pt idx="369">
                  <c:v>92.251876999999993</c:v>
                </c:pt>
                <c:pt idx="370">
                  <c:v>92.497840999999994</c:v>
                </c:pt>
                <c:pt idx="371">
                  <c:v>92.747367999999994</c:v>
                </c:pt>
                <c:pt idx="372">
                  <c:v>92.997093000000007</c:v>
                </c:pt>
                <c:pt idx="373">
                  <c:v>93.249283000000005</c:v>
                </c:pt>
                <c:pt idx="374">
                  <c:v>93.497619999999998</c:v>
                </c:pt>
                <c:pt idx="375">
                  <c:v>93.751213000000007</c:v>
                </c:pt>
                <c:pt idx="376">
                  <c:v>94.000443000000004</c:v>
                </c:pt>
                <c:pt idx="377">
                  <c:v>94.249802000000003</c:v>
                </c:pt>
                <c:pt idx="378">
                  <c:v>94.500136999999995</c:v>
                </c:pt>
                <c:pt idx="379">
                  <c:v>94.751441999999997</c:v>
                </c:pt>
                <c:pt idx="380">
                  <c:v>94.997405999999998</c:v>
                </c:pt>
                <c:pt idx="381">
                  <c:v>95.250641000000002</c:v>
                </c:pt>
                <c:pt idx="382">
                  <c:v>95.498489000000006</c:v>
                </c:pt>
                <c:pt idx="383">
                  <c:v>95.747260999999995</c:v>
                </c:pt>
                <c:pt idx="384">
                  <c:v>95.996955999999997</c:v>
                </c:pt>
                <c:pt idx="385">
                  <c:v>96.251503</c:v>
                </c:pt>
                <c:pt idx="386">
                  <c:v>96.502548000000004</c:v>
                </c:pt>
                <c:pt idx="387">
                  <c:v>96.748444000000006</c:v>
                </c:pt>
                <c:pt idx="388">
                  <c:v>96.997765000000001</c:v>
                </c:pt>
                <c:pt idx="389">
                  <c:v>97.251602000000005</c:v>
                </c:pt>
                <c:pt idx="390">
                  <c:v>97.500313000000006</c:v>
                </c:pt>
                <c:pt idx="391">
                  <c:v>97.749908000000005</c:v>
                </c:pt>
                <c:pt idx="392">
                  <c:v>98.000388999999998</c:v>
                </c:pt>
                <c:pt idx="393">
                  <c:v>98.250404000000003</c:v>
                </c:pt>
                <c:pt idx="394">
                  <c:v>98.499343999999994</c:v>
                </c:pt>
                <c:pt idx="395">
                  <c:v>98.750693999999996</c:v>
                </c:pt>
                <c:pt idx="396">
                  <c:v>99.000725000000003</c:v>
                </c:pt>
                <c:pt idx="397">
                  <c:v>99.247901999999996</c:v>
                </c:pt>
                <c:pt idx="398">
                  <c:v>99.497230999999999</c:v>
                </c:pt>
                <c:pt idx="399">
                  <c:v>99.747101000000001</c:v>
                </c:pt>
                <c:pt idx="400">
                  <c:v>100.00176999999999</c:v>
                </c:pt>
                <c:pt idx="401">
                  <c:v>100.25333999999999</c:v>
                </c:pt>
                <c:pt idx="402">
                  <c:v>100.49825</c:v>
                </c:pt>
                <c:pt idx="403">
                  <c:v>100.74956</c:v>
                </c:pt>
                <c:pt idx="404">
                  <c:v>101.00203999999999</c:v>
                </c:pt>
                <c:pt idx="405">
                  <c:v>101.24832000000001</c:v>
                </c:pt>
                <c:pt idx="406">
                  <c:v>101.5018</c:v>
                </c:pt>
                <c:pt idx="407">
                  <c:v>101.75145999999999</c:v>
                </c:pt>
                <c:pt idx="408">
                  <c:v>102.00192</c:v>
                </c:pt>
                <c:pt idx="409">
                  <c:v>102.25320000000001</c:v>
                </c:pt>
                <c:pt idx="410">
                  <c:v>102.49826</c:v>
                </c:pt>
                <c:pt idx="411">
                  <c:v>102.75113</c:v>
                </c:pt>
                <c:pt idx="412">
                  <c:v>102.99776</c:v>
                </c:pt>
                <c:pt idx="413">
                  <c:v>103.25221999999999</c:v>
                </c:pt>
                <c:pt idx="414">
                  <c:v>103.5004</c:v>
                </c:pt>
                <c:pt idx="415">
                  <c:v>103.74934</c:v>
                </c:pt>
                <c:pt idx="416">
                  <c:v>103.99906</c:v>
                </c:pt>
                <c:pt idx="417">
                  <c:v>104.24954</c:v>
                </c:pt>
                <c:pt idx="418">
                  <c:v>104.50078999999999</c:v>
                </c:pt>
                <c:pt idx="419">
                  <c:v>104.75227</c:v>
                </c:pt>
                <c:pt idx="420">
                  <c:v>104.99951</c:v>
                </c:pt>
                <c:pt idx="421">
                  <c:v>105.25136000000001</c:v>
                </c:pt>
                <c:pt idx="422">
                  <c:v>105.50288999999999</c:v>
                </c:pt>
                <c:pt idx="423">
                  <c:v>105.74933</c:v>
                </c:pt>
                <c:pt idx="424">
                  <c:v>105.99776</c:v>
                </c:pt>
                <c:pt idx="425">
                  <c:v>106.24970999999999</c:v>
                </c:pt>
                <c:pt idx="426">
                  <c:v>106.49854000000001</c:v>
                </c:pt>
                <c:pt idx="427">
                  <c:v>106.74767</c:v>
                </c:pt>
                <c:pt idx="428">
                  <c:v>107.00163999999999</c:v>
                </c:pt>
                <c:pt idx="429">
                  <c:v>107.25008</c:v>
                </c:pt>
                <c:pt idx="430">
                  <c:v>107.49668</c:v>
                </c:pt>
                <c:pt idx="431">
                  <c:v>107.74768</c:v>
                </c:pt>
                <c:pt idx="432">
                  <c:v>108.00138</c:v>
                </c:pt>
                <c:pt idx="433">
                  <c:v>108.25082</c:v>
                </c:pt>
                <c:pt idx="434">
                  <c:v>108.50230999999999</c:v>
                </c:pt>
                <c:pt idx="435">
                  <c:v>108.74782</c:v>
                </c:pt>
                <c:pt idx="436">
                  <c:v>108.99696</c:v>
                </c:pt>
                <c:pt idx="437">
                  <c:v>109.25024000000001</c:v>
                </c:pt>
                <c:pt idx="438">
                  <c:v>109.49686</c:v>
                </c:pt>
                <c:pt idx="439">
                  <c:v>109.75122</c:v>
                </c:pt>
                <c:pt idx="440">
                  <c:v>109.99934</c:v>
                </c:pt>
                <c:pt idx="441">
                  <c:v>110.25032</c:v>
                </c:pt>
                <c:pt idx="442">
                  <c:v>110.49496000000001</c:v>
                </c:pt>
                <c:pt idx="443">
                  <c:v>110.74712</c:v>
                </c:pt>
                <c:pt idx="444">
                  <c:v>111.00021</c:v>
                </c:pt>
                <c:pt idx="445">
                  <c:v>111.25563</c:v>
                </c:pt>
                <c:pt idx="446">
                  <c:v>111.49845000000001</c:v>
                </c:pt>
                <c:pt idx="447">
                  <c:v>111.7504</c:v>
                </c:pt>
                <c:pt idx="448">
                  <c:v>111.99627</c:v>
                </c:pt>
                <c:pt idx="449">
                  <c:v>112.25384</c:v>
                </c:pt>
                <c:pt idx="450">
                  <c:v>112.49894</c:v>
                </c:pt>
                <c:pt idx="451">
                  <c:v>112.7486</c:v>
                </c:pt>
                <c:pt idx="452">
                  <c:v>112.99706999999999</c:v>
                </c:pt>
                <c:pt idx="453">
                  <c:v>113.25066</c:v>
                </c:pt>
                <c:pt idx="454">
                  <c:v>113.49905</c:v>
                </c:pt>
                <c:pt idx="455">
                  <c:v>113.75188</c:v>
                </c:pt>
                <c:pt idx="456">
                  <c:v>113.99921999999999</c:v>
                </c:pt>
                <c:pt idx="457">
                  <c:v>114.24963</c:v>
                </c:pt>
                <c:pt idx="458">
                  <c:v>114.501</c:v>
                </c:pt>
                <c:pt idx="459">
                  <c:v>114.74917000000001</c:v>
                </c:pt>
                <c:pt idx="460">
                  <c:v>115.00002000000001</c:v>
                </c:pt>
                <c:pt idx="461">
                  <c:v>115.25095</c:v>
                </c:pt>
                <c:pt idx="462">
                  <c:v>115.49957000000001</c:v>
                </c:pt>
                <c:pt idx="463">
                  <c:v>115.74881999999999</c:v>
                </c:pt>
                <c:pt idx="464">
                  <c:v>116.0017</c:v>
                </c:pt>
                <c:pt idx="465">
                  <c:v>116.25211</c:v>
                </c:pt>
                <c:pt idx="466">
                  <c:v>116.49831</c:v>
                </c:pt>
                <c:pt idx="467">
                  <c:v>116.74758</c:v>
                </c:pt>
                <c:pt idx="468">
                  <c:v>116.99688999999999</c:v>
                </c:pt>
                <c:pt idx="469">
                  <c:v>117.25093</c:v>
                </c:pt>
                <c:pt idx="470">
                  <c:v>117.49957999999999</c:v>
                </c:pt>
                <c:pt idx="471">
                  <c:v>117.75202</c:v>
                </c:pt>
                <c:pt idx="472">
                  <c:v>117.9997</c:v>
                </c:pt>
                <c:pt idx="473">
                  <c:v>118.24865</c:v>
                </c:pt>
                <c:pt idx="474">
                  <c:v>118.50143</c:v>
                </c:pt>
                <c:pt idx="475">
                  <c:v>118.75073999999999</c:v>
                </c:pt>
                <c:pt idx="476">
                  <c:v>118.99854999999999</c:v>
                </c:pt>
                <c:pt idx="477">
                  <c:v>119.24985</c:v>
                </c:pt>
                <c:pt idx="478">
                  <c:v>119.50115</c:v>
                </c:pt>
                <c:pt idx="479">
                  <c:v>119.74923</c:v>
                </c:pt>
                <c:pt idx="480">
                  <c:v>120.00053</c:v>
                </c:pt>
                <c:pt idx="481">
                  <c:v>120.24861</c:v>
                </c:pt>
                <c:pt idx="482">
                  <c:v>120.49992</c:v>
                </c:pt>
                <c:pt idx="483">
                  <c:v>120.75121</c:v>
                </c:pt>
                <c:pt idx="484">
                  <c:v>120.99876</c:v>
                </c:pt>
                <c:pt idx="485">
                  <c:v>121.24916</c:v>
                </c:pt>
                <c:pt idx="486">
                  <c:v>121.50132000000001</c:v>
                </c:pt>
                <c:pt idx="487">
                  <c:v>121.75272</c:v>
                </c:pt>
                <c:pt idx="488">
                  <c:v>121.99982</c:v>
                </c:pt>
                <c:pt idx="489">
                  <c:v>122.24681</c:v>
                </c:pt>
                <c:pt idx="490">
                  <c:v>122.49867</c:v>
                </c:pt>
                <c:pt idx="491">
                  <c:v>122.75224</c:v>
                </c:pt>
                <c:pt idx="492">
                  <c:v>122.99986</c:v>
                </c:pt>
                <c:pt idx="493">
                  <c:v>123.25406</c:v>
                </c:pt>
                <c:pt idx="494">
                  <c:v>123.50081</c:v>
                </c:pt>
                <c:pt idx="495">
                  <c:v>123.75458999999999</c:v>
                </c:pt>
                <c:pt idx="496">
                  <c:v>124.00175</c:v>
                </c:pt>
                <c:pt idx="497">
                  <c:v>124.24651</c:v>
                </c:pt>
                <c:pt idx="498">
                  <c:v>124.49664</c:v>
                </c:pt>
                <c:pt idx="499">
                  <c:v>124.75117</c:v>
                </c:pt>
                <c:pt idx="500">
                  <c:v>125.00163000000001</c:v>
                </c:pt>
                <c:pt idx="501">
                  <c:v>125.24699</c:v>
                </c:pt>
                <c:pt idx="502">
                  <c:v>125.49911</c:v>
                </c:pt>
                <c:pt idx="503">
                  <c:v>125.75364999999999</c:v>
                </c:pt>
                <c:pt idx="504">
                  <c:v>126.00144</c:v>
                </c:pt>
                <c:pt idx="505">
                  <c:v>126.25224</c:v>
                </c:pt>
                <c:pt idx="506">
                  <c:v>126.49773999999999</c:v>
                </c:pt>
                <c:pt idx="507">
                  <c:v>126.75149999999999</c:v>
                </c:pt>
                <c:pt idx="508">
                  <c:v>127.00171</c:v>
                </c:pt>
                <c:pt idx="509">
                  <c:v>127.24784</c:v>
                </c:pt>
                <c:pt idx="510">
                  <c:v>127.49977</c:v>
                </c:pt>
                <c:pt idx="511">
                  <c:v>127.74697999999999</c:v>
                </c:pt>
                <c:pt idx="512">
                  <c:v>128.00253000000001</c:v>
                </c:pt>
                <c:pt idx="513">
                  <c:v>128.25031999999999</c:v>
                </c:pt>
                <c:pt idx="514">
                  <c:v>128.49695</c:v>
                </c:pt>
                <c:pt idx="515">
                  <c:v>128.74883</c:v>
                </c:pt>
                <c:pt idx="516">
                  <c:v>128.99995000000001</c:v>
                </c:pt>
                <c:pt idx="517">
                  <c:v>129.25018</c:v>
                </c:pt>
                <c:pt idx="518">
                  <c:v>129.49986000000001</c:v>
                </c:pt>
                <c:pt idx="519">
                  <c:v>129.74923999999999</c:v>
                </c:pt>
                <c:pt idx="520">
                  <c:v>129.99843000000001</c:v>
                </c:pt>
                <c:pt idx="521">
                  <c:v>130.25035</c:v>
                </c:pt>
                <c:pt idx="522">
                  <c:v>130.50092000000001</c:v>
                </c:pt>
                <c:pt idx="523">
                  <c:v>130.75060999999999</c:v>
                </c:pt>
                <c:pt idx="524">
                  <c:v>130.99933999999999</c:v>
                </c:pt>
                <c:pt idx="525">
                  <c:v>131.24915999999999</c:v>
                </c:pt>
                <c:pt idx="526">
                  <c:v>131.50073</c:v>
                </c:pt>
                <c:pt idx="527">
                  <c:v>131.75053</c:v>
                </c:pt>
                <c:pt idx="528">
                  <c:v>132.00092000000001</c:v>
                </c:pt>
                <c:pt idx="529">
                  <c:v>132.25026</c:v>
                </c:pt>
                <c:pt idx="530">
                  <c:v>132.49974</c:v>
                </c:pt>
                <c:pt idx="531">
                  <c:v>132.75128000000001</c:v>
                </c:pt>
                <c:pt idx="532">
                  <c:v>133</c:v>
                </c:pt>
                <c:pt idx="533">
                  <c:v>133.24872999999999</c:v>
                </c:pt>
                <c:pt idx="534">
                  <c:v>133.50026</c:v>
                </c:pt>
                <c:pt idx="535">
                  <c:v>133.74898999999999</c:v>
                </c:pt>
                <c:pt idx="536">
                  <c:v>134.00051999999999</c:v>
                </c:pt>
                <c:pt idx="537">
                  <c:v>134.24924999999999</c:v>
                </c:pt>
                <c:pt idx="538">
                  <c:v>134.49922000000001</c:v>
                </c:pt>
                <c:pt idx="539">
                  <c:v>134.75191000000001</c:v>
                </c:pt>
                <c:pt idx="540">
                  <c:v>135.00085000000001</c:v>
                </c:pt>
                <c:pt idx="541">
                  <c:v>135.24932999999999</c:v>
                </c:pt>
                <c:pt idx="542">
                  <c:v>135.50111000000001</c:v>
                </c:pt>
                <c:pt idx="543">
                  <c:v>135.75171</c:v>
                </c:pt>
                <c:pt idx="544">
                  <c:v>136.00063</c:v>
                </c:pt>
                <c:pt idx="545">
                  <c:v>136.25194999999999</c:v>
                </c:pt>
                <c:pt idx="546">
                  <c:v>136.50081</c:v>
                </c:pt>
                <c:pt idx="547">
                  <c:v>136.75153</c:v>
                </c:pt>
                <c:pt idx="548">
                  <c:v>136.99892</c:v>
                </c:pt>
                <c:pt idx="549">
                  <c:v>137.24748</c:v>
                </c:pt>
                <c:pt idx="550">
                  <c:v>137.50060999999999</c:v>
                </c:pt>
                <c:pt idx="551">
                  <c:v>137.74762999999999</c:v>
                </c:pt>
                <c:pt idx="552">
                  <c:v>137.99907999999999</c:v>
                </c:pt>
                <c:pt idx="553">
                  <c:v>138.24869000000001</c:v>
                </c:pt>
                <c:pt idx="554">
                  <c:v>138.50165000000001</c:v>
                </c:pt>
                <c:pt idx="555">
                  <c:v>138.75229999999999</c:v>
                </c:pt>
                <c:pt idx="556">
                  <c:v>139.00038000000001</c:v>
                </c:pt>
                <c:pt idx="557">
                  <c:v>139.25139999999999</c:v>
                </c:pt>
                <c:pt idx="558">
                  <c:v>139.49963</c:v>
                </c:pt>
                <c:pt idx="559">
                  <c:v>139.75067000000001</c:v>
                </c:pt>
                <c:pt idx="560">
                  <c:v>139.99861000000001</c:v>
                </c:pt>
                <c:pt idx="561">
                  <c:v>140.24923999999999</c:v>
                </c:pt>
                <c:pt idx="562">
                  <c:v>140.50255999999999</c:v>
                </c:pt>
                <c:pt idx="563">
                  <c:v>140.75244000000001</c:v>
                </c:pt>
                <c:pt idx="564">
                  <c:v>140.99870000000001</c:v>
                </c:pt>
                <c:pt idx="565">
                  <c:v>141.24880999999999</c:v>
                </c:pt>
                <c:pt idx="566">
                  <c:v>141.49970999999999</c:v>
                </c:pt>
                <c:pt idx="567">
                  <c:v>141.74834000000001</c:v>
                </c:pt>
                <c:pt idx="568">
                  <c:v>142.00208000000001</c:v>
                </c:pt>
                <c:pt idx="569">
                  <c:v>142.24893</c:v>
                </c:pt>
                <c:pt idx="570">
                  <c:v>142.49832000000001</c:v>
                </c:pt>
                <c:pt idx="571">
                  <c:v>142.75044</c:v>
                </c:pt>
                <c:pt idx="572">
                  <c:v>142.99968999999999</c:v>
                </c:pt>
                <c:pt idx="573">
                  <c:v>143.24692999999999</c:v>
                </c:pt>
                <c:pt idx="574">
                  <c:v>143.50129999999999</c:v>
                </c:pt>
                <c:pt idx="575">
                  <c:v>143.74963</c:v>
                </c:pt>
                <c:pt idx="576">
                  <c:v>143.99741</c:v>
                </c:pt>
                <c:pt idx="577">
                  <c:v>144.24829</c:v>
                </c:pt>
                <c:pt idx="578">
                  <c:v>144.49576999999999</c:v>
                </c:pt>
                <c:pt idx="579">
                  <c:v>144.74721</c:v>
                </c:pt>
                <c:pt idx="580">
                  <c:v>144.99571</c:v>
                </c:pt>
                <c:pt idx="581">
                  <c:v>145.24904000000001</c:v>
                </c:pt>
                <c:pt idx="582">
                  <c:v>145.49872999999999</c:v>
                </c:pt>
                <c:pt idx="583">
                  <c:v>145.75233</c:v>
                </c:pt>
                <c:pt idx="584">
                  <c:v>146.0009</c:v>
                </c:pt>
                <c:pt idx="585">
                  <c:v>146.25031000000001</c:v>
                </c:pt>
                <c:pt idx="586">
                  <c:v>146.50215</c:v>
                </c:pt>
                <c:pt idx="587">
                  <c:v>146.75156000000001</c:v>
                </c:pt>
                <c:pt idx="588">
                  <c:v>146.99945</c:v>
                </c:pt>
                <c:pt idx="589">
                  <c:v>147.25174999999999</c:v>
                </c:pt>
                <c:pt idx="590">
                  <c:v>147.49876</c:v>
                </c:pt>
                <c:pt idx="591">
                  <c:v>147.74930000000001</c:v>
                </c:pt>
                <c:pt idx="592">
                  <c:v>147.99913000000001</c:v>
                </c:pt>
                <c:pt idx="593">
                  <c:v>148.24854999999999</c:v>
                </c:pt>
                <c:pt idx="594">
                  <c:v>148.49966000000001</c:v>
                </c:pt>
                <c:pt idx="595">
                  <c:v>148.75069999999999</c:v>
                </c:pt>
                <c:pt idx="596">
                  <c:v>148.99963</c:v>
                </c:pt>
                <c:pt idx="597">
                  <c:v>149.24922000000001</c:v>
                </c:pt>
                <c:pt idx="598">
                  <c:v>149.50082</c:v>
                </c:pt>
                <c:pt idx="599">
                  <c:v>149.7491</c:v>
                </c:pt>
                <c:pt idx="600">
                  <c:v>150.00218000000001</c:v>
                </c:pt>
                <c:pt idx="601">
                  <c:v>150.25037</c:v>
                </c:pt>
                <c:pt idx="602">
                  <c:v>150.50073</c:v>
                </c:pt>
                <c:pt idx="603">
                  <c:v>150.75282000000001</c:v>
                </c:pt>
                <c:pt idx="604">
                  <c:v>151.00301999999999</c:v>
                </c:pt>
                <c:pt idx="605">
                  <c:v>151.24907999999999</c:v>
                </c:pt>
                <c:pt idx="606">
                  <c:v>151.50188</c:v>
                </c:pt>
                <c:pt idx="607">
                  <c:v>151.75076000000001</c:v>
                </c:pt>
                <c:pt idx="608">
                  <c:v>151.99597</c:v>
                </c:pt>
                <c:pt idx="609">
                  <c:v>152.24858</c:v>
                </c:pt>
                <c:pt idx="610">
                  <c:v>152.50031000000001</c:v>
                </c:pt>
                <c:pt idx="611">
                  <c:v>152.74987999999999</c:v>
                </c:pt>
                <c:pt idx="612">
                  <c:v>152.99725000000001</c:v>
                </c:pt>
                <c:pt idx="613">
                  <c:v>153.25264000000001</c:v>
                </c:pt>
                <c:pt idx="614">
                  <c:v>153.49878000000001</c:v>
                </c:pt>
                <c:pt idx="615">
                  <c:v>153.74922000000001</c:v>
                </c:pt>
                <c:pt idx="616">
                  <c:v>153.99948000000001</c:v>
                </c:pt>
                <c:pt idx="617">
                  <c:v>154.24637999999999</c:v>
                </c:pt>
                <c:pt idx="618">
                  <c:v>154.50020000000001</c:v>
                </c:pt>
                <c:pt idx="619">
                  <c:v>154.74939000000001</c:v>
                </c:pt>
                <c:pt idx="620">
                  <c:v>155.00102000000001</c:v>
                </c:pt>
                <c:pt idx="621">
                  <c:v>155.25125</c:v>
                </c:pt>
                <c:pt idx="622">
                  <c:v>155.49691999999999</c:v>
                </c:pt>
                <c:pt idx="623">
                  <c:v>155.74913000000001</c:v>
                </c:pt>
                <c:pt idx="624">
                  <c:v>155.99798999999999</c:v>
                </c:pt>
                <c:pt idx="625">
                  <c:v>156.24695</c:v>
                </c:pt>
                <c:pt idx="626">
                  <c:v>156.49794</c:v>
                </c:pt>
                <c:pt idx="627">
                  <c:v>156.74852000000001</c:v>
                </c:pt>
                <c:pt idx="628">
                  <c:v>156.99853999999999</c:v>
                </c:pt>
                <c:pt idx="629">
                  <c:v>157.25259</c:v>
                </c:pt>
                <c:pt idx="630">
                  <c:v>157.50049999999999</c:v>
                </c:pt>
                <c:pt idx="631">
                  <c:v>157.75200000000001</c:v>
                </c:pt>
                <c:pt idx="632">
                  <c:v>157.99735999999999</c:v>
                </c:pt>
                <c:pt idx="633">
                  <c:v>158.24986000000001</c:v>
                </c:pt>
                <c:pt idx="634">
                  <c:v>158.50174000000001</c:v>
                </c:pt>
                <c:pt idx="635">
                  <c:v>158.74988999999999</c:v>
                </c:pt>
                <c:pt idx="636">
                  <c:v>159.00003000000001</c:v>
                </c:pt>
                <c:pt idx="637">
                  <c:v>159.24933999999999</c:v>
                </c:pt>
                <c:pt idx="638">
                  <c:v>159.49815000000001</c:v>
                </c:pt>
                <c:pt idx="639">
                  <c:v>159.75125</c:v>
                </c:pt>
                <c:pt idx="640">
                  <c:v>159.99905000000001</c:v>
                </c:pt>
                <c:pt idx="641">
                  <c:v>160.25055</c:v>
                </c:pt>
                <c:pt idx="642">
                  <c:v>160.50136000000001</c:v>
                </c:pt>
                <c:pt idx="643">
                  <c:v>160.74847</c:v>
                </c:pt>
                <c:pt idx="644">
                  <c:v>160.99858</c:v>
                </c:pt>
                <c:pt idx="645">
                  <c:v>161.25108</c:v>
                </c:pt>
                <c:pt idx="646">
                  <c:v>161.50038000000001</c:v>
                </c:pt>
                <c:pt idx="647">
                  <c:v>161.74945</c:v>
                </c:pt>
                <c:pt idx="648">
                  <c:v>162.00063</c:v>
                </c:pt>
                <c:pt idx="649">
                  <c:v>162.24924999999999</c:v>
                </c:pt>
                <c:pt idx="650">
                  <c:v>162.49982</c:v>
                </c:pt>
                <c:pt idx="651">
                  <c:v>162.75008</c:v>
                </c:pt>
                <c:pt idx="652">
                  <c:v>163.00009</c:v>
                </c:pt>
                <c:pt idx="653">
                  <c:v>163.24988999999999</c:v>
                </c:pt>
                <c:pt idx="654">
                  <c:v>163.49948000000001</c:v>
                </c:pt>
                <c:pt idx="655">
                  <c:v>163.75055</c:v>
                </c:pt>
                <c:pt idx="656">
                  <c:v>163.99977000000001</c:v>
                </c:pt>
                <c:pt idx="657">
                  <c:v>164.25037</c:v>
                </c:pt>
                <c:pt idx="658">
                  <c:v>164.49961999999999</c:v>
                </c:pt>
                <c:pt idx="659">
                  <c:v>164.75389000000001</c:v>
                </c:pt>
                <c:pt idx="660">
                  <c:v>164.99632</c:v>
                </c:pt>
                <c:pt idx="661">
                  <c:v>165.24585999999999</c:v>
                </c:pt>
                <c:pt idx="662">
                  <c:v>165.50292999999999</c:v>
                </c:pt>
                <c:pt idx="663">
                  <c:v>165.75316000000001</c:v>
                </c:pt>
                <c:pt idx="664">
                  <c:v>165.99911</c:v>
                </c:pt>
                <c:pt idx="665">
                  <c:v>166.25128000000001</c:v>
                </c:pt>
                <c:pt idx="666">
                  <c:v>166.5051</c:v>
                </c:pt>
                <c:pt idx="667">
                  <c:v>166.75067000000001</c:v>
                </c:pt>
                <c:pt idx="668">
                  <c:v>167.0043</c:v>
                </c:pt>
                <c:pt idx="669">
                  <c:v>167.25275999999999</c:v>
                </c:pt>
                <c:pt idx="670">
                  <c:v>167.5009</c:v>
                </c:pt>
                <c:pt idx="671">
                  <c:v>167.75138999999999</c:v>
                </c:pt>
                <c:pt idx="672">
                  <c:v>168.00127000000001</c:v>
                </c:pt>
                <c:pt idx="673">
                  <c:v>168.25417999999999</c:v>
                </c:pt>
                <c:pt idx="674">
                  <c:v>168.49870000000001</c:v>
                </c:pt>
                <c:pt idx="675">
                  <c:v>168.74695</c:v>
                </c:pt>
                <c:pt idx="676">
                  <c:v>169.00255000000001</c:v>
                </c:pt>
                <c:pt idx="677">
                  <c:v>169.25073</c:v>
                </c:pt>
                <c:pt idx="678">
                  <c:v>169.50110000000001</c:v>
                </c:pt>
                <c:pt idx="679">
                  <c:v>169.75336999999999</c:v>
                </c:pt>
                <c:pt idx="680">
                  <c:v>169.99791999999999</c:v>
                </c:pt>
                <c:pt idx="681">
                  <c:v>170.25296</c:v>
                </c:pt>
                <c:pt idx="682">
                  <c:v>170.49786</c:v>
                </c:pt>
                <c:pt idx="683">
                  <c:v>170.74663000000001</c:v>
                </c:pt>
                <c:pt idx="684">
                  <c:v>171.00004999999999</c:v>
                </c:pt>
                <c:pt idx="685">
                  <c:v>171.25082</c:v>
                </c:pt>
                <c:pt idx="686">
                  <c:v>171.50223</c:v>
                </c:pt>
                <c:pt idx="687">
                  <c:v>171.74533</c:v>
                </c:pt>
                <c:pt idx="688">
                  <c:v>172.00116</c:v>
                </c:pt>
                <c:pt idx="689">
                  <c:v>172.24959999999999</c:v>
                </c:pt>
                <c:pt idx="690">
                  <c:v>172.50348</c:v>
                </c:pt>
                <c:pt idx="691">
                  <c:v>172.75031999999999</c:v>
                </c:pt>
                <c:pt idx="692">
                  <c:v>172.99977000000001</c:v>
                </c:pt>
                <c:pt idx="693">
                  <c:v>173.24963</c:v>
                </c:pt>
                <c:pt idx="694">
                  <c:v>173.49823000000001</c:v>
                </c:pt>
                <c:pt idx="695">
                  <c:v>173.74843999999999</c:v>
                </c:pt>
                <c:pt idx="696">
                  <c:v>174.00296</c:v>
                </c:pt>
                <c:pt idx="697">
                  <c:v>174.24959999999999</c:v>
                </c:pt>
                <c:pt idx="698">
                  <c:v>174.49930000000001</c:v>
                </c:pt>
                <c:pt idx="699">
                  <c:v>174.74985000000001</c:v>
                </c:pt>
                <c:pt idx="700">
                  <c:v>175</c:v>
                </c:pt>
                <c:pt idx="701">
                  <c:v>175.25</c:v>
                </c:pt>
                <c:pt idx="702">
                  <c:v>175.50176999999999</c:v>
                </c:pt>
                <c:pt idx="703">
                  <c:v>175.74886000000001</c:v>
                </c:pt>
                <c:pt idx="704">
                  <c:v>176.00073</c:v>
                </c:pt>
                <c:pt idx="705">
                  <c:v>176.24680000000001</c:v>
                </c:pt>
                <c:pt idx="706">
                  <c:v>176.50233</c:v>
                </c:pt>
                <c:pt idx="707">
                  <c:v>176.75335999999999</c:v>
                </c:pt>
                <c:pt idx="708">
                  <c:v>176.99739</c:v>
                </c:pt>
                <c:pt idx="709">
                  <c:v>177.24571</c:v>
                </c:pt>
                <c:pt idx="710">
                  <c:v>177.49540999999999</c:v>
                </c:pt>
                <c:pt idx="711">
                  <c:v>177.75309999999999</c:v>
                </c:pt>
                <c:pt idx="712">
                  <c:v>177.99913000000001</c:v>
                </c:pt>
                <c:pt idx="713">
                  <c:v>178.25008</c:v>
                </c:pt>
                <c:pt idx="714">
                  <c:v>178.49978999999999</c:v>
                </c:pt>
                <c:pt idx="715">
                  <c:v>178.74716000000001</c:v>
                </c:pt>
                <c:pt idx="716">
                  <c:v>179.00364999999999</c:v>
                </c:pt>
                <c:pt idx="717">
                  <c:v>179.24666999999999</c:v>
                </c:pt>
                <c:pt idx="718">
                  <c:v>179.49825999999999</c:v>
                </c:pt>
                <c:pt idx="719">
                  <c:v>179.74665999999999</c:v>
                </c:pt>
                <c:pt idx="720">
                  <c:v>179.99803</c:v>
                </c:pt>
                <c:pt idx="721">
                  <c:v>180.25108</c:v>
                </c:pt>
                <c:pt idx="722">
                  <c:v>180.50191000000001</c:v>
                </c:pt>
                <c:pt idx="723">
                  <c:v>180.74838</c:v>
                </c:pt>
                <c:pt idx="724">
                  <c:v>181</c:v>
                </c:pt>
                <c:pt idx="725">
                  <c:v>181.2516</c:v>
                </c:pt>
                <c:pt idx="726">
                  <c:v>181.49991</c:v>
                </c:pt>
                <c:pt idx="727">
                  <c:v>181.74919</c:v>
                </c:pt>
                <c:pt idx="728">
                  <c:v>182.00403</c:v>
                </c:pt>
                <c:pt idx="729">
                  <c:v>182.24471</c:v>
                </c:pt>
                <c:pt idx="730">
                  <c:v>182.50339</c:v>
                </c:pt>
                <c:pt idx="731">
                  <c:v>182.75056000000001</c:v>
                </c:pt>
                <c:pt idx="732">
                  <c:v>183.00060999999999</c:v>
                </c:pt>
                <c:pt idx="733">
                  <c:v>183.25239999999999</c:v>
                </c:pt>
                <c:pt idx="734">
                  <c:v>183.50233</c:v>
                </c:pt>
                <c:pt idx="735">
                  <c:v>183.75945999999999</c:v>
                </c:pt>
                <c:pt idx="736">
                  <c:v>184.00821999999999</c:v>
                </c:pt>
                <c:pt idx="737">
                  <c:v>184.24611999999999</c:v>
                </c:pt>
                <c:pt idx="738">
                  <c:v>184.49889999999999</c:v>
                </c:pt>
                <c:pt idx="739">
                  <c:v>184.75604000000001</c:v>
                </c:pt>
                <c:pt idx="740">
                  <c:v>184.99850000000001</c:v>
                </c:pt>
                <c:pt idx="741">
                  <c:v>185.24893</c:v>
                </c:pt>
                <c:pt idx="742">
                  <c:v>185.49957000000001</c:v>
                </c:pt>
                <c:pt idx="743">
                  <c:v>185.74965</c:v>
                </c:pt>
                <c:pt idx="744">
                  <c:v>186.00778</c:v>
                </c:pt>
                <c:pt idx="745">
                  <c:v>186.24721</c:v>
                </c:pt>
                <c:pt idx="746">
                  <c:v>186.50108</c:v>
                </c:pt>
                <c:pt idx="747">
                  <c:v>186.75443999999999</c:v>
                </c:pt>
                <c:pt idx="748">
                  <c:v>187.00660999999999</c:v>
                </c:pt>
                <c:pt idx="749">
                  <c:v>187.25484</c:v>
                </c:pt>
                <c:pt idx="750">
                  <c:v>187.50022999999999</c:v>
                </c:pt>
                <c:pt idx="751">
                  <c:v>187.75307000000001</c:v>
                </c:pt>
                <c:pt idx="752">
                  <c:v>187.99690000000001</c:v>
                </c:pt>
                <c:pt idx="753">
                  <c:v>188.25035</c:v>
                </c:pt>
                <c:pt idx="754">
                  <c:v>188.50415000000001</c:v>
                </c:pt>
                <c:pt idx="755">
                  <c:v>188.74931000000001</c:v>
                </c:pt>
                <c:pt idx="756">
                  <c:v>189.00119000000001</c:v>
                </c:pt>
                <c:pt idx="757">
                  <c:v>189.24429000000001</c:v>
                </c:pt>
                <c:pt idx="758">
                  <c:v>189.49921000000001</c:v>
                </c:pt>
                <c:pt idx="759">
                  <c:v>189.74939000000001</c:v>
                </c:pt>
                <c:pt idx="760">
                  <c:v>190.00359</c:v>
                </c:pt>
                <c:pt idx="761">
                  <c:v>190.24726999999999</c:v>
                </c:pt>
                <c:pt idx="762">
                  <c:v>190.49838</c:v>
                </c:pt>
                <c:pt idx="763">
                  <c:v>190.74879000000001</c:v>
                </c:pt>
                <c:pt idx="764">
                  <c:v>190.99970999999999</c:v>
                </c:pt>
                <c:pt idx="765">
                  <c:v>191.24772999999999</c:v>
                </c:pt>
                <c:pt idx="766">
                  <c:v>191.49831</c:v>
                </c:pt>
                <c:pt idx="767">
                  <c:v>191.75005999999999</c:v>
                </c:pt>
                <c:pt idx="768">
                  <c:v>191.99742000000001</c:v>
                </c:pt>
                <c:pt idx="769">
                  <c:v>192.25285</c:v>
                </c:pt>
                <c:pt idx="770">
                  <c:v>192.49918</c:v>
                </c:pt>
                <c:pt idx="771">
                  <c:v>192.75255000000001</c:v>
                </c:pt>
                <c:pt idx="772">
                  <c:v>193.00023999999999</c:v>
                </c:pt>
                <c:pt idx="773">
                  <c:v>193.24843999999999</c:v>
                </c:pt>
                <c:pt idx="774">
                  <c:v>193.50046</c:v>
                </c:pt>
                <c:pt idx="775">
                  <c:v>193.75336999999999</c:v>
                </c:pt>
                <c:pt idx="776">
                  <c:v>194.00029000000001</c:v>
                </c:pt>
                <c:pt idx="777">
                  <c:v>194.24674999999999</c:v>
                </c:pt>
                <c:pt idx="778">
                  <c:v>194.50211999999999</c:v>
                </c:pt>
                <c:pt idx="779">
                  <c:v>194.75348</c:v>
                </c:pt>
                <c:pt idx="780">
                  <c:v>195.00281000000001</c:v>
                </c:pt>
                <c:pt idx="781">
                  <c:v>195.25244000000001</c:v>
                </c:pt>
                <c:pt idx="782">
                  <c:v>195.50002000000001</c:v>
                </c:pt>
                <c:pt idx="783">
                  <c:v>195.75093000000001</c:v>
                </c:pt>
                <c:pt idx="784">
                  <c:v>195.99794</c:v>
                </c:pt>
                <c:pt idx="785">
                  <c:v>196.25224</c:v>
                </c:pt>
                <c:pt idx="786">
                  <c:v>196.50009</c:v>
                </c:pt>
                <c:pt idx="787">
                  <c:v>196.74876</c:v>
                </c:pt>
                <c:pt idx="788">
                  <c:v>196.99886000000001</c:v>
                </c:pt>
                <c:pt idx="789">
                  <c:v>197.24700999999999</c:v>
                </c:pt>
                <c:pt idx="790">
                  <c:v>197.49872999999999</c:v>
                </c:pt>
                <c:pt idx="791">
                  <c:v>197.75110000000001</c:v>
                </c:pt>
                <c:pt idx="792">
                  <c:v>198.00281000000001</c:v>
                </c:pt>
                <c:pt idx="793">
                  <c:v>198.25375</c:v>
                </c:pt>
                <c:pt idx="794">
                  <c:v>198.49666999999999</c:v>
                </c:pt>
                <c:pt idx="795">
                  <c:v>198.75145000000001</c:v>
                </c:pt>
                <c:pt idx="796">
                  <c:v>198.99621999999999</c:v>
                </c:pt>
                <c:pt idx="797">
                  <c:v>199.25259</c:v>
                </c:pt>
                <c:pt idx="798">
                  <c:v>199.49600000000001</c:v>
                </c:pt>
                <c:pt idx="799">
                  <c:v>199.75069999999999</c:v>
                </c:pt>
                <c:pt idx="800">
                  <c:v>200.00033999999999</c:v>
                </c:pt>
                <c:pt idx="801">
                  <c:v>200.24983</c:v>
                </c:pt>
                <c:pt idx="802">
                  <c:v>200.50465</c:v>
                </c:pt>
                <c:pt idx="803">
                  <c:v>200.74869000000001</c:v>
                </c:pt>
                <c:pt idx="804">
                  <c:v>201.00408999999999</c:v>
                </c:pt>
                <c:pt idx="805">
                  <c:v>201.24623</c:v>
                </c:pt>
                <c:pt idx="806">
                  <c:v>201.50493</c:v>
                </c:pt>
                <c:pt idx="807">
                  <c:v>201.74664000000001</c:v>
                </c:pt>
              </c:numCache>
            </c:numRef>
          </c:xVal>
          <c:yVal>
            <c:numRef>
              <c:f>Foglio1!$I$3:$I$823</c:f>
              <c:numCache>
                <c:formatCode>0.00E+00</c:formatCode>
                <c:ptCount val="821"/>
                <c:pt idx="0">
                  <c:v>16665.9077</c:v>
                </c:pt>
                <c:pt idx="1">
                  <c:v>27298.112700000001</c:v>
                </c:pt>
                <c:pt idx="2">
                  <c:v>26490.364700000002</c:v>
                </c:pt>
                <c:pt idx="3">
                  <c:v>21691.647700000001</c:v>
                </c:pt>
                <c:pt idx="4">
                  <c:v>25959.596700000002</c:v>
                </c:pt>
                <c:pt idx="5">
                  <c:v>24621.334699999999</c:v>
                </c:pt>
                <c:pt idx="6">
                  <c:v>23992.686700000002</c:v>
                </c:pt>
                <c:pt idx="7">
                  <c:v>24951.3717</c:v>
                </c:pt>
                <c:pt idx="8">
                  <c:v>25250.619700000003</c:v>
                </c:pt>
                <c:pt idx="9">
                  <c:v>24545.397700000001</c:v>
                </c:pt>
                <c:pt idx="10">
                  <c:v>24500.0327</c:v>
                </c:pt>
                <c:pt idx="11">
                  <c:v>25016.110700000001</c:v>
                </c:pt>
                <c:pt idx="12">
                  <c:v>24804.078700000002</c:v>
                </c:pt>
                <c:pt idx="13">
                  <c:v>24455.938700000002</c:v>
                </c:pt>
                <c:pt idx="14">
                  <c:v>24590.506700000002</c:v>
                </c:pt>
                <c:pt idx="15">
                  <c:v>24787.342700000001</c:v>
                </c:pt>
                <c:pt idx="16">
                  <c:v>24680.7827</c:v>
                </c:pt>
                <c:pt idx="17">
                  <c:v>24499.9637</c:v>
                </c:pt>
                <c:pt idx="18">
                  <c:v>24730.358700000001</c:v>
                </c:pt>
                <c:pt idx="19">
                  <c:v>24808.416700000002</c:v>
                </c:pt>
                <c:pt idx="20">
                  <c:v>24751.362700000001</c:v>
                </c:pt>
                <c:pt idx="21">
                  <c:v>24619.959699999999</c:v>
                </c:pt>
                <c:pt idx="22">
                  <c:v>24754.227699999999</c:v>
                </c:pt>
                <c:pt idx="23">
                  <c:v>24840.840700000001</c:v>
                </c:pt>
                <c:pt idx="24">
                  <c:v>24724.774700000002</c:v>
                </c:pt>
                <c:pt idx="25">
                  <c:v>24588.471700000002</c:v>
                </c:pt>
                <c:pt idx="26">
                  <c:v>24667.227699999999</c:v>
                </c:pt>
                <c:pt idx="27">
                  <c:v>24672.559700000002</c:v>
                </c:pt>
                <c:pt idx="28">
                  <c:v>24709.039700000001</c:v>
                </c:pt>
                <c:pt idx="29">
                  <c:v>24700.135700000003</c:v>
                </c:pt>
                <c:pt idx="30">
                  <c:v>24756.565700000003</c:v>
                </c:pt>
                <c:pt idx="31">
                  <c:v>24815.487700000001</c:v>
                </c:pt>
                <c:pt idx="32">
                  <c:v>24735.5867</c:v>
                </c:pt>
                <c:pt idx="33">
                  <c:v>24686.661700000001</c:v>
                </c:pt>
                <c:pt idx="34">
                  <c:v>24659.5887</c:v>
                </c:pt>
                <c:pt idx="35">
                  <c:v>24674.036700000001</c:v>
                </c:pt>
                <c:pt idx="36">
                  <c:v>24693.274700000002</c:v>
                </c:pt>
                <c:pt idx="37">
                  <c:v>24764.756700000002</c:v>
                </c:pt>
                <c:pt idx="38">
                  <c:v>24770.8197</c:v>
                </c:pt>
                <c:pt idx="39">
                  <c:v>24692.006700000002</c:v>
                </c:pt>
                <c:pt idx="40">
                  <c:v>24743.186700000002</c:v>
                </c:pt>
                <c:pt idx="41">
                  <c:v>24716.131700000002</c:v>
                </c:pt>
                <c:pt idx="42">
                  <c:v>24689.112700000001</c:v>
                </c:pt>
                <c:pt idx="43">
                  <c:v>24675.219700000001</c:v>
                </c:pt>
                <c:pt idx="44">
                  <c:v>24697.8367</c:v>
                </c:pt>
                <c:pt idx="45">
                  <c:v>24709.143700000001</c:v>
                </c:pt>
                <c:pt idx="46">
                  <c:v>24692.3017</c:v>
                </c:pt>
                <c:pt idx="47">
                  <c:v>24676.350700000003</c:v>
                </c:pt>
                <c:pt idx="48">
                  <c:v>24615.1927</c:v>
                </c:pt>
                <c:pt idx="49">
                  <c:v>24673.8547</c:v>
                </c:pt>
                <c:pt idx="50">
                  <c:v>24705.577700000002</c:v>
                </c:pt>
                <c:pt idx="51">
                  <c:v>24668.791700000002</c:v>
                </c:pt>
                <c:pt idx="52">
                  <c:v>24640.4267</c:v>
                </c:pt>
                <c:pt idx="53">
                  <c:v>24675.1067</c:v>
                </c:pt>
                <c:pt idx="54">
                  <c:v>24699.510700000003</c:v>
                </c:pt>
                <c:pt idx="55">
                  <c:v>24693.1237</c:v>
                </c:pt>
                <c:pt idx="56">
                  <c:v>24653.912700000001</c:v>
                </c:pt>
                <c:pt idx="57">
                  <c:v>24623.7647</c:v>
                </c:pt>
                <c:pt idx="58">
                  <c:v>24666.610700000001</c:v>
                </c:pt>
                <c:pt idx="59">
                  <c:v>24660.473700000002</c:v>
                </c:pt>
                <c:pt idx="60">
                  <c:v>24640.260700000003</c:v>
                </c:pt>
                <c:pt idx="61">
                  <c:v>24707.487700000001</c:v>
                </c:pt>
                <c:pt idx="62">
                  <c:v>24697.887700000003</c:v>
                </c:pt>
                <c:pt idx="63">
                  <c:v>24728.842700000001</c:v>
                </c:pt>
                <c:pt idx="64">
                  <c:v>24671.7117</c:v>
                </c:pt>
                <c:pt idx="65">
                  <c:v>24620.541700000002</c:v>
                </c:pt>
                <c:pt idx="66">
                  <c:v>24632.4797</c:v>
                </c:pt>
                <c:pt idx="67">
                  <c:v>24627.364700000002</c:v>
                </c:pt>
                <c:pt idx="68">
                  <c:v>24582.3897</c:v>
                </c:pt>
                <c:pt idx="69">
                  <c:v>24468.362700000001</c:v>
                </c:pt>
                <c:pt idx="70">
                  <c:v>24414.827700000002</c:v>
                </c:pt>
                <c:pt idx="71">
                  <c:v>24546.4287</c:v>
                </c:pt>
                <c:pt idx="72">
                  <c:v>24416.922700000003</c:v>
                </c:pt>
                <c:pt idx="73">
                  <c:v>24439.325700000001</c:v>
                </c:pt>
                <c:pt idx="74">
                  <c:v>24365.129700000001</c:v>
                </c:pt>
                <c:pt idx="75">
                  <c:v>24281.330700000002</c:v>
                </c:pt>
                <c:pt idx="76">
                  <c:v>24186.6047</c:v>
                </c:pt>
                <c:pt idx="77">
                  <c:v>24133.1747</c:v>
                </c:pt>
                <c:pt idx="78">
                  <c:v>24124.012700000003</c:v>
                </c:pt>
                <c:pt idx="79">
                  <c:v>24023.635700000003</c:v>
                </c:pt>
                <c:pt idx="80">
                  <c:v>23980.254700000001</c:v>
                </c:pt>
                <c:pt idx="81">
                  <c:v>23988.8717</c:v>
                </c:pt>
                <c:pt idx="82">
                  <c:v>23939.846700000002</c:v>
                </c:pt>
                <c:pt idx="83">
                  <c:v>23941.543700000002</c:v>
                </c:pt>
                <c:pt idx="84">
                  <c:v>24029.207700000003</c:v>
                </c:pt>
                <c:pt idx="85">
                  <c:v>24112.537700000001</c:v>
                </c:pt>
                <c:pt idx="86">
                  <c:v>24398.452700000002</c:v>
                </c:pt>
                <c:pt idx="87">
                  <c:v>24662.930700000001</c:v>
                </c:pt>
                <c:pt idx="88">
                  <c:v>24891.1947</c:v>
                </c:pt>
                <c:pt idx="89">
                  <c:v>25240.827700000002</c:v>
                </c:pt>
                <c:pt idx="90">
                  <c:v>26491.305700000001</c:v>
                </c:pt>
                <c:pt idx="91">
                  <c:v>26580.243700000003</c:v>
                </c:pt>
                <c:pt idx="92">
                  <c:v>27432.789700000001</c:v>
                </c:pt>
                <c:pt idx="93">
                  <c:v>28061.975700000003</c:v>
                </c:pt>
                <c:pt idx="94">
                  <c:v>29210.842700000001</c:v>
                </c:pt>
                <c:pt idx="95">
                  <c:v>30132.959699999999</c:v>
                </c:pt>
                <c:pt idx="96">
                  <c:v>30376.955700000002</c:v>
                </c:pt>
                <c:pt idx="97">
                  <c:v>30897.473700000002</c:v>
                </c:pt>
                <c:pt idx="98">
                  <c:v>30972.563700000002</c:v>
                </c:pt>
                <c:pt idx="99">
                  <c:v>31123.8547</c:v>
                </c:pt>
                <c:pt idx="100">
                  <c:v>30707.3037</c:v>
                </c:pt>
                <c:pt idx="101">
                  <c:v>30554.297700000003</c:v>
                </c:pt>
                <c:pt idx="102">
                  <c:v>30445.670700000002</c:v>
                </c:pt>
                <c:pt idx="103">
                  <c:v>30044.543700000002</c:v>
                </c:pt>
                <c:pt idx="104">
                  <c:v>29726.9617</c:v>
                </c:pt>
                <c:pt idx="105">
                  <c:v>29610.381700000002</c:v>
                </c:pt>
                <c:pt idx="106">
                  <c:v>28840.565700000003</c:v>
                </c:pt>
                <c:pt idx="107">
                  <c:v>27571.916700000002</c:v>
                </c:pt>
                <c:pt idx="108">
                  <c:v>26511.172700000003</c:v>
                </c:pt>
                <c:pt idx="109">
                  <c:v>25795.4447</c:v>
                </c:pt>
                <c:pt idx="110">
                  <c:v>23850.092700000001</c:v>
                </c:pt>
                <c:pt idx="111">
                  <c:v>22212.110700000001</c:v>
                </c:pt>
                <c:pt idx="112">
                  <c:v>20883.215700000001</c:v>
                </c:pt>
                <c:pt idx="113">
                  <c:v>19401.901700000002</c:v>
                </c:pt>
                <c:pt idx="114">
                  <c:v>18827.506700000002</c:v>
                </c:pt>
                <c:pt idx="115">
                  <c:v>18198.899700000002</c:v>
                </c:pt>
                <c:pt idx="116">
                  <c:v>17163.743700000003</c:v>
                </c:pt>
                <c:pt idx="117">
                  <c:v>16483.983700000001</c:v>
                </c:pt>
                <c:pt idx="118">
                  <c:v>12247.850699999999</c:v>
                </c:pt>
                <c:pt idx="119">
                  <c:v>15316.713699999998</c:v>
                </c:pt>
                <c:pt idx="120">
                  <c:v>15751.002699999999</c:v>
                </c:pt>
                <c:pt idx="121">
                  <c:v>16648.184700000002</c:v>
                </c:pt>
                <c:pt idx="122">
                  <c:v>18070.006700000002</c:v>
                </c:pt>
                <c:pt idx="123">
                  <c:v>20353.618700000003</c:v>
                </c:pt>
                <c:pt idx="124">
                  <c:v>25124.770700000001</c:v>
                </c:pt>
                <c:pt idx="125">
                  <c:v>26140.592700000001</c:v>
                </c:pt>
                <c:pt idx="126">
                  <c:v>27145.9077</c:v>
                </c:pt>
                <c:pt idx="127">
                  <c:v>27545.899700000002</c:v>
                </c:pt>
                <c:pt idx="128">
                  <c:v>27289.901700000002</c:v>
                </c:pt>
                <c:pt idx="129">
                  <c:v>27433.233700000001</c:v>
                </c:pt>
                <c:pt idx="130">
                  <c:v>27512.495699999999</c:v>
                </c:pt>
                <c:pt idx="131">
                  <c:v>27503.1577</c:v>
                </c:pt>
                <c:pt idx="132">
                  <c:v>26875.698700000001</c:v>
                </c:pt>
                <c:pt idx="133">
                  <c:v>26438.723700000002</c:v>
                </c:pt>
                <c:pt idx="134">
                  <c:v>25121.3737</c:v>
                </c:pt>
                <c:pt idx="135">
                  <c:v>23774.934700000002</c:v>
                </c:pt>
                <c:pt idx="136">
                  <c:v>23249.233700000001</c:v>
                </c:pt>
                <c:pt idx="137">
                  <c:v>22951.903700000003</c:v>
                </c:pt>
                <c:pt idx="138">
                  <c:v>23192.0677</c:v>
                </c:pt>
                <c:pt idx="139">
                  <c:v>22887.364700000002</c:v>
                </c:pt>
                <c:pt idx="140">
                  <c:v>23702.078700000002</c:v>
                </c:pt>
                <c:pt idx="141">
                  <c:v>24434.471700000002</c:v>
                </c:pt>
                <c:pt idx="142">
                  <c:v>26394.489700000002</c:v>
                </c:pt>
                <c:pt idx="143">
                  <c:v>28302.987700000001</c:v>
                </c:pt>
                <c:pt idx="144">
                  <c:v>28190.602699999999</c:v>
                </c:pt>
                <c:pt idx="145">
                  <c:v>27788.457700000003</c:v>
                </c:pt>
                <c:pt idx="146">
                  <c:v>27524.953700000002</c:v>
                </c:pt>
                <c:pt idx="147">
                  <c:v>27290.0327</c:v>
                </c:pt>
                <c:pt idx="148">
                  <c:v>27344.274700000002</c:v>
                </c:pt>
                <c:pt idx="149">
                  <c:v>27005.866700000002</c:v>
                </c:pt>
                <c:pt idx="150">
                  <c:v>26417.8037</c:v>
                </c:pt>
                <c:pt idx="151">
                  <c:v>25414.063700000002</c:v>
                </c:pt>
                <c:pt idx="152">
                  <c:v>24432.703700000002</c:v>
                </c:pt>
                <c:pt idx="153">
                  <c:v>23249.2847</c:v>
                </c:pt>
                <c:pt idx="154">
                  <c:v>22878.350700000003</c:v>
                </c:pt>
                <c:pt idx="155">
                  <c:v>21814.537700000001</c:v>
                </c:pt>
                <c:pt idx="156">
                  <c:v>21284.235700000001</c:v>
                </c:pt>
                <c:pt idx="157">
                  <c:v>21295.0887</c:v>
                </c:pt>
                <c:pt idx="158">
                  <c:v>21778.0497</c:v>
                </c:pt>
                <c:pt idx="159">
                  <c:v>23166.885700000003</c:v>
                </c:pt>
                <c:pt idx="160">
                  <c:v>24153.385700000003</c:v>
                </c:pt>
                <c:pt idx="161">
                  <c:v>27223.8367</c:v>
                </c:pt>
                <c:pt idx="162">
                  <c:v>28068.5867</c:v>
                </c:pt>
                <c:pt idx="163">
                  <c:v>27686.272700000001</c:v>
                </c:pt>
                <c:pt idx="164">
                  <c:v>26632.743700000003</c:v>
                </c:pt>
                <c:pt idx="165">
                  <c:v>25913.063700000002</c:v>
                </c:pt>
                <c:pt idx="166">
                  <c:v>25887.608700000001</c:v>
                </c:pt>
                <c:pt idx="167">
                  <c:v>25835.9637</c:v>
                </c:pt>
                <c:pt idx="168">
                  <c:v>24525.4247</c:v>
                </c:pt>
                <c:pt idx="169">
                  <c:v>23674.432700000001</c:v>
                </c:pt>
                <c:pt idx="170">
                  <c:v>21829.270700000001</c:v>
                </c:pt>
                <c:pt idx="171">
                  <c:v>21100.1217</c:v>
                </c:pt>
                <c:pt idx="172">
                  <c:v>20020.9797</c:v>
                </c:pt>
                <c:pt idx="173">
                  <c:v>19924.235700000001</c:v>
                </c:pt>
                <c:pt idx="174">
                  <c:v>19883.743700000003</c:v>
                </c:pt>
                <c:pt idx="175">
                  <c:v>21080.717700000001</c:v>
                </c:pt>
                <c:pt idx="176">
                  <c:v>22826.278700000003</c:v>
                </c:pt>
                <c:pt idx="177">
                  <c:v>26217.725700000003</c:v>
                </c:pt>
                <c:pt idx="178">
                  <c:v>31385.084699999999</c:v>
                </c:pt>
                <c:pt idx="179">
                  <c:v>31493.0697</c:v>
                </c:pt>
                <c:pt idx="180">
                  <c:v>30293.422700000003</c:v>
                </c:pt>
                <c:pt idx="181">
                  <c:v>28708.602699999999</c:v>
                </c:pt>
                <c:pt idx="182">
                  <c:v>28604.787700000001</c:v>
                </c:pt>
                <c:pt idx="183">
                  <c:v>29128.739700000002</c:v>
                </c:pt>
                <c:pt idx="184">
                  <c:v>29241.360700000001</c:v>
                </c:pt>
                <c:pt idx="185">
                  <c:v>29725.647700000001</c:v>
                </c:pt>
                <c:pt idx="186">
                  <c:v>29205.879700000001</c:v>
                </c:pt>
                <c:pt idx="187">
                  <c:v>28403.940700000003</c:v>
                </c:pt>
                <c:pt idx="188">
                  <c:v>27092.366700000002</c:v>
                </c:pt>
                <c:pt idx="189">
                  <c:v>26500.539700000001</c:v>
                </c:pt>
                <c:pt idx="190">
                  <c:v>26089.147700000001</c:v>
                </c:pt>
                <c:pt idx="191">
                  <c:v>24779.596700000002</c:v>
                </c:pt>
                <c:pt idx="192">
                  <c:v>23662.844700000001</c:v>
                </c:pt>
                <c:pt idx="193">
                  <c:v>21988.287700000001</c:v>
                </c:pt>
                <c:pt idx="194">
                  <c:v>21215.543700000002</c:v>
                </c:pt>
                <c:pt idx="195">
                  <c:v>19993.952700000002</c:v>
                </c:pt>
                <c:pt idx="196">
                  <c:v>19087.219700000001</c:v>
                </c:pt>
                <c:pt idx="197">
                  <c:v>18111.627700000001</c:v>
                </c:pt>
                <c:pt idx="198">
                  <c:v>17638.037700000001</c:v>
                </c:pt>
                <c:pt idx="199">
                  <c:v>15931.6847</c:v>
                </c:pt>
                <c:pt idx="200">
                  <c:v>16371.325699999999</c:v>
                </c:pt>
                <c:pt idx="201">
                  <c:v>17155.6947</c:v>
                </c:pt>
                <c:pt idx="202">
                  <c:v>18688.162700000001</c:v>
                </c:pt>
                <c:pt idx="203">
                  <c:v>22019.842700000001</c:v>
                </c:pt>
                <c:pt idx="204">
                  <c:v>25223.700700000001</c:v>
                </c:pt>
                <c:pt idx="205">
                  <c:v>36204.276699999995</c:v>
                </c:pt>
                <c:pt idx="206">
                  <c:v>37634.272699999994</c:v>
                </c:pt>
                <c:pt idx="207">
                  <c:v>34586.041699999994</c:v>
                </c:pt>
                <c:pt idx="208">
                  <c:v>28946.0497</c:v>
                </c:pt>
                <c:pt idx="209">
                  <c:v>28274.4617</c:v>
                </c:pt>
                <c:pt idx="210">
                  <c:v>28456.5167</c:v>
                </c:pt>
                <c:pt idx="211">
                  <c:v>29394.879700000001</c:v>
                </c:pt>
                <c:pt idx="212">
                  <c:v>30087.453700000002</c:v>
                </c:pt>
                <c:pt idx="213">
                  <c:v>30608.852699999999</c:v>
                </c:pt>
                <c:pt idx="214">
                  <c:v>31168.920700000002</c:v>
                </c:pt>
                <c:pt idx="215">
                  <c:v>30402.8897</c:v>
                </c:pt>
                <c:pt idx="216">
                  <c:v>29571.959699999999</c:v>
                </c:pt>
                <c:pt idx="217">
                  <c:v>29457.827700000002</c:v>
                </c:pt>
                <c:pt idx="218">
                  <c:v>27034.1217</c:v>
                </c:pt>
                <c:pt idx="219">
                  <c:v>26121.6787</c:v>
                </c:pt>
                <c:pt idx="220">
                  <c:v>24746.432700000001</c:v>
                </c:pt>
                <c:pt idx="221">
                  <c:v>23798.2847</c:v>
                </c:pt>
                <c:pt idx="222">
                  <c:v>21755.969700000001</c:v>
                </c:pt>
                <c:pt idx="223">
                  <c:v>20150.207700000003</c:v>
                </c:pt>
                <c:pt idx="224">
                  <c:v>18918.957700000003</c:v>
                </c:pt>
                <c:pt idx="225">
                  <c:v>17276.4817</c:v>
                </c:pt>
                <c:pt idx="226">
                  <c:v>16883.881700000002</c:v>
                </c:pt>
                <c:pt idx="227">
                  <c:v>14990.8207</c:v>
                </c:pt>
                <c:pt idx="228">
                  <c:v>13708.262699999999</c:v>
                </c:pt>
                <c:pt idx="229">
                  <c:v>13206.4787</c:v>
                </c:pt>
                <c:pt idx="230">
                  <c:v>11746.680699999999</c:v>
                </c:pt>
                <c:pt idx="231">
                  <c:v>12250.9517</c:v>
                </c:pt>
                <c:pt idx="232">
                  <c:v>12876.8907</c:v>
                </c:pt>
                <c:pt idx="233">
                  <c:v>14729.9157</c:v>
                </c:pt>
                <c:pt idx="234">
                  <c:v>23350.6067</c:v>
                </c:pt>
                <c:pt idx="235">
                  <c:v>43264.131699999998</c:v>
                </c:pt>
                <c:pt idx="236">
                  <c:v>39705.182699999998</c:v>
                </c:pt>
                <c:pt idx="237">
                  <c:v>39705.182699999998</c:v>
                </c:pt>
                <c:pt idx="238">
                  <c:v>25023.577700000002</c:v>
                </c:pt>
                <c:pt idx="239">
                  <c:v>27845.612700000001</c:v>
                </c:pt>
                <c:pt idx="240">
                  <c:v>19426.918700000002</c:v>
                </c:pt>
                <c:pt idx="241">
                  <c:v>31237.153700000003</c:v>
                </c:pt>
                <c:pt idx="242">
                  <c:v>26884.1967</c:v>
                </c:pt>
                <c:pt idx="243">
                  <c:v>26472.127700000001</c:v>
                </c:pt>
                <c:pt idx="244">
                  <c:v>22768.368600000002</c:v>
                </c:pt>
                <c:pt idx="245">
                  <c:v>21392.227500000001</c:v>
                </c:pt>
                <c:pt idx="246">
                  <c:v>24994.102899999998</c:v>
                </c:pt>
                <c:pt idx="247">
                  <c:v>20997.534499999998</c:v>
                </c:pt>
                <c:pt idx="248">
                  <c:v>18756.6541</c:v>
                </c:pt>
                <c:pt idx="249">
                  <c:v>17215.148499999999</c:v>
                </c:pt>
                <c:pt idx="250">
                  <c:v>15442.095300000001</c:v>
                </c:pt>
                <c:pt idx="251">
                  <c:v>17677.775099999999</c:v>
                </c:pt>
                <c:pt idx="252">
                  <c:v>18917.739500000003</c:v>
                </c:pt>
                <c:pt idx="253">
                  <c:v>21779.270500000002</c:v>
                </c:pt>
                <c:pt idx="254">
                  <c:v>25388.438200000001</c:v>
                </c:pt>
                <c:pt idx="255">
                  <c:v>32205.817600000002</c:v>
                </c:pt>
                <c:pt idx="256">
                  <c:v>32418.817099999997</c:v>
                </c:pt>
                <c:pt idx="257">
                  <c:v>32203.381399999998</c:v>
                </c:pt>
                <c:pt idx="258">
                  <c:v>30617.446199999998</c:v>
                </c:pt>
                <c:pt idx="259">
                  <c:v>28521.771100000002</c:v>
                </c:pt>
                <c:pt idx="260">
                  <c:v>27897.972300000001</c:v>
                </c:pt>
                <c:pt idx="261">
                  <c:v>27851.291400000002</c:v>
                </c:pt>
                <c:pt idx="262">
                  <c:v>27874.666499999999</c:v>
                </c:pt>
                <c:pt idx="263">
                  <c:v>26977.739600000001</c:v>
                </c:pt>
                <c:pt idx="264">
                  <c:v>26655.3567</c:v>
                </c:pt>
                <c:pt idx="265">
                  <c:v>25282.66</c:v>
                </c:pt>
                <c:pt idx="266">
                  <c:v>22846.731299999999</c:v>
                </c:pt>
                <c:pt idx="267">
                  <c:v>19944.180699999997</c:v>
                </c:pt>
                <c:pt idx="268">
                  <c:v>18961.728800000001</c:v>
                </c:pt>
                <c:pt idx="269">
                  <c:v>16915.937099999999</c:v>
                </c:pt>
                <c:pt idx="270">
                  <c:v>16640.689899999998</c:v>
                </c:pt>
                <c:pt idx="271">
                  <c:v>15929.981099999999</c:v>
                </c:pt>
                <c:pt idx="272">
                  <c:v>15660.629700000001</c:v>
                </c:pt>
                <c:pt idx="273">
                  <c:v>15648.2315</c:v>
                </c:pt>
                <c:pt idx="274">
                  <c:v>17499.1122</c:v>
                </c:pt>
                <c:pt idx="275">
                  <c:v>19534.130699999998</c:v>
                </c:pt>
                <c:pt idx="276">
                  <c:v>25645.531899999998</c:v>
                </c:pt>
                <c:pt idx="277">
                  <c:v>36020.728999999999</c:v>
                </c:pt>
                <c:pt idx="278">
                  <c:v>35057.4712</c:v>
                </c:pt>
                <c:pt idx="279">
                  <c:v>29713.2029</c:v>
                </c:pt>
                <c:pt idx="280">
                  <c:v>29009.2834</c:v>
                </c:pt>
                <c:pt idx="281">
                  <c:v>28182.8416</c:v>
                </c:pt>
                <c:pt idx="282">
                  <c:v>30003.352000000003</c:v>
                </c:pt>
                <c:pt idx="283">
                  <c:v>30418.7212</c:v>
                </c:pt>
                <c:pt idx="284">
                  <c:v>29728.979600000002</c:v>
                </c:pt>
                <c:pt idx="285">
                  <c:v>29337.9398</c:v>
                </c:pt>
                <c:pt idx="286">
                  <c:v>29152.253599999996</c:v>
                </c:pt>
                <c:pt idx="287">
                  <c:v>29569.935699999998</c:v>
                </c:pt>
                <c:pt idx="288">
                  <c:v>28379.2052</c:v>
                </c:pt>
                <c:pt idx="289">
                  <c:v>26054.618699999999</c:v>
                </c:pt>
                <c:pt idx="290">
                  <c:v>26580.283800000001</c:v>
                </c:pt>
                <c:pt idx="291">
                  <c:v>25152.051599999999</c:v>
                </c:pt>
                <c:pt idx="292">
                  <c:v>24766.301800000001</c:v>
                </c:pt>
                <c:pt idx="293">
                  <c:v>23456.456700000002</c:v>
                </c:pt>
                <c:pt idx="294">
                  <c:v>22619.666099999999</c:v>
                </c:pt>
                <c:pt idx="295">
                  <c:v>22615.363700000002</c:v>
                </c:pt>
                <c:pt idx="296">
                  <c:v>19943.425200000001</c:v>
                </c:pt>
                <c:pt idx="297">
                  <c:v>18122.646199999999</c:v>
                </c:pt>
                <c:pt idx="298">
                  <c:v>16633.017400000001</c:v>
                </c:pt>
                <c:pt idx="299">
                  <c:v>16414.956699999999</c:v>
                </c:pt>
                <c:pt idx="300">
                  <c:v>18767.433099999998</c:v>
                </c:pt>
                <c:pt idx="301">
                  <c:v>15376.598700000002</c:v>
                </c:pt>
                <c:pt idx="302">
                  <c:v>17492.620599999998</c:v>
                </c:pt>
                <c:pt idx="303">
                  <c:v>19152.874400000001</c:v>
                </c:pt>
                <c:pt idx="304">
                  <c:v>24857.5386</c:v>
                </c:pt>
                <c:pt idx="305">
                  <c:v>40736.6037</c:v>
                </c:pt>
                <c:pt idx="306">
                  <c:v>45266.406999999999</c:v>
                </c:pt>
                <c:pt idx="307">
                  <c:v>37669.3727</c:v>
                </c:pt>
                <c:pt idx="308">
                  <c:v>28009.8285</c:v>
                </c:pt>
                <c:pt idx="309">
                  <c:v>26738.4774</c:v>
                </c:pt>
                <c:pt idx="310">
                  <c:v>28287.761500000001</c:v>
                </c:pt>
                <c:pt idx="311">
                  <c:v>28172.872499999998</c:v>
                </c:pt>
                <c:pt idx="312">
                  <c:v>29893.8344</c:v>
                </c:pt>
                <c:pt idx="313">
                  <c:v>28909.7068</c:v>
                </c:pt>
                <c:pt idx="314">
                  <c:v>27980.1875</c:v>
                </c:pt>
                <c:pt idx="315">
                  <c:v>27700.1924</c:v>
                </c:pt>
                <c:pt idx="316">
                  <c:v>25941.678900000003</c:v>
                </c:pt>
                <c:pt idx="317">
                  <c:v>23004.513200000001</c:v>
                </c:pt>
                <c:pt idx="318">
                  <c:v>20569.938699999999</c:v>
                </c:pt>
                <c:pt idx="319">
                  <c:v>18847.5543</c:v>
                </c:pt>
                <c:pt idx="320">
                  <c:v>18184.2749</c:v>
                </c:pt>
                <c:pt idx="321">
                  <c:v>16342.196100000001</c:v>
                </c:pt>
                <c:pt idx="322">
                  <c:v>15486.9917</c:v>
                </c:pt>
                <c:pt idx="323">
                  <c:v>14766.864099999999</c:v>
                </c:pt>
                <c:pt idx="324">
                  <c:v>12812.746799999999</c:v>
                </c:pt>
                <c:pt idx="325">
                  <c:v>11553.476200000001</c:v>
                </c:pt>
                <c:pt idx="326">
                  <c:v>11702.005300000001</c:v>
                </c:pt>
                <c:pt idx="327">
                  <c:v>11210.3642</c:v>
                </c:pt>
                <c:pt idx="328">
                  <c:v>9056.5873000000011</c:v>
                </c:pt>
                <c:pt idx="329">
                  <c:v>11894.208200000001</c:v>
                </c:pt>
                <c:pt idx="330">
                  <c:v>12262.0414</c:v>
                </c:pt>
                <c:pt idx="331">
                  <c:v>13911.6001</c:v>
                </c:pt>
                <c:pt idx="332">
                  <c:v>16329.903300000002</c:v>
                </c:pt>
                <c:pt idx="333">
                  <c:v>19417.198700000001</c:v>
                </c:pt>
                <c:pt idx="334">
                  <c:v>21565.6911</c:v>
                </c:pt>
                <c:pt idx="335">
                  <c:v>25586.961300000003</c:v>
                </c:pt>
                <c:pt idx="336">
                  <c:v>29260.422500000001</c:v>
                </c:pt>
                <c:pt idx="337">
                  <c:v>32329.985699999997</c:v>
                </c:pt>
                <c:pt idx="338">
                  <c:v>34564.942999999999</c:v>
                </c:pt>
                <c:pt idx="339">
                  <c:v>33856.5645</c:v>
                </c:pt>
                <c:pt idx="340">
                  <c:v>31769.622799999997</c:v>
                </c:pt>
                <c:pt idx="341">
                  <c:v>29235.104200000002</c:v>
                </c:pt>
                <c:pt idx="342">
                  <c:v>30297.972300000001</c:v>
                </c:pt>
                <c:pt idx="343">
                  <c:v>31167.4738</c:v>
                </c:pt>
                <c:pt idx="344">
                  <c:v>31057.494999999999</c:v>
                </c:pt>
                <c:pt idx="345">
                  <c:v>31050.692299999999</c:v>
                </c:pt>
                <c:pt idx="346">
                  <c:v>31324.254000000001</c:v>
                </c:pt>
                <c:pt idx="347">
                  <c:v>30045.569299999999</c:v>
                </c:pt>
                <c:pt idx="348">
                  <c:v>30228.583400000003</c:v>
                </c:pt>
                <c:pt idx="349">
                  <c:v>29050.615899999997</c:v>
                </c:pt>
                <c:pt idx="350">
                  <c:v>28321.206599999998</c:v>
                </c:pt>
                <c:pt idx="351">
                  <c:v>26837.812600000001</c:v>
                </c:pt>
                <c:pt idx="352">
                  <c:v>25323.562900000001</c:v>
                </c:pt>
                <c:pt idx="353">
                  <c:v>23434.812600000001</c:v>
                </c:pt>
                <c:pt idx="354">
                  <c:v>21255.8577</c:v>
                </c:pt>
                <c:pt idx="355">
                  <c:v>19194.654900000001</c:v>
                </c:pt>
                <c:pt idx="356">
                  <c:v>18283.657800000001</c:v>
                </c:pt>
                <c:pt idx="357">
                  <c:v>17297.759399999999</c:v>
                </c:pt>
                <c:pt idx="358">
                  <c:v>16086.4609</c:v>
                </c:pt>
                <c:pt idx="359">
                  <c:v>15126.6199</c:v>
                </c:pt>
                <c:pt idx="360">
                  <c:v>14116.002700000001</c:v>
                </c:pt>
                <c:pt idx="361">
                  <c:v>14333.9938</c:v>
                </c:pt>
                <c:pt idx="362">
                  <c:v>13363.897300000001</c:v>
                </c:pt>
                <c:pt idx="363">
                  <c:v>15037.9933</c:v>
                </c:pt>
                <c:pt idx="364">
                  <c:v>16318.980800000001</c:v>
                </c:pt>
                <c:pt idx="365">
                  <c:v>20239.617399999999</c:v>
                </c:pt>
                <c:pt idx="366">
                  <c:v>29494.765100000001</c:v>
                </c:pt>
                <c:pt idx="367">
                  <c:v>34704.840900000003</c:v>
                </c:pt>
                <c:pt idx="368">
                  <c:v>30098.7945</c:v>
                </c:pt>
                <c:pt idx="369">
                  <c:v>29596.518</c:v>
                </c:pt>
                <c:pt idx="370">
                  <c:v>29704.639299999999</c:v>
                </c:pt>
                <c:pt idx="371">
                  <c:v>31893.377900000003</c:v>
                </c:pt>
                <c:pt idx="372">
                  <c:v>33285.083099999996</c:v>
                </c:pt>
                <c:pt idx="373">
                  <c:v>34100.208700000003</c:v>
                </c:pt>
                <c:pt idx="374">
                  <c:v>33515.951699999998</c:v>
                </c:pt>
                <c:pt idx="375">
                  <c:v>31608.874100000001</c:v>
                </c:pt>
                <c:pt idx="376">
                  <c:v>30266.7441</c:v>
                </c:pt>
                <c:pt idx="377">
                  <c:v>29950.420399999999</c:v>
                </c:pt>
                <c:pt idx="378">
                  <c:v>29754.1558</c:v>
                </c:pt>
                <c:pt idx="379">
                  <c:v>29593.167799999999</c:v>
                </c:pt>
                <c:pt idx="380">
                  <c:v>28899.311400000002</c:v>
                </c:pt>
                <c:pt idx="381">
                  <c:v>27817.012299999999</c:v>
                </c:pt>
                <c:pt idx="382">
                  <c:v>26566.591999999997</c:v>
                </c:pt>
                <c:pt idx="383">
                  <c:v>24808.235199999999</c:v>
                </c:pt>
                <c:pt idx="384">
                  <c:v>22817.260900000001</c:v>
                </c:pt>
                <c:pt idx="385">
                  <c:v>20783.182199999999</c:v>
                </c:pt>
                <c:pt idx="386">
                  <c:v>19471.7006</c:v>
                </c:pt>
                <c:pt idx="387">
                  <c:v>17786.212</c:v>
                </c:pt>
                <c:pt idx="388">
                  <c:v>16921.231899999999</c:v>
                </c:pt>
                <c:pt idx="389">
                  <c:v>15272.8876</c:v>
                </c:pt>
                <c:pt idx="390">
                  <c:v>15293.608699999999</c:v>
                </c:pt>
                <c:pt idx="391">
                  <c:v>13959.800500000001</c:v>
                </c:pt>
                <c:pt idx="392">
                  <c:v>13422.756800000001</c:v>
                </c:pt>
                <c:pt idx="393">
                  <c:v>13884.879800000001</c:v>
                </c:pt>
                <c:pt idx="394">
                  <c:v>14146.0998</c:v>
                </c:pt>
                <c:pt idx="395">
                  <c:v>15625.561800000001</c:v>
                </c:pt>
                <c:pt idx="396">
                  <c:v>17544.029399999999</c:v>
                </c:pt>
                <c:pt idx="397">
                  <c:v>22705.778100000003</c:v>
                </c:pt>
                <c:pt idx="398">
                  <c:v>30134.821400000001</c:v>
                </c:pt>
                <c:pt idx="399">
                  <c:v>28121.798499999997</c:v>
                </c:pt>
                <c:pt idx="400">
                  <c:v>29127.214199999999</c:v>
                </c:pt>
                <c:pt idx="401">
                  <c:v>29533.082999999999</c:v>
                </c:pt>
                <c:pt idx="402">
                  <c:v>30772.307199999999</c:v>
                </c:pt>
                <c:pt idx="403">
                  <c:v>31924.833999999999</c:v>
                </c:pt>
                <c:pt idx="404">
                  <c:v>32767.932400000002</c:v>
                </c:pt>
                <c:pt idx="405">
                  <c:v>33179.4925</c:v>
                </c:pt>
                <c:pt idx="406">
                  <c:v>33317.9113</c:v>
                </c:pt>
                <c:pt idx="407">
                  <c:v>33132.998500000002</c:v>
                </c:pt>
                <c:pt idx="408">
                  <c:v>32268.790399999998</c:v>
                </c:pt>
                <c:pt idx="409">
                  <c:v>31228.988499999999</c:v>
                </c:pt>
                <c:pt idx="410">
                  <c:v>29876.438599999998</c:v>
                </c:pt>
                <c:pt idx="411">
                  <c:v>29019.029500000001</c:v>
                </c:pt>
                <c:pt idx="412">
                  <c:v>29049.775300000001</c:v>
                </c:pt>
                <c:pt idx="413">
                  <c:v>28027.992299999998</c:v>
                </c:pt>
                <c:pt idx="414">
                  <c:v>26560.405899999998</c:v>
                </c:pt>
                <c:pt idx="415">
                  <c:v>25945.668700000002</c:v>
                </c:pt>
                <c:pt idx="416">
                  <c:v>23052.491399999999</c:v>
                </c:pt>
                <c:pt idx="417">
                  <c:v>20699.584999999999</c:v>
                </c:pt>
                <c:pt idx="418">
                  <c:v>18141.905599999998</c:v>
                </c:pt>
                <c:pt idx="419">
                  <c:v>16573.059000000001</c:v>
                </c:pt>
                <c:pt idx="420">
                  <c:v>16331.211200000002</c:v>
                </c:pt>
                <c:pt idx="421">
                  <c:v>15742.465199999999</c:v>
                </c:pt>
                <c:pt idx="422">
                  <c:v>14476.942499999999</c:v>
                </c:pt>
                <c:pt idx="423">
                  <c:v>13540.9465</c:v>
                </c:pt>
                <c:pt idx="424">
                  <c:v>13405.6628</c:v>
                </c:pt>
                <c:pt idx="425">
                  <c:v>13672.7852</c:v>
                </c:pt>
                <c:pt idx="426">
                  <c:v>15710.974700000002</c:v>
                </c:pt>
                <c:pt idx="427">
                  <c:v>17864.451999999997</c:v>
                </c:pt>
                <c:pt idx="428">
                  <c:v>26626.704700000002</c:v>
                </c:pt>
                <c:pt idx="429">
                  <c:v>45536.011400000003</c:v>
                </c:pt>
                <c:pt idx="430">
                  <c:v>37811.344400000002</c:v>
                </c:pt>
                <c:pt idx="431">
                  <c:v>32898.462699999996</c:v>
                </c:pt>
                <c:pt idx="432">
                  <c:v>27084.671199999997</c:v>
                </c:pt>
                <c:pt idx="433">
                  <c:v>28704.411399999997</c:v>
                </c:pt>
                <c:pt idx="434">
                  <c:v>30836.0442</c:v>
                </c:pt>
                <c:pt idx="435">
                  <c:v>31343.320199999998</c:v>
                </c:pt>
                <c:pt idx="436">
                  <c:v>31778.051499999998</c:v>
                </c:pt>
                <c:pt idx="437">
                  <c:v>31326.345499999999</c:v>
                </c:pt>
                <c:pt idx="438">
                  <c:v>32032.295599999998</c:v>
                </c:pt>
                <c:pt idx="439">
                  <c:v>30386.098100000003</c:v>
                </c:pt>
                <c:pt idx="440">
                  <c:v>29691.5167</c:v>
                </c:pt>
                <c:pt idx="441">
                  <c:v>28647.9732</c:v>
                </c:pt>
                <c:pt idx="442">
                  <c:v>27604.023000000001</c:v>
                </c:pt>
                <c:pt idx="443">
                  <c:v>25703.735700000001</c:v>
                </c:pt>
                <c:pt idx="444">
                  <c:v>24740.719499999999</c:v>
                </c:pt>
                <c:pt idx="445">
                  <c:v>23970.5147</c:v>
                </c:pt>
                <c:pt idx="446">
                  <c:v>20304.634899999997</c:v>
                </c:pt>
                <c:pt idx="447">
                  <c:v>18510.048000000003</c:v>
                </c:pt>
                <c:pt idx="448">
                  <c:v>19039.191600000002</c:v>
                </c:pt>
                <c:pt idx="449">
                  <c:v>18613.202299999997</c:v>
                </c:pt>
                <c:pt idx="450">
                  <c:v>18736.856699999997</c:v>
                </c:pt>
                <c:pt idx="451">
                  <c:v>18420.758099999999</c:v>
                </c:pt>
                <c:pt idx="452">
                  <c:v>19815.871000000003</c:v>
                </c:pt>
                <c:pt idx="453">
                  <c:v>23264.981499999998</c:v>
                </c:pt>
                <c:pt idx="454">
                  <c:v>29978.966400000001</c:v>
                </c:pt>
                <c:pt idx="455">
                  <c:v>48418.250999999997</c:v>
                </c:pt>
                <c:pt idx="456">
                  <c:v>48418.484900000003</c:v>
                </c:pt>
                <c:pt idx="457">
                  <c:v>48418.350599999998</c:v>
                </c:pt>
                <c:pt idx="458">
                  <c:v>22679.376400000001</c:v>
                </c:pt>
                <c:pt idx="459">
                  <c:v>25827.752899999999</c:v>
                </c:pt>
                <c:pt idx="460">
                  <c:v>26006.394100000001</c:v>
                </c:pt>
                <c:pt idx="461">
                  <c:v>28118.965199999999</c:v>
                </c:pt>
                <c:pt idx="462">
                  <c:v>29564.681999999997</c:v>
                </c:pt>
                <c:pt idx="463">
                  <c:v>30817.4408</c:v>
                </c:pt>
                <c:pt idx="464">
                  <c:v>27523.855499999998</c:v>
                </c:pt>
                <c:pt idx="465">
                  <c:v>25145.437000000002</c:v>
                </c:pt>
                <c:pt idx="466">
                  <c:v>22992.0831</c:v>
                </c:pt>
                <c:pt idx="467">
                  <c:v>20179.057000000001</c:v>
                </c:pt>
                <c:pt idx="468">
                  <c:v>18077.8485</c:v>
                </c:pt>
                <c:pt idx="469">
                  <c:v>16888.193600000002</c:v>
                </c:pt>
                <c:pt idx="470">
                  <c:v>16539.200999999997</c:v>
                </c:pt>
                <c:pt idx="471">
                  <c:v>16761.627899999999</c:v>
                </c:pt>
                <c:pt idx="472">
                  <c:v>14517.9809</c:v>
                </c:pt>
                <c:pt idx="473">
                  <c:v>13516.252400000001</c:v>
                </c:pt>
                <c:pt idx="474">
                  <c:v>12793.186900000001</c:v>
                </c:pt>
                <c:pt idx="475">
                  <c:v>11589.8595</c:v>
                </c:pt>
                <c:pt idx="476">
                  <c:v>11265.4799</c:v>
                </c:pt>
                <c:pt idx="477">
                  <c:v>11726.167799999999</c:v>
                </c:pt>
                <c:pt idx="478">
                  <c:v>12126.706900000001</c:v>
                </c:pt>
                <c:pt idx="479">
                  <c:v>13740.1456</c:v>
                </c:pt>
                <c:pt idx="480">
                  <c:v>16733.501499999998</c:v>
                </c:pt>
                <c:pt idx="481">
                  <c:v>23807.941800000001</c:v>
                </c:pt>
                <c:pt idx="482">
                  <c:v>39254.192600000002</c:v>
                </c:pt>
                <c:pt idx="483">
                  <c:v>41660.5478</c:v>
                </c:pt>
                <c:pt idx="484">
                  <c:v>36949.465700000001</c:v>
                </c:pt>
                <c:pt idx="485">
                  <c:v>27717.272099999998</c:v>
                </c:pt>
                <c:pt idx="486">
                  <c:v>25658.368699999999</c:v>
                </c:pt>
                <c:pt idx="487">
                  <c:v>27772.081699999999</c:v>
                </c:pt>
                <c:pt idx="488">
                  <c:v>28064.286</c:v>
                </c:pt>
                <c:pt idx="489">
                  <c:v>29618.064300000002</c:v>
                </c:pt>
                <c:pt idx="490">
                  <c:v>28721.991300000002</c:v>
                </c:pt>
                <c:pt idx="491">
                  <c:v>27142.4274</c:v>
                </c:pt>
                <c:pt idx="492">
                  <c:v>24915.5507</c:v>
                </c:pt>
                <c:pt idx="493">
                  <c:v>19969.154599999998</c:v>
                </c:pt>
                <c:pt idx="494">
                  <c:v>17820.271499999999</c:v>
                </c:pt>
                <c:pt idx="495">
                  <c:v>17843.452799999999</c:v>
                </c:pt>
                <c:pt idx="496">
                  <c:v>15513.889500000001</c:v>
                </c:pt>
                <c:pt idx="497">
                  <c:v>16516.781500000001</c:v>
                </c:pt>
                <c:pt idx="498">
                  <c:v>15782.5383</c:v>
                </c:pt>
                <c:pt idx="499">
                  <c:v>13921.2323</c:v>
                </c:pt>
                <c:pt idx="500">
                  <c:v>12286.543099999999</c:v>
                </c:pt>
                <c:pt idx="501">
                  <c:v>12146.966499999999</c:v>
                </c:pt>
                <c:pt idx="502">
                  <c:v>12039.832899999999</c:v>
                </c:pt>
                <c:pt idx="503">
                  <c:v>12942.211600000001</c:v>
                </c:pt>
                <c:pt idx="504">
                  <c:v>13327.1132</c:v>
                </c:pt>
                <c:pt idx="505">
                  <c:v>14868.4265</c:v>
                </c:pt>
                <c:pt idx="506">
                  <c:v>19429.1103</c:v>
                </c:pt>
                <c:pt idx="507">
                  <c:v>24648.062700000002</c:v>
                </c:pt>
                <c:pt idx="508">
                  <c:v>33334.515500000001</c:v>
                </c:pt>
                <c:pt idx="509">
                  <c:v>35451.511500000001</c:v>
                </c:pt>
                <c:pt idx="510">
                  <c:v>33737.602500000001</c:v>
                </c:pt>
                <c:pt idx="511">
                  <c:v>26625.586900000002</c:v>
                </c:pt>
                <c:pt idx="512">
                  <c:v>27510.458999999999</c:v>
                </c:pt>
                <c:pt idx="513">
                  <c:v>28356.025900000001</c:v>
                </c:pt>
                <c:pt idx="514">
                  <c:v>28626.379700000001</c:v>
                </c:pt>
                <c:pt idx="515">
                  <c:v>28427.798999999999</c:v>
                </c:pt>
                <c:pt idx="516">
                  <c:v>27583.803599999999</c:v>
                </c:pt>
                <c:pt idx="517">
                  <c:v>26885.127999999997</c:v>
                </c:pt>
                <c:pt idx="518">
                  <c:v>25784.4696</c:v>
                </c:pt>
                <c:pt idx="519">
                  <c:v>24125.724600000001</c:v>
                </c:pt>
                <c:pt idx="520">
                  <c:v>24074.603999999999</c:v>
                </c:pt>
                <c:pt idx="521">
                  <c:v>23368.1057</c:v>
                </c:pt>
                <c:pt idx="522">
                  <c:v>24387.9195</c:v>
                </c:pt>
                <c:pt idx="523">
                  <c:v>24555.143400000001</c:v>
                </c:pt>
                <c:pt idx="524">
                  <c:v>25057.933000000001</c:v>
                </c:pt>
                <c:pt idx="525">
                  <c:v>26032.7961</c:v>
                </c:pt>
                <c:pt idx="526">
                  <c:v>25433.762599999998</c:v>
                </c:pt>
                <c:pt idx="527">
                  <c:v>25741.9113</c:v>
                </c:pt>
                <c:pt idx="528">
                  <c:v>25323.7402</c:v>
                </c:pt>
                <c:pt idx="529">
                  <c:v>24945.1927</c:v>
                </c:pt>
                <c:pt idx="530">
                  <c:v>24477.3786</c:v>
                </c:pt>
                <c:pt idx="531">
                  <c:v>23879.5877</c:v>
                </c:pt>
                <c:pt idx="532">
                  <c:v>23877.834700000003</c:v>
                </c:pt>
                <c:pt idx="533">
                  <c:v>24026.110799999999</c:v>
                </c:pt>
                <c:pt idx="534">
                  <c:v>24022.007000000001</c:v>
                </c:pt>
                <c:pt idx="535">
                  <c:v>24043.5491</c:v>
                </c:pt>
                <c:pt idx="536">
                  <c:v>24404.543999999998</c:v>
                </c:pt>
                <c:pt idx="537">
                  <c:v>24483.575299999997</c:v>
                </c:pt>
                <c:pt idx="538">
                  <c:v>24875.703799999999</c:v>
                </c:pt>
                <c:pt idx="539">
                  <c:v>25963.82</c:v>
                </c:pt>
                <c:pt idx="540">
                  <c:v>26134.887200000001</c:v>
                </c:pt>
                <c:pt idx="541">
                  <c:v>26809.671699999999</c:v>
                </c:pt>
                <c:pt idx="542">
                  <c:v>27773.541300000001</c:v>
                </c:pt>
                <c:pt idx="543">
                  <c:v>28879.6662</c:v>
                </c:pt>
                <c:pt idx="544">
                  <c:v>30580.0033</c:v>
                </c:pt>
                <c:pt idx="545">
                  <c:v>31827.393900000003</c:v>
                </c:pt>
                <c:pt idx="546">
                  <c:v>32544.657000000003</c:v>
                </c:pt>
                <c:pt idx="547">
                  <c:v>31728.416099999999</c:v>
                </c:pt>
                <c:pt idx="548">
                  <c:v>30184.934699999998</c:v>
                </c:pt>
                <c:pt idx="549">
                  <c:v>28626.6659</c:v>
                </c:pt>
                <c:pt idx="550">
                  <c:v>28523.589200000002</c:v>
                </c:pt>
                <c:pt idx="551">
                  <c:v>28734.609900000003</c:v>
                </c:pt>
                <c:pt idx="552">
                  <c:v>28233.4509</c:v>
                </c:pt>
                <c:pt idx="553">
                  <c:v>27423.4948</c:v>
                </c:pt>
                <c:pt idx="554">
                  <c:v>25582.330099999999</c:v>
                </c:pt>
                <c:pt idx="555">
                  <c:v>23698.448100000001</c:v>
                </c:pt>
                <c:pt idx="556">
                  <c:v>23362.741999999998</c:v>
                </c:pt>
                <c:pt idx="557">
                  <c:v>20641.9584</c:v>
                </c:pt>
                <c:pt idx="558">
                  <c:v>20130.705899999997</c:v>
                </c:pt>
                <c:pt idx="559">
                  <c:v>21342.182100000002</c:v>
                </c:pt>
                <c:pt idx="560">
                  <c:v>20367.066300000002</c:v>
                </c:pt>
                <c:pt idx="561">
                  <c:v>21324.654299999998</c:v>
                </c:pt>
                <c:pt idx="562">
                  <c:v>21873.331600000001</c:v>
                </c:pt>
                <c:pt idx="563">
                  <c:v>23804.1512</c:v>
                </c:pt>
                <c:pt idx="564">
                  <c:v>28527.090600000003</c:v>
                </c:pt>
                <c:pt idx="565">
                  <c:v>29632.142900000003</c:v>
                </c:pt>
                <c:pt idx="566">
                  <c:v>5039.7062999999998</c:v>
                </c:pt>
                <c:pt idx="567">
                  <c:v>32358.499499999998</c:v>
                </c:pt>
                <c:pt idx="568">
                  <c:v>32221.781500000001</c:v>
                </c:pt>
                <c:pt idx="569">
                  <c:v>33363.548000000003</c:v>
                </c:pt>
                <c:pt idx="570">
                  <c:v>34854.903100000003</c:v>
                </c:pt>
                <c:pt idx="571">
                  <c:v>38303.424200000001</c:v>
                </c:pt>
                <c:pt idx="572">
                  <c:v>34407.405299999999</c:v>
                </c:pt>
                <c:pt idx="573">
                  <c:v>29294.491000000002</c:v>
                </c:pt>
                <c:pt idx="574">
                  <c:v>27140.749400000001</c:v>
                </c:pt>
                <c:pt idx="575">
                  <c:v>25824.543600000001</c:v>
                </c:pt>
                <c:pt idx="576">
                  <c:v>26465.945299999999</c:v>
                </c:pt>
                <c:pt idx="577">
                  <c:v>28532.494900000002</c:v>
                </c:pt>
                <c:pt idx="578">
                  <c:v>29261.314399999999</c:v>
                </c:pt>
                <c:pt idx="579">
                  <c:v>28609.022699999998</c:v>
                </c:pt>
                <c:pt idx="580">
                  <c:v>27811.051900000002</c:v>
                </c:pt>
                <c:pt idx="581">
                  <c:v>26914.033900000002</c:v>
                </c:pt>
                <c:pt idx="582">
                  <c:v>20177.495900000002</c:v>
                </c:pt>
                <c:pt idx="583">
                  <c:v>20576.515800000001</c:v>
                </c:pt>
                <c:pt idx="584">
                  <c:v>18701.288699999997</c:v>
                </c:pt>
                <c:pt idx="585">
                  <c:v>16510.599300000002</c:v>
                </c:pt>
                <c:pt idx="586">
                  <c:v>15786.6086</c:v>
                </c:pt>
                <c:pt idx="587">
                  <c:v>15031.402</c:v>
                </c:pt>
                <c:pt idx="588">
                  <c:v>13959.971100000001</c:v>
                </c:pt>
                <c:pt idx="589">
                  <c:v>12771.5905</c:v>
                </c:pt>
                <c:pt idx="590">
                  <c:v>11784.604600000001</c:v>
                </c:pt>
                <c:pt idx="591">
                  <c:v>10888.817000000001</c:v>
                </c:pt>
                <c:pt idx="592">
                  <c:v>11348.5484</c:v>
                </c:pt>
                <c:pt idx="593">
                  <c:v>12384.7629</c:v>
                </c:pt>
                <c:pt idx="594">
                  <c:v>13540.5422</c:v>
                </c:pt>
                <c:pt idx="595">
                  <c:v>15867.254599999998</c:v>
                </c:pt>
                <c:pt idx="596">
                  <c:v>26192.434699999998</c:v>
                </c:pt>
                <c:pt idx="597">
                  <c:v>45337.723699999995</c:v>
                </c:pt>
                <c:pt idx="598">
                  <c:v>39462.0265</c:v>
                </c:pt>
                <c:pt idx="599">
                  <c:v>29072.832399999999</c:v>
                </c:pt>
                <c:pt idx="600">
                  <c:v>26669.113100000002</c:v>
                </c:pt>
                <c:pt idx="601">
                  <c:v>26706.543999999998</c:v>
                </c:pt>
                <c:pt idx="602">
                  <c:v>28300.254199999999</c:v>
                </c:pt>
                <c:pt idx="603">
                  <c:v>29772.417000000001</c:v>
                </c:pt>
                <c:pt idx="604">
                  <c:v>29283.851899999998</c:v>
                </c:pt>
                <c:pt idx="605">
                  <c:v>29811.175599999999</c:v>
                </c:pt>
                <c:pt idx="606">
                  <c:v>29888.513800000001</c:v>
                </c:pt>
                <c:pt idx="607">
                  <c:v>28563.647199999999</c:v>
                </c:pt>
                <c:pt idx="608">
                  <c:v>27675.4025</c:v>
                </c:pt>
                <c:pt idx="609">
                  <c:v>25109.480600000003</c:v>
                </c:pt>
                <c:pt idx="610">
                  <c:v>24601.832200000001</c:v>
                </c:pt>
                <c:pt idx="611">
                  <c:v>22671.884300000002</c:v>
                </c:pt>
                <c:pt idx="612">
                  <c:v>21191.099900000001</c:v>
                </c:pt>
                <c:pt idx="613">
                  <c:v>20381.490299999998</c:v>
                </c:pt>
                <c:pt idx="614">
                  <c:v>20353.318500000001</c:v>
                </c:pt>
                <c:pt idx="615">
                  <c:v>19942.326400000002</c:v>
                </c:pt>
                <c:pt idx="616">
                  <c:v>19561.089599999999</c:v>
                </c:pt>
                <c:pt idx="617">
                  <c:v>19546.3357</c:v>
                </c:pt>
                <c:pt idx="618">
                  <c:v>19572.111799999999</c:v>
                </c:pt>
                <c:pt idx="619">
                  <c:v>19695.961199999998</c:v>
                </c:pt>
                <c:pt idx="620">
                  <c:v>20415.200799999999</c:v>
                </c:pt>
                <c:pt idx="621">
                  <c:v>20585.3079</c:v>
                </c:pt>
                <c:pt idx="622">
                  <c:v>24362.6044</c:v>
                </c:pt>
                <c:pt idx="623">
                  <c:v>27613.402699999999</c:v>
                </c:pt>
                <c:pt idx="624">
                  <c:v>27546.3914</c:v>
                </c:pt>
                <c:pt idx="625">
                  <c:v>28454.347099999999</c:v>
                </c:pt>
                <c:pt idx="626">
                  <c:v>27811.6607</c:v>
                </c:pt>
                <c:pt idx="627">
                  <c:v>27477.928</c:v>
                </c:pt>
                <c:pt idx="628">
                  <c:v>27814.359199999999</c:v>
                </c:pt>
                <c:pt idx="629">
                  <c:v>27620.027600000001</c:v>
                </c:pt>
                <c:pt idx="630">
                  <c:v>27658.6119</c:v>
                </c:pt>
                <c:pt idx="631">
                  <c:v>27335.103199999998</c:v>
                </c:pt>
                <c:pt idx="632">
                  <c:v>27111.974300000002</c:v>
                </c:pt>
                <c:pt idx="633">
                  <c:v>26781.2088</c:v>
                </c:pt>
                <c:pt idx="634">
                  <c:v>25826.981400000001</c:v>
                </c:pt>
                <c:pt idx="635">
                  <c:v>26043.724699999999</c:v>
                </c:pt>
                <c:pt idx="636">
                  <c:v>26419.005400000002</c:v>
                </c:pt>
                <c:pt idx="637">
                  <c:v>26288.5026</c:v>
                </c:pt>
                <c:pt idx="638">
                  <c:v>26263.566699999999</c:v>
                </c:pt>
                <c:pt idx="639">
                  <c:v>25965.025099999999</c:v>
                </c:pt>
                <c:pt idx="640">
                  <c:v>25242.307499999999</c:v>
                </c:pt>
                <c:pt idx="641">
                  <c:v>24873.853000000003</c:v>
                </c:pt>
                <c:pt idx="642">
                  <c:v>24173.580099999999</c:v>
                </c:pt>
                <c:pt idx="643">
                  <c:v>23314.2143</c:v>
                </c:pt>
                <c:pt idx="644">
                  <c:v>22035.842700000001</c:v>
                </c:pt>
                <c:pt idx="645">
                  <c:v>20593.995800000001</c:v>
                </c:pt>
                <c:pt idx="646">
                  <c:v>19611.028400000003</c:v>
                </c:pt>
                <c:pt idx="647">
                  <c:v>18838.094499999999</c:v>
                </c:pt>
                <c:pt idx="648">
                  <c:v>17850.175499999998</c:v>
                </c:pt>
                <c:pt idx="649">
                  <c:v>17450.468499999999</c:v>
                </c:pt>
                <c:pt idx="650">
                  <c:v>17438.558399999998</c:v>
                </c:pt>
                <c:pt idx="651">
                  <c:v>17917.879399999998</c:v>
                </c:pt>
                <c:pt idx="652">
                  <c:v>19032.319299999999</c:v>
                </c:pt>
                <c:pt idx="653">
                  <c:v>20539.310600000001</c:v>
                </c:pt>
                <c:pt idx="654">
                  <c:v>24956.886400000003</c:v>
                </c:pt>
                <c:pt idx="655">
                  <c:v>25541.9375</c:v>
                </c:pt>
                <c:pt idx="656">
                  <c:v>25549.456900000001</c:v>
                </c:pt>
                <c:pt idx="657">
                  <c:v>25248.488700000002</c:v>
                </c:pt>
                <c:pt idx="658">
                  <c:v>25822.9094</c:v>
                </c:pt>
                <c:pt idx="659">
                  <c:v>24493.795399999999</c:v>
                </c:pt>
                <c:pt idx="660">
                  <c:v>24871.036200000002</c:v>
                </c:pt>
                <c:pt idx="661">
                  <c:v>24568.679499999998</c:v>
                </c:pt>
                <c:pt idx="662">
                  <c:v>23451.9728</c:v>
                </c:pt>
                <c:pt idx="663">
                  <c:v>23770.7808</c:v>
                </c:pt>
                <c:pt idx="664">
                  <c:v>23738.840200000002</c:v>
                </c:pt>
                <c:pt idx="665">
                  <c:v>25916.651399999999</c:v>
                </c:pt>
                <c:pt idx="666">
                  <c:v>29259.0399</c:v>
                </c:pt>
                <c:pt idx="667">
                  <c:v>33889.409200000002</c:v>
                </c:pt>
                <c:pt idx="668">
                  <c:v>38349.529699999999</c:v>
                </c:pt>
                <c:pt idx="669">
                  <c:v>37117.283299999996</c:v>
                </c:pt>
                <c:pt idx="670">
                  <c:v>33282.356800000001</c:v>
                </c:pt>
                <c:pt idx="671">
                  <c:v>28228.4938</c:v>
                </c:pt>
                <c:pt idx="672">
                  <c:v>27783.834899999998</c:v>
                </c:pt>
                <c:pt idx="673">
                  <c:v>27884.682199999999</c:v>
                </c:pt>
                <c:pt idx="674">
                  <c:v>27942.837</c:v>
                </c:pt>
                <c:pt idx="675">
                  <c:v>28741.784099999997</c:v>
                </c:pt>
                <c:pt idx="676">
                  <c:v>29642.455600000001</c:v>
                </c:pt>
                <c:pt idx="677">
                  <c:v>29097.117600000001</c:v>
                </c:pt>
                <c:pt idx="678">
                  <c:v>28160.273800000003</c:v>
                </c:pt>
                <c:pt idx="679">
                  <c:v>26857.7526</c:v>
                </c:pt>
                <c:pt idx="680">
                  <c:v>22993.337299999999</c:v>
                </c:pt>
                <c:pt idx="681">
                  <c:v>21115.3449</c:v>
                </c:pt>
                <c:pt idx="682">
                  <c:v>19274.580899999997</c:v>
                </c:pt>
                <c:pt idx="683">
                  <c:v>18853.499800000001</c:v>
                </c:pt>
                <c:pt idx="684">
                  <c:v>16672.262899999998</c:v>
                </c:pt>
                <c:pt idx="685">
                  <c:v>16519.443800000001</c:v>
                </c:pt>
                <c:pt idx="686">
                  <c:v>14868.512499999999</c:v>
                </c:pt>
                <c:pt idx="687">
                  <c:v>13959.943299999999</c:v>
                </c:pt>
                <c:pt idx="688">
                  <c:v>12678.493899999999</c:v>
                </c:pt>
                <c:pt idx="689">
                  <c:v>12141.6373</c:v>
                </c:pt>
                <c:pt idx="690">
                  <c:v>12122.465200000001</c:v>
                </c:pt>
                <c:pt idx="691">
                  <c:v>13213.455099999999</c:v>
                </c:pt>
                <c:pt idx="692">
                  <c:v>14789.954600000001</c:v>
                </c:pt>
                <c:pt idx="693">
                  <c:v>18696.670699999999</c:v>
                </c:pt>
                <c:pt idx="694">
                  <c:v>28435.1263</c:v>
                </c:pt>
                <c:pt idx="695">
                  <c:v>48310.091900000007</c:v>
                </c:pt>
                <c:pt idx="696">
                  <c:v>41939.280500000001</c:v>
                </c:pt>
                <c:pt idx="697">
                  <c:v>30542.6302</c:v>
                </c:pt>
                <c:pt idx="698">
                  <c:v>26109.56</c:v>
                </c:pt>
                <c:pt idx="699">
                  <c:v>25683.976500000001</c:v>
                </c:pt>
                <c:pt idx="700">
                  <c:v>22582.346000000001</c:v>
                </c:pt>
                <c:pt idx="701">
                  <c:v>22582.446900000003</c:v>
                </c:pt>
                <c:pt idx="702">
                  <c:v>40373.961000000003</c:v>
                </c:pt>
                <c:pt idx="703">
                  <c:v>33885.412700000001</c:v>
                </c:pt>
                <c:pt idx="704">
                  <c:v>34096.392200000002</c:v>
                </c:pt>
                <c:pt idx="705">
                  <c:v>28671.744600000002</c:v>
                </c:pt>
                <c:pt idx="706">
                  <c:v>23738.886399999999</c:v>
                </c:pt>
                <c:pt idx="707">
                  <c:v>25693.836299999999</c:v>
                </c:pt>
                <c:pt idx="708">
                  <c:v>20739.403999999999</c:v>
                </c:pt>
                <c:pt idx="709">
                  <c:v>19459.380299999997</c:v>
                </c:pt>
                <c:pt idx="710">
                  <c:v>18628.642399999997</c:v>
                </c:pt>
                <c:pt idx="711">
                  <c:v>17554.689900000001</c:v>
                </c:pt>
                <c:pt idx="712">
                  <c:v>16306.058600000002</c:v>
                </c:pt>
                <c:pt idx="713">
                  <c:v>15597.9202</c:v>
                </c:pt>
                <c:pt idx="714">
                  <c:v>14821.732600000001</c:v>
                </c:pt>
                <c:pt idx="715">
                  <c:v>13654.578399999999</c:v>
                </c:pt>
                <c:pt idx="716">
                  <c:v>13626.333999999999</c:v>
                </c:pt>
                <c:pt idx="717">
                  <c:v>14522.2508</c:v>
                </c:pt>
                <c:pt idx="718">
                  <c:v>15787.096099999999</c:v>
                </c:pt>
                <c:pt idx="719">
                  <c:v>17771.708699999999</c:v>
                </c:pt>
                <c:pt idx="720">
                  <c:v>23292.1675</c:v>
                </c:pt>
                <c:pt idx="721">
                  <c:v>32684.549100000004</c:v>
                </c:pt>
                <c:pt idx="722">
                  <c:v>29942.392099999997</c:v>
                </c:pt>
                <c:pt idx="723">
                  <c:v>28125.150599999997</c:v>
                </c:pt>
                <c:pt idx="724">
                  <c:v>27196.245999999999</c:v>
                </c:pt>
                <c:pt idx="725">
                  <c:v>28670.800200000001</c:v>
                </c:pt>
                <c:pt idx="726">
                  <c:v>29661.455099999999</c:v>
                </c:pt>
                <c:pt idx="727">
                  <c:v>28503.463199999998</c:v>
                </c:pt>
                <c:pt idx="728">
                  <c:v>29465.727500000001</c:v>
                </c:pt>
                <c:pt idx="729">
                  <c:v>29676.388999999999</c:v>
                </c:pt>
                <c:pt idx="730">
                  <c:v>29900.207600000002</c:v>
                </c:pt>
                <c:pt idx="731">
                  <c:v>29232.833300000002</c:v>
                </c:pt>
                <c:pt idx="732">
                  <c:v>29171.0272</c:v>
                </c:pt>
                <c:pt idx="733">
                  <c:v>29249.6014</c:v>
                </c:pt>
                <c:pt idx="734">
                  <c:v>29918.923600000002</c:v>
                </c:pt>
                <c:pt idx="735">
                  <c:v>30195.876</c:v>
                </c:pt>
                <c:pt idx="736">
                  <c:v>30705.7078</c:v>
                </c:pt>
                <c:pt idx="737">
                  <c:v>30843.530699999999</c:v>
                </c:pt>
                <c:pt idx="738">
                  <c:v>30390.2068</c:v>
                </c:pt>
                <c:pt idx="739">
                  <c:v>30883.839899999999</c:v>
                </c:pt>
                <c:pt idx="740">
                  <c:v>31085.046600000001</c:v>
                </c:pt>
                <c:pt idx="741">
                  <c:v>31185.816200000001</c:v>
                </c:pt>
                <c:pt idx="742">
                  <c:v>32323.436600000001</c:v>
                </c:pt>
                <c:pt idx="743">
                  <c:v>29072.147000000001</c:v>
                </c:pt>
                <c:pt idx="744">
                  <c:v>32040.668600000001</c:v>
                </c:pt>
                <c:pt idx="745">
                  <c:v>31265.501500000002</c:v>
                </c:pt>
                <c:pt idx="746">
                  <c:v>31201.521800000002</c:v>
                </c:pt>
                <c:pt idx="747">
                  <c:v>29305.3521</c:v>
                </c:pt>
                <c:pt idx="748">
                  <c:v>28647.912</c:v>
                </c:pt>
                <c:pt idx="749">
                  <c:v>27680.843099999998</c:v>
                </c:pt>
                <c:pt idx="750">
                  <c:v>26040.146499999999</c:v>
                </c:pt>
                <c:pt idx="751">
                  <c:v>23842.606599999999</c:v>
                </c:pt>
                <c:pt idx="752">
                  <c:v>22235.769200000002</c:v>
                </c:pt>
                <c:pt idx="753">
                  <c:v>20838.380399999998</c:v>
                </c:pt>
                <c:pt idx="754">
                  <c:v>19021.654600000002</c:v>
                </c:pt>
                <c:pt idx="755">
                  <c:v>17420.5569</c:v>
                </c:pt>
                <c:pt idx="756">
                  <c:v>14650.712300000001</c:v>
                </c:pt>
                <c:pt idx="757">
                  <c:v>13876.8182</c:v>
                </c:pt>
                <c:pt idx="758">
                  <c:v>12793.1682</c:v>
                </c:pt>
                <c:pt idx="759">
                  <c:v>12245.025099999999</c:v>
                </c:pt>
                <c:pt idx="760">
                  <c:v>12294.7354</c:v>
                </c:pt>
                <c:pt idx="761">
                  <c:v>13556.443299999999</c:v>
                </c:pt>
                <c:pt idx="762">
                  <c:v>17158.017100000001</c:v>
                </c:pt>
                <c:pt idx="763">
                  <c:v>24494.520700000001</c:v>
                </c:pt>
                <c:pt idx="764">
                  <c:v>48288.937900000004</c:v>
                </c:pt>
                <c:pt idx="765">
                  <c:v>36507.429999999993</c:v>
                </c:pt>
                <c:pt idx="766">
                  <c:v>32615.7834</c:v>
                </c:pt>
                <c:pt idx="767">
                  <c:v>22704.2945</c:v>
                </c:pt>
                <c:pt idx="768">
                  <c:v>27310.286400000001</c:v>
                </c:pt>
                <c:pt idx="769">
                  <c:v>27764.7431</c:v>
                </c:pt>
                <c:pt idx="770">
                  <c:v>27808.750499999998</c:v>
                </c:pt>
                <c:pt idx="771">
                  <c:v>28062.301800000001</c:v>
                </c:pt>
                <c:pt idx="772">
                  <c:v>27787.538499999999</c:v>
                </c:pt>
                <c:pt idx="773">
                  <c:v>23954.208900000001</c:v>
                </c:pt>
                <c:pt idx="774">
                  <c:v>22840.4935</c:v>
                </c:pt>
                <c:pt idx="775">
                  <c:v>21775.949500000002</c:v>
                </c:pt>
                <c:pt idx="776">
                  <c:v>20719.8488</c:v>
                </c:pt>
                <c:pt idx="777">
                  <c:v>19045.294900000001</c:v>
                </c:pt>
                <c:pt idx="778">
                  <c:v>18311.064300000002</c:v>
                </c:pt>
                <c:pt idx="779">
                  <c:v>18493.982400000001</c:v>
                </c:pt>
                <c:pt idx="780">
                  <c:v>17626.061900000001</c:v>
                </c:pt>
                <c:pt idx="781">
                  <c:v>17801.904200000001</c:v>
                </c:pt>
                <c:pt idx="782">
                  <c:v>17761.942500000001</c:v>
                </c:pt>
                <c:pt idx="783">
                  <c:v>19802.379199999999</c:v>
                </c:pt>
                <c:pt idx="784">
                  <c:v>21920.560799999999</c:v>
                </c:pt>
                <c:pt idx="785">
                  <c:v>26435.410199999998</c:v>
                </c:pt>
                <c:pt idx="786">
                  <c:v>33137.334699999999</c:v>
                </c:pt>
                <c:pt idx="787">
                  <c:v>36519.312300000005</c:v>
                </c:pt>
                <c:pt idx="788">
                  <c:v>34534.704599999997</c:v>
                </c:pt>
                <c:pt idx="789">
                  <c:v>28615.132900000001</c:v>
                </c:pt>
                <c:pt idx="790">
                  <c:v>26070.626099999998</c:v>
                </c:pt>
                <c:pt idx="791">
                  <c:v>27417.167699999998</c:v>
                </c:pt>
                <c:pt idx="792">
                  <c:v>28505.746900000002</c:v>
                </c:pt>
                <c:pt idx="793">
                  <c:v>28146.827799999999</c:v>
                </c:pt>
                <c:pt idx="794">
                  <c:v>28578.876799999998</c:v>
                </c:pt>
                <c:pt idx="795">
                  <c:v>27636.5854</c:v>
                </c:pt>
                <c:pt idx="796">
                  <c:v>27363.613600000001</c:v>
                </c:pt>
                <c:pt idx="797">
                  <c:v>24048.682400000002</c:v>
                </c:pt>
                <c:pt idx="798">
                  <c:v>22902.604499999998</c:v>
                </c:pt>
                <c:pt idx="799">
                  <c:v>21297.136300000002</c:v>
                </c:pt>
                <c:pt idx="800">
                  <c:v>19259.113600000001</c:v>
                </c:pt>
                <c:pt idx="801">
                  <c:v>18454.5497</c:v>
                </c:pt>
                <c:pt idx="802">
                  <c:v>18269.2677</c:v>
                </c:pt>
                <c:pt idx="803">
                  <c:v>17434.925299999999</c:v>
                </c:pt>
                <c:pt idx="804">
                  <c:v>16076.905700000001</c:v>
                </c:pt>
                <c:pt idx="805">
                  <c:v>15302.876899999999</c:v>
                </c:pt>
                <c:pt idx="806">
                  <c:v>14431.146199999999</c:v>
                </c:pt>
                <c:pt idx="807">
                  <c:v>14698.9442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90309744"/>
        <c:axId val="-1990301584"/>
      </c:scatterChart>
      <c:valAx>
        <c:axId val="-1990309744"/>
        <c:scaling>
          <c:orientation val="minMax"/>
        </c:scaling>
        <c:delete val="0"/>
        <c:axPos val="b"/>
        <c:numFmt formatCode="0.00E+00" sourceLinked="1"/>
        <c:majorTickMark val="out"/>
        <c:minorTickMark val="none"/>
        <c:tickLblPos val="nextTo"/>
        <c:crossAx val="-1990301584"/>
        <c:crosses val="autoZero"/>
        <c:crossBetween val="midCat"/>
      </c:valAx>
      <c:valAx>
        <c:axId val="-1990301584"/>
        <c:scaling>
          <c:orientation val="minMax"/>
        </c:scaling>
        <c:delete val="0"/>
        <c:axPos val="l"/>
        <c:majorGridlines/>
        <c:numFmt formatCode="0.00E+00" sourceLinked="1"/>
        <c:majorTickMark val="out"/>
        <c:minorTickMark val="none"/>
        <c:tickLblPos val="nextTo"/>
        <c:crossAx val="-199030974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Accropodo 3</a:t>
            </a:r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9301618547681546"/>
          <c:y val="0.15788203557888603"/>
          <c:w val="0.72406714785651771"/>
          <c:h val="0.72613808690580361"/>
        </c:manualLayout>
      </c:layout>
      <c:scatterChart>
        <c:scatterStyle val="smoothMarker"/>
        <c:varyColors val="0"/>
        <c:ser>
          <c:idx val="1"/>
          <c:order val="0"/>
          <c:marker>
            <c:symbol val="none"/>
          </c:marker>
          <c:xVal>
            <c:numRef>
              <c:f>Foglio1!$A$3:$A$823</c:f>
              <c:numCache>
                <c:formatCode>0.00E+00</c:formatCode>
                <c:ptCount val="821"/>
                <c:pt idx="0">
                  <c:v>6.0251794999999997E-2</c:v>
                </c:pt>
                <c:pt idx="1">
                  <c:v>0.27838436</c:v>
                </c:pt>
                <c:pt idx="2">
                  <c:v>0.51857573000000001</c:v>
                </c:pt>
                <c:pt idx="3">
                  <c:v>0.76064538999999998</c:v>
                </c:pt>
                <c:pt idx="4">
                  <c:v>1.0061945999999999</c:v>
                </c:pt>
                <c:pt idx="5">
                  <c:v>1.2542173999999999</c:v>
                </c:pt>
                <c:pt idx="6">
                  <c:v>1.5137358000000001</c:v>
                </c:pt>
                <c:pt idx="7">
                  <c:v>1.7478659999999999</c:v>
                </c:pt>
                <c:pt idx="8">
                  <c:v>2.0060791999999998</c:v>
                </c:pt>
                <c:pt idx="9">
                  <c:v>2.2427001</c:v>
                </c:pt>
                <c:pt idx="10">
                  <c:v>2.486577</c:v>
                </c:pt>
                <c:pt idx="11">
                  <c:v>2.7514832</c:v>
                </c:pt>
                <c:pt idx="12">
                  <c:v>2.9974512999999998</c:v>
                </c:pt>
                <c:pt idx="13">
                  <c:v>3.2563125999999998</c:v>
                </c:pt>
                <c:pt idx="14">
                  <c:v>3.4849948999999998</c:v>
                </c:pt>
                <c:pt idx="15">
                  <c:v>3.7543205999999998</c:v>
                </c:pt>
                <c:pt idx="16">
                  <c:v>3.9855719000000001</c:v>
                </c:pt>
                <c:pt idx="17">
                  <c:v>4.2442389</c:v>
                </c:pt>
                <c:pt idx="18">
                  <c:v>4.501976</c:v>
                </c:pt>
                <c:pt idx="19">
                  <c:v>4.7377919999999998</c:v>
                </c:pt>
                <c:pt idx="20">
                  <c:v>4.9894623999999999</c:v>
                </c:pt>
                <c:pt idx="21">
                  <c:v>5.2586236</c:v>
                </c:pt>
                <c:pt idx="22">
                  <c:v>5.4930953999999996</c:v>
                </c:pt>
                <c:pt idx="23">
                  <c:v>5.7404074999999999</c:v>
                </c:pt>
                <c:pt idx="24">
                  <c:v>5.9993315000000003</c:v>
                </c:pt>
                <c:pt idx="25">
                  <c:v>6.2526450000000002</c:v>
                </c:pt>
                <c:pt idx="26">
                  <c:v>6.5137115000000003</c:v>
                </c:pt>
                <c:pt idx="27">
                  <c:v>6.7610768999999999</c:v>
                </c:pt>
                <c:pt idx="28">
                  <c:v>7.0007887000000002</c:v>
                </c:pt>
                <c:pt idx="29">
                  <c:v>7.2560457999999999</c:v>
                </c:pt>
                <c:pt idx="30">
                  <c:v>7.5121850999999999</c:v>
                </c:pt>
                <c:pt idx="31">
                  <c:v>7.7326217000000002</c:v>
                </c:pt>
                <c:pt idx="32">
                  <c:v>8.0054254999999994</c:v>
                </c:pt>
                <c:pt idx="33">
                  <c:v>8.2622032000000001</c:v>
                </c:pt>
                <c:pt idx="34">
                  <c:v>8.4944229</c:v>
                </c:pt>
                <c:pt idx="35">
                  <c:v>8.7468395000000001</c:v>
                </c:pt>
                <c:pt idx="36">
                  <c:v>8.9866390000000003</c:v>
                </c:pt>
                <c:pt idx="37">
                  <c:v>9.2503080000000004</c:v>
                </c:pt>
                <c:pt idx="38">
                  <c:v>9.5143842999999997</c:v>
                </c:pt>
                <c:pt idx="39">
                  <c:v>9.7461538000000001</c:v>
                </c:pt>
                <c:pt idx="40">
                  <c:v>9.9899272999999997</c:v>
                </c:pt>
                <c:pt idx="41">
                  <c:v>10.240185</c:v>
                </c:pt>
                <c:pt idx="42">
                  <c:v>10.506798</c:v>
                </c:pt>
                <c:pt idx="43">
                  <c:v>10.759985</c:v>
                </c:pt>
                <c:pt idx="44">
                  <c:v>11.006325</c:v>
                </c:pt>
                <c:pt idx="45">
                  <c:v>11.259314</c:v>
                </c:pt>
                <c:pt idx="46">
                  <c:v>11.507795</c:v>
                </c:pt>
                <c:pt idx="47">
                  <c:v>11.759747000000001</c:v>
                </c:pt>
                <c:pt idx="48">
                  <c:v>12.00314</c:v>
                </c:pt>
                <c:pt idx="49">
                  <c:v>12.249019000000001</c:v>
                </c:pt>
                <c:pt idx="50">
                  <c:v>12.508068</c:v>
                </c:pt>
                <c:pt idx="51">
                  <c:v>12.762888</c:v>
                </c:pt>
                <c:pt idx="52">
                  <c:v>12.997404</c:v>
                </c:pt>
                <c:pt idx="53">
                  <c:v>13.255824</c:v>
                </c:pt>
                <c:pt idx="54">
                  <c:v>13.494482</c:v>
                </c:pt>
                <c:pt idx="55">
                  <c:v>13.736126000000001</c:v>
                </c:pt>
                <c:pt idx="56">
                  <c:v>14.001312</c:v>
                </c:pt>
                <c:pt idx="57">
                  <c:v>14.24666</c:v>
                </c:pt>
                <c:pt idx="58">
                  <c:v>14.495518000000001</c:v>
                </c:pt>
                <c:pt idx="59">
                  <c:v>14.757044</c:v>
                </c:pt>
                <c:pt idx="60">
                  <c:v>15.00182</c:v>
                </c:pt>
                <c:pt idx="61">
                  <c:v>15.264913</c:v>
                </c:pt>
                <c:pt idx="62">
                  <c:v>15.507566000000001</c:v>
                </c:pt>
                <c:pt idx="63">
                  <c:v>15.750006000000001</c:v>
                </c:pt>
                <c:pt idx="64">
                  <c:v>15.994522</c:v>
                </c:pt>
                <c:pt idx="65">
                  <c:v>16.239574000000001</c:v>
                </c:pt>
                <c:pt idx="66">
                  <c:v>16.506353000000001</c:v>
                </c:pt>
                <c:pt idx="67">
                  <c:v>16.757774000000001</c:v>
                </c:pt>
                <c:pt idx="68">
                  <c:v>16.985368999999999</c:v>
                </c:pt>
                <c:pt idx="69">
                  <c:v>17.261641000000001</c:v>
                </c:pt>
                <c:pt idx="70">
                  <c:v>17.492308000000001</c:v>
                </c:pt>
                <c:pt idx="71">
                  <c:v>17.765021999999998</c:v>
                </c:pt>
                <c:pt idx="72">
                  <c:v>17.997136999999999</c:v>
                </c:pt>
                <c:pt idx="73">
                  <c:v>18.255559999999999</c:v>
                </c:pt>
                <c:pt idx="74">
                  <c:v>18.510930999999999</c:v>
                </c:pt>
                <c:pt idx="75">
                  <c:v>18.762642</c:v>
                </c:pt>
                <c:pt idx="76">
                  <c:v>18.991123000000002</c:v>
                </c:pt>
                <c:pt idx="77">
                  <c:v>19.247957</c:v>
                </c:pt>
                <c:pt idx="78">
                  <c:v>19.493793</c:v>
                </c:pt>
                <c:pt idx="79">
                  <c:v>19.759871</c:v>
                </c:pt>
                <c:pt idx="80">
                  <c:v>19.998802000000001</c:v>
                </c:pt>
                <c:pt idx="81">
                  <c:v>20.25037</c:v>
                </c:pt>
                <c:pt idx="82">
                  <c:v>20.509598</c:v>
                </c:pt>
                <c:pt idx="83">
                  <c:v>20.752465999999998</c:v>
                </c:pt>
                <c:pt idx="84">
                  <c:v>21.000001999999999</c:v>
                </c:pt>
                <c:pt idx="85">
                  <c:v>21.245121000000001</c:v>
                </c:pt>
                <c:pt idx="86">
                  <c:v>21.491372999999999</c:v>
                </c:pt>
                <c:pt idx="87">
                  <c:v>21.741993000000001</c:v>
                </c:pt>
                <c:pt idx="88">
                  <c:v>21.981318999999999</c:v>
                </c:pt>
                <c:pt idx="89">
                  <c:v>22.275396000000001</c:v>
                </c:pt>
                <c:pt idx="90">
                  <c:v>22.515733999999998</c:v>
                </c:pt>
                <c:pt idx="91">
                  <c:v>22.748442000000001</c:v>
                </c:pt>
                <c:pt idx="92">
                  <c:v>22.998943000000001</c:v>
                </c:pt>
                <c:pt idx="93">
                  <c:v>23.258785</c:v>
                </c:pt>
                <c:pt idx="94">
                  <c:v>23.507280000000002</c:v>
                </c:pt>
                <c:pt idx="95">
                  <c:v>23.742453000000001</c:v>
                </c:pt>
                <c:pt idx="96">
                  <c:v>23.995235000000001</c:v>
                </c:pt>
                <c:pt idx="97">
                  <c:v>24.261538000000002</c:v>
                </c:pt>
                <c:pt idx="98">
                  <c:v>24.499046</c:v>
                </c:pt>
                <c:pt idx="99">
                  <c:v>24.754069999999999</c:v>
                </c:pt>
                <c:pt idx="100">
                  <c:v>25.005151999999999</c:v>
                </c:pt>
                <c:pt idx="101">
                  <c:v>25.254255000000001</c:v>
                </c:pt>
                <c:pt idx="102">
                  <c:v>25.505500999999999</c:v>
                </c:pt>
                <c:pt idx="103">
                  <c:v>25.744876999999999</c:v>
                </c:pt>
                <c:pt idx="104">
                  <c:v>25.998654999999999</c:v>
                </c:pt>
                <c:pt idx="105">
                  <c:v>26.256440999999999</c:v>
                </c:pt>
                <c:pt idx="106">
                  <c:v>26.499033000000001</c:v>
                </c:pt>
                <c:pt idx="107">
                  <c:v>26.752762000000001</c:v>
                </c:pt>
                <c:pt idx="108">
                  <c:v>27.001652</c:v>
                </c:pt>
                <c:pt idx="109">
                  <c:v>27.248577000000001</c:v>
                </c:pt>
                <c:pt idx="110">
                  <c:v>27.496690999999998</c:v>
                </c:pt>
                <c:pt idx="111">
                  <c:v>27.744340999999999</c:v>
                </c:pt>
                <c:pt idx="112">
                  <c:v>28.003119999999999</c:v>
                </c:pt>
                <c:pt idx="113">
                  <c:v>28.255155999999999</c:v>
                </c:pt>
                <c:pt idx="114">
                  <c:v>28.495058</c:v>
                </c:pt>
                <c:pt idx="115">
                  <c:v>28.746731</c:v>
                </c:pt>
                <c:pt idx="116">
                  <c:v>29.000050999999999</c:v>
                </c:pt>
                <c:pt idx="117">
                  <c:v>29.250933</c:v>
                </c:pt>
                <c:pt idx="118">
                  <c:v>29.502043</c:v>
                </c:pt>
                <c:pt idx="119">
                  <c:v>29.745519999999999</c:v>
                </c:pt>
                <c:pt idx="120">
                  <c:v>29.995958000000002</c:v>
                </c:pt>
                <c:pt idx="121">
                  <c:v>30.251282</c:v>
                </c:pt>
                <c:pt idx="122">
                  <c:v>30.497519</c:v>
                </c:pt>
                <c:pt idx="123">
                  <c:v>30.749914</c:v>
                </c:pt>
                <c:pt idx="124">
                  <c:v>31.002192999999998</c:v>
                </c:pt>
                <c:pt idx="125">
                  <c:v>31.252144000000001</c:v>
                </c:pt>
                <c:pt idx="126">
                  <c:v>31.50461</c:v>
                </c:pt>
                <c:pt idx="127">
                  <c:v>31.752592</c:v>
                </c:pt>
                <c:pt idx="128">
                  <c:v>31.999399</c:v>
                </c:pt>
                <c:pt idx="129">
                  <c:v>32.246231000000002</c:v>
                </c:pt>
                <c:pt idx="130">
                  <c:v>32.505825000000002</c:v>
                </c:pt>
                <c:pt idx="131">
                  <c:v>32.747481999999998</c:v>
                </c:pt>
                <c:pt idx="132">
                  <c:v>33.002186000000002</c:v>
                </c:pt>
                <c:pt idx="133">
                  <c:v>33.252090000000003</c:v>
                </c:pt>
                <c:pt idx="134">
                  <c:v>33.495215999999999</c:v>
                </c:pt>
                <c:pt idx="135">
                  <c:v>33.753737999999998</c:v>
                </c:pt>
                <c:pt idx="136">
                  <c:v>34.003658000000001</c:v>
                </c:pt>
                <c:pt idx="137">
                  <c:v>34.248050999999997</c:v>
                </c:pt>
                <c:pt idx="138">
                  <c:v>34.505825000000002</c:v>
                </c:pt>
                <c:pt idx="139">
                  <c:v>34.75132</c:v>
                </c:pt>
                <c:pt idx="140">
                  <c:v>35.001465000000003</c:v>
                </c:pt>
                <c:pt idx="141">
                  <c:v>35.253193000000003</c:v>
                </c:pt>
                <c:pt idx="142">
                  <c:v>35.500134000000003</c:v>
                </c:pt>
                <c:pt idx="143">
                  <c:v>35.753028999999998</c:v>
                </c:pt>
                <c:pt idx="144">
                  <c:v>36.001441999999997</c:v>
                </c:pt>
                <c:pt idx="145">
                  <c:v>36.249434999999998</c:v>
                </c:pt>
                <c:pt idx="146">
                  <c:v>36.501407999999998</c:v>
                </c:pt>
                <c:pt idx="147">
                  <c:v>36.753937000000001</c:v>
                </c:pt>
                <c:pt idx="148">
                  <c:v>37.001914999999997</c:v>
                </c:pt>
                <c:pt idx="149">
                  <c:v>37.242130000000003</c:v>
                </c:pt>
                <c:pt idx="150">
                  <c:v>37.502934000000003</c:v>
                </c:pt>
                <c:pt idx="151">
                  <c:v>37.742592000000002</c:v>
                </c:pt>
                <c:pt idx="152">
                  <c:v>38.00703</c:v>
                </c:pt>
                <c:pt idx="153">
                  <c:v>38.244495000000001</c:v>
                </c:pt>
                <c:pt idx="154">
                  <c:v>38.490622999999999</c:v>
                </c:pt>
                <c:pt idx="155">
                  <c:v>38.751949000000003</c:v>
                </c:pt>
                <c:pt idx="156">
                  <c:v>38.999557000000003</c:v>
                </c:pt>
                <c:pt idx="157">
                  <c:v>39.245891999999998</c:v>
                </c:pt>
                <c:pt idx="158">
                  <c:v>39.500400999999997</c:v>
                </c:pt>
                <c:pt idx="159">
                  <c:v>39.753689000000001</c:v>
                </c:pt>
                <c:pt idx="160">
                  <c:v>40.001759</c:v>
                </c:pt>
                <c:pt idx="161">
                  <c:v>40.245894999999997</c:v>
                </c:pt>
                <c:pt idx="162">
                  <c:v>40.502991000000002</c:v>
                </c:pt>
                <c:pt idx="163">
                  <c:v>40.746963999999998</c:v>
                </c:pt>
                <c:pt idx="164">
                  <c:v>41.003039999999999</c:v>
                </c:pt>
                <c:pt idx="165">
                  <c:v>41.250979999999998</c:v>
                </c:pt>
                <c:pt idx="166">
                  <c:v>41.497352999999997</c:v>
                </c:pt>
                <c:pt idx="167">
                  <c:v>41.743060999999997</c:v>
                </c:pt>
                <c:pt idx="168">
                  <c:v>41.996921999999998</c:v>
                </c:pt>
                <c:pt idx="169">
                  <c:v>42.245037000000004</c:v>
                </c:pt>
                <c:pt idx="170">
                  <c:v>42.501694000000001</c:v>
                </c:pt>
                <c:pt idx="171">
                  <c:v>42.749180000000003</c:v>
                </c:pt>
                <c:pt idx="172">
                  <c:v>43.001938000000003</c:v>
                </c:pt>
                <c:pt idx="173">
                  <c:v>43.248604</c:v>
                </c:pt>
                <c:pt idx="174">
                  <c:v>43.503318999999998</c:v>
                </c:pt>
                <c:pt idx="175">
                  <c:v>43.754238000000001</c:v>
                </c:pt>
                <c:pt idx="176">
                  <c:v>44.003529</c:v>
                </c:pt>
                <c:pt idx="177">
                  <c:v>44.250782000000001</c:v>
                </c:pt>
                <c:pt idx="178">
                  <c:v>44.496006000000001</c:v>
                </c:pt>
                <c:pt idx="179">
                  <c:v>44.749149000000003</c:v>
                </c:pt>
                <c:pt idx="180">
                  <c:v>45.000031</c:v>
                </c:pt>
                <c:pt idx="181">
                  <c:v>45.253779999999999</c:v>
                </c:pt>
                <c:pt idx="182">
                  <c:v>45.504294999999999</c:v>
                </c:pt>
                <c:pt idx="183">
                  <c:v>45.749031000000002</c:v>
                </c:pt>
                <c:pt idx="184">
                  <c:v>46.005859000000001</c:v>
                </c:pt>
                <c:pt idx="185">
                  <c:v>46.250777999999997</c:v>
                </c:pt>
                <c:pt idx="186">
                  <c:v>46.495215999999999</c:v>
                </c:pt>
                <c:pt idx="187">
                  <c:v>46.748745</c:v>
                </c:pt>
                <c:pt idx="188">
                  <c:v>46.998725999999998</c:v>
                </c:pt>
                <c:pt idx="189">
                  <c:v>47.252510000000001</c:v>
                </c:pt>
                <c:pt idx="190">
                  <c:v>47.501617000000003</c:v>
                </c:pt>
                <c:pt idx="191">
                  <c:v>47.746932999999999</c:v>
                </c:pt>
                <c:pt idx="192">
                  <c:v>47.993690000000001</c:v>
                </c:pt>
                <c:pt idx="193">
                  <c:v>48.255856000000001</c:v>
                </c:pt>
                <c:pt idx="194">
                  <c:v>48.499851</c:v>
                </c:pt>
                <c:pt idx="195">
                  <c:v>48.747889999999998</c:v>
                </c:pt>
                <c:pt idx="196">
                  <c:v>48.993816000000002</c:v>
                </c:pt>
                <c:pt idx="197">
                  <c:v>49.248196</c:v>
                </c:pt>
                <c:pt idx="198">
                  <c:v>49.503227000000003</c:v>
                </c:pt>
                <c:pt idx="199">
                  <c:v>49.753109000000002</c:v>
                </c:pt>
                <c:pt idx="200">
                  <c:v>50.001086999999998</c:v>
                </c:pt>
                <c:pt idx="201">
                  <c:v>50.248089</c:v>
                </c:pt>
                <c:pt idx="202">
                  <c:v>50.503467999999998</c:v>
                </c:pt>
                <c:pt idx="203">
                  <c:v>50.751353999999999</c:v>
                </c:pt>
                <c:pt idx="204">
                  <c:v>50.996184999999997</c:v>
                </c:pt>
                <c:pt idx="205">
                  <c:v>51.249172000000002</c:v>
                </c:pt>
                <c:pt idx="206">
                  <c:v>51.497875000000001</c:v>
                </c:pt>
                <c:pt idx="207">
                  <c:v>51.752536999999997</c:v>
                </c:pt>
                <c:pt idx="208">
                  <c:v>51.998131000000001</c:v>
                </c:pt>
                <c:pt idx="209">
                  <c:v>52.245918000000003</c:v>
                </c:pt>
                <c:pt idx="210">
                  <c:v>52.497196000000002</c:v>
                </c:pt>
                <c:pt idx="211">
                  <c:v>52.750793000000002</c:v>
                </c:pt>
                <c:pt idx="212">
                  <c:v>52.996540000000003</c:v>
                </c:pt>
                <c:pt idx="213">
                  <c:v>53.25074</c:v>
                </c:pt>
                <c:pt idx="214">
                  <c:v>53.496307000000002</c:v>
                </c:pt>
                <c:pt idx="215">
                  <c:v>53.753020999999997</c:v>
                </c:pt>
                <c:pt idx="216">
                  <c:v>54.000633000000001</c:v>
                </c:pt>
                <c:pt idx="217">
                  <c:v>54.246304000000002</c:v>
                </c:pt>
                <c:pt idx="218">
                  <c:v>54.503700000000002</c:v>
                </c:pt>
                <c:pt idx="219">
                  <c:v>54.751399999999997</c:v>
                </c:pt>
                <c:pt idx="220">
                  <c:v>54.999718000000001</c:v>
                </c:pt>
                <c:pt idx="221">
                  <c:v>55.249381999999997</c:v>
                </c:pt>
                <c:pt idx="222">
                  <c:v>55.502246999999997</c:v>
                </c:pt>
                <c:pt idx="223">
                  <c:v>55.754013</c:v>
                </c:pt>
                <c:pt idx="224">
                  <c:v>55.999977000000001</c:v>
                </c:pt>
                <c:pt idx="225">
                  <c:v>56.252688999999997</c:v>
                </c:pt>
                <c:pt idx="226">
                  <c:v>56.500278000000002</c:v>
                </c:pt>
                <c:pt idx="227">
                  <c:v>56.751441999999997</c:v>
                </c:pt>
                <c:pt idx="228">
                  <c:v>56.997860000000003</c:v>
                </c:pt>
                <c:pt idx="229">
                  <c:v>57.250937999999998</c:v>
                </c:pt>
                <c:pt idx="230">
                  <c:v>57.499985000000002</c:v>
                </c:pt>
                <c:pt idx="231">
                  <c:v>57.751922999999998</c:v>
                </c:pt>
                <c:pt idx="232">
                  <c:v>57.998717999999997</c:v>
                </c:pt>
                <c:pt idx="233">
                  <c:v>58.24897</c:v>
                </c:pt>
                <c:pt idx="234">
                  <c:v>58.499972999999997</c:v>
                </c:pt>
                <c:pt idx="235">
                  <c:v>58.749924</c:v>
                </c:pt>
                <c:pt idx="236">
                  <c:v>59.000262999999997</c:v>
                </c:pt>
                <c:pt idx="237">
                  <c:v>59.249820999999997</c:v>
                </c:pt>
                <c:pt idx="238">
                  <c:v>59.500492000000001</c:v>
                </c:pt>
                <c:pt idx="239">
                  <c:v>59.750145000000003</c:v>
                </c:pt>
                <c:pt idx="240">
                  <c:v>60.000931000000001</c:v>
                </c:pt>
                <c:pt idx="241">
                  <c:v>60.248589000000003</c:v>
                </c:pt>
                <c:pt idx="242">
                  <c:v>60.500304999999997</c:v>
                </c:pt>
                <c:pt idx="243">
                  <c:v>60.751044999999998</c:v>
                </c:pt>
                <c:pt idx="244">
                  <c:v>60.999912000000002</c:v>
                </c:pt>
                <c:pt idx="245">
                  <c:v>61.249431999999999</c:v>
                </c:pt>
                <c:pt idx="246">
                  <c:v>61.500126000000002</c:v>
                </c:pt>
                <c:pt idx="247">
                  <c:v>61.748283000000001</c:v>
                </c:pt>
                <c:pt idx="248">
                  <c:v>61.999847000000003</c:v>
                </c:pt>
                <c:pt idx="249">
                  <c:v>62.250103000000003</c:v>
                </c:pt>
                <c:pt idx="250">
                  <c:v>62.501652</c:v>
                </c:pt>
                <c:pt idx="251">
                  <c:v>62.750210000000003</c:v>
                </c:pt>
                <c:pt idx="252">
                  <c:v>62.998165</c:v>
                </c:pt>
                <c:pt idx="253">
                  <c:v>63.248733999999999</c:v>
                </c:pt>
                <c:pt idx="254">
                  <c:v>63.499527</c:v>
                </c:pt>
                <c:pt idx="255">
                  <c:v>63.750236999999998</c:v>
                </c:pt>
                <c:pt idx="256">
                  <c:v>63.999485</c:v>
                </c:pt>
                <c:pt idx="257">
                  <c:v>64.249190999999996</c:v>
                </c:pt>
                <c:pt idx="258">
                  <c:v>64.500313000000006</c:v>
                </c:pt>
                <c:pt idx="259">
                  <c:v>64.750961000000004</c:v>
                </c:pt>
                <c:pt idx="260">
                  <c:v>64.999679999999998</c:v>
                </c:pt>
                <c:pt idx="261">
                  <c:v>65.249199000000004</c:v>
                </c:pt>
                <c:pt idx="262">
                  <c:v>65.499847000000003</c:v>
                </c:pt>
                <c:pt idx="263">
                  <c:v>65.750122000000005</c:v>
                </c:pt>
                <c:pt idx="264">
                  <c:v>66.000473</c:v>
                </c:pt>
                <c:pt idx="265">
                  <c:v>66.249634</c:v>
                </c:pt>
                <c:pt idx="266">
                  <c:v>66.500953999999993</c:v>
                </c:pt>
                <c:pt idx="267">
                  <c:v>66.749290000000002</c:v>
                </c:pt>
                <c:pt idx="268">
                  <c:v>66.999672000000004</c:v>
                </c:pt>
                <c:pt idx="269">
                  <c:v>67.249245000000002</c:v>
                </c:pt>
                <c:pt idx="270">
                  <c:v>67.500953999999993</c:v>
                </c:pt>
                <c:pt idx="271">
                  <c:v>67.751328000000001</c:v>
                </c:pt>
                <c:pt idx="272">
                  <c:v>68.000900000000001</c:v>
                </c:pt>
                <c:pt idx="273">
                  <c:v>68.249358999999998</c:v>
                </c:pt>
                <c:pt idx="274">
                  <c:v>68.499320999999995</c:v>
                </c:pt>
                <c:pt idx="275">
                  <c:v>68.749825000000001</c:v>
                </c:pt>
                <c:pt idx="276">
                  <c:v>69.001022000000006</c:v>
                </c:pt>
                <c:pt idx="277">
                  <c:v>69.251464999999996</c:v>
                </c:pt>
                <c:pt idx="278">
                  <c:v>69.499588000000003</c:v>
                </c:pt>
                <c:pt idx="279">
                  <c:v>69.751450000000006</c:v>
                </c:pt>
                <c:pt idx="280">
                  <c:v>70.000609999999995</c:v>
                </c:pt>
                <c:pt idx="281">
                  <c:v>70.250061000000002</c:v>
                </c:pt>
                <c:pt idx="282">
                  <c:v>70.499672000000004</c:v>
                </c:pt>
                <c:pt idx="283">
                  <c:v>70.749297999999996</c:v>
                </c:pt>
                <c:pt idx="284">
                  <c:v>70.998801999999998</c:v>
                </c:pt>
                <c:pt idx="285">
                  <c:v>71.251510999999994</c:v>
                </c:pt>
                <c:pt idx="286">
                  <c:v>71.500443000000004</c:v>
                </c:pt>
                <c:pt idx="287">
                  <c:v>71.748885999999999</c:v>
                </c:pt>
                <c:pt idx="288">
                  <c:v>72.000259</c:v>
                </c:pt>
                <c:pt idx="289">
                  <c:v>72.250968999999998</c:v>
                </c:pt>
                <c:pt idx="290">
                  <c:v>72.500884999999997</c:v>
                </c:pt>
                <c:pt idx="291">
                  <c:v>72.749900999999994</c:v>
                </c:pt>
                <c:pt idx="292">
                  <c:v>73.001609999999999</c:v>
                </c:pt>
                <c:pt idx="293">
                  <c:v>73.248481999999996</c:v>
                </c:pt>
                <c:pt idx="294">
                  <c:v>73.501694000000001</c:v>
                </c:pt>
                <c:pt idx="295">
                  <c:v>73.749847000000003</c:v>
                </c:pt>
                <c:pt idx="296">
                  <c:v>74.000465000000005</c:v>
                </c:pt>
                <c:pt idx="297">
                  <c:v>74.249184</c:v>
                </c:pt>
                <c:pt idx="298">
                  <c:v>74.501457000000002</c:v>
                </c:pt>
                <c:pt idx="299">
                  <c:v>74.749038999999996</c:v>
                </c:pt>
                <c:pt idx="300">
                  <c:v>74.998215000000002</c:v>
                </c:pt>
                <c:pt idx="301">
                  <c:v>75.250031000000007</c:v>
                </c:pt>
                <c:pt idx="302">
                  <c:v>75.500670999999997</c:v>
                </c:pt>
                <c:pt idx="303">
                  <c:v>75.750038000000004</c:v>
                </c:pt>
                <c:pt idx="304">
                  <c:v>75.998535000000004</c:v>
                </c:pt>
                <c:pt idx="305">
                  <c:v>76.249611000000002</c:v>
                </c:pt>
                <c:pt idx="306">
                  <c:v>76.499984999999995</c:v>
                </c:pt>
                <c:pt idx="307">
                  <c:v>76.748931999999996</c:v>
                </c:pt>
                <c:pt idx="308">
                  <c:v>77.000541999999996</c:v>
                </c:pt>
                <c:pt idx="309">
                  <c:v>77.249549999999999</c:v>
                </c:pt>
                <c:pt idx="310">
                  <c:v>77.501418999999999</c:v>
                </c:pt>
                <c:pt idx="311">
                  <c:v>77.750022999999999</c:v>
                </c:pt>
                <c:pt idx="312">
                  <c:v>78.001518000000004</c:v>
                </c:pt>
                <c:pt idx="313">
                  <c:v>78.250838999999999</c:v>
                </c:pt>
                <c:pt idx="314">
                  <c:v>78.501998999999998</c:v>
                </c:pt>
                <c:pt idx="315">
                  <c:v>78.750457999999995</c:v>
                </c:pt>
                <c:pt idx="316">
                  <c:v>79.000686999999999</c:v>
                </c:pt>
                <c:pt idx="317">
                  <c:v>79.248092999999997</c:v>
                </c:pt>
                <c:pt idx="318">
                  <c:v>79.501830999999996</c:v>
                </c:pt>
                <c:pt idx="319">
                  <c:v>79.748024000000001</c:v>
                </c:pt>
                <c:pt idx="320">
                  <c:v>80.000557000000001</c:v>
                </c:pt>
                <c:pt idx="321">
                  <c:v>80.250068999999996</c:v>
                </c:pt>
                <c:pt idx="322">
                  <c:v>80.501236000000006</c:v>
                </c:pt>
                <c:pt idx="323">
                  <c:v>80.749268000000001</c:v>
                </c:pt>
                <c:pt idx="324">
                  <c:v>80.998878000000005</c:v>
                </c:pt>
                <c:pt idx="325">
                  <c:v>81.250084000000001</c:v>
                </c:pt>
                <c:pt idx="326">
                  <c:v>81.498008999999996</c:v>
                </c:pt>
                <c:pt idx="327">
                  <c:v>81.752357000000003</c:v>
                </c:pt>
                <c:pt idx="328">
                  <c:v>81.999701999999999</c:v>
                </c:pt>
                <c:pt idx="329">
                  <c:v>82.250786000000005</c:v>
                </c:pt>
                <c:pt idx="330">
                  <c:v>82.499831999999998</c:v>
                </c:pt>
                <c:pt idx="331">
                  <c:v>82.750350999999995</c:v>
                </c:pt>
                <c:pt idx="332">
                  <c:v>83.002341999999999</c:v>
                </c:pt>
                <c:pt idx="333">
                  <c:v>83.250731999999999</c:v>
                </c:pt>
                <c:pt idx="334">
                  <c:v>83.500534000000002</c:v>
                </c:pt>
                <c:pt idx="335">
                  <c:v>83.751755000000003</c:v>
                </c:pt>
                <c:pt idx="336">
                  <c:v>83.999222000000003</c:v>
                </c:pt>
                <c:pt idx="337">
                  <c:v>84.248054999999994</c:v>
                </c:pt>
                <c:pt idx="338">
                  <c:v>84.498244999999997</c:v>
                </c:pt>
                <c:pt idx="339">
                  <c:v>84.749808999999999</c:v>
                </c:pt>
                <c:pt idx="340">
                  <c:v>84.997451999999996</c:v>
                </c:pt>
                <c:pt idx="341">
                  <c:v>85.251709000000005</c:v>
                </c:pt>
                <c:pt idx="342">
                  <c:v>85.499672000000004</c:v>
                </c:pt>
                <c:pt idx="343">
                  <c:v>85.748519999999999</c:v>
                </c:pt>
                <c:pt idx="344">
                  <c:v>86.001403999999994</c:v>
                </c:pt>
                <c:pt idx="345">
                  <c:v>86.250183000000007</c:v>
                </c:pt>
                <c:pt idx="346">
                  <c:v>86.499122999999997</c:v>
                </c:pt>
                <c:pt idx="347">
                  <c:v>86.751343000000006</c:v>
                </c:pt>
                <c:pt idx="348">
                  <c:v>86.998390000000001</c:v>
                </c:pt>
                <c:pt idx="349">
                  <c:v>87.252173999999997</c:v>
                </c:pt>
                <c:pt idx="350">
                  <c:v>87.501662999999994</c:v>
                </c:pt>
                <c:pt idx="351">
                  <c:v>87.752357000000003</c:v>
                </c:pt>
                <c:pt idx="352">
                  <c:v>87.998656999999994</c:v>
                </c:pt>
                <c:pt idx="353">
                  <c:v>88.251739999999998</c:v>
                </c:pt>
                <c:pt idx="354">
                  <c:v>88.500373999999994</c:v>
                </c:pt>
                <c:pt idx="355">
                  <c:v>88.750168000000002</c:v>
                </c:pt>
                <c:pt idx="356">
                  <c:v>89.001121999999995</c:v>
                </c:pt>
                <c:pt idx="357">
                  <c:v>89.247489999999999</c:v>
                </c:pt>
                <c:pt idx="358">
                  <c:v>89.500731999999999</c:v>
                </c:pt>
                <c:pt idx="359">
                  <c:v>89.749458000000004</c:v>
                </c:pt>
                <c:pt idx="360">
                  <c:v>90.002853000000002</c:v>
                </c:pt>
                <c:pt idx="361">
                  <c:v>90.249672000000004</c:v>
                </c:pt>
                <c:pt idx="362">
                  <c:v>90.501616999999996</c:v>
                </c:pt>
                <c:pt idx="363">
                  <c:v>90.748772000000002</c:v>
                </c:pt>
                <c:pt idx="364">
                  <c:v>91.002914000000004</c:v>
                </c:pt>
                <c:pt idx="365">
                  <c:v>91.252219999999994</c:v>
                </c:pt>
                <c:pt idx="366">
                  <c:v>91.502585999999994</c:v>
                </c:pt>
                <c:pt idx="367">
                  <c:v>91.748024000000001</c:v>
                </c:pt>
                <c:pt idx="368">
                  <c:v>91.998931999999996</c:v>
                </c:pt>
                <c:pt idx="369">
                  <c:v>92.251876999999993</c:v>
                </c:pt>
                <c:pt idx="370">
                  <c:v>92.497840999999994</c:v>
                </c:pt>
                <c:pt idx="371">
                  <c:v>92.747367999999994</c:v>
                </c:pt>
                <c:pt idx="372">
                  <c:v>92.997093000000007</c:v>
                </c:pt>
                <c:pt idx="373">
                  <c:v>93.249283000000005</c:v>
                </c:pt>
                <c:pt idx="374">
                  <c:v>93.497619999999998</c:v>
                </c:pt>
                <c:pt idx="375">
                  <c:v>93.751213000000007</c:v>
                </c:pt>
                <c:pt idx="376">
                  <c:v>94.000443000000004</c:v>
                </c:pt>
                <c:pt idx="377">
                  <c:v>94.249802000000003</c:v>
                </c:pt>
                <c:pt idx="378">
                  <c:v>94.500136999999995</c:v>
                </c:pt>
                <c:pt idx="379">
                  <c:v>94.751441999999997</c:v>
                </c:pt>
                <c:pt idx="380">
                  <c:v>94.997405999999998</c:v>
                </c:pt>
                <c:pt idx="381">
                  <c:v>95.250641000000002</c:v>
                </c:pt>
                <c:pt idx="382">
                  <c:v>95.498489000000006</c:v>
                </c:pt>
                <c:pt idx="383">
                  <c:v>95.747260999999995</c:v>
                </c:pt>
                <c:pt idx="384">
                  <c:v>95.996955999999997</c:v>
                </c:pt>
                <c:pt idx="385">
                  <c:v>96.251503</c:v>
                </c:pt>
                <c:pt idx="386">
                  <c:v>96.502548000000004</c:v>
                </c:pt>
                <c:pt idx="387">
                  <c:v>96.748444000000006</c:v>
                </c:pt>
                <c:pt idx="388">
                  <c:v>96.997765000000001</c:v>
                </c:pt>
                <c:pt idx="389">
                  <c:v>97.251602000000005</c:v>
                </c:pt>
                <c:pt idx="390">
                  <c:v>97.500313000000006</c:v>
                </c:pt>
                <c:pt idx="391">
                  <c:v>97.749908000000005</c:v>
                </c:pt>
                <c:pt idx="392">
                  <c:v>98.000388999999998</c:v>
                </c:pt>
                <c:pt idx="393">
                  <c:v>98.250404000000003</c:v>
                </c:pt>
                <c:pt idx="394">
                  <c:v>98.499343999999994</c:v>
                </c:pt>
                <c:pt idx="395">
                  <c:v>98.750693999999996</c:v>
                </c:pt>
                <c:pt idx="396">
                  <c:v>99.000725000000003</c:v>
                </c:pt>
                <c:pt idx="397">
                  <c:v>99.247901999999996</c:v>
                </c:pt>
                <c:pt idx="398">
                  <c:v>99.497230999999999</c:v>
                </c:pt>
                <c:pt idx="399">
                  <c:v>99.747101000000001</c:v>
                </c:pt>
                <c:pt idx="400">
                  <c:v>100.00176999999999</c:v>
                </c:pt>
                <c:pt idx="401">
                  <c:v>100.25333999999999</c:v>
                </c:pt>
                <c:pt idx="402">
                  <c:v>100.49825</c:v>
                </c:pt>
                <c:pt idx="403">
                  <c:v>100.74956</c:v>
                </c:pt>
                <c:pt idx="404">
                  <c:v>101.00203999999999</c:v>
                </c:pt>
                <c:pt idx="405">
                  <c:v>101.24832000000001</c:v>
                </c:pt>
                <c:pt idx="406">
                  <c:v>101.5018</c:v>
                </c:pt>
                <c:pt idx="407">
                  <c:v>101.75145999999999</c:v>
                </c:pt>
                <c:pt idx="408">
                  <c:v>102.00192</c:v>
                </c:pt>
                <c:pt idx="409">
                  <c:v>102.25320000000001</c:v>
                </c:pt>
                <c:pt idx="410">
                  <c:v>102.49826</c:v>
                </c:pt>
                <c:pt idx="411">
                  <c:v>102.75113</c:v>
                </c:pt>
                <c:pt idx="412">
                  <c:v>102.99776</c:v>
                </c:pt>
                <c:pt idx="413">
                  <c:v>103.25221999999999</c:v>
                </c:pt>
                <c:pt idx="414">
                  <c:v>103.5004</c:v>
                </c:pt>
                <c:pt idx="415">
                  <c:v>103.74934</c:v>
                </c:pt>
                <c:pt idx="416">
                  <c:v>103.99906</c:v>
                </c:pt>
                <c:pt idx="417">
                  <c:v>104.24954</c:v>
                </c:pt>
                <c:pt idx="418">
                  <c:v>104.50078999999999</c:v>
                </c:pt>
                <c:pt idx="419">
                  <c:v>104.75227</c:v>
                </c:pt>
                <c:pt idx="420">
                  <c:v>104.99951</c:v>
                </c:pt>
                <c:pt idx="421">
                  <c:v>105.25136000000001</c:v>
                </c:pt>
                <c:pt idx="422">
                  <c:v>105.50288999999999</c:v>
                </c:pt>
                <c:pt idx="423">
                  <c:v>105.74933</c:v>
                </c:pt>
                <c:pt idx="424">
                  <c:v>105.99776</c:v>
                </c:pt>
                <c:pt idx="425">
                  <c:v>106.24970999999999</c:v>
                </c:pt>
                <c:pt idx="426">
                  <c:v>106.49854000000001</c:v>
                </c:pt>
                <c:pt idx="427">
                  <c:v>106.74767</c:v>
                </c:pt>
                <c:pt idx="428">
                  <c:v>107.00163999999999</c:v>
                </c:pt>
                <c:pt idx="429">
                  <c:v>107.25008</c:v>
                </c:pt>
                <c:pt idx="430">
                  <c:v>107.49668</c:v>
                </c:pt>
                <c:pt idx="431">
                  <c:v>107.74768</c:v>
                </c:pt>
                <c:pt idx="432">
                  <c:v>108.00138</c:v>
                </c:pt>
                <c:pt idx="433">
                  <c:v>108.25082</c:v>
                </c:pt>
                <c:pt idx="434">
                  <c:v>108.50230999999999</c:v>
                </c:pt>
                <c:pt idx="435">
                  <c:v>108.74782</c:v>
                </c:pt>
                <c:pt idx="436">
                  <c:v>108.99696</c:v>
                </c:pt>
                <c:pt idx="437">
                  <c:v>109.25024000000001</c:v>
                </c:pt>
                <c:pt idx="438">
                  <c:v>109.49686</c:v>
                </c:pt>
                <c:pt idx="439">
                  <c:v>109.75122</c:v>
                </c:pt>
                <c:pt idx="440">
                  <c:v>109.99934</c:v>
                </c:pt>
                <c:pt idx="441">
                  <c:v>110.25032</c:v>
                </c:pt>
                <c:pt idx="442">
                  <c:v>110.49496000000001</c:v>
                </c:pt>
                <c:pt idx="443">
                  <c:v>110.74712</c:v>
                </c:pt>
                <c:pt idx="444">
                  <c:v>111.00021</c:v>
                </c:pt>
                <c:pt idx="445">
                  <c:v>111.25563</c:v>
                </c:pt>
                <c:pt idx="446">
                  <c:v>111.49845000000001</c:v>
                </c:pt>
                <c:pt idx="447">
                  <c:v>111.7504</c:v>
                </c:pt>
                <c:pt idx="448">
                  <c:v>111.99627</c:v>
                </c:pt>
                <c:pt idx="449">
                  <c:v>112.25384</c:v>
                </c:pt>
                <c:pt idx="450">
                  <c:v>112.49894</c:v>
                </c:pt>
                <c:pt idx="451">
                  <c:v>112.7486</c:v>
                </c:pt>
                <c:pt idx="452">
                  <c:v>112.99706999999999</c:v>
                </c:pt>
                <c:pt idx="453">
                  <c:v>113.25066</c:v>
                </c:pt>
                <c:pt idx="454">
                  <c:v>113.49905</c:v>
                </c:pt>
                <c:pt idx="455">
                  <c:v>113.75188</c:v>
                </c:pt>
                <c:pt idx="456">
                  <c:v>113.99921999999999</c:v>
                </c:pt>
                <c:pt idx="457">
                  <c:v>114.24963</c:v>
                </c:pt>
                <c:pt idx="458">
                  <c:v>114.501</c:v>
                </c:pt>
                <c:pt idx="459">
                  <c:v>114.74917000000001</c:v>
                </c:pt>
                <c:pt idx="460">
                  <c:v>115.00002000000001</c:v>
                </c:pt>
                <c:pt idx="461">
                  <c:v>115.25095</c:v>
                </c:pt>
                <c:pt idx="462">
                  <c:v>115.49957000000001</c:v>
                </c:pt>
                <c:pt idx="463">
                  <c:v>115.74881999999999</c:v>
                </c:pt>
                <c:pt idx="464">
                  <c:v>116.0017</c:v>
                </c:pt>
                <c:pt idx="465">
                  <c:v>116.25211</c:v>
                </c:pt>
                <c:pt idx="466">
                  <c:v>116.49831</c:v>
                </c:pt>
                <c:pt idx="467">
                  <c:v>116.74758</c:v>
                </c:pt>
                <c:pt idx="468">
                  <c:v>116.99688999999999</c:v>
                </c:pt>
                <c:pt idx="469">
                  <c:v>117.25093</c:v>
                </c:pt>
                <c:pt idx="470">
                  <c:v>117.49957999999999</c:v>
                </c:pt>
                <c:pt idx="471">
                  <c:v>117.75202</c:v>
                </c:pt>
                <c:pt idx="472">
                  <c:v>117.9997</c:v>
                </c:pt>
                <c:pt idx="473">
                  <c:v>118.24865</c:v>
                </c:pt>
                <c:pt idx="474">
                  <c:v>118.50143</c:v>
                </c:pt>
                <c:pt idx="475">
                  <c:v>118.75073999999999</c:v>
                </c:pt>
                <c:pt idx="476">
                  <c:v>118.99854999999999</c:v>
                </c:pt>
                <c:pt idx="477">
                  <c:v>119.24985</c:v>
                </c:pt>
                <c:pt idx="478">
                  <c:v>119.50115</c:v>
                </c:pt>
                <c:pt idx="479">
                  <c:v>119.74923</c:v>
                </c:pt>
                <c:pt idx="480">
                  <c:v>120.00053</c:v>
                </c:pt>
                <c:pt idx="481">
                  <c:v>120.24861</c:v>
                </c:pt>
                <c:pt idx="482">
                  <c:v>120.49992</c:v>
                </c:pt>
                <c:pt idx="483">
                  <c:v>120.75121</c:v>
                </c:pt>
                <c:pt idx="484">
                  <c:v>120.99876</c:v>
                </c:pt>
                <c:pt idx="485">
                  <c:v>121.24916</c:v>
                </c:pt>
                <c:pt idx="486">
                  <c:v>121.50132000000001</c:v>
                </c:pt>
                <c:pt idx="487">
                  <c:v>121.75272</c:v>
                </c:pt>
                <c:pt idx="488">
                  <c:v>121.99982</c:v>
                </c:pt>
                <c:pt idx="489">
                  <c:v>122.24681</c:v>
                </c:pt>
                <c:pt idx="490">
                  <c:v>122.49867</c:v>
                </c:pt>
                <c:pt idx="491">
                  <c:v>122.75224</c:v>
                </c:pt>
                <c:pt idx="492">
                  <c:v>122.99986</c:v>
                </c:pt>
                <c:pt idx="493">
                  <c:v>123.25406</c:v>
                </c:pt>
                <c:pt idx="494">
                  <c:v>123.50081</c:v>
                </c:pt>
                <c:pt idx="495">
                  <c:v>123.75458999999999</c:v>
                </c:pt>
                <c:pt idx="496">
                  <c:v>124.00175</c:v>
                </c:pt>
                <c:pt idx="497">
                  <c:v>124.24651</c:v>
                </c:pt>
                <c:pt idx="498">
                  <c:v>124.49664</c:v>
                </c:pt>
                <c:pt idx="499">
                  <c:v>124.75117</c:v>
                </c:pt>
                <c:pt idx="500">
                  <c:v>125.00163000000001</c:v>
                </c:pt>
                <c:pt idx="501">
                  <c:v>125.24699</c:v>
                </c:pt>
                <c:pt idx="502">
                  <c:v>125.49911</c:v>
                </c:pt>
                <c:pt idx="503">
                  <c:v>125.75364999999999</c:v>
                </c:pt>
                <c:pt idx="504">
                  <c:v>126.00144</c:v>
                </c:pt>
                <c:pt idx="505">
                  <c:v>126.25224</c:v>
                </c:pt>
                <c:pt idx="506">
                  <c:v>126.49773999999999</c:v>
                </c:pt>
                <c:pt idx="507">
                  <c:v>126.75149999999999</c:v>
                </c:pt>
                <c:pt idx="508">
                  <c:v>127.00171</c:v>
                </c:pt>
                <c:pt idx="509">
                  <c:v>127.24784</c:v>
                </c:pt>
                <c:pt idx="510">
                  <c:v>127.49977</c:v>
                </c:pt>
                <c:pt idx="511">
                  <c:v>127.74697999999999</c:v>
                </c:pt>
                <c:pt idx="512">
                  <c:v>128.00253000000001</c:v>
                </c:pt>
                <c:pt idx="513">
                  <c:v>128.25031999999999</c:v>
                </c:pt>
                <c:pt idx="514">
                  <c:v>128.49695</c:v>
                </c:pt>
                <c:pt idx="515">
                  <c:v>128.74883</c:v>
                </c:pt>
                <c:pt idx="516">
                  <c:v>128.99995000000001</c:v>
                </c:pt>
                <c:pt idx="517">
                  <c:v>129.25018</c:v>
                </c:pt>
                <c:pt idx="518">
                  <c:v>129.49986000000001</c:v>
                </c:pt>
                <c:pt idx="519">
                  <c:v>129.74923999999999</c:v>
                </c:pt>
                <c:pt idx="520">
                  <c:v>129.99843000000001</c:v>
                </c:pt>
                <c:pt idx="521">
                  <c:v>130.25035</c:v>
                </c:pt>
                <c:pt idx="522">
                  <c:v>130.50092000000001</c:v>
                </c:pt>
                <c:pt idx="523">
                  <c:v>130.75060999999999</c:v>
                </c:pt>
                <c:pt idx="524">
                  <c:v>130.99933999999999</c:v>
                </c:pt>
                <c:pt idx="525">
                  <c:v>131.24915999999999</c:v>
                </c:pt>
                <c:pt idx="526">
                  <c:v>131.50073</c:v>
                </c:pt>
                <c:pt idx="527">
                  <c:v>131.75053</c:v>
                </c:pt>
                <c:pt idx="528">
                  <c:v>132.00092000000001</c:v>
                </c:pt>
                <c:pt idx="529">
                  <c:v>132.25026</c:v>
                </c:pt>
                <c:pt idx="530">
                  <c:v>132.49974</c:v>
                </c:pt>
                <c:pt idx="531">
                  <c:v>132.75128000000001</c:v>
                </c:pt>
                <c:pt idx="532">
                  <c:v>133</c:v>
                </c:pt>
                <c:pt idx="533">
                  <c:v>133.24872999999999</c:v>
                </c:pt>
                <c:pt idx="534">
                  <c:v>133.50026</c:v>
                </c:pt>
                <c:pt idx="535">
                  <c:v>133.74898999999999</c:v>
                </c:pt>
                <c:pt idx="536">
                  <c:v>134.00051999999999</c:v>
                </c:pt>
                <c:pt idx="537">
                  <c:v>134.24924999999999</c:v>
                </c:pt>
                <c:pt idx="538">
                  <c:v>134.49922000000001</c:v>
                </c:pt>
                <c:pt idx="539">
                  <c:v>134.75191000000001</c:v>
                </c:pt>
                <c:pt idx="540">
                  <c:v>135.00085000000001</c:v>
                </c:pt>
                <c:pt idx="541">
                  <c:v>135.24932999999999</c:v>
                </c:pt>
                <c:pt idx="542">
                  <c:v>135.50111000000001</c:v>
                </c:pt>
                <c:pt idx="543">
                  <c:v>135.75171</c:v>
                </c:pt>
                <c:pt idx="544">
                  <c:v>136.00063</c:v>
                </c:pt>
                <c:pt idx="545">
                  <c:v>136.25194999999999</c:v>
                </c:pt>
                <c:pt idx="546">
                  <c:v>136.50081</c:v>
                </c:pt>
                <c:pt idx="547">
                  <c:v>136.75153</c:v>
                </c:pt>
                <c:pt idx="548">
                  <c:v>136.99892</c:v>
                </c:pt>
                <c:pt idx="549">
                  <c:v>137.24748</c:v>
                </c:pt>
                <c:pt idx="550">
                  <c:v>137.50060999999999</c:v>
                </c:pt>
                <c:pt idx="551">
                  <c:v>137.74762999999999</c:v>
                </c:pt>
                <c:pt idx="552">
                  <c:v>137.99907999999999</c:v>
                </c:pt>
                <c:pt idx="553">
                  <c:v>138.24869000000001</c:v>
                </c:pt>
                <c:pt idx="554">
                  <c:v>138.50165000000001</c:v>
                </c:pt>
                <c:pt idx="555">
                  <c:v>138.75229999999999</c:v>
                </c:pt>
                <c:pt idx="556">
                  <c:v>139.00038000000001</c:v>
                </c:pt>
                <c:pt idx="557">
                  <c:v>139.25139999999999</c:v>
                </c:pt>
                <c:pt idx="558">
                  <c:v>139.49963</c:v>
                </c:pt>
                <c:pt idx="559">
                  <c:v>139.75067000000001</c:v>
                </c:pt>
                <c:pt idx="560">
                  <c:v>139.99861000000001</c:v>
                </c:pt>
                <c:pt idx="561">
                  <c:v>140.24923999999999</c:v>
                </c:pt>
                <c:pt idx="562">
                  <c:v>140.50255999999999</c:v>
                </c:pt>
                <c:pt idx="563">
                  <c:v>140.75244000000001</c:v>
                </c:pt>
                <c:pt idx="564">
                  <c:v>140.99870000000001</c:v>
                </c:pt>
                <c:pt idx="565">
                  <c:v>141.24880999999999</c:v>
                </c:pt>
                <c:pt idx="566">
                  <c:v>141.49970999999999</c:v>
                </c:pt>
                <c:pt idx="567">
                  <c:v>141.74834000000001</c:v>
                </c:pt>
                <c:pt idx="568">
                  <c:v>142.00208000000001</c:v>
                </c:pt>
                <c:pt idx="569">
                  <c:v>142.24893</c:v>
                </c:pt>
                <c:pt idx="570">
                  <c:v>142.49832000000001</c:v>
                </c:pt>
                <c:pt idx="571">
                  <c:v>142.75044</c:v>
                </c:pt>
                <c:pt idx="572">
                  <c:v>142.99968999999999</c:v>
                </c:pt>
                <c:pt idx="573">
                  <c:v>143.24692999999999</c:v>
                </c:pt>
                <c:pt idx="574">
                  <c:v>143.50129999999999</c:v>
                </c:pt>
                <c:pt idx="575">
                  <c:v>143.74963</c:v>
                </c:pt>
                <c:pt idx="576">
                  <c:v>143.99741</c:v>
                </c:pt>
                <c:pt idx="577">
                  <c:v>144.24829</c:v>
                </c:pt>
                <c:pt idx="578">
                  <c:v>144.49576999999999</c:v>
                </c:pt>
                <c:pt idx="579">
                  <c:v>144.74721</c:v>
                </c:pt>
                <c:pt idx="580">
                  <c:v>144.99571</c:v>
                </c:pt>
                <c:pt idx="581">
                  <c:v>145.24904000000001</c:v>
                </c:pt>
                <c:pt idx="582">
                  <c:v>145.49872999999999</c:v>
                </c:pt>
                <c:pt idx="583">
                  <c:v>145.75233</c:v>
                </c:pt>
                <c:pt idx="584">
                  <c:v>146.0009</c:v>
                </c:pt>
                <c:pt idx="585">
                  <c:v>146.25031000000001</c:v>
                </c:pt>
                <c:pt idx="586">
                  <c:v>146.50215</c:v>
                </c:pt>
                <c:pt idx="587">
                  <c:v>146.75156000000001</c:v>
                </c:pt>
                <c:pt idx="588">
                  <c:v>146.99945</c:v>
                </c:pt>
                <c:pt idx="589">
                  <c:v>147.25174999999999</c:v>
                </c:pt>
                <c:pt idx="590">
                  <c:v>147.49876</c:v>
                </c:pt>
                <c:pt idx="591">
                  <c:v>147.74930000000001</c:v>
                </c:pt>
                <c:pt idx="592">
                  <c:v>147.99913000000001</c:v>
                </c:pt>
                <c:pt idx="593">
                  <c:v>148.24854999999999</c:v>
                </c:pt>
                <c:pt idx="594">
                  <c:v>148.49966000000001</c:v>
                </c:pt>
                <c:pt idx="595">
                  <c:v>148.75069999999999</c:v>
                </c:pt>
                <c:pt idx="596">
                  <c:v>148.99963</c:v>
                </c:pt>
                <c:pt idx="597">
                  <c:v>149.24922000000001</c:v>
                </c:pt>
                <c:pt idx="598">
                  <c:v>149.50082</c:v>
                </c:pt>
                <c:pt idx="599">
                  <c:v>149.7491</c:v>
                </c:pt>
                <c:pt idx="600">
                  <c:v>150.00218000000001</c:v>
                </c:pt>
                <c:pt idx="601">
                  <c:v>150.25037</c:v>
                </c:pt>
                <c:pt idx="602">
                  <c:v>150.50073</c:v>
                </c:pt>
                <c:pt idx="603">
                  <c:v>150.75282000000001</c:v>
                </c:pt>
                <c:pt idx="604">
                  <c:v>151.00301999999999</c:v>
                </c:pt>
                <c:pt idx="605">
                  <c:v>151.24907999999999</c:v>
                </c:pt>
                <c:pt idx="606">
                  <c:v>151.50188</c:v>
                </c:pt>
                <c:pt idx="607">
                  <c:v>151.75076000000001</c:v>
                </c:pt>
                <c:pt idx="608">
                  <c:v>151.99597</c:v>
                </c:pt>
                <c:pt idx="609">
                  <c:v>152.24858</c:v>
                </c:pt>
                <c:pt idx="610">
                  <c:v>152.50031000000001</c:v>
                </c:pt>
                <c:pt idx="611">
                  <c:v>152.74987999999999</c:v>
                </c:pt>
                <c:pt idx="612">
                  <c:v>152.99725000000001</c:v>
                </c:pt>
                <c:pt idx="613">
                  <c:v>153.25264000000001</c:v>
                </c:pt>
                <c:pt idx="614">
                  <c:v>153.49878000000001</c:v>
                </c:pt>
                <c:pt idx="615">
                  <c:v>153.74922000000001</c:v>
                </c:pt>
                <c:pt idx="616">
                  <c:v>153.99948000000001</c:v>
                </c:pt>
                <c:pt idx="617">
                  <c:v>154.24637999999999</c:v>
                </c:pt>
                <c:pt idx="618">
                  <c:v>154.50020000000001</c:v>
                </c:pt>
                <c:pt idx="619">
                  <c:v>154.74939000000001</c:v>
                </c:pt>
                <c:pt idx="620">
                  <c:v>155.00102000000001</c:v>
                </c:pt>
                <c:pt idx="621">
                  <c:v>155.25125</c:v>
                </c:pt>
                <c:pt idx="622">
                  <c:v>155.49691999999999</c:v>
                </c:pt>
                <c:pt idx="623">
                  <c:v>155.74913000000001</c:v>
                </c:pt>
                <c:pt idx="624">
                  <c:v>155.99798999999999</c:v>
                </c:pt>
                <c:pt idx="625">
                  <c:v>156.24695</c:v>
                </c:pt>
                <c:pt idx="626">
                  <c:v>156.49794</c:v>
                </c:pt>
                <c:pt idx="627">
                  <c:v>156.74852000000001</c:v>
                </c:pt>
                <c:pt idx="628">
                  <c:v>156.99853999999999</c:v>
                </c:pt>
                <c:pt idx="629">
                  <c:v>157.25259</c:v>
                </c:pt>
                <c:pt idx="630">
                  <c:v>157.50049999999999</c:v>
                </c:pt>
                <c:pt idx="631">
                  <c:v>157.75200000000001</c:v>
                </c:pt>
                <c:pt idx="632">
                  <c:v>157.99735999999999</c:v>
                </c:pt>
                <c:pt idx="633">
                  <c:v>158.24986000000001</c:v>
                </c:pt>
                <c:pt idx="634">
                  <c:v>158.50174000000001</c:v>
                </c:pt>
                <c:pt idx="635">
                  <c:v>158.74988999999999</c:v>
                </c:pt>
                <c:pt idx="636">
                  <c:v>159.00003000000001</c:v>
                </c:pt>
                <c:pt idx="637">
                  <c:v>159.24933999999999</c:v>
                </c:pt>
                <c:pt idx="638">
                  <c:v>159.49815000000001</c:v>
                </c:pt>
                <c:pt idx="639">
                  <c:v>159.75125</c:v>
                </c:pt>
                <c:pt idx="640">
                  <c:v>159.99905000000001</c:v>
                </c:pt>
                <c:pt idx="641">
                  <c:v>160.25055</c:v>
                </c:pt>
                <c:pt idx="642">
                  <c:v>160.50136000000001</c:v>
                </c:pt>
                <c:pt idx="643">
                  <c:v>160.74847</c:v>
                </c:pt>
                <c:pt idx="644">
                  <c:v>160.99858</c:v>
                </c:pt>
                <c:pt idx="645">
                  <c:v>161.25108</c:v>
                </c:pt>
                <c:pt idx="646">
                  <c:v>161.50038000000001</c:v>
                </c:pt>
                <c:pt idx="647">
                  <c:v>161.74945</c:v>
                </c:pt>
                <c:pt idx="648">
                  <c:v>162.00063</c:v>
                </c:pt>
                <c:pt idx="649">
                  <c:v>162.24924999999999</c:v>
                </c:pt>
                <c:pt idx="650">
                  <c:v>162.49982</c:v>
                </c:pt>
                <c:pt idx="651">
                  <c:v>162.75008</c:v>
                </c:pt>
                <c:pt idx="652">
                  <c:v>163.00009</c:v>
                </c:pt>
                <c:pt idx="653">
                  <c:v>163.24988999999999</c:v>
                </c:pt>
                <c:pt idx="654">
                  <c:v>163.49948000000001</c:v>
                </c:pt>
                <c:pt idx="655">
                  <c:v>163.75055</c:v>
                </c:pt>
                <c:pt idx="656">
                  <c:v>163.99977000000001</c:v>
                </c:pt>
                <c:pt idx="657">
                  <c:v>164.25037</c:v>
                </c:pt>
                <c:pt idx="658">
                  <c:v>164.49961999999999</c:v>
                </c:pt>
                <c:pt idx="659">
                  <c:v>164.75389000000001</c:v>
                </c:pt>
                <c:pt idx="660">
                  <c:v>164.99632</c:v>
                </c:pt>
                <c:pt idx="661">
                  <c:v>165.24585999999999</c:v>
                </c:pt>
                <c:pt idx="662">
                  <c:v>165.50292999999999</c:v>
                </c:pt>
                <c:pt idx="663">
                  <c:v>165.75316000000001</c:v>
                </c:pt>
                <c:pt idx="664">
                  <c:v>165.99911</c:v>
                </c:pt>
                <c:pt idx="665">
                  <c:v>166.25128000000001</c:v>
                </c:pt>
                <c:pt idx="666">
                  <c:v>166.5051</c:v>
                </c:pt>
                <c:pt idx="667">
                  <c:v>166.75067000000001</c:v>
                </c:pt>
                <c:pt idx="668">
                  <c:v>167.0043</c:v>
                </c:pt>
                <c:pt idx="669">
                  <c:v>167.25275999999999</c:v>
                </c:pt>
                <c:pt idx="670">
                  <c:v>167.5009</c:v>
                </c:pt>
                <c:pt idx="671">
                  <c:v>167.75138999999999</c:v>
                </c:pt>
                <c:pt idx="672">
                  <c:v>168.00127000000001</c:v>
                </c:pt>
                <c:pt idx="673">
                  <c:v>168.25417999999999</c:v>
                </c:pt>
                <c:pt idx="674">
                  <c:v>168.49870000000001</c:v>
                </c:pt>
                <c:pt idx="675">
                  <c:v>168.74695</c:v>
                </c:pt>
                <c:pt idx="676">
                  <c:v>169.00255000000001</c:v>
                </c:pt>
                <c:pt idx="677">
                  <c:v>169.25073</c:v>
                </c:pt>
                <c:pt idx="678">
                  <c:v>169.50110000000001</c:v>
                </c:pt>
                <c:pt idx="679">
                  <c:v>169.75336999999999</c:v>
                </c:pt>
                <c:pt idx="680">
                  <c:v>169.99791999999999</c:v>
                </c:pt>
                <c:pt idx="681">
                  <c:v>170.25296</c:v>
                </c:pt>
                <c:pt idx="682">
                  <c:v>170.49786</c:v>
                </c:pt>
                <c:pt idx="683">
                  <c:v>170.74663000000001</c:v>
                </c:pt>
                <c:pt idx="684">
                  <c:v>171.00004999999999</c:v>
                </c:pt>
                <c:pt idx="685">
                  <c:v>171.25082</c:v>
                </c:pt>
                <c:pt idx="686">
                  <c:v>171.50223</c:v>
                </c:pt>
                <c:pt idx="687">
                  <c:v>171.74533</c:v>
                </c:pt>
                <c:pt idx="688">
                  <c:v>172.00116</c:v>
                </c:pt>
                <c:pt idx="689">
                  <c:v>172.24959999999999</c:v>
                </c:pt>
                <c:pt idx="690">
                  <c:v>172.50348</c:v>
                </c:pt>
                <c:pt idx="691">
                  <c:v>172.75031999999999</c:v>
                </c:pt>
                <c:pt idx="692">
                  <c:v>172.99977000000001</c:v>
                </c:pt>
                <c:pt idx="693">
                  <c:v>173.24963</c:v>
                </c:pt>
                <c:pt idx="694">
                  <c:v>173.49823000000001</c:v>
                </c:pt>
                <c:pt idx="695">
                  <c:v>173.74843999999999</c:v>
                </c:pt>
                <c:pt idx="696">
                  <c:v>174.00296</c:v>
                </c:pt>
                <c:pt idx="697">
                  <c:v>174.24959999999999</c:v>
                </c:pt>
                <c:pt idx="698">
                  <c:v>174.49930000000001</c:v>
                </c:pt>
                <c:pt idx="699">
                  <c:v>174.74985000000001</c:v>
                </c:pt>
                <c:pt idx="700">
                  <c:v>175</c:v>
                </c:pt>
                <c:pt idx="701">
                  <c:v>175.25</c:v>
                </c:pt>
                <c:pt idx="702">
                  <c:v>175.50176999999999</c:v>
                </c:pt>
                <c:pt idx="703">
                  <c:v>175.74886000000001</c:v>
                </c:pt>
                <c:pt idx="704">
                  <c:v>176.00073</c:v>
                </c:pt>
                <c:pt idx="705">
                  <c:v>176.24680000000001</c:v>
                </c:pt>
                <c:pt idx="706">
                  <c:v>176.50233</c:v>
                </c:pt>
                <c:pt idx="707">
                  <c:v>176.75335999999999</c:v>
                </c:pt>
                <c:pt idx="708">
                  <c:v>176.99739</c:v>
                </c:pt>
                <c:pt idx="709">
                  <c:v>177.24571</c:v>
                </c:pt>
                <c:pt idx="710">
                  <c:v>177.49540999999999</c:v>
                </c:pt>
                <c:pt idx="711">
                  <c:v>177.75309999999999</c:v>
                </c:pt>
                <c:pt idx="712">
                  <c:v>177.99913000000001</c:v>
                </c:pt>
                <c:pt idx="713">
                  <c:v>178.25008</c:v>
                </c:pt>
                <c:pt idx="714">
                  <c:v>178.49978999999999</c:v>
                </c:pt>
                <c:pt idx="715">
                  <c:v>178.74716000000001</c:v>
                </c:pt>
                <c:pt idx="716">
                  <c:v>179.00364999999999</c:v>
                </c:pt>
                <c:pt idx="717">
                  <c:v>179.24666999999999</c:v>
                </c:pt>
                <c:pt idx="718">
                  <c:v>179.49825999999999</c:v>
                </c:pt>
                <c:pt idx="719">
                  <c:v>179.74665999999999</c:v>
                </c:pt>
                <c:pt idx="720">
                  <c:v>179.99803</c:v>
                </c:pt>
                <c:pt idx="721">
                  <c:v>180.25108</c:v>
                </c:pt>
                <c:pt idx="722">
                  <c:v>180.50191000000001</c:v>
                </c:pt>
                <c:pt idx="723">
                  <c:v>180.74838</c:v>
                </c:pt>
                <c:pt idx="724">
                  <c:v>181</c:v>
                </c:pt>
                <c:pt idx="725">
                  <c:v>181.2516</c:v>
                </c:pt>
                <c:pt idx="726">
                  <c:v>181.49991</c:v>
                </c:pt>
                <c:pt idx="727">
                  <c:v>181.74919</c:v>
                </c:pt>
                <c:pt idx="728">
                  <c:v>182.00403</c:v>
                </c:pt>
                <c:pt idx="729">
                  <c:v>182.24471</c:v>
                </c:pt>
                <c:pt idx="730">
                  <c:v>182.50339</c:v>
                </c:pt>
                <c:pt idx="731">
                  <c:v>182.75056000000001</c:v>
                </c:pt>
                <c:pt idx="732">
                  <c:v>183.00060999999999</c:v>
                </c:pt>
                <c:pt idx="733">
                  <c:v>183.25239999999999</c:v>
                </c:pt>
                <c:pt idx="734">
                  <c:v>183.50233</c:v>
                </c:pt>
                <c:pt idx="735">
                  <c:v>183.75945999999999</c:v>
                </c:pt>
                <c:pt idx="736">
                  <c:v>184.00821999999999</c:v>
                </c:pt>
                <c:pt idx="737">
                  <c:v>184.24611999999999</c:v>
                </c:pt>
                <c:pt idx="738">
                  <c:v>184.49889999999999</c:v>
                </c:pt>
                <c:pt idx="739">
                  <c:v>184.75604000000001</c:v>
                </c:pt>
                <c:pt idx="740">
                  <c:v>184.99850000000001</c:v>
                </c:pt>
                <c:pt idx="741">
                  <c:v>185.24893</c:v>
                </c:pt>
                <c:pt idx="742">
                  <c:v>185.49957000000001</c:v>
                </c:pt>
                <c:pt idx="743">
                  <c:v>185.74965</c:v>
                </c:pt>
                <c:pt idx="744">
                  <c:v>186.00778</c:v>
                </c:pt>
                <c:pt idx="745">
                  <c:v>186.24721</c:v>
                </c:pt>
                <c:pt idx="746">
                  <c:v>186.50108</c:v>
                </c:pt>
                <c:pt idx="747">
                  <c:v>186.75443999999999</c:v>
                </c:pt>
                <c:pt idx="748">
                  <c:v>187.00660999999999</c:v>
                </c:pt>
                <c:pt idx="749">
                  <c:v>187.25484</c:v>
                </c:pt>
                <c:pt idx="750">
                  <c:v>187.50022999999999</c:v>
                </c:pt>
                <c:pt idx="751">
                  <c:v>187.75307000000001</c:v>
                </c:pt>
                <c:pt idx="752">
                  <c:v>187.99690000000001</c:v>
                </c:pt>
                <c:pt idx="753">
                  <c:v>188.25035</c:v>
                </c:pt>
                <c:pt idx="754">
                  <c:v>188.50415000000001</c:v>
                </c:pt>
                <c:pt idx="755">
                  <c:v>188.74931000000001</c:v>
                </c:pt>
                <c:pt idx="756">
                  <c:v>189.00119000000001</c:v>
                </c:pt>
                <c:pt idx="757">
                  <c:v>189.24429000000001</c:v>
                </c:pt>
                <c:pt idx="758">
                  <c:v>189.49921000000001</c:v>
                </c:pt>
                <c:pt idx="759">
                  <c:v>189.74939000000001</c:v>
                </c:pt>
                <c:pt idx="760">
                  <c:v>190.00359</c:v>
                </c:pt>
                <c:pt idx="761">
                  <c:v>190.24726999999999</c:v>
                </c:pt>
                <c:pt idx="762">
                  <c:v>190.49838</c:v>
                </c:pt>
                <c:pt idx="763">
                  <c:v>190.74879000000001</c:v>
                </c:pt>
                <c:pt idx="764">
                  <c:v>190.99970999999999</c:v>
                </c:pt>
                <c:pt idx="765">
                  <c:v>191.24772999999999</c:v>
                </c:pt>
                <c:pt idx="766">
                  <c:v>191.49831</c:v>
                </c:pt>
                <c:pt idx="767">
                  <c:v>191.75005999999999</c:v>
                </c:pt>
                <c:pt idx="768">
                  <c:v>191.99742000000001</c:v>
                </c:pt>
                <c:pt idx="769">
                  <c:v>192.25285</c:v>
                </c:pt>
                <c:pt idx="770">
                  <c:v>192.49918</c:v>
                </c:pt>
                <c:pt idx="771">
                  <c:v>192.75255000000001</c:v>
                </c:pt>
                <c:pt idx="772">
                  <c:v>193.00023999999999</c:v>
                </c:pt>
                <c:pt idx="773">
                  <c:v>193.24843999999999</c:v>
                </c:pt>
                <c:pt idx="774">
                  <c:v>193.50046</c:v>
                </c:pt>
                <c:pt idx="775">
                  <c:v>193.75336999999999</c:v>
                </c:pt>
                <c:pt idx="776">
                  <c:v>194.00029000000001</c:v>
                </c:pt>
                <c:pt idx="777">
                  <c:v>194.24674999999999</c:v>
                </c:pt>
                <c:pt idx="778">
                  <c:v>194.50211999999999</c:v>
                </c:pt>
                <c:pt idx="779">
                  <c:v>194.75348</c:v>
                </c:pt>
                <c:pt idx="780">
                  <c:v>195.00281000000001</c:v>
                </c:pt>
                <c:pt idx="781">
                  <c:v>195.25244000000001</c:v>
                </c:pt>
                <c:pt idx="782">
                  <c:v>195.50002000000001</c:v>
                </c:pt>
                <c:pt idx="783">
                  <c:v>195.75093000000001</c:v>
                </c:pt>
                <c:pt idx="784">
                  <c:v>195.99794</c:v>
                </c:pt>
                <c:pt idx="785">
                  <c:v>196.25224</c:v>
                </c:pt>
                <c:pt idx="786">
                  <c:v>196.50009</c:v>
                </c:pt>
                <c:pt idx="787">
                  <c:v>196.74876</c:v>
                </c:pt>
                <c:pt idx="788">
                  <c:v>196.99886000000001</c:v>
                </c:pt>
                <c:pt idx="789">
                  <c:v>197.24700999999999</c:v>
                </c:pt>
                <c:pt idx="790">
                  <c:v>197.49872999999999</c:v>
                </c:pt>
                <c:pt idx="791">
                  <c:v>197.75110000000001</c:v>
                </c:pt>
                <c:pt idx="792">
                  <c:v>198.00281000000001</c:v>
                </c:pt>
                <c:pt idx="793">
                  <c:v>198.25375</c:v>
                </c:pt>
                <c:pt idx="794">
                  <c:v>198.49666999999999</c:v>
                </c:pt>
                <c:pt idx="795">
                  <c:v>198.75145000000001</c:v>
                </c:pt>
                <c:pt idx="796">
                  <c:v>198.99621999999999</c:v>
                </c:pt>
                <c:pt idx="797">
                  <c:v>199.25259</c:v>
                </c:pt>
                <c:pt idx="798">
                  <c:v>199.49600000000001</c:v>
                </c:pt>
                <c:pt idx="799">
                  <c:v>199.75069999999999</c:v>
                </c:pt>
                <c:pt idx="800">
                  <c:v>200.00033999999999</c:v>
                </c:pt>
                <c:pt idx="801">
                  <c:v>200.24983</c:v>
                </c:pt>
                <c:pt idx="802">
                  <c:v>200.50465</c:v>
                </c:pt>
                <c:pt idx="803">
                  <c:v>200.74869000000001</c:v>
                </c:pt>
                <c:pt idx="804">
                  <c:v>201.00408999999999</c:v>
                </c:pt>
                <c:pt idx="805">
                  <c:v>201.24623</c:v>
                </c:pt>
                <c:pt idx="806">
                  <c:v>201.50493</c:v>
                </c:pt>
                <c:pt idx="807">
                  <c:v>201.74664000000001</c:v>
                </c:pt>
              </c:numCache>
            </c:numRef>
          </c:xVal>
          <c:yVal>
            <c:numRef>
              <c:f>Foglio1!$J$3:$J$823</c:f>
              <c:numCache>
                <c:formatCode>0.00E+00</c:formatCode>
                <c:ptCount val="821"/>
                <c:pt idx="0">
                  <c:v>-24.224299999999857</c:v>
                </c:pt>
                <c:pt idx="1">
                  <c:v>-9.7333999999998468</c:v>
                </c:pt>
                <c:pt idx="2">
                  <c:v>-23.479799999999841</c:v>
                </c:pt>
                <c:pt idx="3">
                  <c:v>134.85239999999999</c:v>
                </c:pt>
                <c:pt idx="4">
                  <c:v>135.15150000000017</c:v>
                </c:pt>
                <c:pt idx="5">
                  <c:v>283.99400000000014</c:v>
                </c:pt>
                <c:pt idx="6">
                  <c:v>110.51110000000017</c:v>
                </c:pt>
                <c:pt idx="7">
                  <c:v>182.72910000000002</c:v>
                </c:pt>
                <c:pt idx="8">
                  <c:v>120.05899999999997</c:v>
                </c:pt>
                <c:pt idx="9">
                  <c:v>374.88530000000014</c:v>
                </c:pt>
                <c:pt idx="10">
                  <c:v>222.33550000000014</c:v>
                </c:pt>
                <c:pt idx="11">
                  <c:v>171.2509</c:v>
                </c:pt>
                <c:pt idx="12">
                  <c:v>-98.260999999999967</c:v>
                </c:pt>
                <c:pt idx="13">
                  <c:v>65.233400000000074</c:v>
                </c:pt>
                <c:pt idx="14">
                  <c:v>25.723300000000108</c:v>
                </c:pt>
                <c:pt idx="15">
                  <c:v>56.218299999999999</c:v>
                </c:pt>
                <c:pt idx="16">
                  <c:v>74.306600000000117</c:v>
                </c:pt>
                <c:pt idx="17">
                  <c:v>38.586800000000039</c:v>
                </c:pt>
                <c:pt idx="18">
                  <c:v>181.20170000000007</c:v>
                </c:pt>
                <c:pt idx="19">
                  <c:v>52.472300000000132</c:v>
                </c:pt>
                <c:pt idx="20">
                  <c:v>177.50040000000013</c:v>
                </c:pt>
                <c:pt idx="21">
                  <c:v>254.65840000000003</c:v>
                </c:pt>
                <c:pt idx="22">
                  <c:v>178.88920000000007</c:v>
                </c:pt>
                <c:pt idx="23">
                  <c:v>257.95600000000013</c:v>
                </c:pt>
                <c:pt idx="24">
                  <c:v>133.45770000000016</c:v>
                </c:pt>
                <c:pt idx="25">
                  <c:v>315.39030000000002</c:v>
                </c:pt>
                <c:pt idx="26">
                  <c:v>177.99199999999996</c:v>
                </c:pt>
                <c:pt idx="27">
                  <c:v>129.87869999999998</c:v>
                </c:pt>
                <c:pt idx="28">
                  <c:v>107.97350000000006</c:v>
                </c:pt>
                <c:pt idx="29">
                  <c:v>181.38750000000005</c:v>
                </c:pt>
                <c:pt idx="30">
                  <c:v>51.699900000000071</c:v>
                </c:pt>
                <c:pt idx="31">
                  <c:v>156.92759999999998</c:v>
                </c:pt>
                <c:pt idx="32">
                  <c:v>151.21209999999996</c:v>
                </c:pt>
                <c:pt idx="33">
                  <c:v>130.96749999999997</c:v>
                </c:pt>
                <c:pt idx="34">
                  <c:v>158.98040000000015</c:v>
                </c:pt>
                <c:pt idx="35">
                  <c:v>354.9348</c:v>
                </c:pt>
                <c:pt idx="36">
                  <c:v>354.43790000000013</c:v>
                </c:pt>
                <c:pt idx="37">
                  <c:v>403.72120000000018</c:v>
                </c:pt>
                <c:pt idx="38">
                  <c:v>247.7478000000001</c:v>
                </c:pt>
                <c:pt idx="39">
                  <c:v>55.313100000000077</c:v>
                </c:pt>
                <c:pt idx="40">
                  <c:v>336.30719999999997</c:v>
                </c:pt>
                <c:pt idx="41">
                  <c:v>330.72160000000008</c:v>
                </c:pt>
                <c:pt idx="42">
                  <c:v>400.84940000000006</c:v>
                </c:pt>
                <c:pt idx="43">
                  <c:v>183.84000000000015</c:v>
                </c:pt>
                <c:pt idx="44">
                  <c:v>409.82300000000009</c:v>
                </c:pt>
                <c:pt idx="45">
                  <c:v>162.94870000000014</c:v>
                </c:pt>
                <c:pt idx="46">
                  <c:v>86.096400000000131</c:v>
                </c:pt>
                <c:pt idx="47">
                  <c:v>212.18160000000012</c:v>
                </c:pt>
                <c:pt idx="48">
                  <c:v>-6.2735000000000127</c:v>
                </c:pt>
                <c:pt idx="49">
                  <c:v>53.543700000000172</c:v>
                </c:pt>
                <c:pt idx="50">
                  <c:v>43.329100000000153</c:v>
                </c:pt>
                <c:pt idx="51">
                  <c:v>130.96550000000002</c:v>
                </c:pt>
                <c:pt idx="52">
                  <c:v>124.7641000000001</c:v>
                </c:pt>
                <c:pt idx="53">
                  <c:v>82.68340000000012</c:v>
                </c:pt>
                <c:pt idx="54">
                  <c:v>152.99120000000016</c:v>
                </c:pt>
                <c:pt idx="55">
                  <c:v>117.39900000000011</c:v>
                </c:pt>
                <c:pt idx="56">
                  <c:v>36.53410000000008</c:v>
                </c:pt>
                <c:pt idx="57">
                  <c:v>260.93489999999997</c:v>
                </c:pt>
                <c:pt idx="58">
                  <c:v>221.40959999999995</c:v>
                </c:pt>
                <c:pt idx="59">
                  <c:v>313.90780000000018</c:v>
                </c:pt>
                <c:pt idx="60">
                  <c:v>226.79600000000005</c:v>
                </c:pt>
                <c:pt idx="61">
                  <c:v>380.84870000000001</c:v>
                </c:pt>
                <c:pt idx="62">
                  <c:v>271.76490000000013</c:v>
                </c:pt>
                <c:pt idx="63">
                  <c:v>61.488500000000158</c:v>
                </c:pt>
                <c:pt idx="64">
                  <c:v>49.311699999999973</c:v>
                </c:pt>
                <c:pt idx="65">
                  <c:v>21.148200000000088</c:v>
                </c:pt>
                <c:pt idx="66">
                  <c:v>222.4498000000001</c:v>
                </c:pt>
                <c:pt idx="67">
                  <c:v>149.32979999999998</c:v>
                </c:pt>
                <c:pt idx="68">
                  <c:v>18.754599999999982</c:v>
                </c:pt>
                <c:pt idx="69">
                  <c:v>8.0927000000001499</c:v>
                </c:pt>
                <c:pt idx="70">
                  <c:v>-12.067699999999832</c:v>
                </c:pt>
                <c:pt idx="71">
                  <c:v>20.608500000000049</c:v>
                </c:pt>
                <c:pt idx="72">
                  <c:v>-104.35609999999997</c:v>
                </c:pt>
                <c:pt idx="73">
                  <c:v>55.124199999999973</c:v>
                </c:pt>
                <c:pt idx="74">
                  <c:v>19.874000000000024</c:v>
                </c:pt>
                <c:pt idx="75">
                  <c:v>9.118900000000167</c:v>
                </c:pt>
                <c:pt idx="76">
                  <c:v>8.5378000000000611</c:v>
                </c:pt>
                <c:pt idx="77">
                  <c:v>23.182000000000016</c:v>
                </c:pt>
                <c:pt idx="78">
                  <c:v>4.796500000000151</c:v>
                </c:pt>
                <c:pt idx="79">
                  <c:v>-28.311599999999999</c:v>
                </c:pt>
                <c:pt idx="80">
                  <c:v>45.787600000000111</c:v>
                </c:pt>
                <c:pt idx="81">
                  <c:v>76.096200000000181</c:v>
                </c:pt>
                <c:pt idx="82">
                  <c:v>58.706100000000106</c:v>
                </c:pt>
                <c:pt idx="83">
                  <c:v>80.520300000000134</c:v>
                </c:pt>
                <c:pt idx="84">
                  <c:v>53.845900000000029</c:v>
                </c:pt>
                <c:pt idx="85">
                  <c:v>68.263500000000022</c:v>
                </c:pt>
                <c:pt idx="86">
                  <c:v>67.132500000000164</c:v>
                </c:pt>
                <c:pt idx="87">
                  <c:v>58.822300000000041</c:v>
                </c:pt>
                <c:pt idx="88">
                  <c:v>50.061100000000124</c:v>
                </c:pt>
                <c:pt idx="89">
                  <c:v>2.5767000000000735</c:v>
                </c:pt>
                <c:pt idx="90">
                  <c:v>-17.175799999999981</c:v>
                </c:pt>
                <c:pt idx="91">
                  <c:v>56.690900000000056</c:v>
                </c:pt>
                <c:pt idx="92">
                  <c:v>-6.8290999999999258</c:v>
                </c:pt>
                <c:pt idx="93">
                  <c:v>-397.29654999999991</c:v>
                </c:pt>
                <c:pt idx="94">
                  <c:v>-500.54349999999988</c:v>
                </c:pt>
                <c:pt idx="95">
                  <c:v>-1005.6656999999999</c:v>
                </c:pt>
                <c:pt idx="96">
                  <c:v>-559.40842999999995</c:v>
                </c:pt>
                <c:pt idx="97">
                  <c:v>471.85620000000017</c:v>
                </c:pt>
                <c:pt idx="98">
                  <c:v>1098.9995999999999</c:v>
                </c:pt>
                <c:pt idx="99">
                  <c:v>2921.3848000000007</c:v>
                </c:pt>
                <c:pt idx="100">
                  <c:v>3830.1475</c:v>
                </c:pt>
                <c:pt idx="101">
                  <c:v>4637.8121000000001</c:v>
                </c:pt>
                <c:pt idx="102">
                  <c:v>5473.8512000000001</c:v>
                </c:pt>
                <c:pt idx="103">
                  <c:v>5849.9306999999999</c:v>
                </c:pt>
                <c:pt idx="104">
                  <c:v>5528.5547999999999</c:v>
                </c:pt>
                <c:pt idx="105">
                  <c:v>4432.8306000000002</c:v>
                </c:pt>
                <c:pt idx="106">
                  <c:v>3327.0992000000006</c:v>
                </c:pt>
                <c:pt idx="107">
                  <c:v>1886.4168000000002</c:v>
                </c:pt>
                <c:pt idx="108">
                  <c:v>707.07910000000015</c:v>
                </c:pt>
                <c:pt idx="109">
                  <c:v>-665.01230999999996</c:v>
                </c:pt>
                <c:pt idx="110">
                  <c:v>-666.10177999999996</c:v>
                </c:pt>
                <c:pt idx="111">
                  <c:v>-97.332999999999856</c:v>
                </c:pt>
                <c:pt idx="112">
                  <c:v>1081.1760999999999</c:v>
                </c:pt>
                <c:pt idx="113">
                  <c:v>675.74530000000004</c:v>
                </c:pt>
                <c:pt idx="114">
                  <c:v>263.21260000000007</c:v>
                </c:pt>
                <c:pt idx="115">
                  <c:v>64.202800000000025</c:v>
                </c:pt>
                <c:pt idx="116">
                  <c:v>46.832400000000007</c:v>
                </c:pt>
                <c:pt idx="117">
                  <c:v>33.33420000000001</c:v>
                </c:pt>
                <c:pt idx="118">
                  <c:v>34.215400000000045</c:v>
                </c:pt>
                <c:pt idx="119">
                  <c:v>32.24590000000012</c:v>
                </c:pt>
                <c:pt idx="120">
                  <c:v>37.923300000000154</c:v>
                </c:pt>
                <c:pt idx="121">
                  <c:v>29.969200000000001</c:v>
                </c:pt>
                <c:pt idx="122">
                  <c:v>29.625600000000077</c:v>
                </c:pt>
                <c:pt idx="123">
                  <c:v>29.386600000000044</c:v>
                </c:pt>
                <c:pt idx="124">
                  <c:v>29.268300000000181</c:v>
                </c:pt>
                <c:pt idx="125">
                  <c:v>29.194899999999961</c:v>
                </c:pt>
                <c:pt idx="126">
                  <c:v>36.175400000000081</c:v>
                </c:pt>
                <c:pt idx="127">
                  <c:v>269.66870000000017</c:v>
                </c:pt>
                <c:pt idx="128">
                  <c:v>-440.40561999999989</c:v>
                </c:pt>
                <c:pt idx="129">
                  <c:v>-462.7498599999999</c:v>
                </c:pt>
                <c:pt idx="130">
                  <c:v>-926.74808999999993</c:v>
                </c:pt>
                <c:pt idx="131">
                  <c:v>-846.60028999999986</c:v>
                </c:pt>
                <c:pt idx="132">
                  <c:v>-782.90973999999994</c:v>
                </c:pt>
                <c:pt idx="133">
                  <c:v>-1002.41982</c:v>
                </c:pt>
                <c:pt idx="134">
                  <c:v>-915.39445000000001</c:v>
                </c:pt>
                <c:pt idx="135">
                  <c:v>-317.44437999999991</c:v>
                </c:pt>
                <c:pt idx="136">
                  <c:v>199.78280000000018</c:v>
                </c:pt>
                <c:pt idx="137">
                  <c:v>290.12560000000008</c:v>
                </c:pt>
                <c:pt idx="138">
                  <c:v>187.7817</c:v>
                </c:pt>
                <c:pt idx="139">
                  <c:v>321.35260000000017</c:v>
                </c:pt>
                <c:pt idx="140">
                  <c:v>253.91340000000014</c:v>
                </c:pt>
                <c:pt idx="141">
                  <c:v>195.86850000000004</c:v>
                </c:pt>
                <c:pt idx="142">
                  <c:v>147.65100000000007</c:v>
                </c:pt>
                <c:pt idx="143">
                  <c:v>96.701000000000022</c:v>
                </c:pt>
                <c:pt idx="144">
                  <c:v>-154.47769999999991</c:v>
                </c:pt>
                <c:pt idx="145">
                  <c:v>-349.4081799999999</c:v>
                </c:pt>
                <c:pt idx="146">
                  <c:v>-582.27719999999988</c:v>
                </c:pt>
                <c:pt idx="147">
                  <c:v>-803.40167999999994</c:v>
                </c:pt>
                <c:pt idx="148">
                  <c:v>-854.03882999999996</c:v>
                </c:pt>
                <c:pt idx="149">
                  <c:v>-916.35522999999989</c:v>
                </c:pt>
                <c:pt idx="150">
                  <c:v>-1044.2697499999999</c:v>
                </c:pt>
                <c:pt idx="151">
                  <c:v>-884.42358999999988</c:v>
                </c:pt>
                <c:pt idx="152">
                  <c:v>-380.79709999999989</c:v>
                </c:pt>
                <c:pt idx="153">
                  <c:v>-181.10389999999995</c:v>
                </c:pt>
                <c:pt idx="154">
                  <c:v>31.048500000000104</c:v>
                </c:pt>
                <c:pt idx="155">
                  <c:v>181.07249999999999</c:v>
                </c:pt>
                <c:pt idx="156">
                  <c:v>72.190100000000029</c:v>
                </c:pt>
                <c:pt idx="157">
                  <c:v>44.402199999999993</c:v>
                </c:pt>
                <c:pt idx="158">
                  <c:v>36.869800000000168</c:v>
                </c:pt>
                <c:pt idx="159">
                  <c:v>37.19600000000014</c:v>
                </c:pt>
                <c:pt idx="160">
                  <c:v>36.283400000000029</c:v>
                </c:pt>
                <c:pt idx="161">
                  <c:v>30.900000000000091</c:v>
                </c:pt>
                <c:pt idx="162">
                  <c:v>23.349799999999959</c:v>
                </c:pt>
                <c:pt idx="163">
                  <c:v>-405.18716999999992</c:v>
                </c:pt>
                <c:pt idx="164">
                  <c:v>-750.42288999999994</c:v>
                </c:pt>
                <c:pt idx="165">
                  <c:v>-770.65152999999987</c:v>
                </c:pt>
                <c:pt idx="166">
                  <c:v>-855.76224999999999</c:v>
                </c:pt>
                <c:pt idx="167">
                  <c:v>-991.27545999999995</c:v>
                </c:pt>
                <c:pt idx="168">
                  <c:v>-930.49698999999987</c:v>
                </c:pt>
                <c:pt idx="169">
                  <c:v>-270.51193999999998</c:v>
                </c:pt>
                <c:pt idx="170">
                  <c:v>139.53549999999996</c:v>
                </c:pt>
                <c:pt idx="171">
                  <c:v>194.92780000000016</c:v>
                </c:pt>
                <c:pt idx="172">
                  <c:v>103.37890000000016</c:v>
                </c:pt>
                <c:pt idx="173">
                  <c:v>50.499700000000075</c:v>
                </c:pt>
                <c:pt idx="174">
                  <c:v>38.49310000000014</c:v>
                </c:pt>
                <c:pt idx="175">
                  <c:v>28.37700000000018</c:v>
                </c:pt>
                <c:pt idx="176">
                  <c:v>28.329799999999977</c:v>
                </c:pt>
                <c:pt idx="177">
                  <c:v>27.733600000000024</c:v>
                </c:pt>
                <c:pt idx="178">
                  <c:v>27.527900000000045</c:v>
                </c:pt>
                <c:pt idx="179">
                  <c:v>-13.108099999999922</c:v>
                </c:pt>
                <c:pt idx="180">
                  <c:v>-838.71582999999987</c:v>
                </c:pt>
                <c:pt idx="181">
                  <c:v>862.24620000000027</c:v>
                </c:pt>
                <c:pt idx="182">
                  <c:v>2553.6085000000003</c:v>
                </c:pt>
                <c:pt idx="183">
                  <c:v>3963.4913000000006</c:v>
                </c:pt>
                <c:pt idx="184">
                  <c:v>3204.1134000000002</c:v>
                </c:pt>
                <c:pt idx="185">
                  <c:v>3336.6973000000007</c:v>
                </c:pt>
                <c:pt idx="186">
                  <c:v>3387.7789000000002</c:v>
                </c:pt>
                <c:pt idx="187">
                  <c:v>1111.1886000000002</c:v>
                </c:pt>
                <c:pt idx="188">
                  <c:v>463.71870000000013</c:v>
                </c:pt>
                <c:pt idx="189">
                  <c:v>-1014.75083</c:v>
                </c:pt>
                <c:pt idx="190">
                  <c:v>-491.38187999999991</c:v>
                </c:pt>
                <c:pt idx="191">
                  <c:v>-97.231699999999819</c:v>
                </c:pt>
                <c:pt idx="192">
                  <c:v>-78.336099999999988</c:v>
                </c:pt>
                <c:pt idx="193">
                  <c:v>815.25240000000008</c:v>
                </c:pt>
                <c:pt idx="194">
                  <c:v>193.33150000000001</c:v>
                </c:pt>
                <c:pt idx="195">
                  <c:v>167.1427000000001</c:v>
                </c:pt>
                <c:pt idx="196">
                  <c:v>26.875300000000152</c:v>
                </c:pt>
                <c:pt idx="197">
                  <c:v>38.441700000000083</c:v>
                </c:pt>
                <c:pt idx="198">
                  <c:v>30.055299999999988</c:v>
                </c:pt>
                <c:pt idx="199">
                  <c:v>29.797800000000052</c:v>
                </c:pt>
                <c:pt idx="200">
                  <c:v>29.669399999999996</c:v>
                </c:pt>
                <c:pt idx="201">
                  <c:v>29.797900000000027</c:v>
                </c:pt>
                <c:pt idx="202">
                  <c:v>29.810900000000174</c:v>
                </c:pt>
                <c:pt idx="203">
                  <c:v>29.851200000000063</c:v>
                </c:pt>
                <c:pt idx="204">
                  <c:v>29.812900000000127</c:v>
                </c:pt>
                <c:pt idx="205">
                  <c:v>29.8121000000001</c:v>
                </c:pt>
                <c:pt idx="206">
                  <c:v>29.810799999999972</c:v>
                </c:pt>
                <c:pt idx="207">
                  <c:v>420.58040000000005</c:v>
                </c:pt>
                <c:pt idx="208">
                  <c:v>6526.1378000000004</c:v>
                </c:pt>
                <c:pt idx="209">
                  <c:v>11628.307699999999</c:v>
                </c:pt>
                <c:pt idx="210">
                  <c:v>8987.3306999999986</c:v>
                </c:pt>
                <c:pt idx="211">
                  <c:v>6061.6837000000005</c:v>
                </c:pt>
                <c:pt idx="212">
                  <c:v>7098.585</c:v>
                </c:pt>
                <c:pt idx="213">
                  <c:v>8813.4256999999998</c:v>
                </c:pt>
                <c:pt idx="214">
                  <c:v>7476.7061000000003</c:v>
                </c:pt>
                <c:pt idx="215">
                  <c:v>5316.8004000000001</c:v>
                </c:pt>
                <c:pt idx="216">
                  <c:v>2824.7069000000001</c:v>
                </c:pt>
                <c:pt idx="217">
                  <c:v>1276.9691</c:v>
                </c:pt>
                <c:pt idx="218">
                  <c:v>44.581000000000131</c:v>
                </c:pt>
                <c:pt idx="219">
                  <c:v>247.22230000000013</c:v>
                </c:pt>
                <c:pt idx="220">
                  <c:v>-580.67746999999997</c:v>
                </c:pt>
                <c:pt idx="221">
                  <c:v>-222.62009999999998</c:v>
                </c:pt>
                <c:pt idx="222">
                  <c:v>-124.66539999999986</c:v>
                </c:pt>
                <c:pt idx="223">
                  <c:v>409.22590000000014</c:v>
                </c:pt>
                <c:pt idx="224">
                  <c:v>1081.0276999999999</c:v>
                </c:pt>
                <c:pt idx="225">
                  <c:v>189.03520000000003</c:v>
                </c:pt>
                <c:pt idx="226">
                  <c:v>76.483400000000074</c:v>
                </c:pt>
                <c:pt idx="227">
                  <c:v>39.819200000000137</c:v>
                </c:pt>
                <c:pt idx="228">
                  <c:v>71.874400000000151</c:v>
                </c:pt>
                <c:pt idx="229">
                  <c:v>150.64630000000011</c:v>
                </c:pt>
                <c:pt idx="230">
                  <c:v>84.348200000000134</c:v>
                </c:pt>
                <c:pt idx="231">
                  <c:v>51.44640000000004</c:v>
                </c:pt>
                <c:pt idx="232">
                  <c:v>48.153999999999996</c:v>
                </c:pt>
                <c:pt idx="233">
                  <c:v>55.822499999999991</c:v>
                </c:pt>
                <c:pt idx="234">
                  <c:v>20160.432700000001</c:v>
                </c:pt>
                <c:pt idx="235">
                  <c:v>1725.2695999999999</c:v>
                </c:pt>
                <c:pt idx="236">
                  <c:v>545.48649999999998</c:v>
                </c:pt>
                <c:pt idx="237">
                  <c:v>545.48649999999998</c:v>
                </c:pt>
                <c:pt idx="238">
                  <c:v>13093.7477</c:v>
                </c:pt>
                <c:pt idx="239">
                  <c:v>7766.8056999999999</c:v>
                </c:pt>
                <c:pt idx="240">
                  <c:v>2980.9156000000003</c:v>
                </c:pt>
                <c:pt idx="241">
                  <c:v>5159.9477999999999</c:v>
                </c:pt>
                <c:pt idx="242">
                  <c:v>2805.0787</c:v>
                </c:pt>
                <c:pt idx="243">
                  <c:v>3020.7721000000001</c:v>
                </c:pt>
                <c:pt idx="244">
                  <c:v>1565.4244999999999</c:v>
                </c:pt>
                <c:pt idx="245">
                  <c:v>2816.6779999999999</c:v>
                </c:pt>
                <c:pt idx="246">
                  <c:v>243.35339999999997</c:v>
                </c:pt>
                <c:pt idx="247">
                  <c:v>537.9502</c:v>
                </c:pt>
                <c:pt idx="248">
                  <c:v>261.45899999999983</c:v>
                </c:pt>
                <c:pt idx="249">
                  <c:v>409.07870000000003</c:v>
                </c:pt>
                <c:pt idx="250">
                  <c:v>29.399200000000064</c:v>
                </c:pt>
                <c:pt idx="251">
                  <c:v>53.53489999999988</c:v>
                </c:pt>
                <c:pt idx="252">
                  <c:v>-23.946599999999989</c:v>
                </c:pt>
                <c:pt idx="253">
                  <c:v>-336.77776000000006</c:v>
                </c:pt>
                <c:pt idx="254">
                  <c:v>40.256399999999985</c:v>
                </c:pt>
                <c:pt idx="255">
                  <c:v>4958.9986000000008</c:v>
                </c:pt>
                <c:pt idx="256">
                  <c:v>394.60899999999992</c:v>
                </c:pt>
                <c:pt idx="257">
                  <c:v>404.72360000000003</c:v>
                </c:pt>
                <c:pt idx="258">
                  <c:v>870.55809999999997</c:v>
                </c:pt>
                <c:pt idx="259">
                  <c:v>4180.3852999999999</c:v>
                </c:pt>
                <c:pt idx="260">
                  <c:v>3761.4361999999996</c:v>
                </c:pt>
                <c:pt idx="261">
                  <c:v>3900.5985000000001</c:v>
                </c:pt>
                <c:pt idx="262">
                  <c:v>2370.3518999999997</c:v>
                </c:pt>
                <c:pt idx="263">
                  <c:v>748.27929999999992</c:v>
                </c:pt>
                <c:pt idx="264">
                  <c:v>153.76659999999993</c:v>
                </c:pt>
                <c:pt idx="265">
                  <c:v>-82.742799999999988</c:v>
                </c:pt>
                <c:pt idx="266">
                  <c:v>-476.25974999999994</c:v>
                </c:pt>
                <c:pt idx="267">
                  <c:v>-369.60115999999994</c:v>
                </c:pt>
                <c:pt idx="268">
                  <c:v>1053.4866</c:v>
                </c:pt>
                <c:pt idx="269">
                  <c:v>400.87660000000005</c:v>
                </c:pt>
                <c:pt idx="270">
                  <c:v>462.76189999999997</c:v>
                </c:pt>
                <c:pt idx="271">
                  <c:v>121.15809999999988</c:v>
                </c:pt>
                <c:pt idx="272">
                  <c:v>52.657000000000153</c:v>
                </c:pt>
                <c:pt idx="273">
                  <c:v>120.10050000000001</c:v>
                </c:pt>
                <c:pt idx="274">
                  <c:v>105.84069999999997</c:v>
                </c:pt>
                <c:pt idx="275">
                  <c:v>71.513400000000047</c:v>
                </c:pt>
                <c:pt idx="276">
                  <c:v>37.516600000000153</c:v>
                </c:pt>
                <c:pt idx="277">
                  <c:v>56.632800000000088</c:v>
                </c:pt>
                <c:pt idx="278">
                  <c:v>187.72070000000008</c:v>
                </c:pt>
                <c:pt idx="279">
                  <c:v>564.88509999999997</c:v>
                </c:pt>
                <c:pt idx="280">
                  <c:v>4264.4579999999996</c:v>
                </c:pt>
                <c:pt idx="281">
                  <c:v>5644.3358000000007</c:v>
                </c:pt>
                <c:pt idx="282">
                  <c:v>3999.8382999999994</c:v>
                </c:pt>
                <c:pt idx="283">
                  <c:v>3527.5283999999997</c:v>
                </c:pt>
                <c:pt idx="284">
                  <c:v>3568.1212999999998</c:v>
                </c:pt>
                <c:pt idx="285">
                  <c:v>4013.8103000000001</c:v>
                </c:pt>
                <c:pt idx="286">
                  <c:v>1500.0374999999999</c:v>
                </c:pt>
                <c:pt idx="287">
                  <c:v>465.07579999999984</c:v>
                </c:pt>
                <c:pt idx="288">
                  <c:v>-440.0928899999999</c:v>
                </c:pt>
                <c:pt idx="289">
                  <c:v>211.80479999999989</c:v>
                </c:pt>
                <c:pt idx="290">
                  <c:v>-1092.4562019999998</c:v>
                </c:pt>
                <c:pt idx="291">
                  <c:v>-852.69125000000008</c:v>
                </c:pt>
                <c:pt idx="292">
                  <c:v>-483.78190999999993</c:v>
                </c:pt>
                <c:pt idx="293">
                  <c:v>12.655299999999897</c:v>
                </c:pt>
                <c:pt idx="294">
                  <c:v>76.795799999999872</c:v>
                </c:pt>
                <c:pt idx="295">
                  <c:v>413.10539999999992</c:v>
                </c:pt>
                <c:pt idx="296">
                  <c:v>92.715200000000095</c:v>
                </c:pt>
                <c:pt idx="297">
                  <c:v>45.202199999999948</c:v>
                </c:pt>
                <c:pt idx="298">
                  <c:v>43.028099999999995</c:v>
                </c:pt>
                <c:pt idx="299">
                  <c:v>40.405700000000024</c:v>
                </c:pt>
                <c:pt idx="300">
                  <c:v>174.91610000000014</c:v>
                </c:pt>
                <c:pt idx="301">
                  <c:v>44.74539999999979</c:v>
                </c:pt>
                <c:pt idx="302">
                  <c:v>61.130800000000136</c:v>
                </c:pt>
                <c:pt idx="303">
                  <c:v>107.58839999999987</c:v>
                </c:pt>
                <c:pt idx="304">
                  <c:v>42.664799999999786</c:v>
                </c:pt>
                <c:pt idx="305">
                  <c:v>41.32140000000004</c:v>
                </c:pt>
                <c:pt idx="306">
                  <c:v>47.535699999999906</c:v>
                </c:pt>
                <c:pt idx="307">
                  <c:v>6905.9267</c:v>
                </c:pt>
                <c:pt idx="308">
                  <c:v>20957.012500000001</c:v>
                </c:pt>
                <c:pt idx="309">
                  <c:v>15757.887399999998</c:v>
                </c:pt>
                <c:pt idx="310">
                  <c:v>14726.4815</c:v>
                </c:pt>
                <c:pt idx="311">
                  <c:v>12345.8595</c:v>
                </c:pt>
                <c:pt idx="312">
                  <c:v>14534.3364</c:v>
                </c:pt>
                <c:pt idx="313">
                  <c:v>12604.6258</c:v>
                </c:pt>
                <c:pt idx="314">
                  <c:v>11631.898499999999</c:v>
                </c:pt>
                <c:pt idx="315">
                  <c:v>5648.4371000000001</c:v>
                </c:pt>
                <c:pt idx="316">
                  <c:v>1820.6089000000002</c:v>
                </c:pt>
                <c:pt idx="317">
                  <c:v>-247.05538000000013</c:v>
                </c:pt>
                <c:pt idx="318">
                  <c:v>1257.0399</c:v>
                </c:pt>
                <c:pt idx="319">
                  <c:v>1047.7905000000001</c:v>
                </c:pt>
                <c:pt idx="320">
                  <c:v>824.41059999999993</c:v>
                </c:pt>
                <c:pt idx="321">
                  <c:v>496.81660000000011</c:v>
                </c:pt>
                <c:pt idx="322">
                  <c:v>619.30550000000017</c:v>
                </c:pt>
                <c:pt idx="323">
                  <c:v>217.64359999999988</c:v>
                </c:pt>
                <c:pt idx="324">
                  <c:v>238.02199999999993</c:v>
                </c:pt>
                <c:pt idx="325">
                  <c:v>177.26060000000007</c:v>
                </c:pt>
                <c:pt idx="326">
                  <c:v>182.72460000000001</c:v>
                </c:pt>
                <c:pt idx="327">
                  <c:v>201.69720000000007</c:v>
                </c:pt>
                <c:pt idx="328">
                  <c:v>58.496900000000096</c:v>
                </c:pt>
                <c:pt idx="329">
                  <c:v>93.265499999999975</c:v>
                </c:pt>
                <c:pt idx="330">
                  <c:v>92.713799999999992</c:v>
                </c:pt>
                <c:pt idx="331">
                  <c:v>84.148799999999937</c:v>
                </c:pt>
                <c:pt idx="332">
                  <c:v>-46.649499999999989</c:v>
                </c:pt>
                <c:pt idx="333">
                  <c:v>18.699700000000121</c:v>
                </c:pt>
                <c:pt idx="334">
                  <c:v>76.294700000000148</c:v>
                </c:pt>
                <c:pt idx="335">
                  <c:v>83.521099999999933</c:v>
                </c:pt>
                <c:pt idx="336">
                  <c:v>65.183600000000069</c:v>
                </c:pt>
                <c:pt idx="337">
                  <c:v>-181.91825999999992</c:v>
                </c:pt>
                <c:pt idx="338">
                  <c:v>-469.74056000000007</c:v>
                </c:pt>
                <c:pt idx="339">
                  <c:v>628.09040000000005</c:v>
                </c:pt>
                <c:pt idx="340">
                  <c:v>5926.6144999999997</c:v>
                </c:pt>
                <c:pt idx="341">
                  <c:v>21057.727200000001</c:v>
                </c:pt>
                <c:pt idx="342">
                  <c:v>7523.4054000000006</c:v>
                </c:pt>
                <c:pt idx="343">
                  <c:v>8541.5821999999989</c:v>
                </c:pt>
                <c:pt idx="344">
                  <c:v>7839.2422999999999</c:v>
                </c:pt>
                <c:pt idx="345">
                  <c:v>10775.997300000001</c:v>
                </c:pt>
                <c:pt idx="346">
                  <c:v>8996.7939999999999</c:v>
                </c:pt>
                <c:pt idx="347">
                  <c:v>4501.1540999999997</c:v>
                </c:pt>
                <c:pt idx="348">
                  <c:v>7329.0362999999998</c:v>
                </c:pt>
                <c:pt idx="349">
                  <c:v>5019.2178000000004</c:v>
                </c:pt>
                <c:pt idx="350">
                  <c:v>2382.9107000000004</c:v>
                </c:pt>
                <c:pt idx="351">
                  <c:v>1849.9761000000001</c:v>
                </c:pt>
                <c:pt idx="352">
                  <c:v>961.02119999999991</c:v>
                </c:pt>
                <c:pt idx="353">
                  <c:v>-771.69127000000003</c:v>
                </c:pt>
                <c:pt idx="354">
                  <c:v>707.55500000000006</c:v>
                </c:pt>
                <c:pt idx="355">
                  <c:v>510.67169999999987</c:v>
                </c:pt>
                <c:pt idx="356">
                  <c:v>612.85799999999995</c:v>
                </c:pt>
                <c:pt idx="357">
                  <c:v>74.430000000000064</c:v>
                </c:pt>
                <c:pt idx="358">
                  <c:v>415.18509999999992</c:v>
                </c:pt>
                <c:pt idx="359">
                  <c:v>788.62079999999992</c:v>
                </c:pt>
                <c:pt idx="360">
                  <c:v>433.88499999999999</c:v>
                </c:pt>
                <c:pt idx="361">
                  <c:v>155.53919999999994</c:v>
                </c:pt>
                <c:pt idx="362">
                  <c:v>82.047600000000102</c:v>
                </c:pt>
                <c:pt idx="363">
                  <c:v>99.057599999999866</c:v>
                </c:pt>
                <c:pt idx="364">
                  <c:v>108.22940000000017</c:v>
                </c:pt>
                <c:pt idx="365">
                  <c:v>54.764000000000124</c:v>
                </c:pt>
                <c:pt idx="366">
                  <c:v>45.962400000000116</c:v>
                </c:pt>
                <c:pt idx="367">
                  <c:v>49.796600000000126</c:v>
                </c:pt>
                <c:pt idx="368">
                  <c:v>50.392900000000054</c:v>
                </c:pt>
                <c:pt idx="369">
                  <c:v>1004.3545000000001</c:v>
                </c:pt>
                <c:pt idx="370">
                  <c:v>2789.4195999999997</c:v>
                </c:pt>
                <c:pt idx="371">
                  <c:v>5418.8149000000003</c:v>
                </c:pt>
                <c:pt idx="372">
                  <c:v>3649.6698000000001</c:v>
                </c:pt>
                <c:pt idx="373">
                  <c:v>4243.7984999999999</c:v>
                </c:pt>
                <c:pt idx="374">
                  <c:v>6741.5944</c:v>
                </c:pt>
                <c:pt idx="375">
                  <c:v>9359.9550999999992</c:v>
                </c:pt>
                <c:pt idx="376">
                  <c:v>11148.231100000001</c:v>
                </c:pt>
                <c:pt idx="377">
                  <c:v>12881.0594</c:v>
                </c:pt>
                <c:pt idx="378">
                  <c:v>11038.846799999999</c:v>
                </c:pt>
                <c:pt idx="379">
                  <c:v>9519.4268000000011</c:v>
                </c:pt>
                <c:pt idx="380">
                  <c:v>8136.1876000000002</c:v>
                </c:pt>
                <c:pt idx="381">
                  <c:v>5270.9133999999995</c:v>
                </c:pt>
                <c:pt idx="382">
                  <c:v>3392.3856999999998</c:v>
                </c:pt>
                <c:pt idx="383">
                  <c:v>323.45840000000021</c:v>
                </c:pt>
                <c:pt idx="384">
                  <c:v>-845.08530000000007</c:v>
                </c:pt>
                <c:pt idx="385">
                  <c:v>893.8416000000002</c:v>
                </c:pt>
                <c:pt idx="386">
                  <c:v>911.67600000000016</c:v>
                </c:pt>
                <c:pt idx="387">
                  <c:v>-69.733999999999924</c:v>
                </c:pt>
                <c:pt idx="388">
                  <c:v>208.94519999999989</c:v>
                </c:pt>
                <c:pt idx="389">
                  <c:v>174.22239999999988</c:v>
                </c:pt>
                <c:pt idx="390">
                  <c:v>148.00689999999986</c:v>
                </c:pt>
                <c:pt idx="391">
                  <c:v>133.83690000000001</c:v>
                </c:pt>
                <c:pt idx="392">
                  <c:v>82.200999999999794</c:v>
                </c:pt>
                <c:pt idx="393">
                  <c:v>115.81090000000017</c:v>
                </c:pt>
                <c:pt idx="394">
                  <c:v>49.057700000000068</c:v>
                </c:pt>
                <c:pt idx="395">
                  <c:v>48.603000000000065</c:v>
                </c:pt>
                <c:pt idx="396">
                  <c:v>46.384500000000116</c:v>
                </c:pt>
                <c:pt idx="397">
                  <c:v>-69.938400000000001</c:v>
                </c:pt>
                <c:pt idx="398">
                  <c:v>89.982999999999947</c:v>
                </c:pt>
                <c:pt idx="399">
                  <c:v>46.365999999999985</c:v>
                </c:pt>
                <c:pt idx="400">
                  <c:v>-166.57380000000001</c:v>
                </c:pt>
                <c:pt idx="401">
                  <c:v>-259.90487999999993</c:v>
                </c:pt>
                <c:pt idx="402">
                  <c:v>43.322599999999966</c:v>
                </c:pt>
                <c:pt idx="403">
                  <c:v>672.84910000000013</c:v>
                </c:pt>
                <c:pt idx="404">
                  <c:v>1823.1454999999999</c:v>
                </c:pt>
                <c:pt idx="405">
                  <c:v>3560.7627999999995</c:v>
                </c:pt>
                <c:pt idx="406">
                  <c:v>5066.4063999999998</c:v>
                </c:pt>
                <c:pt idx="407">
                  <c:v>5472.4373999999998</c:v>
                </c:pt>
                <c:pt idx="408">
                  <c:v>8011.6057000000001</c:v>
                </c:pt>
                <c:pt idx="409">
                  <c:v>9104.6185000000005</c:v>
                </c:pt>
                <c:pt idx="410">
                  <c:v>10835.043600000001</c:v>
                </c:pt>
                <c:pt idx="411">
                  <c:v>11214.8655</c:v>
                </c:pt>
                <c:pt idx="412">
                  <c:v>10135.8873</c:v>
                </c:pt>
                <c:pt idx="413">
                  <c:v>8428.6933000000008</c:v>
                </c:pt>
                <c:pt idx="414">
                  <c:v>6553.7196000000004</c:v>
                </c:pt>
                <c:pt idx="415">
                  <c:v>3747.3141000000005</c:v>
                </c:pt>
                <c:pt idx="416">
                  <c:v>-2.9087000000001808</c:v>
                </c:pt>
                <c:pt idx="417">
                  <c:v>753.82210000000009</c:v>
                </c:pt>
                <c:pt idx="418">
                  <c:v>389.00840000000017</c:v>
                </c:pt>
                <c:pt idx="419">
                  <c:v>530.10449999999992</c:v>
                </c:pt>
                <c:pt idx="420">
                  <c:v>297.60019999999986</c:v>
                </c:pt>
                <c:pt idx="421">
                  <c:v>151.91609999999991</c:v>
                </c:pt>
                <c:pt idx="422">
                  <c:v>170.21620000000007</c:v>
                </c:pt>
                <c:pt idx="423">
                  <c:v>78.692399999999907</c:v>
                </c:pt>
                <c:pt idx="424">
                  <c:v>64.113700000000108</c:v>
                </c:pt>
                <c:pt idx="425">
                  <c:v>64.553400000000011</c:v>
                </c:pt>
                <c:pt idx="426">
                  <c:v>59.935300000000097</c:v>
                </c:pt>
                <c:pt idx="427">
                  <c:v>52.040100000000166</c:v>
                </c:pt>
                <c:pt idx="428">
                  <c:v>51.47219999999993</c:v>
                </c:pt>
                <c:pt idx="429">
                  <c:v>40.501800000000003</c:v>
                </c:pt>
                <c:pt idx="430">
                  <c:v>40.741399999999885</c:v>
                </c:pt>
                <c:pt idx="431">
                  <c:v>3923.1876000000002</c:v>
                </c:pt>
                <c:pt idx="432">
                  <c:v>13407.308199999999</c:v>
                </c:pt>
                <c:pt idx="433">
                  <c:v>9624.3664000000008</c:v>
                </c:pt>
                <c:pt idx="434">
                  <c:v>6658.9627</c:v>
                </c:pt>
                <c:pt idx="435">
                  <c:v>7847.3469999999998</c:v>
                </c:pt>
                <c:pt idx="436">
                  <c:v>8462.1592000000001</c:v>
                </c:pt>
                <c:pt idx="437">
                  <c:v>9030.5835000000006</c:v>
                </c:pt>
                <c:pt idx="438">
                  <c:v>3837.8364000000001</c:v>
                </c:pt>
                <c:pt idx="439">
                  <c:v>2477.5857999999998</c:v>
                </c:pt>
                <c:pt idx="440">
                  <c:v>3333.5396000000001</c:v>
                </c:pt>
                <c:pt idx="441">
                  <c:v>2502.5641000000001</c:v>
                </c:pt>
                <c:pt idx="442">
                  <c:v>1778.8658999999998</c:v>
                </c:pt>
                <c:pt idx="443">
                  <c:v>1125.0001000000002</c:v>
                </c:pt>
                <c:pt idx="444">
                  <c:v>-58.913000000000011</c:v>
                </c:pt>
                <c:pt idx="445">
                  <c:v>-967.69690000000003</c:v>
                </c:pt>
                <c:pt idx="446">
                  <c:v>701.41870000000017</c:v>
                </c:pt>
                <c:pt idx="447">
                  <c:v>924.91430000000014</c:v>
                </c:pt>
                <c:pt idx="448">
                  <c:v>854.40880000000016</c:v>
                </c:pt>
                <c:pt idx="449">
                  <c:v>446.67979999999989</c:v>
                </c:pt>
                <c:pt idx="450">
                  <c:v>223.71309999999994</c:v>
                </c:pt>
                <c:pt idx="451">
                  <c:v>182.95900000000006</c:v>
                </c:pt>
                <c:pt idx="452">
                  <c:v>233.6422</c:v>
                </c:pt>
                <c:pt idx="453">
                  <c:v>314.35699999999997</c:v>
                </c:pt>
                <c:pt idx="454">
                  <c:v>131.7829999999999</c:v>
                </c:pt>
                <c:pt idx="455">
                  <c:v>63.505300000000034</c:v>
                </c:pt>
                <c:pt idx="456">
                  <c:v>235.90660000000003</c:v>
                </c:pt>
                <c:pt idx="457">
                  <c:v>235.77230000000009</c:v>
                </c:pt>
                <c:pt idx="458">
                  <c:v>235.73710000000005</c:v>
                </c:pt>
                <c:pt idx="459">
                  <c:v>235.96360000000004</c:v>
                </c:pt>
                <c:pt idx="460">
                  <c:v>12169.338099999999</c:v>
                </c:pt>
                <c:pt idx="461">
                  <c:v>16208.803199999998</c:v>
                </c:pt>
                <c:pt idx="462">
                  <c:v>17223.527999999998</c:v>
                </c:pt>
                <c:pt idx="463">
                  <c:v>14046.168799999999</c:v>
                </c:pt>
                <c:pt idx="464">
                  <c:v>7528.5464000000011</c:v>
                </c:pt>
                <c:pt idx="465">
                  <c:v>954.62969999999996</c:v>
                </c:pt>
                <c:pt idx="466">
                  <c:v>-341.85732999999993</c:v>
                </c:pt>
                <c:pt idx="467">
                  <c:v>1929.2196999999999</c:v>
                </c:pt>
                <c:pt idx="468">
                  <c:v>1613.2779999999998</c:v>
                </c:pt>
                <c:pt idx="469">
                  <c:v>1573.7054999999998</c:v>
                </c:pt>
                <c:pt idx="470">
                  <c:v>490.5326</c:v>
                </c:pt>
                <c:pt idx="471">
                  <c:v>591.54600000000005</c:v>
                </c:pt>
                <c:pt idx="472">
                  <c:v>478.99030000000016</c:v>
                </c:pt>
                <c:pt idx="473">
                  <c:v>321.11370000000011</c:v>
                </c:pt>
                <c:pt idx="474">
                  <c:v>39.249900000000025</c:v>
                </c:pt>
                <c:pt idx="475">
                  <c:v>101.86069999999995</c:v>
                </c:pt>
                <c:pt idx="476">
                  <c:v>96.863599999999906</c:v>
                </c:pt>
                <c:pt idx="477">
                  <c:v>7.5941000000000258</c:v>
                </c:pt>
                <c:pt idx="478">
                  <c:v>76.648800000000165</c:v>
                </c:pt>
                <c:pt idx="479">
                  <c:v>39.101499999999987</c:v>
                </c:pt>
                <c:pt idx="480">
                  <c:v>48.959699999999884</c:v>
                </c:pt>
                <c:pt idx="481">
                  <c:v>48.241199999999935</c:v>
                </c:pt>
                <c:pt idx="482">
                  <c:v>71.168499999999995</c:v>
                </c:pt>
                <c:pt idx="483">
                  <c:v>54.861400000000003</c:v>
                </c:pt>
                <c:pt idx="484">
                  <c:v>1075.4704000000002</c:v>
                </c:pt>
                <c:pt idx="485">
                  <c:v>-1176.6709000000001</c:v>
                </c:pt>
                <c:pt idx="486">
                  <c:v>11783.602699999999</c:v>
                </c:pt>
                <c:pt idx="487">
                  <c:v>6903.0655999999999</c:v>
                </c:pt>
                <c:pt idx="488">
                  <c:v>5959.7816999999995</c:v>
                </c:pt>
                <c:pt idx="489">
                  <c:v>8316.0946999999996</c:v>
                </c:pt>
                <c:pt idx="490">
                  <c:v>5909.3433999999997</c:v>
                </c:pt>
                <c:pt idx="491">
                  <c:v>1326.3273000000002</c:v>
                </c:pt>
                <c:pt idx="492">
                  <c:v>-205.93419999999992</c:v>
                </c:pt>
                <c:pt idx="493">
                  <c:v>1264.6106999999997</c:v>
                </c:pt>
                <c:pt idx="494">
                  <c:v>2121.9953999999998</c:v>
                </c:pt>
                <c:pt idx="495">
                  <c:v>1048.2131999999999</c:v>
                </c:pt>
                <c:pt idx="496">
                  <c:v>376.31089999999995</c:v>
                </c:pt>
                <c:pt idx="497">
                  <c:v>68.98479999999995</c:v>
                </c:pt>
                <c:pt idx="498">
                  <c:v>99.141599999999926</c:v>
                </c:pt>
                <c:pt idx="499">
                  <c:v>54.567600000000084</c:v>
                </c:pt>
                <c:pt idx="500">
                  <c:v>31.496699999999919</c:v>
                </c:pt>
                <c:pt idx="501">
                  <c:v>53.390600000000177</c:v>
                </c:pt>
                <c:pt idx="502">
                  <c:v>38.234899999999925</c:v>
                </c:pt>
                <c:pt idx="503">
                  <c:v>54.488200000000006</c:v>
                </c:pt>
                <c:pt idx="504">
                  <c:v>48.757499999999936</c:v>
                </c:pt>
                <c:pt idx="505">
                  <c:v>93.61200000000008</c:v>
                </c:pt>
                <c:pt idx="506">
                  <c:v>100.56039999999985</c:v>
                </c:pt>
                <c:pt idx="507">
                  <c:v>97.301400000000058</c:v>
                </c:pt>
                <c:pt idx="508">
                  <c:v>78.342300000000023</c:v>
                </c:pt>
                <c:pt idx="509">
                  <c:v>81.730399999999918</c:v>
                </c:pt>
                <c:pt idx="510">
                  <c:v>638.87819999999988</c:v>
                </c:pt>
                <c:pt idx="511">
                  <c:v>2642.6776</c:v>
                </c:pt>
                <c:pt idx="512">
                  <c:v>10657.894</c:v>
                </c:pt>
                <c:pt idx="513">
                  <c:v>2460.9690000000001</c:v>
                </c:pt>
                <c:pt idx="514">
                  <c:v>2254.0245000000004</c:v>
                </c:pt>
                <c:pt idx="515">
                  <c:v>1245.5491000000002</c:v>
                </c:pt>
                <c:pt idx="516">
                  <c:v>1792.0541999999998</c:v>
                </c:pt>
                <c:pt idx="517">
                  <c:v>-94.295799999999872</c:v>
                </c:pt>
                <c:pt idx="518">
                  <c:v>-710.72583000000009</c:v>
                </c:pt>
                <c:pt idx="519">
                  <c:v>233.5809999999999</c:v>
                </c:pt>
                <c:pt idx="520">
                  <c:v>279.07300000000009</c:v>
                </c:pt>
                <c:pt idx="521">
                  <c:v>478.52839999999992</c:v>
                </c:pt>
                <c:pt idx="522">
                  <c:v>578.45679999999993</c:v>
                </c:pt>
                <c:pt idx="523">
                  <c:v>1252.6389999999999</c:v>
                </c:pt>
                <c:pt idx="524">
                  <c:v>386.99070000000006</c:v>
                </c:pt>
                <c:pt idx="525">
                  <c:v>285.39719999999988</c:v>
                </c:pt>
                <c:pt idx="526">
                  <c:v>1009.0082000000002</c:v>
                </c:pt>
                <c:pt idx="527">
                  <c:v>130.16709999999989</c:v>
                </c:pt>
                <c:pt idx="528">
                  <c:v>-40.693199999999933</c:v>
                </c:pt>
                <c:pt idx="529">
                  <c:v>34.398200000000088</c:v>
                </c:pt>
                <c:pt idx="530">
                  <c:v>-3.5126000000000204</c:v>
                </c:pt>
                <c:pt idx="531">
                  <c:v>57.970100000000002</c:v>
                </c:pt>
                <c:pt idx="532">
                  <c:v>40.101599999999962</c:v>
                </c:pt>
                <c:pt idx="533">
                  <c:v>97.537599999999884</c:v>
                </c:pt>
                <c:pt idx="534">
                  <c:v>104.79410000000007</c:v>
                </c:pt>
                <c:pt idx="535">
                  <c:v>118.80449999999996</c:v>
                </c:pt>
                <c:pt idx="536">
                  <c:v>59.329999999999927</c:v>
                </c:pt>
                <c:pt idx="537">
                  <c:v>85.219100000000026</c:v>
                </c:pt>
                <c:pt idx="538">
                  <c:v>93.341399999999794</c:v>
                </c:pt>
                <c:pt idx="539">
                  <c:v>90.376400000000103</c:v>
                </c:pt>
                <c:pt idx="540">
                  <c:v>50.779199999999946</c:v>
                </c:pt>
                <c:pt idx="541">
                  <c:v>-76.901100000000042</c:v>
                </c:pt>
                <c:pt idx="542">
                  <c:v>-488.44216000000006</c:v>
                </c:pt>
                <c:pt idx="543">
                  <c:v>-727.01620000000003</c:v>
                </c:pt>
                <c:pt idx="544">
                  <c:v>-674.67432000000008</c:v>
                </c:pt>
                <c:pt idx="545">
                  <c:v>-817.14939000000004</c:v>
                </c:pt>
                <c:pt idx="546">
                  <c:v>610.69190000000003</c:v>
                </c:pt>
                <c:pt idx="547">
                  <c:v>1382.3849999999998</c:v>
                </c:pt>
                <c:pt idx="548">
                  <c:v>4438.8688000000002</c:v>
                </c:pt>
                <c:pt idx="549">
                  <c:v>5997.5681000000004</c:v>
                </c:pt>
                <c:pt idx="550">
                  <c:v>8655.6260000000002</c:v>
                </c:pt>
                <c:pt idx="551">
                  <c:v>6934.6185000000005</c:v>
                </c:pt>
                <c:pt idx="552">
                  <c:v>5662.4840000000004</c:v>
                </c:pt>
                <c:pt idx="553">
                  <c:v>4176.2528000000002</c:v>
                </c:pt>
                <c:pt idx="554">
                  <c:v>2279.4121999999998</c:v>
                </c:pt>
                <c:pt idx="555">
                  <c:v>-310.00126</c:v>
                </c:pt>
                <c:pt idx="556">
                  <c:v>-537.65448000000004</c:v>
                </c:pt>
                <c:pt idx="557">
                  <c:v>761.54209999999989</c:v>
                </c:pt>
                <c:pt idx="558">
                  <c:v>1017.6274000000001</c:v>
                </c:pt>
                <c:pt idx="559">
                  <c:v>481.36789999999996</c:v>
                </c:pt>
                <c:pt idx="560">
                  <c:v>176.52250000000004</c:v>
                </c:pt>
                <c:pt idx="561">
                  <c:v>419.39839999999981</c:v>
                </c:pt>
                <c:pt idx="562">
                  <c:v>91.102599999999939</c:v>
                </c:pt>
                <c:pt idx="563">
                  <c:v>103.05719999999997</c:v>
                </c:pt>
                <c:pt idx="564">
                  <c:v>67.381600000000162</c:v>
                </c:pt>
                <c:pt idx="565">
                  <c:v>100.92930000000001</c:v>
                </c:pt>
                <c:pt idx="566">
                  <c:v>12115.609</c:v>
                </c:pt>
                <c:pt idx="567">
                  <c:v>3000.4025999999994</c:v>
                </c:pt>
                <c:pt idx="568">
                  <c:v>379.02650000000017</c:v>
                </c:pt>
                <c:pt idx="569">
                  <c:v>572.73479999999995</c:v>
                </c:pt>
                <c:pt idx="570">
                  <c:v>2895.0821999999998</c:v>
                </c:pt>
                <c:pt idx="571">
                  <c:v>1062.2783999999999</c:v>
                </c:pt>
                <c:pt idx="572">
                  <c:v>10431.8223</c:v>
                </c:pt>
                <c:pt idx="573">
                  <c:v>14454.328</c:v>
                </c:pt>
                <c:pt idx="574">
                  <c:v>18907.106400000001</c:v>
                </c:pt>
                <c:pt idx="575">
                  <c:v>18181.498600000003</c:v>
                </c:pt>
                <c:pt idx="576">
                  <c:v>14348.890299999999</c:v>
                </c:pt>
                <c:pt idx="577">
                  <c:v>11748.867899999999</c:v>
                </c:pt>
                <c:pt idx="578">
                  <c:v>12965.973399999999</c:v>
                </c:pt>
                <c:pt idx="579">
                  <c:v>11098.9087</c:v>
                </c:pt>
                <c:pt idx="580">
                  <c:v>9636.6908999999996</c:v>
                </c:pt>
                <c:pt idx="581">
                  <c:v>3847.6265999999996</c:v>
                </c:pt>
                <c:pt idx="582">
                  <c:v>-459.49358000000007</c:v>
                </c:pt>
                <c:pt idx="583">
                  <c:v>816.99060000000009</c:v>
                </c:pt>
                <c:pt idx="584">
                  <c:v>1088.9464</c:v>
                </c:pt>
                <c:pt idx="585">
                  <c:v>624.6721</c:v>
                </c:pt>
                <c:pt idx="586">
                  <c:v>314.60149999999999</c:v>
                </c:pt>
                <c:pt idx="587">
                  <c:v>303.78850000000011</c:v>
                </c:pt>
                <c:pt idx="588">
                  <c:v>98.897400000000061</c:v>
                </c:pt>
                <c:pt idx="589">
                  <c:v>39.721000000000004</c:v>
                </c:pt>
                <c:pt idx="590">
                  <c:v>44.900800000000118</c:v>
                </c:pt>
                <c:pt idx="591">
                  <c:v>52.535200000000032</c:v>
                </c:pt>
                <c:pt idx="592">
                  <c:v>55.95699999999988</c:v>
                </c:pt>
                <c:pt idx="593">
                  <c:v>-2.9300999999998112</c:v>
                </c:pt>
                <c:pt idx="594">
                  <c:v>68.16780000000017</c:v>
                </c:pt>
                <c:pt idx="595">
                  <c:v>76.869799999999941</c:v>
                </c:pt>
                <c:pt idx="596">
                  <c:v>67.934899999999971</c:v>
                </c:pt>
                <c:pt idx="597">
                  <c:v>63.148200000000088</c:v>
                </c:pt>
                <c:pt idx="598">
                  <c:v>305.02839999999992</c:v>
                </c:pt>
                <c:pt idx="599">
                  <c:v>17800.361399999998</c:v>
                </c:pt>
                <c:pt idx="600">
                  <c:v>14489.1731</c:v>
                </c:pt>
                <c:pt idx="601">
                  <c:v>10432.734999999999</c:v>
                </c:pt>
                <c:pt idx="602">
                  <c:v>6955.7990999999993</c:v>
                </c:pt>
                <c:pt idx="603">
                  <c:v>10373.109</c:v>
                </c:pt>
                <c:pt idx="604">
                  <c:v>9780.8639000000003</c:v>
                </c:pt>
                <c:pt idx="605">
                  <c:v>7722.9840999999997</c:v>
                </c:pt>
                <c:pt idx="606">
                  <c:v>4578.4813000000004</c:v>
                </c:pt>
                <c:pt idx="607">
                  <c:v>1037.5965000000001</c:v>
                </c:pt>
                <c:pt idx="608">
                  <c:v>-481.30533000000003</c:v>
                </c:pt>
                <c:pt idx="609">
                  <c:v>-120.75489999999991</c:v>
                </c:pt>
                <c:pt idx="610">
                  <c:v>-113.86959999999999</c:v>
                </c:pt>
                <c:pt idx="611">
                  <c:v>469.88130000000001</c:v>
                </c:pt>
                <c:pt idx="612">
                  <c:v>622.49620000000004</c:v>
                </c:pt>
                <c:pt idx="613">
                  <c:v>542.98230000000012</c:v>
                </c:pt>
                <c:pt idx="614">
                  <c:v>469.2337</c:v>
                </c:pt>
                <c:pt idx="615">
                  <c:v>-227.94739000000004</c:v>
                </c:pt>
                <c:pt idx="616">
                  <c:v>48.749700000000075</c:v>
                </c:pt>
                <c:pt idx="617">
                  <c:v>101.81800000000021</c:v>
                </c:pt>
                <c:pt idx="618">
                  <c:v>331.78829999999994</c:v>
                </c:pt>
                <c:pt idx="619">
                  <c:v>55.874199999999973</c:v>
                </c:pt>
                <c:pt idx="620">
                  <c:v>996.06860000000006</c:v>
                </c:pt>
                <c:pt idx="621">
                  <c:v>371.86369999999988</c:v>
                </c:pt>
                <c:pt idx="622">
                  <c:v>-59.749099999999999</c:v>
                </c:pt>
                <c:pt idx="623">
                  <c:v>805.94760000000019</c:v>
                </c:pt>
                <c:pt idx="624">
                  <c:v>132.79690000000005</c:v>
                </c:pt>
                <c:pt idx="625">
                  <c:v>88.410599999999931</c:v>
                </c:pt>
                <c:pt idx="626">
                  <c:v>-343.0592200000001</c:v>
                </c:pt>
                <c:pt idx="627">
                  <c:v>-13.811200000000099</c:v>
                </c:pt>
                <c:pt idx="628">
                  <c:v>-653.84673000000009</c:v>
                </c:pt>
                <c:pt idx="629">
                  <c:v>-974.53654000000006</c:v>
                </c:pt>
                <c:pt idx="630">
                  <c:v>-969.48165000000017</c:v>
                </c:pt>
                <c:pt idx="631">
                  <c:v>-1006.1986999999999</c:v>
                </c:pt>
                <c:pt idx="632">
                  <c:v>-938.06443000000002</c:v>
                </c:pt>
                <c:pt idx="633">
                  <c:v>-751.18574000000001</c:v>
                </c:pt>
                <c:pt idx="634">
                  <c:v>-467.07082000000003</c:v>
                </c:pt>
                <c:pt idx="635">
                  <c:v>-520.67395999999997</c:v>
                </c:pt>
                <c:pt idx="636">
                  <c:v>-356.16942000000006</c:v>
                </c:pt>
                <c:pt idx="637">
                  <c:v>-404.00100999999995</c:v>
                </c:pt>
                <c:pt idx="638">
                  <c:v>-360.57905999999991</c:v>
                </c:pt>
                <c:pt idx="639">
                  <c:v>-497.50936999999988</c:v>
                </c:pt>
                <c:pt idx="640">
                  <c:v>-512.95645000000002</c:v>
                </c:pt>
                <c:pt idx="641">
                  <c:v>-248.6004200000001</c:v>
                </c:pt>
                <c:pt idx="642">
                  <c:v>-462.41923999999995</c:v>
                </c:pt>
                <c:pt idx="643">
                  <c:v>-257.92117000000007</c:v>
                </c:pt>
                <c:pt idx="644">
                  <c:v>82.228800000000092</c:v>
                </c:pt>
                <c:pt idx="645">
                  <c:v>292.48309999999992</c:v>
                </c:pt>
                <c:pt idx="646">
                  <c:v>218.85040000000004</c:v>
                </c:pt>
                <c:pt idx="647">
                  <c:v>63.880200000000059</c:v>
                </c:pt>
                <c:pt idx="648">
                  <c:v>68.031200000000126</c:v>
                </c:pt>
                <c:pt idx="649">
                  <c:v>58.034800000000132</c:v>
                </c:pt>
                <c:pt idx="650">
                  <c:v>55.827399999999898</c:v>
                </c:pt>
                <c:pt idx="651">
                  <c:v>58.449399999999969</c:v>
                </c:pt>
                <c:pt idx="652">
                  <c:v>58.436200000000099</c:v>
                </c:pt>
                <c:pt idx="653">
                  <c:v>58.332100000000082</c:v>
                </c:pt>
                <c:pt idx="654">
                  <c:v>56.171500000000151</c:v>
                </c:pt>
                <c:pt idx="655">
                  <c:v>44.050500000000056</c:v>
                </c:pt>
                <c:pt idx="656">
                  <c:v>38.79300000000012</c:v>
                </c:pt>
                <c:pt idx="657">
                  <c:v>-76.140699999999924</c:v>
                </c:pt>
                <c:pt idx="658">
                  <c:v>-413.95056999999997</c:v>
                </c:pt>
                <c:pt idx="659">
                  <c:v>-651.22664000000009</c:v>
                </c:pt>
                <c:pt idx="660">
                  <c:v>-103.44560000000001</c:v>
                </c:pt>
                <c:pt idx="661">
                  <c:v>-41.614900000000034</c:v>
                </c:pt>
                <c:pt idx="662">
                  <c:v>114.20409999999993</c:v>
                </c:pt>
                <c:pt idx="663">
                  <c:v>-80.048900000000003</c:v>
                </c:pt>
                <c:pt idx="664">
                  <c:v>168.25330000000008</c:v>
                </c:pt>
                <c:pt idx="665">
                  <c:v>105.85349999999994</c:v>
                </c:pt>
                <c:pt idx="666">
                  <c:v>89.546299999999974</c:v>
                </c:pt>
                <c:pt idx="667">
                  <c:v>81.458499999999958</c:v>
                </c:pt>
                <c:pt idx="668">
                  <c:v>-514.4943199999999</c:v>
                </c:pt>
                <c:pt idx="669">
                  <c:v>263.34519999999998</c:v>
                </c:pt>
                <c:pt idx="670">
                  <c:v>5089.1463999999996</c:v>
                </c:pt>
                <c:pt idx="671">
                  <c:v>19819.032799999997</c:v>
                </c:pt>
                <c:pt idx="672">
                  <c:v>19540.570899999999</c:v>
                </c:pt>
                <c:pt idx="673">
                  <c:v>16049.065200000001</c:v>
                </c:pt>
                <c:pt idx="674">
                  <c:v>12196.857</c:v>
                </c:pt>
                <c:pt idx="675">
                  <c:v>14928.042100000001</c:v>
                </c:pt>
                <c:pt idx="676">
                  <c:v>14560.390599999999</c:v>
                </c:pt>
                <c:pt idx="677">
                  <c:v>11862.016600000001</c:v>
                </c:pt>
                <c:pt idx="678">
                  <c:v>7511.3989999999994</c:v>
                </c:pt>
                <c:pt idx="679">
                  <c:v>2215.6331</c:v>
                </c:pt>
                <c:pt idx="680">
                  <c:v>-480.62254000000007</c:v>
                </c:pt>
                <c:pt idx="681">
                  <c:v>1289.6516000000001</c:v>
                </c:pt>
                <c:pt idx="682">
                  <c:v>69.292699999999968</c:v>
                </c:pt>
                <c:pt idx="683">
                  <c:v>664.31719999999996</c:v>
                </c:pt>
                <c:pt idx="684">
                  <c:v>587.67420000000016</c:v>
                </c:pt>
                <c:pt idx="685">
                  <c:v>250.62030000000004</c:v>
                </c:pt>
                <c:pt idx="686">
                  <c:v>366.26109999999994</c:v>
                </c:pt>
                <c:pt idx="687">
                  <c:v>21.539800000000014</c:v>
                </c:pt>
                <c:pt idx="688">
                  <c:v>-566.34822999999994</c:v>
                </c:pt>
                <c:pt idx="689">
                  <c:v>123.1228000000001</c:v>
                </c:pt>
                <c:pt idx="690">
                  <c:v>22.266700000000128</c:v>
                </c:pt>
                <c:pt idx="691">
                  <c:v>59.410600000000159</c:v>
                </c:pt>
                <c:pt idx="692">
                  <c:v>42.615900000000011</c:v>
                </c:pt>
                <c:pt idx="693">
                  <c:v>64.409400000000005</c:v>
                </c:pt>
                <c:pt idx="694">
                  <c:v>35.798699999999826</c:v>
                </c:pt>
                <c:pt idx="695">
                  <c:v>35.95900000000006</c:v>
                </c:pt>
                <c:pt idx="696">
                  <c:v>-332.12893999999994</c:v>
                </c:pt>
                <c:pt idx="697">
                  <c:v>-332.06324000000006</c:v>
                </c:pt>
                <c:pt idx="698">
                  <c:v>20777.058000000001</c:v>
                </c:pt>
                <c:pt idx="699">
                  <c:v>14647.299499999999</c:v>
                </c:pt>
                <c:pt idx="700">
                  <c:v>14662.326999999999</c:v>
                </c:pt>
                <c:pt idx="701">
                  <c:v>14662.427899999999</c:v>
                </c:pt>
                <c:pt idx="702">
                  <c:v>22114.627</c:v>
                </c:pt>
                <c:pt idx="703">
                  <c:v>15307.968699999999</c:v>
                </c:pt>
                <c:pt idx="704">
                  <c:v>10957.1062</c:v>
                </c:pt>
                <c:pt idx="705">
                  <c:v>4087.8031999999994</c:v>
                </c:pt>
                <c:pt idx="706">
                  <c:v>140.13419999999996</c:v>
                </c:pt>
                <c:pt idx="707">
                  <c:v>-529.36171999999999</c:v>
                </c:pt>
                <c:pt idx="708">
                  <c:v>522.61099999999988</c:v>
                </c:pt>
                <c:pt idx="709">
                  <c:v>1597.1123999999998</c:v>
                </c:pt>
                <c:pt idx="710">
                  <c:v>542.13220000000001</c:v>
                </c:pt>
                <c:pt idx="711">
                  <c:v>533.21019999999999</c:v>
                </c:pt>
                <c:pt idx="712">
                  <c:v>187.16249999999991</c:v>
                </c:pt>
                <c:pt idx="713">
                  <c:v>134.21849999999995</c:v>
                </c:pt>
                <c:pt idx="714">
                  <c:v>135.44470000000001</c:v>
                </c:pt>
                <c:pt idx="715">
                  <c:v>74.942700000000059</c:v>
                </c:pt>
                <c:pt idx="716">
                  <c:v>106.29819999999995</c:v>
                </c:pt>
                <c:pt idx="717">
                  <c:v>88.692700000000059</c:v>
                </c:pt>
                <c:pt idx="718">
                  <c:v>106.72330000000011</c:v>
                </c:pt>
                <c:pt idx="719">
                  <c:v>75.587399999999889</c:v>
                </c:pt>
                <c:pt idx="720">
                  <c:v>16.153999999999996</c:v>
                </c:pt>
                <c:pt idx="721">
                  <c:v>-60.22849999999994</c:v>
                </c:pt>
                <c:pt idx="722">
                  <c:v>58.75890000000004</c:v>
                </c:pt>
                <c:pt idx="723">
                  <c:v>-280.24833000000012</c:v>
                </c:pt>
                <c:pt idx="724">
                  <c:v>347.7355</c:v>
                </c:pt>
                <c:pt idx="725">
                  <c:v>1354.3177000000001</c:v>
                </c:pt>
                <c:pt idx="726">
                  <c:v>1220.9827000000002</c:v>
                </c:pt>
                <c:pt idx="727">
                  <c:v>2393.6310000000003</c:v>
                </c:pt>
                <c:pt idx="728">
                  <c:v>391.37660000000005</c:v>
                </c:pt>
                <c:pt idx="729">
                  <c:v>162.88669999999979</c:v>
                </c:pt>
                <c:pt idx="730">
                  <c:v>-64.510700000000043</c:v>
                </c:pt>
                <c:pt idx="731">
                  <c:v>-861.32670000000007</c:v>
                </c:pt>
                <c:pt idx="732">
                  <c:v>-206.95337999999992</c:v>
                </c:pt>
                <c:pt idx="733">
                  <c:v>-57.45659999999998</c:v>
                </c:pt>
                <c:pt idx="734">
                  <c:v>-284.25046000000009</c:v>
                </c:pt>
                <c:pt idx="735">
                  <c:v>230.57310000000007</c:v>
                </c:pt>
                <c:pt idx="736">
                  <c:v>1672.3345000000002</c:v>
                </c:pt>
                <c:pt idx="737">
                  <c:v>1681.3448999999998</c:v>
                </c:pt>
                <c:pt idx="738">
                  <c:v>2966.6485000000002</c:v>
                </c:pt>
                <c:pt idx="739">
                  <c:v>4067.2237999999998</c:v>
                </c:pt>
                <c:pt idx="740">
                  <c:v>3883.5294999999996</c:v>
                </c:pt>
                <c:pt idx="741">
                  <c:v>4032.8921</c:v>
                </c:pt>
                <c:pt idx="742">
                  <c:v>4574.0430999999999</c:v>
                </c:pt>
                <c:pt idx="743">
                  <c:v>3882.6772000000001</c:v>
                </c:pt>
                <c:pt idx="744">
                  <c:v>3602.9404</c:v>
                </c:pt>
                <c:pt idx="745">
                  <c:v>3550.2073</c:v>
                </c:pt>
                <c:pt idx="746">
                  <c:v>4025.3415</c:v>
                </c:pt>
                <c:pt idx="747">
                  <c:v>3986.8856000000005</c:v>
                </c:pt>
                <c:pt idx="748">
                  <c:v>3613.5264999999999</c:v>
                </c:pt>
                <c:pt idx="749">
                  <c:v>2376.4242000000004</c:v>
                </c:pt>
                <c:pt idx="750">
                  <c:v>1224.0644000000002</c:v>
                </c:pt>
                <c:pt idx="751">
                  <c:v>-430.31399999999996</c:v>
                </c:pt>
                <c:pt idx="752">
                  <c:v>-409.74316999999996</c:v>
                </c:pt>
                <c:pt idx="753">
                  <c:v>1061.5498</c:v>
                </c:pt>
                <c:pt idx="754">
                  <c:v>724.37220000000002</c:v>
                </c:pt>
                <c:pt idx="755">
                  <c:v>200.02620000000002</c:v>
                </c:pt>
                <c:pt idx="756">
                  <c:v>109.36770000000001</c:v>
                </c:pt>
                <c:pt idx="757">
                  <c:v>178.64020000000005</c:v>
                </c:pt>
                <c:pt idx="758">
                  <c:v>70.825199999999995</c:v>
                </c:pt>
                <c:pt idx="759">
                  <c:v>51.007100000000037</c:v>
                </c:pt>
                <c:pt idx="760">
                  <c:v>43.078899999999976</c:v>
                </c:pt>
                <c:pt idx="761">
                  <c:v>46.943100000000186</c:v>
                </c:pt>
                <c:pt idx="762">
                  <c:v>48.279199999999946</c:v>
                </c:pt>
                <c:pt idx="763">
                  <c:v>41.447599999999966</c:v>
                </c:pt>
                <c:pt idx="764">
                  <c:v>46.009199999999964</c:v>
                </c:pt>
                <c:pt idx="765">
                  <c:v>47.011899999999969</c:v>
                </c:pt>
                <c:pt idx="766">
                  <c:v>3938.9438999999998</c:v>
                </c:pt>
                <c:pt idx="767">
                  <c:v>15212.103499999999</c:v>
                </c:pt>
                <c:pt idx="768">
                  <c:v>4960.4250000000002</c:v>
                </c:pt>
                <c:pt idx="769">
                  <c:v>2180.9976000000001</c:v>
                </c:pt>
                <c:pt idx="770">
                  <c:v>934.70249999999987</c:v>
                </c:pt>
                <c:pt idx="771">
                  <c:v>1292.7228</c:v>
                </c:pt>
                <c:pt idx="772">
                  <c:v>-37.916699999999992</c:v>
                </c:pt>
                <c:pt idx="773">
                  <c:v>-3.3725999999999203</c:v>
                </c:pt>
                <c:pt idx="774">
                  <c:v>-515.77955999999995</c:v>
                </c:pt>
                <c:pt idx="775">
                  <c:v>481.27309999999989</c:v>
                </c:pt>
                <c:pt idx="776">
                  <c:v>444.52659999999992</c:v>
                </c:pt>
                <c:pt idx="777">
                  <c:v>133.06639999999993</c:v>
                </c:pt>
                <c:pt idx="778">
                  <c:v>-62.363700000000108</c:v>
                </c:pt>
                <c:pt idx="779">
                  <c:v>41.172500000000127</c:v>
                </c:pt>
                <c:pt idx="780">
                  <c:v>27.455899999999929</c:v>
                </c:pt>
                <c:pt idx="781">
                  <c:v>25.45270000000005</c:v>
                </c:pt>
                <c:pt idx="782">
                  <c:v>39.73720000000003</c:v>
                </c:pt>
                <c:pt idx="783">
                  <c:v>47.151700000000119</c:v>
                </c:pt>
                <c:pt idx="784">
                  <c:v>119.63280000000009</c:v>
                </c:pt>
                <c:pt idx="785">
                  <c:v>66.780099999999948</c:v>
                </c:pt>
                <c:pt idx="786">
                  <c:v>13.664600000000064</c:v>
                </c:pt>
                <c:pt idx="787">
                  <c:v>22.729599999999891</c:v>
                </c:pt>
                <c:pt idx="788">
                  <c:v>-454.69480999999996</c:v>
                </c:pt>
                <c:pt idx="789">
                  <c:v>5922.1998000000003</c:v>
                </c:pt>
                <c:pt idx="790">
                  <c:v>-1178.1359</c:v>
                </c:pt>
                <c:pt idx="791">
                  <c:v>7419.5877</c:v>
                </c:pt>
                <c:pt idx="792">
                  <c:v>5951.1023999999998</c:v>
                </c:pt>
                <c:pt idx="793">
                  <c:v>5239.1446999999998</c:v>
                </c:pt>
                <c:pt idx="794">
                  <c:v>4745.9189999999999</c:v>
                </c:pt>
                <c:pt idx="795">
                  <c:v>1951.942</c:v>
                </c:pt>
                <c:pt idx="796">
                  <c:v>1285.153</c:v>
                </c:pt>
                <c:pt idx="797">
                  <c:v>722.20410000000015</c:v>
                </c:pt>
                <c:pt idx="798">
                  <c:v>30.507700000000114</c:v>
                </c:pt>
                <c:pt idx="799">
                  <c:v>623.25340000000006</c:v>
                </c:pt>
                <c:pt idx="800">
                  <c:v>397.37000000000012</c:v>
                </c:pt>
                <c:pt idx="801">
                  <c:v>497.39639999999986</c:v>
                </c:pt>
                <c:pt idx="802">
                  <c:v>128.55680000000007</c:v>
                </c:pt>
                <c:pt idx="803">
                  <c:v>50.861099999999851</c:v>
                </c:pt>
                <c:pt idx="804">
                  <c:v>67.208300000000008</c:v>
                </c:pt>
                <c:pt idx="805">
                  <c:v>104.12080000000014</c:v>
                </c:pt>
                <c:pt idx="806">
                  <c:v>94.235599999999977</c:v>
                </c:pt>
                <c:pt idx="807">
                  <c:v>48.70069999999987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90301040"/>
        <c:axId val="-1990308112"/>
      </c:scatterChart>
      <c:valAx>
        <c:axId val="-1990301040"/>
        <c:scaling>
          <c:orientation val="minMax"/>
        </c:scaling>
        <c:delete val="0"/>
        <c:axPos val="b"/>
        <c:numFmt formatCode="0.00E+00" sourceLinked="1"/>
        <c:majorTickMark val="out"/>
        <c:minorTickMark val="none"/>
        <c:tickLblPos val="nextTo"/>
        <c:crossAx val="-1990308112"/>
        <c:crosses val="autoZero"/>
        <c:crossBetween val="midCat"/>
      </c:valAx>
      <c:valAx>
        <c:axId val="-1990308112"/>
        <c:scaling>
          <c:orientation val="minMax"/>
        </c:scaling>
        <c:delete val="0"/>
        <c:axPos val="l"/>
        <c:majorGridlines/>
        <c:numFmt formatCode="0.00E+00" sourceLinked="1"/>
        <c:majorTickMark val="out"/>
        <c:minorTickMark val="none"/>
        <c:tickLblPos val="nextTo"/>
        <c:crossAx val="-199030104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Accropodo 4</a:t>
            </a:r>
          </a:p>
        </c:rich>
      </c:tx>
      <c:layout>
        <c:manualLayout>
          <c:xMode val="edge"/>
          <c:yMode val="edge"/>
          <c:x val="0.32837142369585409"/>
          <c:y val="1.9954466108046364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2041272965879265"/>
          <c:y val="0.21343759113444152"/>
          <c:w val="0.72406714785651771"/>
          <c:h val="0.72613808690580361"/>
        </c:manualLayout>
      </c:layout>
      <c:scatterChart>
        <c:scatterStyle val="smoothMarker"/>
        <c:varyColors val="0"/>
        <c:ser>
          <c:idx val="1"/>
          <c:order val="0"/>
          <c:marker>
            <c:symbol val="none"/>
          </c:marker>
          <c:xVal>
            <c:numRef>
              <c:f>Foglio1!$A$3:$A$823</c:f>
              <c:numCache>
                <c:formatCode>0.00E+00</c:formatCode>
                <c:ptCount val="821"/>
                <c:pt idx="0">
                  <c:v>6.0251794999999997E-2</c:v>
                </c:pt>
                <c:pt idx="1">
                  <c:v>0.27838436</c:v>
                </c:pt>
                <c:pt idx="2">
                  <c:v>0.51857573000000001</c:v>
                </c:pt>
                <c:pt idx="3">
                  <c:v>0.76064538999999998</c:v>
                </c:pt>
                <c:pt idx="4">
                  <c:v>1.0061945999999999</c:v>
                </c:pt>
                <c:pt idx="5">
                  <c:v>1.2542173999999999</c:v>
                </c:pt>
                <c:pt idx="6">
                  <c:v>1.5137358000000001</c:v>
                </c:pt>
                <c:pt idx="7">
                  <c:v>1.7478659999999999</c:v>
                </c:pt>
                <c:pt idx="8">
                  <c:v>2.0060791999999998</c:v>
                </c:pt>
                <c:pt idx="9">
                  <c:v>2.2427001</c:v>
                </c:pt>
                <c:pt idx="10">
                  <c:v>2.486577</c:v>
                </c:pt>
                <c:pt idx="11">
                  <c:v>2.7514832</c:v>
                </c:pt>
                <c:pt idx="12">
                  <c:v>2.9974512999999998</c:v>
                </c:pt>
                <c:pt idx="13">
                  <c:v>3.2563125999999998</c:v>
                </c:pt>
                <c:pt idx="14">
                  <c:v>3.4849948999999998</c:v>
                </c:pt>
                <c:pt idx="15">
                  <c:v>3.7543205999999998</c:v>
                </c:pt>
                <c:pt idx="16">
                  <c:v>3.9855719000000001</c:v>
                </c:pt>
                <c:pt idx="17">
                  <c:v>4.2442389</c:v>
                </c:pt>
                <c:pt idx="18">
                  <c:v>4.501976</c:v>
                </c:pt>
                <c:pt idx="19">
                  <c:v>4.7377919999999998</c:v>
                </c:pt>
                <c:pt idx="20">
                  <c:v>4.9894623999999999</c:v>
                </c:pt>
                <c:pt idx="21">
                  <c:v>5.2586236</c:v>
                </c:pt>
                <c:pt idx="22">
                  <c:v>5.4930953999999996</c:v>
                </c:pt>
                <c:pt idx="23">
                  <c:v>5.7404074999999999</c:v>
                </c:pt>
                <c:pt idx="24">
                  <c:v>5.9993315000000003</c:v>
                </c:pt>
                <c:pt idx="25">
                  <c:v>6.2526450000000002</c:v>
                </c:pt>
                <c:pt idx="26">
                  <c:v>6.5137115000000003</c:v>
                </c:pt>
                <c:pt idx="27">
                  <c:v>6.7610768999999999</c:v>
                </c:pt>
                <c:pt idx="28">
                  <c:v>7.0007887000000002</c:v>
                </c:pt>
                <c:pt idx="29">
                  <c:v>7.2560457999999999</c:v>
                </c:pt>
                <c:pt idx="30">
                  <c:v>7.5121850999999999</c:v>
                </c:pt>
                <c:pt idx="31">
                  <c:v>7.7326217000000002</c:v>
                </c:pt>
                <c:pt idx="32">
                  <c:v>8.0054254999999994</c:v>
                </c:pt>
                <c:pt idx="33">
                  <c:v>8.2622032000000001</c:v>
                </c:pt>
                <c:pt idx="34">
                  <c:v>8.4944229</c:v>
                </c:pt>
                <c:pt idx="35">
                  <c:v>8.7468395000000001</c:v>
                </c:pt>
                <c:pt idx="36">
                  <c:v>8.9866390000000003</c:v>
                </c:pt>
                <c:pt idx="37">
                  <c:v>9.2503080000000004</c:v>
                </c:pt>
                <c:pt idx="38">
                  <c:v>9.5143842999999997</c:v>
                </c:pt>
                <c:pt idx="39">
                  <c:v>9.7461538000000001</c:v>
                </c:pt>
                <c:pt idx="40">
                  <c:v>9.9899272999999997</c:v>
                </c:pt>
                <c:pt idx="41">
                  <c:v>10.240185</c:v>
                </c:pt>
                <c:pt idx="42">
                  <c:v>10.506798</c:v>
                </c:pt>
                <c:pt idx="43">
                  <c:v>10.759985</c:v>
                </c:pt>
                <c:pt idx="44">
                  <c:v>11.006325</c:v>
                </c:pt>
                <c:pt idx="45">
                  <c:v>11.259314</c:v>
                </c:pt>
                <c:pt idx="46">
                  <c:v>11.507795</c:v>
                </c:pt>
                <c:pt idx="47">
                  <c:v>11.759747000000001</c:v>
                </c:pt>
                <c:pt idx="48">
                  <c:v>12.00314</c:v>
                </c:pt>
                <c:pt idx="49">
                  <c:v>12.249019000000001</c:v>
                </c:pt>
                <c:pt idx="50">
                  <c:v>12.508068</c:v>
                </c:pt>
                <c:pt idx="51">
                  <c:v>12.762888</c:v>
                </c:pt>
                <c:pt idx="52">
                  <c:v>12.997404</c:v>
                </c:pt>
                <c:pt idx="53">
                  <c:v>13.255824</c:v>
                </c:pt>
                <c:pt idx="54">
                  <c:v>13.494482</c:v>
                </c:pt>
                <c:pt idx="55">
                  <c:v>13.736126000000001</c:v>
                </c:pt>
                <c:pt idx="56">
                  <c:v>14.001312</c:v>
                </c:pt>
                <c:pt idx="57">
                  <c:v>14.24666</c:v>
                </c:pt>
                <c:pt idx="58">
                  <c:v>14.495518000000001</c:v>
                </c:pt>
                <c:pt idx="59">
                  <c:v>14.757044</c:v>
                </c:pt>
                <c:pt idx="60">
                  <c:v>15.00182</c:v>
                </c:pt>
                <c:pt idx="61">
                  <c:v>15.264913</c:v>
                </c:pt>
                <c:pt idx="62">
                  <c:v>15.507566000000001</c:v>
                </c:pt>
                <c:pt idx="63">
                  <c:v>15.750006000000001</c:v>
                </c:pt>
                <c:pt idx="64">
                  <c:v>15.994522</c:v>
                </c:pt>
                <c:pt idx="65">
                  <c:v>16.239574000000001</c:v>
                </c:pt>
                <c:pt idx="66">
                  <c:v>16.506353000000001</c:v>
                </c:pt>
                <c:pt idx="67">
                  <c:v>16.757774000000001</c:v>
                </c:pt>
                <c:pt idx="68">
                  <c:v>16.985368999999999</c:v>
                </c:pt>
                <c:pt idx="69">
                  <c:v>17.261641000000001</c:v>
                </c:pt>
                <c:pt idx="70">
                  <c:v>17.492308000000001</c:v>
                </c:pt>
                <c:pt idx="71">
                  <c:v>17.765021999999998</c:v>
                </c:pt>
                <c:pt idx="72">
                  <c:v>17.997136999999999</c:v>
                </c:pt>
                <c:pt idx="73">
                  <c:v>18.255559999999999</c:v>
                </c:pt>
                <c:pt idx="74">
                  <c:v>18.510930999999999</c:v>
                </c:pt>
                <c:pt idx="75">
                  <c:v>18.762642</c:v>
                </c:pt>
                <c:pt idx="76">
                  <c:v>18.991123000000002</c:v>
                </c:pt>
                <c:pt idx="77">
                  <c:v>19.247957</c:v>
                </c:pt>
                <c:pt idx="78">
                  <c:v>19.493793</c:v>
                </c:pt>
                <c:pt idx="79">
                  <c:v>19.759871</c:v>
                </c:pt>
                <c:pt idx="80">
                  <c:v>19.998802000000001</c:v>
                </c:pt>
                <c:pt idx="81">
                  <c:v>20.25037</c:v>
                </c:pt>
                <c:pt idx="82">
                  <c:v>20.509598</c:v>
                </c:pt>
                <c:pt idx="83">
                  <c:v>20.752465999999998</c:v>
                </c:pt>
                <c:pt idx="84">
                  <c:v>21.000001999999999</c:v>
                </c:pt>
                <c:pt idx="85">
                  <c:v>21.245121000000001</c:v>
                </c:pt>
                <c:pt idx="86">
                  <c:v>21.491372999999999</c:v>
                </c:pt>
                <c:pt idx="87">
                  <c:v>21.741993000000001</c:v>
                </c:pt>
                <c:pt idx="88">
                  <c:v>21.981318999999999</c:v>
                </c:pt>
                <c:pt idx="89">
                  <c:v>22.275396000000001</c:v>
                </c:pt>
                <c:pt idx="90">
                  <c:v>22.515733999999998</c:v>
                </c:pt>
                <c:pt idx="91">
                  <c:v>22.748442000000001</c:v>
                </c:pt>
                <c:pt idx="92">
                  <c:v>22.998943000000001</c:v>
                </c:pt>
                <c:pt idx="93">
                  <c:v>23.258785</c:v>
                </c:pt>
                <c:pt idx="94">
                  <c:v>23.507280000000002</c:v>
                </c:pt>
                <c:pt idx="95">
                  <c:v>23.742453000000001</c:v>
                </c:pt>
                <c:pt idx="96">
                  <c:v>23.995235000000001</c:v>
                </c:pt>
                <c:pt idx="97">
                  <c:v>24.261538000000002</c:v>
                </c:pt>
                <c:pt idx="98">
                  <c:v>24.499046</c:v>
                </c:pt>
                <c:pt idx="99">
                  <c:v>24.754069999999999</c:v>
                </c:pt>
                <c:pt idx="100">
                  <c:v>25.005151999999999</c:v>
                </c:pt>
                <c:pt idx="101">
                  <c:v>25.254255000000001</c:v>
                </c:pt>
                <c:pt idx="102">
                  <c:v>25.505500999999999</c:v>
                </c:pt>
                <c:pt idx="103">
                  <c:v>25.744876999999999</c:v>
                </c:pt>
                <c:pt idx="104">
                  <c:v>25.998654999999999</c:v>
                </c:pt>
                <c:pt idx="105">
                  <c:v>26.256440999999999</c:v>
                </c:pt>
                <c:pt idx="106">
                  <c:v>26.499033000000001</c:v>
                </c:pt>
                <c:pt idx="107">
                  <c:v>26.752762000000001</c:v>
                </c:pt>
                <c:pt idx="108">
                  <c:v>27.001652</c:v>
                </c:pt>
                <c:pt idx="109">
                  <c:v>27.248577000000001</c:v>
                </c:pt>
                <c:pt idx="110">
                  <c:v>27.496690999999998</c:v>
                </c:pt>
                <c:pt idx="111">
                  <c:v>27.744340999999999</c:v>
                </c:pt>
                <c:pt idx="112">
                  <c:v>28.003119999999999</c:v>
                </c:pt>
                <c:pt idx="113">
                  <c:v>28.255155999999999</c:v>
                </c:pt>
                <c:pt idx="114">
                  <c:v>28.495058</c:v>
                </c:pt>
                <c:pt idx="115">
                  <c:v>28.746731</c:v>
                </c:pt>
                <c:pt idx="116">
                  <c:v>29.000050999999999</c:v>
                </c:pt>
                <c:pt idx="117">
                  <c:v>29.250933</c:v>
                </c:pt>
                <c:pt idx="118">
                  <c:v>29.502043</c:v>
                </c:pt>
                <c:pt idx="119">
                  <c:v>29.745519999999999</c:v>
                </c:pt>
                <c:pt idx="120">
                  <c:v>29.995958000000002</c:v>
                </c:pt>
                <c:pt idx="121">
                  <c:v>30.251282</c:v>
                </c:pt>
                <c:pt idx="122">
                  <c:v>30.497519</c:v>
                </c:pt>
                <c:pt idx="123">
                  <c:v>30.749914</c:v>
                </c:pt>
                <c:pt idx="124">
                  <c:v>31.002192999999998</c:v>
                </c:pt>
                <c:pt idx="125">
                  <c:v>31.252144000000001</c:v>
                </c:pt>
                <c:pt idx="126">
                  <c:v>31.50461</c:v>
                </c:pt>
                <c:pt idx="127">
                  <c:v>31.752592</c:v>
                </c:pt>
                <c:pt idx="128">
                  <c:v>31.999399</c:v>
                </c:pt>
                <c:pt idx="129">
                  <c:v>32.246231000000002</c:v>
                </c:pt>
                <c:pt idx="130">
                  <c:v>32.505825000000002</c:v>
                </c:pt>
                <c:pt idx="131">
                  <c:v>32.747481999999998</c:v>
                </c:pt>
                <c:pt idx="132">
                  <c:v>33.002186000000002</c:v>
                </c:pt>
                <c:pt idx="133">
                  <c:v>33.252090000000003</c:v>
                </c:pt>
                <c:pt idx="134">
                  <c:v>33.495215999999999</c:v>
                </c:pt>
                <c:pt idx="135">
                  <c:v>33.753737999999998</c:v>
                </c:pt>
                <c:pt idx="136">
                  <c:v>34.003658000000001</c:v>
                </c:pt>
                <c:pt idx="137">
                  <c:v>34.248050999999997</c:v>
                </c:pt>
                <c:pt idx="138">
                  <c:v>34.505825000000002</c:v>
                </c:pt>
                <c:pt idx="139">
                  <c:v>34.75132</c:v>
                </c:pt>
                <c:pt idx="140">
                  <c:v>35.001465000000003</c:v>
                </c:pt>
                <c:pt idx="141">
                  <c:v>35.253193000000003</c:v>
                </c:pt>
                <c:pt idx="142">
                  <c:v>35.500134000000003</c:v>
                </c:pt>
                <c:pt idx="143">
                  <c:v>35.753028999999998</c:v>
                </c:pt>
                <c:pt idx="144">
                  <c:v>36.001441999999997</c:v>
                </c:pt>
                <c:pt idx="145">
                  <c:v>36.249434999999998</c:v>
                </c:pt>
                <c:pt idx="146">
                  <c:v>36.501407999999998</c:v>
                </c:pt>
                <c:pt idx="147">
                  <c:v>36.753937000000001</c:v>
                </c:pt>
                <c:pt idx="148">
                  <c:v>37.001914999999997</c:v>
                </c:pt>
                <c:pt idx="149">
                  <c:v>37.242130000000003</c:v>
                </c:pt>
                <c:pt idx="150">
                  <c:v>37.502934000000003</c:v>
                </c:pt>
                <c:pt idx="151">
                  <c:v>37.742592000000002</c:v>
                </c:pt>
                <c:pt idx="152">
                  <c:v>38.00703</c:v>
                </c:pt>
                <c:pt idx="153">
                  <c:v>38.244495000000001</c:v>
                </c:pt>
                <c:pt idx="154">
                  <c:v>38.490622999999999</c:v>
                </c:pt>
                <c:pt idx="155">
                  <c:v>38.751949000000003</c:v>
                </c:pt>
                <c:pt idx="156">
                  <c:v>38.999557000000003</c:v>
                </c:pt>
                <c:pt idx="157">
                  <c:v>39.245891999999998</c:v>
                </c:pt>
                <c:pt idx="158">
                  <c:v>39.500400999999997</c:v>
                </c:pt>
                <c:pt idx="159">
                  <c:v>39.753689000000001</c:v>
                </c:pt>
                <c:pt idx="160">
                  <c:v>40.001759</c:v>
                </c:pt>
                <c:pt idx="161">
                  <c:v>40.245894999999997</c:v>
                </c:pt>
                <c:pt idx="162">
                  <c:v>40.502991000000002</c:v>
                </c:pt>
                <c:pt idx="163">
                  <c:v>40.746963999999998</c:v>
                </c:pt>
                <c:pt idx="164">
                  <c:v>41.003039999999999</c:v>
                </c:pt>
                <c:pt idx="165">
                  <c:v>41.250979999999998</c:v>
                </c:pt>
                <c:pt idx="166">
                  <c:v>41.497352999999997</c:v>
                </c:pt>
                <c:pt idx="167">
                  <c:v>41.743060999999997</c:v>
                </c:pt>
                <c:pt idx="168">
                  <c:v>41.996921999999998</c:v>
                </c:pt>
                <c:pt idx="169">
                  <c:v>42.245037000000004</c:v>
                </c:pt>
                <c:pt idx="170">
                  <c:v>42.501694000000001</c:v>
                </c:pt>
                <c:pt idx="171">
                  <c:v>42.749180000000003</c:v>
                </c:pt>
                <c:pt idx="172">
                  <c:v>43.001938000000003</c:v>
                </c:pt>
                <c:pt idx="173">
                  <c:v>43.248604</c:v>
                </c:pt>
                <c:pt idx="174">
                  <c:v>43.503318999999998</c:v>
                </c:pt>
                <c:pt idx="175">
                  <c:v>43.754238000000001</c:v>
                </c:pt>
                <c:pt idx="176">
                  <c:v>44.003529</c:v>
                </c:pt>
                <c:pt idx="177">
                  <c:v>44.250782000000001</c:v>
                </c:pt>
                <c:pt idx="178">
                  <c:v>44.496006000000001</c:v>
                </c:pt>
                <c:pt idx="179">
                  <c:v>44.749149000000003</c:v>
                </c:pt>
                <c:pt idx="180">
                  <c:v>45.000031</c:v>
                </c:pt>
                <c:pt idx="181">
                  <c:v>45.253779999999999</c:v>
                </c:pt>
                <c:pt idx="182">
                  <c:v>45.504294999999999</c:v>
                </c:pt>
                <c:pt idx="183">
                  <c:v>45.749031000000002</c:v>
                </c:pt>
                <c:pt idx="184">
                  <c:v>46.005859000000001</c:v>
                </c:pt>
                <c:pt idx="185">
                  <c:v>46.250777999999997</c:v>
                </c:pt>
                <c:pt idx="186">
                  <c:v>46.495215999999999</c:v>
                </c:pt>
                <c:pt idx="187">
                  <c:v>46.748745</c:v>
                </c:pt>
                <c:pt idx="188">
                  <c:v>46.998725999999998</c:v>
                </c:pt>
                <c:pt idx="189">
                  <c:v>47.252510000000001</c:v>
                </c:pt>
                <c:pt idx="190">
                  <c:v>47.501617000000003</c:v>
                </c:pt>
                <c:pt idx="191">
                  <c:v>47.746932999999999</c:v>
                </c:pt>
                <c:pt idx="192">
                  <c:v>47.993690000000001</c:v>
                </c:pt>
                <c:pt idx="193">
                  <c:v>48.255856000000001</c:v>
                </c:pt>
                <c:pt idx="194">
                  <c:v>48.499851</c:v>
                </c:pt>
                <c:pt idx="195">
                  <c:v>48.747889999999998</c:v>
                </c:pt>
                <c:pt idx="196">
                  <c:v>48.993816000000002</c:v>
                </c:pt>
                <c:pt idx="197">
                  <c:v>49.248196</c:v>
                </c:pt>
                <c:pt idx="198">
                  <c:v>49.503227000000003</c:v>
                </c:pt>
                <c:pt idx="199">
                  <c:v>49.753109000000002</c:v>
                </c:pt>
                <c:pt idx="200">
                  <c:v>50.001086999999998</c:v>
                </c:pt>
                <c:pt idx="201">
                  <c:v>50.248089</c:v>
                </c:pt>
                <c:pt idx="202">
                  <c:v>50.503467999999998</c:v>
                </c:pt>
                <c:pt idx="203">
                  <c:v>50.751353999999999</c:v>
                </c:pt>
                <c:pt idx="204">
                  <c:v>50.996184999999997</c:v>
                </c:pt>
                <c:pt idx="205">
                  <c:v>51.249172000000002</c:v>
                </c:pt>
                <c:pt idx="206">
                  <c:v>51.497875000000001</c:v>
                </c:pt>
                <c:pt idx="207">
                  <c:v>51.752536999999997</c:v>
                </c:pt>
                <c:pt idx="208">
                  <c:v>51.998131000000001</c:v>
                </c:pt>
                <c:pt idx="209">
                  <c:v>52.245918000000003</c:v>
                </c:pt>
                <c:pt idx="210">
                  <c:v>52.497196000000002</c:v>
                </c:pt>
                <c:pt idx="211">
                  <c:v>52.750793000000002</c:v>
                </c:pt>
                <c:pt idx="212">
                  <c:v>52.996540000000003</c:v>
                </c:pt>
                <c:pt idx="213">
                  <c:v>53.25074</c:v>
                </c:pt>
                <c:pt idx="214">
                  <c:v>53.496307000000002</c:v>
                </c:pt>
                <c:pt idx="215">
                  <c:v>53.753020999999997</c:v>
                </c:pt>
                <c:pt idx="216">
                  <c:v>54.000633000000001</c:v>
                </c:pt>
                <c:pt idx="217">
                  <c:v>54.246304000000002</c:v>
                </c:pt>
                <c:pt idx="218">
                  <c:v>54.503700000000002</c:v>
                </c:pt>
                <c:pt idx="219">
                  <c:v>54.751399999999997</c:v>
                </c:pt>
                <c:pt idx="220">
                  <c:v>54.999718000000001</c:v>
                </c:pt>
                <c:pt idx="221">
                  <c:v>55.249381999999997</c:v>
                </c:pt>
                <c:pt idx="222">
                  <c:v>55.502246999999997</c:v>
                </c:pt>
                <c:pt idx="223">
                  <c:v>55.754013</c:v>
                </c:pt>
                <c:pt idx="224">
                  <c:v>55.999977000000001</c:v>
                </c:pt>
                <c:pt idx="225">
                  <c:v>56.252688999999997</c:v>
                </c:pt>
                <c:pt idx="226">
                  <c:v>56.500278000000002</c:v>
                </c:pt>
                <c:pt idx="227">
                  <c:v>56.751441999999997</c:v>
                </c:pt>
                <c:pt idx="228">
                  <c:v>56.997860000000003</c:v>
                </c:pt>
                <c:pt idx="229">
                  <c:v>57.250937999999998</c:v>
                </c:pt>
                <c:pt idx="230">
                  <c:v>57.499985000000002</c:v>
                </c:pt>
                <c:pt idx="231">
                  <c:v>57.751922999999998</c:v>
                </c:pt>
                <c:pt idx="232">
                  <c:v>57.998717999999997</c:v>
                </c:pt>
                <c:pt idx="233">
                  <c:v>58.24897</c:v>
                </c:pt>
                <c:pt idx="234">
                  <c:v>58.499972999999997</c:v>
                </c:pt>
                <c:pt idx="235">
                  <c:v>58.749924</c:v>
                </c:pt>
                <c:pt idx="236">
                  <c:v>59.000262999999997</c:v>
                </c:pt>
                <c:pt idx="237">
                  <c:v>59.249820999999997</c:v>
                </c:pt>
                <c:pt idx="238">
                  <c:v>59.500492000000001</c:v>
                </c:pt>
                <c:pt idx="239">
                  <c:v>59.750145000000003</c:v>
                </c:pt>
                <c:pt idx="240">
                  <c:v>60.000931000000001</c:v>
                </c:pt>
                <c:pt idx="241">
                  <c:v>60.248589000000003</c:v>
                </c:pt>
                <c:pt idx="242">
                  <c:v>60.500304999999997</c:v>
                </c:pt>
                <c:pt idx="243">
                  <c:v>60.751044999999998</c:v>
                </c:pt>
                <c:pt idx="244">
                  <c:v>60.999912000000002</c:v>
                </c:pt>
                <c:pt idx="245">
                  <c:v>61.249431999999999</c:v>
                </c:pt>
                <c:pt idx="246">
                  <c:v>61.500126000000002</c:v>
                </c:pt>
                <c:pt idx="247">
                  <c:v>61.748283000000001</c:v>
                </c:pt>
                <c:pt idx="248">
                  <c:v>61.999847000000003</c:v>
                </c:pt>
                <c:pt idx="249">
                  <c:v>62.250103000000003</c:v>
                </c:pt>
                <c:pt idx="250">
                  <c:v>62.501652</c:v>
                </c:pt>
                <c:pt idx="251">
                  <c:v>62.750210000000003</c:v>
                </c:pt>
                <c:pt idx="252">
                  <c:v>62.998165</c:v>
                </c:pt>
                <c:pt idx="253">
                  <c:v>63.248733999999999</c:v>
                </c:pt>
                <c:pt idx="254">
                  <c:v>63.499527</c:v>
                </c:pt>
                <c:pt idx="255">
                  <c:v>63.750236999999998</c:v>
                </c:pt>
                <c:pt idx="256">
                  <c:v>63.999485</c:v>
                </c:pt>
                <c:pt idx="257">
                  <c:v>64.249190999999996</c:v>
                </c:pt>
                <c:pt idx="258">
                  <c:v>64.500313000000006</c:v>
                </c:pt>
                <c:pt idx="259">
                  <c:v>64.750961000000004</c:v>
                </c:pt>
                <c:pt idx="260">
                  <c:v>64.999679999999998</c:v>
                </c:pt>
                <c:pt idx="261">
                  <c:v>65.249199000000004</c:v>
                </c:pt>
                <c:pt idx="262">
                  <c:v>65.499847000000003</c:v>
                </c:pt>
                <c:pt idx="263">
                  <c:v>65.750122000000005</c:v>
                </c:pt>
                <c:pt idx="264">
                  <c:v>66.000473</c:v>
                </c:pt>
                <c:pt idx="265">
                  <c:v>66.249634</c:v>
                </c:pt>
                <c:pt idx="266">
                  <c:v>66.500953999999993</c:v>
                </c:pt>
                <c:pt idx="267">
                  <c:v>66.749290000000002</c:v>
                </c:pt>
                <c:pt idx="268">
                  <c:v>66.999672000000004</c:v>
                </c:pt>
                <c:pt idx="269">
                  <c:v>67.249245000000002</c:v>
                </c:pt>
                <c:pt idx="270">
                  <c:v>67.500953999999993</c:v>
                </c:pt>
                <c:pt idx="271">
                  <c:v>67.751328000000001</c:v>
                </c:pt>
                <c:pt idx="272">
                  <c:v>68.000900000000001</c:v>
                </c:pt>
                <c:pt idx="273">
                  <c:v>68.249358999999998</c:v>
                </c:pt>
                <c:pt idx="274">
                  <c:v>68.499320999999995</c:v>
                </c:pt>
                <c:pt idx="275">
                  <c:v>68.749825000000001</c:v>
                </c:pt>
                <c:pt idx="276">
                  <c:v>69.001022000000006</c:v>
                </c:pt>
                <c:pt idx="277">
                  <c:v>69.251464999999996</c:v>
                </c:pt>
                <c:pt idx="278">
                  <c:v>69.499588000000003</c:v>
                </c:pt>
                <c:pt idx="279">
                  <c:v>69.751450000000006</c:v>
                </c:pt>
                <c:pt idx="280">
                  <c:v>70.000609999999995</c:v>
                </c:pt>
                <c:pt idx="281">
                  <c:v>70.250061000000002</c:v>
                </c:pt>
                <c:pt idx="282">
                  <c:v>70.499672000000004</c:v>
                </c:pt>
                <c:pt idx="283">
                  <c:v>70.749297999999996</c:v>
                </c:pt>
                <c:pt idx="284">
                  <c:v>70.998801999999998</c:v>
                </c:pt>
                <c:pt idx="285">
                  <c:v>71.251510999999994</c:v>
                </c:pt>
                <c:pt idx="286">
                  <c:v>71.500443000000004</c:v>
                </c:pt>
                <c:pt idx="287">
                  <c:v>71.748885999999999</c:v>
                </c:pt>
                <c:pt idx="288">
                  <c:v>72.000259</c:v>
                </c:pt>
                <c:pt idx="289">
                  <c:v>72.250968999999998</c:v>
                </c:pt>
                <c:pt idx="290">
                  <c:v>72.500884999999997</c:v>
                </c:pt>
                <c:pt idx="291">
                  <c:v>72.749900999999994</c:v>
                </c:pt>
                <c:pt idx="292">
                  <c:v>73.001609999999999</c:v>
                </c:pt>
                <c:pt idx="293">
                  <c:v>73.248481999999996</c:v>
                </c:pt>
                <c:pt idx="294">
                  <c:v>73.501694000000001</c:v>
                </c:pt>
                <c:pt idx="295">
                  <c:v>73.749847000000003</c:v>
                </c:pt>
                <c:pt idx="296">
                  <c:v>74.000465000000005</c:v>
                </c:pt>
                <c:pt idx="297">
                  <c:v>74.249184</c:v>
                </c:pt>
                <c:pt idx="298">
                  <c:v>74.501457000000002</c:v>
                </c:pt>
                <c:pt idx="299">
                  <c:v>74.749038999999996</c:v>
                </c:pt>
                <c:pt idx="300">
                  <c:v>74.998215000000002</c:v>
                </c:pt>
                <c:pt idx="301">
                  <c:v>75.250031000000007</c:v>
                </c:pt>
                <c:pt idx="302">
                  <c:v>75.500670999999997</c:v>
                </c:pt>
                <c:pt idx="303">
                  <c:v>75.750038000000004</c:v>
                </c:pt>
                <c:pt idx="304">
                  <c:v>75.998535000000004</c:v>
                </c:pt>
                <c:pt idx="305">
                  <c:v>76.249611000000002</c:v>
                </c:pt>
                <c:pt idx="306">
                  <c:v>76.499984999999995</c:v>
                </c:pt>
                <c:pt idx="307">
                  <c:v>76.748931999999996</c:v>
                </c:pt>
                <c:pt idx="308">
                  <c:v>77.000541999999996</c:v>
                </c:pt>
                <c:pt idx="309">
                  <c:v>77.249549999999999</c:v>
                </c:pt>
                <c:pt idx="310">
                  <c:v>77.501418999999999</c:v>
                </c:pt>
                <c:pt idx="311">
                  <c:v>77.750022999999999</c:v>
                </c:pt>
                <c:pt idx="312">
                  <c:v>78.001518000000004</c:v>
                </c:pt>
                <c:pt idx="313">
                  <c:v>78.250838999999999</c:v>
                </c:pt>
                <c:pt idx="314">
                  <c:v>78.501998999999998</c:v>
                </c:pt>
                <c:pt idx="315">
                  <c:v>78.750457999999995</c:v>
                </c:pt>
                <c:pt idx="316">
                  <c:v>79.000686999999999</c:v>
                </c:pt>
                <c:pt idx="317">
                  <c:v>79.248092999999997</c:v>
                </c:pt>
                <c:pt idx="318">
                  <c:v>79.501830999999996</c:v>
                </c:pt>
                <c:pt idx="319">
                  <c:v>79.748024000000001</c:v>
                </c:pt>
                <c:pt idx="320">
                  <c:v>80.000557000000001</c:v>
                </c:pt>
                <c:pt idx="321">
                  <c:v>80.250068999999996</c:v>
                </c:pt>
                <c:pt idx="322">
                  <c:v>80.501236000000006</c:v>
                </c:pt>
                <c:pt idx="323">
                  <c:v>80.749268000000001</c:v>
                </c:pt>
                <c:pt idx="324">
                  <c:v>80.998878000000005</c:v>
                </c:pt>
                <c:pt idx="325">
                  <c:v>81.250084000000001</c:v>
                </c:pt>
                <c:pt idx="326">
                  <c:v>81.498008999999996</c:v>
                </c:pt>
                <c:pt idx="327">
                  <c:v>81.752357000000003</c:v>
                </c:pt>
                <c:pt idx="328">
                  <c:v>81.999701999999999</c:v>
                </c:pt>
                <c:pt idx="329">
                  <c:v>82.250786000000005</c:v>
                </c:pt>
                <c:pt idx="330">
                  <c:v>82.499831999999998</c:v>
                </c:pt>
                <c:pt idx="331">
                  <c:v>82.750350999999995</c:v>
                </c:pt>
                <c:pt idx="332">
                  <c:v>83.002341999999999</c:v>
                </c:pt>
                <c:pt idx="333">
                  <c:v>83.250731999999999</c:v>
                </c:pt>
                <c:pt idx="334">
                  <c:v>83.500534000000002</c:v>
                </c:pt>
                <c:pt idx="335">
                  <c:v>83.751755000000003</c:v>
                </c:pt>
                <c:pt idx="336">
                  <c:v>83.999222000000003</c:v>
                </c:pt>
                <c:pt idx="337">
                  <c:v>84.248054999999994</c:v>
                </c:pt>
                <c:pt idx="338">
                  <c:v>84.498244999999997</c:v>
                </c:pt>
                <c:pt idx="339">
                  <c:v>84.749808999999999</c:v>
                </c:pt>
                <c:pt idx="340">
                  <c:v>84.997451999999996</c:v>
                </c:pt>
                <c:pt idx="341">
                  <c:v>85.251709000000005</c:v>
                </c:pt>
                <c:pt idx="342">
                  <c:v>85.499672000000004</c:v>
                </c:pt>
                <c:pt idx="343">
                  <c:v>85.748519999999999</c:v>
                </c:pt>
                <c:pt idx="344">
                  <c:v>86.001403999999994</c:v>
                </c:pt>
                <c:pt idx="345">
                  <c:v>86.250183000000007</c:v>
                </c:pt>
                <c:pt idx="346">
                  <c:v>86.499122999999997</c:v>
                </c:pt>
                <c:pt idx="347">
                  <c:v>86.751343000000006</c:v>
                </c:pt>
                <c:pt idx="348">
                  <c:v>86.998390000000001</c:v>
                </c:pt>
                <c:pt idx="349">
                  <c:v>87.252173999999997</c:v>
                </c:pt>
                <c:pt idx="350">
                  <c:v>87.501662999999994</c:v>
                </c:pt>
                <c:pt idx="351">
                  <c:v>87.752357000000003</c:v>
                </c:pt>
                <c:pt idx="352">
                  <c:v>87.998656999999994</c:v>
                </c:pt>
                <c:pt idx="353">
                  <c:v>88.251739999999998</c:v>
                </c:pt>
                <c:pt idx="354">
                  <c:v>88.500373999999994</c:v>
                </c:pt>
                <c:pt idx="355">
                  <c:v>88.750168000000002</c:v>
                </c:pt>
                <c:pt idx="356">
                  <c:v>89.001121999999995</c:v>
                </c:pt>
                <c:pt idx="357">
                  <c:v>89.247489999999999</c:v>
                </c:pt>
                <c:pt idx="358">
                  <c:v>89.500731999999999</c:v>
                </c:pt>
                <c:pt idx="359">
                  <c:v>89.749458000000004</c:v>
                </c:pt>
                <c:pt idx="360">
                  <c:v>90.002853000000002</c:v>
                </c:pt>
                <c:pt idx="361">
                  <c:v>90.249672000000004</c:v>
                </c:pt>
                <c:pt idx="362">
                  <c:v>90.501616999999996</c:v>
                </c:pt>
                <c:pt idx="363">
                  <c:v>90.748772000000002</c:v>
                </c:pt>
                <c:pt idx="364">
                  <c:v>91.002914000000004</c:v>
                </c:pt>
                <c:pt idx="365">
                  <c:v>91.252219999999994</c:v>
                </c:pt>
                <c:pt idx="366">
                  <c:v>91.502585999999994</c:v>
                </c:pt>
                <c:pt idx="367">
                  <c:v>91.748024000000001</c:v>
                </c:pt>
                <c:pt idx="368">
                  <c:v>91.998931999999996</c:v>
                </c:pt>
                <c:pt idx="369">
                  <c:v>92.251876999999993</c:v>
                </c:pt>
                <c:pt idx="370">
                  <c:v>92.497840999999994</c:v>
                </c:pt>
                <c:pt idx="371">
                  <c:v>92.747367999999994</c:v>
                </c:pt>
                <c:pt idx="372">
                  <c:v>92.997093000000007</c:v>
                </c:pt>
                <c:pt idx="373">
                  <c:v>93.249283000000005</c:v>
                </c:pt>
                <c:pt idx="374">
                  <c:v>93.497619999999998</c:v>
                </c:pt>
                <c:pt idx="375">
                  <c:v>93.751213000000007</c:v>
                </c:pt>
                <c:pt idx="376">
                  <c:v>94.000443000000004</c:v>
                </c:pt>
                <c:pt idx="377">
                  <c:v>94.249802000000003</c:v>
                </c:pt>
                <c:pt idx="378">
                  <c:v>94.500136999999995</c:v>
                </c:pt>
                <c:pt idx="379">
                  <c:v>94.751441999999997</c:v>
                </c:pt>
                <c:pt idx="380">
                  <c:v>94.997405999999998</c:v>
                </c:pt>
                <c:pt idx="381">
                  <c:v>95.250641000000002</c:v>
                </c:pt>
                <c:pt idx="382">
                  <c:v>95.498489000000006</c:v>
                </c:pt>
                <c:pt idx="383">
                  <c:v>95.747260999999995</c:v>
                </c:pt>
                <c:pt idx="384">
                  <c:v>95.996955999999997</c:v>
                </c:pt>
                <c:pt idx="385">
                  <c:v>96.251503</c:v>
                </c:pt>
                <c:pt idx="386">
                  <c:v>96.502548000000004</c:v>
                </c:pt>
                <c:pt idx="387">
                  <c:v>96.748444000000006</c:v>
                </c:pt>
                <c:pt idx="388">
                  <c:v>96.997765000000001</c:v>
                </c:pt>
                <c:pt idx="389">
                  <c:v>97.251602000000005</c:v>
                </c:pt>
                <c:pt idx="390">
                  <c:v>97.500313000000006</c:v>
                </c:pt>
                <c:pt idx="391">
                  <c:v>97.749908000000005</c:v>
                </c:pt>
                <c:pt idx="392">
                  <c:v>98.000388999999998</c:v>
                </c:pt>
                <c:pt idx="393">
                  <c:v>98.250404000000003</c:v>
                </c:pt>
                <c:pt idx="394">
                  <c:v>98.499343999999994</c:v>
                </c:pt>
                <c:pt idx="395">
                  <c:v>98.750693999999996</c:v>
                </c:pt>
                <c:pt idx="396">
                  <c:v>99.000725000000003</c:v>
                </c:pt>
                <c:pt idx="397">
                  <c:v>99.247901999999996</c:v>
                </c:pt>
                <c:pt idx="398">
                  <c:v>99.497230999999999</c:v>
                </c:pt>
                <c:pt idx="399">
                  <c:v>99.747101000000001</c:v>
                </c:pt>
                <c:pt idx="400">
                  <c:v>100.00176999999999</c:v>
                </c:pt>
                <c:pt idx="401">
                  <c:v>100.25333999999999</c:v>
                </c:pt>
                <c:pt idx="402">
                  <c:v>100.49825</c:v>
                </c:pt>
                <c:pt idx="403">
                  <c:v>100.74956</c:v>
                </c:pt>
                <c:pt idx="404">
                  <c:v>101.00203999999999</c:v>
                </c:pt>
                <c:pt idx="405">
                  <c:v>101.24832000000001</c:v>
                </c:pt>
                <c:pt idx="406">
                  <c:v>101.5018</c:v>
                </c:pt>
                <c:pt idx="407">
                  <c:v>101.75145999999999</c:v>
                </c:pt>
                <c:pt idx="408">
                  <c:v>102.00192</c:v>
                </c:pt>
                <c:pt idx="409">
                  <c:v>102.25320000000001</c:v>
                </c:pt>
                <c:pt idx="410">
                  <c:v>102.49826</c:v>
                </c:pt>
                <c:pt idx="411">
                  <c:v>102.75113</c:v>
                </c:pt>
                <c:pt idx="412">
                  <c:v>102.99776</c:v>
                </c:pt>
                <c:pt idx="413">
                  <c:v>103.25221999999999</c:v>
                </c:pt>
                <c:pt idx="414">
                  <c:v>103.5004</c:v>
                </c:pt>
                <c:pt idx="415">
                  <c:v>103.74934</c:v>
                </c:pt>
                <c:pt idx="416">
                  <c:v>103.99906</c:v>
                </c:pt>
                <c:pt idx="417">
                  <c:v>104.24954</c:v>
                </c:pt>
                <c:pt idx="418">
                  <c:v>104.50078999999999</c:v>
                </c:pt>
                <c:pt idx="419">
                  <c:v>104.75227</c:v>
                </c:pt>
                <c:pt idx="420">
                  <c:v>104.99951</c:v>
                </c:pt>
                <c:pt idx="421">
                  <c:v>105.25136000000001</c:v>
                </c:pt>
                <c:pt idx="422">
                  <c:v>105.50288999999999</c:v>
                </c:pt>
                <c:pt idx="423">
                  <c:v>105.74933</c:v>
                </c:pt>
                <c:pt idx="424">
                  <c:v>105.99776</c:v>
                </c:pt>
                <c:pt idx="425">
                  <c:v>106.24970999999999</c:v>
                </c:pt>
                <c:pt idx="426">
                  <c:v>106.49854000000001</c:v>
                </c:pt>
                <c:pt idx="427">
                  <c:v>106.74767</c:v>
                </c:pt>
                <c:pt idx="428">
                  <c:v>107.00163999999999</c:v>
                </c:pt>
                <c:pt idx="429">
                  <c:v>107.25008</c:v>
                </c:pt>
                <c:pt idx="430">
                  <c:v>107.49668</c:v>
                </c:pt>
                <c:pt idx="431">
                  <c:v>107.74768</c:v>
                </c:pt>
                <c:pt idx="432">
                  <c:v>108.00138</c:v>
                </c:pt>
                <c:pt idx="433">
                  <c:v>108.25082</c:v>
                </c:pt>
                <c:pt idx="434">
                  <c:v>108.50230999999999</c:v>
                </c:pt>
                <c:pt idx="435">
                  <c:v>108.74782</c:v>
                </c:pt>
                <c:pt idx="436">
                  <c:v>108.99696</c:v>
                </c:pt>
                <c:pt idx="437">
                  <c:v>109.25024000000001</c:v>
                </c:pt>
                <c:pt idx="438">
                  <c:v>109.49686</c:v>
                </c:pt>
                <c:pt idx="439">
                  <c:v>109.75122</c:v>
                </c:pt>
                <c:pt idx="440">
                  <c:v>109.99934</c:v>
                </c:pt>
                <c:pt idx="441">
                  <c:v>110.25032</c:v>
                </c:pt>
                <c:pt idx="442">
                  <c:v>110.49496000000001</c:v>
                </c:pt>
                <c:pt idx="443">
                  <c:v>110.74712</c:v>
                </c:pt>
                <c:pt idx="444">
                  <c:v>111.00021</c:v>
                </c:pt>
                <c:pt idx="445">
                  <c:v>111.25563</c:v>
                </c:pt>
                <c:pt idx="446">
                  <c:v>111.49845000000001</c:v>
                </c:pt>
                <c:pt idx="447">
                  <c:v>111.7504</c:v>
                </c:pt>
                <c:pt idx="448">
                  <c:v>111.99627</c:v>
                </c:pt>
                <c:pt idx="449">
                  <c:v>112.25384</c:v>
                </c:pt>
                <c:pt idx="450">
                  <c:v>112.49894</c:v>
                </c:pt>
                <c:pt idx="451">
                  <c:v>112.7486</c:v>
                </c:pt>
                <c:pt idx="452">
                  <c:v>112.99706999999999</c:v>
                </c:pt>
                <c:pt idx="453">
                  <c:v>113.25066</c:v>
                </c:pt>
                <c:pt idx="454">
                  <c:v>113.49905</c:v>
                </c:pt>
                <c:pt idx="455">
                  <c:v>113.75188</c:v>
                </c:pt>
                <c:pt idx="456">
                  <c:v>113.99921999999999</c:v>
                </c:pt>
                <c:pt idx="457">
                  <c:v>114.24963</c:v>
                </c:pt>
                <c:pt idx="458">
                  <c:v>114.501</c:v>
                </c:pt>
                <c:pt idx="459">
                  <c:v>114.74917000000001</c:v>
                </c:pt>
                <c:pt idx="460">
                  <c:v>115.00002000000001</c:v>
                </c:pt>
                <c:pt idx="461">
                  <c:v>115.25095</c:v>
                </c:pt>
                <c:pt idx="462">
                  <c:v>115.49957000000001</c:v>
                </c:pt>
                <c:pt idx="463">
                  <c:v>115.74881999999999</c:v>
                </c:pt>
                <c:pt idx="464">
                  <c:v>116.0017</c:v>
                </c:pt>
                <c:pt idx="465">
                  <c:v>116.25211</c:v>
                </c:pt>
                <c:pt idx="466">
                  <c:v>116.49831</c:v>
                </c:pt>
                <c:pt idx="467">
                  <c:v>116.74758</c:v>
                </c:pt>
                <c:pt idx="468">
                  <c:v>116.99688999999999</c:v>
                </c:pt>
                <c:pt idx="469">
                  <c:v>117.25093</c:v>
                </c:pt>
                <c:pt idx="470">
                  <c:v>117.49957999999999</c:v>
                </c:pt>
                <c:pt idx="471">
                  <c:v>117.75202</c:v>
                </c:pt>
                <c:pt idx="472">
                  <c:v>117.9997</c:v>
                </c:pt>
                <c:pt idx="473">
                  <c:v>118.24865</c:v>
                </c:pt>
                <c:pt idx="474">
                  <c:v>118.50143</c:v>
                </c:pt>
                <c:pt idx="475">
                  <c:v>118.75073999999999</c:v>
                </c:pt>
                <c:pt idx="476">
                  <c:v>118.99854999999999</c:v>
                </c:pt>
                <c:pt idx="477">
                  <c:v>119.24985</c:v>
                </c:pt>
                <c:pt idx="478">
                  <c:v>119.50115</c:v>
                </c:pt>
                <c:pt idx="479">
                  <c:v>119.74923</c:v>
                </c:pt>
                <c:pt idx="480">
                  <c:v>120.00053</c:v>
                </c:pt>
                <c:pt idx="481">
                  <c:v>120.24861</c:v>
                </c:pt>
                <c:pt idx="482">
                  <c:v>120.49992</c:v>
                </c:pt>
                <c:pt idx="483">
                  <c:v>120.75121</c:v>
                </c:pt>
                <c:pt idx="484">
                  <c:v>120.99876</c:v>
                </c:pt>
                <c:pt idx="485">
                  <c:v>121.24916</c:v>
                </c:pt>
                <c:pt idx="486">
                  <c:v>121.50132000000001</c:v>
                </c:pt>
                <c:pt idx="487">
                  <c:v>121.75272</c:v>
                </c:pt>
                <c:pt idx="488">
                  <c:v>121.99982</c:v>
                </c:pt>
                <c:pt idx="489">
                  <c:v>122.24681</c:v>
                </c:pt>
                <c:pt idx="490">
                  <c:v>122.49867</c:v>
                </c:pt>
                <c:pt idx="491">
                  <c:v>122.75224</c:v>
                </c:pt>
                <c:pt idx="492">
                  <c:v>122.99986</c:v>
                </c:pt>
                <c:pt idx="493">
                  <c:v>123.25406</c:v>
                </c:pt>
                <c:pt idx="494">
                  <c:v>123.50081</c:v>
                </c:pt>
                <c:pt idx="495">
                  <c:v>123.75458999999999</c:v>
                </c:pt>
                <c:pt idx="496">
                  <c:v>124.00175</c:v>
                </c:pt>
                <c:pt idx="497">
                  <c:v>124.24651</c:v>
                </c:pt>
                <c:pt idx="498">
                  <c:v>124.49664</c:v>
                </c:pt>
                <c:pt idx="499">
                  <c:v>124.75117</c:v>
                </c:pt>
                <c:pt idx="500">
                  <c:v>125.00163000000001</c:v>
                </c:pt>
                <c:pt idx="501">
                  <c:v>125.24699</c:v>
                </c:pt>
                <c:pt idx="502">
                  <c:v>125.49911</c:v>
                </c:pt>
                <c:pt idx="503">
                  <c:v>125.75364999999999</c:v>
                </c:pt>
                <c:pt idx="504">
                  <c:v>126.00144</c:v>
                </c:pt>
                <c:pt idx="505">
                  <c:v>126.25224</c:v>
                </c:pt>
                <c:pt idx="506">
                  <c:v>126.49773999999999</c:v>
                </c:pt>
                <c:pt idx="507">
                  <c:v>126.75149999999999</c:v>
                </c:pt>
                <c:pt idx="508">
                  <c:v>127.00171</c:v>
                </c:pt>
                <c:pt idx="509">
                  <c:v>127.24784</c:v>
                </c:pt>
                <c:pt idx="510">
                  <c:v>127.49977</c:v>
                </c:pt>
                <c:pt idx="511">
                  <c:v>127.74697999999999</c:v>
                </c:pt>
                <c:pt idx="512">
                  <c:v>128.00253000000001</c:v>
                </c:pt>
                <c:pt idx="513">
                  <c:v>128.25031999999999</c:v>
                </c:pt>
                <c:pt idx="514">
                  <c:v>128.49695</c:v>
                </c:pt>
                <c:pt idx="515">
                  <c:v>128.74883</c:v>
                </c:pt>
                <c:pt idx="516">
                  <c:v>128.99995000000001</c:v>
                </c:pt>
                <c:pt idx="517">
                  <c:v>129.25018</c:v>
                </c:pt>
                <c:pt idx="518">
                  <c:v>129.49986000000001</c:v>
                </c:pt>
                <c:pt idx="519">
                  <c:v>129.74923999999999</c:v>
                </c:pt>
                <c:pt idx="520">
                  <c:v>129.99843000000001</c:v>
                </c:pt>
                <c:pt idx="521">
                  <c:v>130.25035</c:v>
                </c:pt>
                <c:pt idx="522">
                  <c:v>130.50092000000001</c:v>
                </c:pt>
                <c:pt idx="523">
                  <c:v>130.75060999999999</c:v>
                </c:pt>
                <c:pt idx="524">
                  <c:v>130.99933999999999</c:v>
                </c:pt>
                <c:pt idx="525">
                  <c:v>131.24915999999999</c:v>
                </c:pt>
                <c:pt idx="526">
                  <c:v>131.50073</c:v>
                </c:pt>
                <c:pt idx="527">
                  <c:v>131.75053</c:v>
                </c:pt>
                <c:pt idx="528">
                  <c:v>132.00092000000001</c:v>
                </c:pt>
                <c:pt idx="529">
                  <c:v>132.25026</c:v>
                </c:pt>
                <c:pt idx="530">
                  <c:v>132.49974</c:v>
                </c:pt>
                <c:pt idx="531">
                  <c:v>132.75128000000001</c:v>
                </c:pt>
                <c:pt idx="532">
                  <c:v>133</c:v>
                </c:pt>
                <c:pt idx="533">
                  <c:v>133.24872999999999</c:v>
                </c:pt>
                <c:pt idx="534">
                  <c:v>133.50026</c:v>
                </c:pt>
                <c:pt idx="535">
                  <c:v>133.74898999999999</c:v>
                </c:pt>
                <c:pt idx="536">
                  <c:v>134.00051999999999</c:v>
                </c:pt>
                <c:pt idx="537">
                  <c:v>134.24924999999999</c:v>
                </c:pt>
                <c:pt idx="538">
                  <c:v>134.49922000000001</c:v>
                </c:pt>
                <c:pt idx="539">
                  <c:v>134.75191000000001</c:v>
                </c:pt>
                <c:pt idx="540">
                  <c:v>135.00085000000001</c:v>
                </c:pt>
                <c:pt idx="541">
                  <c:v>135.24932999999999</c:v>
                </c:pt>
                <c:pt idx="542">
                  <c:v>135.50111000000001</c:v>
                </c:pt>
                <c:pt idx="543">
                  <c:v>135.75171</c:v>
                </c:pt>
                <c:pt idx="544">
                  <c:v>136.00063</c:v>
                </c:pt>
                <c:pt idx="545">
                  <c:v>136.25194999999999</c:v>
                </c:pt>
                <c:pt idx="546">
                  <c:v>136.50081</c:v>
                </c:pt>
                <c:pt idx="547">
                  <c:v>136.75153</c:v>
                </c:pt>
                <c:pt idx="548">
                  <c:v>136.99892</c:v>
                </c:pt>
                <c:pt idx="549">
                  <c:v>137.24748</c:v>
                </c:pt>
                <c:pt idx="550">
                  <c:v>137.50060999999999</c:v>
                </c:pt>
                <c:pt idx="551">
                  <c:v>137.74762999999999</c:v>
                </c:pt>
                <c:pt idx="552">
                  <c:v>137.99907999999999</c:v>
                </c:pt>
                <c:pt idx="553">
                  <c:v>138.24869000000001</c:v>
                </c:pt>
                <c:pt idx="554">
                  <c:v>138.50165000000001</c:v>
                </c:pt>
                <c:pt idx="555">
                  <c:v>138.75229999999999</c:v>
                </c:pt>
                <c:pt idx="556">
                  <c:v>139.00038000000001</c:v>
                </c:pt>
                <c:pt idx="557">
                  <c:v>139.25139999999999</c:v>
                </c:pt>
                <c:pt idx="558">
                  <c:v>139.49963</c:v>
                </c:pt>
                <c:pt idx="559">
                  <c:v>139.75067000000001</c:v>
                </c:pt>
                <c:pt idx="560">
                  <c:v>139.99861000000001</c:v>
                </c:pt>
                <c:pt idx="561">
                  <c:v>140.24923999999999</c:v>
                </c:pt>
                <c:pt idx="562">
                  <c:v>140.50255999999999</c:v>
                </c:pt>
                <c:pt idx="563">
                  <c:v>140.75244000000001</c:v>
                </c:pt>
                <c:pt idx="564">
                  <c:v>140.99870000000001</c:v>
                </c:pt>
                <c:pt idx="565">
                  <c:v>141.24880999999999</c:v>
                </c:pt>
                <c:pt idx="566">
                  <c:v>141.49970999999999</c:v>
                </c:pt>
                <c:pt idx="567">
                  <c:v>141.74834000000001</c:v>
                </c:pt>
                <c:pt idx="568">
                  <c:v>142.00208000000001</c:v>
                </c:pt>
                <c:pt idx="569">
                  <c:v>142.24893</c:v>
                </c:pt>
                <c:pt idx="570">
                  <c:v>142.49832000000001</c:v>
                </c:pt>
                <c:pt idx="571">
                  <c:v>142.75044</c:v>
                </c:pt>
                <c:pt idx="572">
                  <c:v>142.99968999999999</c:v>
                </c:pt>
                <c:pt idx="573">
                  <c:v>143.24692999999999</c:v>
                </c:pt>
                <c:pt idx="574">
                  <c:v>143.50129999999999</c:v>
                </c:pt>
                <c:pt idx="575">
                  <c:v>143.74963</c:v>
                </c:pt>
                <c:pt idx="576">
                  <c:v>143.99741</c:v>
                </c:pt>
                <c:pt idx="577">
                  <c:v>144.24829</c:v>
                </c:pt>
                <c:pt idx="578">
                  <c:v>144.49576999999999</c:v>
                </c:pt>
                <c:pt idx="579">
                  <c:v>144.74721</c:v>
                </c:pt>
                <c:pt idx="580">
                  <c:v>144.99571</c:v>
                </c:pt>
                <c:pt idx="581">
                  <c:v>145.24904000000001</c:v>
                </c:pt>
                <c:pt idx="582">
                  <c:v>145.49872999999999</c:v>
                </c:pt>
                <c:pt idx="583">
                  <c:v>145.75233</c:v>
                </c:pt>
                <c:pt idx="584">
                  <c:v>146.0009</c:v>
                </c:pt>
                <c:pt idx="585">
                  <c:v>146.25031000000001</c:v>
                </c:pt>
                <c:pt idx="586">
                  <c:v>146.50215</c:v>
                </c:pt>
                <c:pt idx="587">
                  <c:v>146.75156000000001</c:v>
                </c:pt>
                <c:pt idx="588">
                  <c:v>146.99945</c:v>
                </c:pt>
                <c:pt idx="589">
                  <c:v>147.25174999999999</c:v>
                </c:pt>
                <c:pt idx="590">
                  <c:v>147.49876</c:v>
                </c:pt>
                <c:pt idx="591">
                  <c:v>147.74930000000001</c:v>
                </c:pt>
                <c:pt idx="592">
                  <c:v>147.99913000000001</c:v>
                </c:pt>
                <c:pt idx="593">
                  <c:v>148.24854999999999</c:v>
                </c:pt>
                <c:pt idx="594">
                  <c:v>148.49966000000001</c:v>
                </c:pt>
                <c:pt idx="595">
                  <c:v>148.75069999999999</c:v>
                </c:pt>
                <c:pt idx="596">
                  <c:v>148.99963</c:v>
                </c:pt>
                <c:pt idx="597">
                  <c:v>149.24922000000001</c:v>
                </c:pt>
                <c:pt idx="598">
                  <c:v>149.50082</c:v>
                </c:pt>
                <c:pt idx="599">
                  <c:v>149.7491</c:v>
                </c:pt>
                <c:pt idx="600">
                  <c:v>150.00218000000001</c:v>
                </c:pt>
                <c:pt idx="601">
                  <c:v>150.25037</c:v>
                </c:pt>
                <c:pt idx="602">
                  <c:v>150.50073</c:v>
                </c:pt>
                <c:pt idx="603">
                  <c:v>150.75282000000001</c:v>
                </c:pt>
                <c:pt idx="604">
                  <c:v>151.00301999999999</c:v>
                </c:pt>
                <c:pt idx="605">
                  <c:v>151.24907999999999</c:v>
                </c:pt>
                <c:pt idx="606">
                  <c:v>151.50188</c:v>
                </c:pt>
                <c:pt idx="607">
                  <c:v>151.75076000000001</c:v>
                </c:pt>
                <c:pt idx="608">
                  <c:v>151.99597</c:v>
                </c:pt>
                <c:pt idx="609">
                  <c:v>152.24858</c:v>
                </c:pt>
                <c:pt idx="610">
                  <c:v>152.50031000000001</c:v>
                </c:pt>
                <c:pt idx="611">
                  <c:v>152.74987999999999</c:v>
                </c:pt>
                <c:pt idx="612">
                  <c:v>152.99725000000001</c:v>
                </c:pt>
                <c:pt idx="613">
                  <c:v>153.25264000000001</c:v>
                </c:pt>
                <c:pt idx="614">
                  <c:v>153.49878000000001</c:v>
                </c:pt>
                <c:pt idx="615">
                  <c:v>153.74922000000001</c:v>
                </c:pt>
                <c:pt idx="616">
                  <c:v>153.99948000000001</c:v>
                </c:pt>
                <c:pt idx="617">
                  <c:v>154.24637999999999</c:v>
                </c:pt>
                <c:pt idx="618">
                  <c:v>154.50020000000001</c:v>
                </c:pt>
                <c:pt idx="619">
                  <c:v>154.74939000000001</c:v>
                </c:pt>
                <c:pt idx="620">
                  <c:v>155.00102000000001</c:v>
                </c:pt>
                <c:pt idx="621">
                  <c:v>155.25125</c:v>
                </c:pt>
                <c:pt idx="622">
                  <c:v>155.49691999999999</c:v>
                </c:pt>
                <c:pt idx="623">
                  <c:v>155.74913000000001</c:v>
                </c:pt>
                <c:pt idx="624">
                  <c:v>155.99798999999999</c:v>
                </c:pt>
                <c:pt idx="625">
                  <c:v>156.24695</c:v>
                </c:pt>
                <c:pt idx="626">
                  <c:v>156.49794</c:v>
                </c:pt>
                <c:pt idx="627">
                  <c:v>156.74852000000001</c:v>
                </c:pt>
                <c:pt idx="628">
                  <c:v>156.99853999999999</c:v>
                </c:pt>
                <c:pt idx="629">
                  <c:v>157.25259</c:v>
                </c:pt>
                <c:pt idx="630">
                  <c:v>157.50049999999999</c:v>
                </c:pt>
                <c:pt idx="631">
                  <c:v>157.75200000000001</c:v>
                </c:pt>
                <c:pt idx="632">
                  <c:v>157.99735999999999</c:v>
                </c:pt>
                <c:pt idx="633">
                  <c:v>158.24986000000001</c:v>
                </c:pt>
                <c:pt idx="634">
                  <c:v>158.50174000000001</c:v>
                </c:pt>
                <c:pt idx="635">
                  <c:v>158.74988999999999</c:v>
                </c:pt>
                <c:pt idx="636">
                  <c:v>159.00003000000001</c:v>
                </c:pt>
                <c:pt idx="637">
                  <c:v>159.24933999999999</c:v>
                </c:pt>
                <c:pt idx="638">
                  <c:v>159.49815000000001</c:v>
                </c:pt>
                <c:pt idx="639">
                  <c:v>159.75125</c:v>
                </c:pt>
                <c:pt idx="640">
                  <c:v>159.99905000000001</c:v>
                </c:pt>
                <c:pt idx="641">
                  <c:v>160.25055</c:v>
                </c:pt>
                <c:pt idx="642">
                  <c:v>160.50136000000001</c:v>
                </c:pt>
                <c:pt idx="643">
                  <c:v>160.74847</c:v>
                </c:pt>
                <c:pt idx="644">
                  <c:v>160.99858</c:v>
                </c:pt>
                <c:pt idx="645">
                  <c:v>161.25108</c:v>
                </c:pt>
                <c:pt idx="646">
                  <c:v>161.50038000000001</c:v>
                </c:pt>
                <c:pt idx="647">
                  <c:v>161.74945</c:v>
                </c:pt>
                <c:pt idx="648">
                  <c:v>162.00063</c:v>
                </c:pt>
                <c:pt idx="649">
                  <c:v>162.24924999999999</c:v>
                </c:pt>
                <c:pt idx="650">
                  <c:v>162.49982</c:v>
                </c:pt>
                <c:pt idx="651">
                  <c:v>162.75008</c:v>
                </c:pt>
                <c:pt idx="652">
                  <c:v>163.00009</c:v>
                </c:pt>
                <c:pt idx="653">
                  <c:v>163.24988999999999</c:v>
                </c:pt>
                <c:pt idx="654">
                  <c:v>163.49948000000001</c:v>
                </c:pt>
                <c:pt idx="655">
                  <c:v>163.75055</c:v>
                </c:pt>
                <c:pt idx="656">
                  <c:v>163.99977000000001</c:v>
                </c:pt>
                <c:pt idx="657">
                  <c:v>164.25037</c:v>
                </c:pt>
                <c:pt idx="658">
                  <c:v>164.49961999999999</c:v>
                </c:pt>
                <c:pt idx="659">
                  <c:v>164.75389000000001</c:v>
                </c:pt>
                <c:pt idx="660">
                  <c:v>164.99632</c:v>
                </c:pt>
                <c:pt idx="661">
                  <c:v>165.24585999999999</c:v>
                </c:pt>
                <c:pt idx="662">
                  <c:v>165.50292999999999</c:v>
                </c:pt>
                <c:pt idx="663">
                  <c:v>165.75316000000001</c:v>
                </c:pt>
                <c:pt idx="664">
                  <c:v>165.99911</c:v>
                </c:pt>
                <c:pt idx="665">
                  <c:v>166.25128000000001</c:v>
                </c:pt>
                <c:pt idx="666">
                  <c:v>166.5051</c:v>
                </c:pt>
                <c:pt idx="667">
                  <c:v>166.75067000000001</c:v>
                </c:pt>
                <c:pt idx="668">
                  <c:v>167.0043</c:v>
                </c:pt>
                <c:pt idx="669">
                  <c:v>167.25275999999999</c:v>
                </c:pt>
                <c:pt idx="670">
                  <c:v>167.5009</c:v>
                </c:pt>
                <c:pt idx="671">
                  <c:v>167.75138999999999</c:v>
                </c:pt>
                <c:pt idx="672">
                  <c:v>168.00127000000001</c:v>
                </c:pt>
                <c:pt idx="673">
                  <c:v>168.25417999999999</c:v>
                </c:pt>
                <c:pt idx="674">
                  <c:v>168.49870000000001</c:v>
                </c:pt>
                <c:pt idx="675">
                  <c:v>168.74695</c:v>
                </c:pt>
                <c:pt idx="676">
                  <c:v>169.00255000000001</c:v>
                </c:pt>
                <c:pt idx="677">
                  <c:v>169.25073</c:v>
                </c:pt>
                <c:pt idx="678">
                  <c:v>169.50110000000001</c:v>
                </c:pt>
                <c:pt idx="679">
                  <c:v>169.75336999999999</c:v>
                </c:pt>
                <c:pt idx="680">
                  <c:v>169.99791999999999</c:v>
                </c:pt>
                <c:pt idx="681">
                  <c:v>170.25296</c:v>
                </c:pt>
                <c:pt idx="682">
                  <c:v>170.49786</c:v>
                </c:pt>
                <c:pt idx="683">
                  <c:v>170.74663000000001</c:v>
                </c:pt>
                <c:pt idx="684">
                  <c:v>171.00004999999999</c:v>
                </c:pt>
                <c:pt idx="685">
                  <c:v>171.25082</c:v>
                </c:pt>
                <c:pt idx="686">
                  <c:v>171.50223</c:v>
                </c:pt>
                <c:pt idx="687">
                  <c:v>171.74533</c:v>
                </c:pt>
                <c:pt idx="688">
                  <c:v>172.00116</c:v>
                </c:pt>
                <c:pt idx="689">
                  <c:v>172.24959999999999</c:v>
                </c:pt>
                <c:pt idx="690">
                  <c:v>172.50348</c:v>
                </c:pt>
                <c:pt idx="691">
                  <c:v>172.75031999999999</c:v>
                </c:pt>
                <c:pt idx="692">
                  <c:v>172.99977000000001</c:v>
                </c:pt>
                <c:pt idx="693">
                  <c:v>173.24963</c:v>
                </c:pt>
                <c:pt idx="694">
                  <c:v>173.49823000000001</c:v>
                </c:pt>
                <c:pt idx="695">
                  <c:v>173.74843999999999</c:v>
                </c:pt>
                <c:pt idx="696">
                  <c:v>174.00296</c:v>
                </c:pt>
                <c:pt idx="697">
                  <c:v>174.24959999999999</c:v>
                </c:pt>
                <c:pt idx="698">
                  <c:v>174.49930000000001</c:v>
                </c:pt>
                <c:pt idx="699">
                  <c:v>174.74985000000001</c:v>
                </c:pt>
                <c:pt idx="700">
                  <c:v>175</c:v>
                </c:pt>
                <c:pt idx="701">
                  <c:v>175.25</c:v>
                </c:pt>
                <c:pt idx="702">
                  <c:v>175.50176999999999</c:v>
                </c:pt>
                <c:pt idx="703">
                  <c:v>175.74886000000001</c:v>
                </c:pt>
                <c:pt idx="704">
                  <c:v>176.00073</c:v>
                </c:pt>
                <c:pt idx="705">
                  <c:v>176.24680000000001</c:v>
                </c:pt>
                <c:pt idx="706">
                  <c:v>176.50233</c:v>
                </c:pt>
                <c:pt idx="707">
                  <c:v>176.75335999999999</c:v>
                </c:pt>
                <c:pt idx="708">
                  <c:v>176.99739</c:v>
                </c:pt>
                <c:pt idx="709">
                  <c:v>177.24571</c:v>
                </c:pt>
                <c:pt idx="710">
                  <c:v>177.49540999999999</c:v>
                </c:pt>
                <c:pt idx="711">
                  <c:v>177.75309999999999</c:v>
                </c:pt>
                <c:pt idx="712">
                  <c:v>177.99913000000001</c:v>
                </c:pt>
                <c:pt idx="713">
                  <c:v>178.25008</c:v>
                </c:pt>
                <c:pt idx="714">
                  <c:v>178.49978999999999</c:v>
                </c:pt>
                <c:pt idx="715">
                  <c:v>178.74716000000001</c:v>
                </c:pt>
                <c:pt idx="716">
                  <c:v>179.00364999999999</c:v>
                </c:pt>
                <c:pt idx="717">
                  <c:v>179.24666999999999</c:v>
                </c:pt>
                <c:pt idx="718">
                  <c:v>179.49825999999999</c:v>
                </c:pt>
                <c:pt idx="719">
                  <c:v>179.74665999999999</c:v>
                </c:pt>
                <c:pt idx="720">
                  <c:v>179.99803</c:v>
                </c:pt>
                <c:pt idx="721">
                  <c:v>180.25108</c:v>
                </c:pt>
                <c:pt idx="722">
                  <c:v>180.50191000000001</c:v>
                </c:pt>
                <c:pt idx="723">
                  <c:v>180.74838</c:v>
                </c:pt>
                <c:pt idx="724">
                  <c:v>181</c:v>
                </c:pt>
                <c:pt idx="725">
                  <c:v>181.2516</c:v>
                </c:pt>
                <c:pt idx="726">
                  <c:v>181.49991</c:v>
                </c:pt>
                <c:pt idx="727">
                  <c:v>181.74919</c:v>
                </c:pt>
                <c:pt idx="728">
                  <c:v>182.00403</c:v>
                </c:pt>
                <c:pt idx="729">
                  <c:v>182.24471</c:v>
                </c:pt>
                <c:pt idx="730">
                  <c:v>182.50339</c:v>
                </c:pt>
                <c:pt idx="731">
                  <c:v>182.75056000000001</c:v>
                </c:pt>
                <c:pt idx="732">
                  <c:v>183.00060999999999</c:v>
                </c:pt>
                <c:pt idx="733">
                  <c:v>183.25239999999999</c:v>
                </c:pt>
                <c:pt idx="734">
                  <c:v>183.50233</c:v>
                </c:pt>
                <c:pt idx="735">
                  <c:v>183.75945999999999</c:v>
                </c:pt>
                <c:pt idx="736">
                  <c:v>184.00821999999999</c:v>
                </c:pt>
                <c:pt idx="737">
                  <c:v>184.24611999999999</c:v>
                </c:pt>
                <c:pt idx="738">
                  <c:v>184.49889999999999</c:v>
                </c:pt>
                <c:pt idx="739">
                  <c:v>184.75604000000001</c:v>
                </c:pt>
                <c:pt idx="740">
                  <c:v>184.99850000000001</c:v>
                </c:pt>
                <c:pt idx="741">
                  <c:v>185.24893</c:v>
                </c:pt>
                <c:pt idx="742">
                  <c:v>185.49957000000001</c:v>
                </c:pt>
                <c:pt idx="743">
                  <c:v>185.74965</c:v>
                </c:pt>
                <c:pt idx="744">
                  <c:v>186.00778</c:v>
                </c:pt>
                <c:pt idx="745">
                  <c:v>186.24721</c:v>
                </c:pt>
                <c:pt idx="746">
                  <c:v>186.50108</c:v>
                </c:pt>
                <c:pt idx="747">
                  <c:v>186.75443999999999</c:v>
                </c:pt>
                <c:pt idx="748">
                  <c:v>187.00660999999999</c:v>
                </c:pt>
                <c:pt idx="749">
                  <c:v>187.25484</c:v>
                </c:pt>
                <c:pt idx="750">
                  <c:v>187.50022999999999</c:v>
                </c:pt>
                <c:pt idx="751">
                  <c:v>187.75307000000001</c:v>
                </c:pt>
                <c:pt idx="752">
                  <c:v>187.99690000000001</c:v>
                </c:pt>
                <c:pt idx="753">
                  <c:v>188.25035</c:v>
                </c:pt>
                <c:pt idx="754">
                  <c:v>188.50415000000001</c:v>
                </c:pt>
                <c:pt idx="755">
                  <c:v>188.74931000000001</c:v>
                </c:pt>
                <c:pt idx="756">
                  <c:v>189.00119000000001</c:v>
                </c:pt>
                <c:pt idx="757">
                  <c:v>189.24429000000001</c:v>
                </c:pt>
                <c:pt idx="758">
                  <c:v>189.49921000000001</c:v>
                </c:pt>
                <c:pt idx="759">
                  <c:v>189.74939000000001</c:v>
                </c:pt>
                <c:pt idx="760">
                  <c:v>190.00359</c:v>
                </c:pt>
                <c:pt idx="761">
                  <c:v>190.24726999999999</c:v>
                </c:pt>
                <c:pt idx="762">
                  <c:v>190.49838</c:v>
                </c:pt>
                <c:pt idx="763">
                  <c:v>190.74879000000001</c:v>
                </c:pt>
                <c:pt idx="764">
                  <c:v>190.99970999999999</c:v>
                </c:pt>
                <c:pt idx="765">
                  <c:v>191.24772999999999</c:v>
                </c:pt>
                <c:pt idx="766">
                  <c:v>191.49831</c:v>
                </c:pt>
                <c:pt idx="767">
                  <c:v>191.75005999999999</c:v>
                </c:pt>
                <c:pt idx="768">
                  <c:v>191.99742000000001</c:v>
                </c:pt>
                <c:pt idx="769">
                  <c:v>192.25285</c:v>
                </c:pt>
                <c:pt idx="770">
                  <c:v>192.49918</c:v>
                </c:pt>
                <c:pt idx="771">
                  <c:v>192.75255000000001</c:v>
                </c:pt>
                <c:pt idx="772">
                  <c:v>193.00023999999999</c:v>
                </c:pt>
                <c:pt idx="773">
                  <c:v>193.24843999999999</c:v>
                </c:pt>
                <c:pt idx="774">
                  <c:v>193.50046</c:v>
                </c:pt>
                <c:pt idx="775">
                  <c:v>193.75336999999999</c:v>
                </c:pt>
                <c:pt idx="776">
                  <c:v>194.00029000000001</c:v>
                </c:pt>
                <c:pt idx="777">
                  <c:v>194.24674999999999</c:v>
                </c:pt>
                <c:pt idx="778">
                  <c:v>194.50211999999999</c:v>
                </c:pt>
                <c:pt idx="779">
                  <c:v>194.75348</c:v>
                </c:pt>
                <c:pt idx="780">
                  <c:v>195.00281000000001</c:v>
                </c:pt>
                <c:pt idx="781">
                  <c:v>195.25244000000001</c:v>
                </c:pt>
                <c:pt idx="782">
                  <c:v>195.50002000000001</c:v>
                </c:pt>
                <c:pt idx="783">
                  <c:v>195.75093000000001</c:v>
                </c:pt>
                <c:pt idx="784">
                  <c:v>195.99794</c:v>
                </c:pt>
                <c:pt idx="785">
                  <c:v>196.25224</c:v>
                </c:pt>
                <c:pt idx="786">
                  <c:v>196.50009</c:v>
                </c:pt>
                <c:pt idx="787">
                  <c:v>196.74876</c:v>
                </c:pt>
                <c:pt idx="788">
                  <c:v>196.99886000000001</c:v>
                </c:pt>
                <c:pt idx="789">
                  <c:v>197.24700999999999</c:v>
                </c:pt>
                <c:pt idx="790">
                  <c:v>197.49872999999999</c:v>
                </c:pt>
                <c:pt idx="791">
                  <c:v>197.75110000000001</c:v>
                </c:pt>
                <c:pt idx="792">
                  <c:v>198.00281000000001</c:v>
                </c:pt>
                <c:pt idx="793">
                  <c:v>198.25375</c:v>
                </c:pt>
                <c:pt idx="794">
                  <c:v>198.49666999999999</c:v>
                </c:pt>
                <c:pt idx="795">
                  <c:v>198.75145000000001</c:v>
                </c:pt>
                <c:pt idx="796">
                  <c:v>198.99621999999999</c:v>
                </c:pt>
                <c:pt idx="797">
                  <c:v>199.25259</c:v>
                </c:pt>
                <c:pt idx="798">
                  <c:v>199.49600000000001</c:v>
                </c:pt>
                <c:pt idx="799">
                  <c:v>199.75069999999999</c:v>
                </c:pt>
                <c:pt idx="800">
                  <c:v>200.00033999999999</c:v>
                </c:pt>
                <c:pt idx="801">
                  <c:v>200.24983</c:v>
                </c:pt>
                <c:pt idx="802">
                  <c:v>200.50465</c:v>
                </c:pt>
                <c:pt idx="803">
                  <c:v>200.74869000000001</c:v>
                </c:pt>
                <c:pt idx="804">
                  <c:v>201.00408999999999</c:v>
                </c:pt>
                <c:pt idx="805">
                  <c:v>201.24623</c:v>
                </c:pt>
                <c:pt idx="806">
                  <c:v>201.50493</c:v>
                </c:pt>
                <c:pt idx="807">
                  <c:v>201.74664000000001</c:v>
                </c:pt>
              </c:numCache>
            </c:numRef>
          </c:xVal>
          <c:yVal>
            <c:numRef>
              <c:f>Foglio1!$K$3:$K$823</c:f>
              <c:numCache>
                <c:formatCode>0.00E+00</c:formatCode>
                <c:ptCount val="821"/>
                <c:pt idx="0">
                  <c:v>403.74350000000004</c:v>
                </c:pt>
                <c:pt idx="1">
                  <c:v>403.74350000000004</c:v>
                </c:pt>
                <c:pt idx="2">
                  <c:v>403.74350000000004</c:v>
                </c:pt>
                <c:pt idx="3">
                  <c:v>403.74350000000004</c:v>
                </c:pt>
                <c:pt idx="4">
                  <c:v>403.74350000000004</c:v>
                </c:pt>
                <c:pt idx="5">
                  <c:v>403.74350000000004</c:v>
                </c:pt>
                <c:pt idx="6">
                  <c:v>403.74350000000004</c:v>
                </c:pt>
                <c:pt idx="7">
                  <c:v>403.74350000000004</c:v>
                </c:pt>
                <c:pt idx="8">
                  <c:v>403.74350000000004</c:v>
                </c:pt>
                <c:pt idx="9">
                  <c:v>403.74350000000004</c:v>
                </c:pt>
                <c:pt idx="10">
                  <c:v>403.74350000000004</c:v>
                </c:pt>
                <c:pt idx="11">
                  <c:v>403.74350000000004</c:v>
                </c:pt>
                <c:pt idx="12">
                  <c:v>403.74350000000004</c:v>
                </c:pt>
                <c:pt idx="13">
                  <c:v>403.74350000000004</c:v>
                </c:pt>
                <c:pt idx="14">
                  <c:v>403.74350000000004</c:v>
                </c:pt>
                <c:pt idx="15">
                  <c:v>403.74350000000004</c:v>
                </c:pt>
                <c:pt idx="16">
                  <c:v>403.74350000000004</c:v>
                </c:pt>
                <c:pt idx="17">
                  <c:v>403.74350000000004</c:v>
                </c:pt>
                <c:pt idx="18">
                  <c:v>403.74350000000004</c:v>
                </c:pt>
                <c:pt idx="19">
                  <c:v>403.74350000000004</c:v>
                </c:pt>
                <c:pt idx="20">
                  <c:v>403.74350000000004</c:v>
                </c:pt>
                <c:pt idx="21">
                  <c:v>403.74350000000004</c:v>
                </c:pt>
                <c:pt idx="22">
                  <c:v>403.74350000000004</c:v>
                </c:pt>
                <c:pt idx="23">
                  <c:v>403.74350000000004</c:v>
                </c:pt>
                <c:pt idx="24">
                  <c:v>403.74350000000004</c:v>
                </c:pt>
                <c:pt idx="25">
                  <c:v>403.74350000000004</c:v>
                </c:pt>
                <c:pt idx="26">
                  <c:v>403.74350000000004</c:v>
                </c:pt>
                <c:pt idx="27">
                  <c:v>403.74350000000004</c:v>
                </c:pt>
                <c:pt idx="28">
                  <c:v>403.74350000000004</c:v>
                </c:pt>
                <c:pt idx="29">
                  <c:v>403.74350000000004</c:v>
                </c:pt>
                <c:pt idx="30">
                  <c:v>403.74350000000004</c:v>
                </c:pt>
                <c:pt idx="31">
                  <c:v>403.74350000000004</c:v>
                </c:pt>
                <c:pt idx="32">
                  <c:v>403.74350000000004</c:v>
                </c:pt>
                <c:pt idx="33">
                  <c:v>403.74350000000004</c:v>
                </c:pt>
                <c:pt idx="34">
                  <c:v>403.74350000000004</c:v>
                </c:pt>
                <c:pt idx="35">
                  <c:v>403.74350000000004</c:v>
                </c:pt>
                <c:pt idx="36">
                  <c:v>403.74350000000004</c:v>
                </c:pt>
                <c:pt idx="37">
                  <c:v>403.74350000000004</c:v>
                </c:pt>
                <c:pt idx="38">
                  <c:v>403.74350000000004</c:v>
                </c:pt>
                <c:pt idx="39">
                  <c:v>403.74350000000004</c:v>
                </c:pt>
                <c:pt idx="40">
                  <c:v>403.74350000000004</c:v>
                </c:pt>
                <c:pt idx="41">
                  <c:v>403.74350000000004</c:v>
                </c:pt>
                <c:pt idx="42">
                  <c:v>403.74350000000004</c:v>
                </c:pt>
                <c:pt idx="43">
                  <c:v>403.74350000000004</c:v>
                </c:pt>
                <c:pt idx="44">
                  <c:v>403.74350000000004</c:v>
                </c:pt>
                <c:pt idx="45">
                  <c:v>403.74350000000004</c:v>
                </c:pt>
                <c:pt idx="46">
                  <c:v>403.74350000000004</c:v>
                </c:pt>
                <c:pt idx="47">
                  <c:v>403.74350000000004</c:v>
                </c:pt>
                <c:pt idx="48">
                  <c:v>403.74350000000004</c:v>
                </c:pt>
                <c:pt idx="49">
                  <c:v>403.74350000000004</c:v>
                </c:pt>
                <c:pt idx="50">
                  <c:v>403.74350000000004</c:v>
                </c:pt>
                <c:pt idx="51">
                  <c:v>403.74350000000004</c:v>
                </c:pt>
                <c:pt idx="52">
                  <c:v>403.74350000000004</c:v>
                </c:pt>
                <c:pt idx="53">
                  <c:v>403.74350000000004</c:v>
                </c:pt>
                <c:pt idx="54">
                  <c:v>403.74350000000004</c:v>
                </c:pt>
                <c:pt idx="55">
                  <c:v>403.74350000000004</c:v>
                </c:pt>
                <c:pt idx="56">
                  <c:v>403.74350000000004</c:v>
                </c:pt>
                <c:pt idx="57">
                  <c:v>403.74350000000004</c:v>
                </c:pt>
                <c:pt idx="58">
                  <c:v>403.74350000000004</c:v>
                </c:pt>
                <c:pt idx="59">
                  <c:v>403.74350000000004</c:v>
                </c:pt>
                <c:pt idx="60">
                  <c:v>403.74350000000004</c:v>
                </c:pt>
                <c:pt idx="61">
                  <c:v>403.74350000000004</c:v>
                </c:pt>
                <c:pt idx="62">
                  <c:v>403.74350000000004</c:v>
                </c:pt>
                <c:pt idx="63">
                  <c:v>403.74350000000004</c:v>
                </c:pt>
                <c:pt idx="64">
                  <c:v>403.74350000000004</c:v>
                </c:pt>
                <c:pt idx="65">
                  <c:v>403.74350000000004</c:v>
                </c:pt>
                <c:pt idx="66">
                  <c:v>403.74350000000004</c:v>
                </c:pt>
                <c:pt idx="67">
                  <c:v>403.74350000000004</c:v>
                </c:pt>
                <c:pt idx="68">
                  <c:v>403.74350000000004</c:v>
                </c:pt>
                <c:pt idx="69">
                  <c:v>403.74350000000004</c:v>
                </c:pt>
                <c:pt idx="70">
                  <c:v>403.74350000000004</c:v>
                </c:pt>
                <c:pt idx="71">
                  <c:v>403.74350000000004</c:v>
                </c:pt>
                <c:pt idx="72">
                  <c:v>403.74350000000004</c:v>
                </c:pt>
                <c:pt idx="73">
                  <c:v>403.74350000000004</c:v>
                </c:pt>
                <c:pt idx="74">
                  <c:v>403.74350000000004</c:v>
                </c:pt>
                <c:pt idx="75">
                  <c:v>403.74350000000004</c:v>
                </c:pt>
                <c:pt idx="76">
                  <c:v>403.74350000000004</c:v>
                </c:pt>
                <c:pt idx="77">
                  <c:v>403.74350000000004</c:v>
                </c:pt>
                <c:pt idx="78">
                  <c:v>403.74350000000004</c:v>
                </c:pt>
                <c:pt idx="79">
                  <c:v>403.74350000000004</c:v>
                </c:pt>
                <c:pt idx="80">
                  <c:v>403.74350000000004</c:v>
                </c:pt>
                <c:pt idx="81">
                  <c:v>403.74350000000004</c:v>
                </c:pt>
                <c:pt idx="82">
                  <c:v>403.74350000000004</c:v>
                </c:pt>
                <c:pt idx="83">
                  <c:v>403.74350000000004</c:v>
                </c:pt>
                <c:pt idx="84">
                  <c:v>403.74350000000004</c:v>
                </c:pt>
                <c:pt idx="85">
                  <c:v>403.74350000000004</c:v>
                </c:pt>
                <c:pt idx="86">
                  <c:v>403.74350000000004</c:v>
                </c:pt>
                <c:pt idx="87">
                  <c:v>403.74350000000004</c:v>
                </c:pt>
                <c:pt idx="88">
                  <c:v>403.74350000000004</c:v>
                </c:pt>
                <c:pt idx="89">
                  <c:v>403.74350000000004</c:v>
                </c:pt>
                <c:pt idx="90">
                  <c:v>403.74350000000004</c:v>
                </c:pt>
                <c:pt idx="91">
                  <c:v>403.74350000000004</c:v>
                </c:pt>
                <c:pt idx="92">
                  <c:v>403.74350000000004</c:v>
                </c:pt>
                <c:pt idx="93">
                  <c:v>403.74350000000004</c:v>
                </c:pt>
                <c:pt idx="94">
                  <c:v>403.74350000000004</c:v>
                </c:pt>
                <c:pt idx="95">
                  <c:v>403.74350000000004</c:v>
                </c:pt>
                <c:pt idx="96">
                  <c:v>403.74350000000004</c:v>
                </c:pt>
                <c:pt idx="97">
                  <c:v>403.74350000000004</c:v>
                </c:pt>
                <c:pt idx="98">
                  <c:v>403.74350000000004</c:v>
                </c:pt>
                <c:pt idx="99">
                  <c:v>403.74350000000004</c:v>
                </c:pt>
                <c:pt idx="100">
                  <c:v>403.74350000000004</c:v>
                </c:pt>
                <c:pt idx="101">
                  <c:v>403.74350000000004</c:v>
                </c:pt>
                <c:pt idx="102">
                  <c:v>403.74350000000004</c:v>
                </c:pt>
                <c:pt idx="103">
                  <c:v>403.74350000000004</c:v>
                </c:pt>
                <c:pt idx="104">
                  <c:v>403.74350000000004</c:v>
                </c:pt>
                <c:pt idx="105">
                  <c:v>403.74350000000004</c:v>
                </c:pt>
                <c:pt idx="106">
                  <c:v>403.74350000000004</c:v>
                </c:pt>
                <c:pt idx="107">
                  <c:v>403.74350000000004</c:v>
                </c:pt>
                <c:pt idx="108">
                  <c:v>403.74350000000004</c:v>
                </c:pt>
                <c:pt idx="109">
                  <c:v>403.74350000000004</c:v>
                </c:pt>
                <c:pt idx="110">
                  <c:v>403.74350000000004</c:v>
                </c:pt>
                <c:pt idx="111">
                  <c:v>403.74350000000004</c:v>
                </c:pt>
                <c:pt idx="112">
                  <c:v>403.74350000000004</c:v>
                </c:pt>
                <c:pt idx="113">
                  <c:v>403.74350000000004</c:v>
                </c:pt>
                <c:pt idx="114">
                  <c:v>403.74350000000004</c:v>
                </c:pt>
                <c:pt idx="115">
                  <c:v>403.74350000000004</c:v>
                </c:pt>
                <c:pt idx="116">
                  <c:v>403.74350000000004</c:v>
                </c:pt>
                <c:pt idx="117">
                  <c:v>403.74350000000004</c:v>
                </c:pt>
                <c:pt idx="118">
                  <c:v>403.74350000000004</c:v>
                </c:pt>
                <c:pt idx="119">
                  <c:v>403.74350000000004</c:v>
                </c:pt>
                <c:pt idx="120">
                  <c:v>403.74350000000004</c:v>
                </c:pt>
                <c:pt idx="121">
                  <c:v>403.74350000000004</c:v>
                </c:pt>
                <c:pt idx="122">
                  <c:v>403.74350000000004</c:v>
                </c:pt>
                <c:pt idx="123">
                  <c:v>403.74350000000004</c:v>
                </c:pt>
                <c:pt idx="124">
                  <c:v>403.74350000000004</c:v>
                </c:pt>
                <c:pt idx="125">
                  <c:v>403.74350000000004</c:v>
                </c:pt>
                <c:pt idx="126">
                  <c:v>403.74350000000004</c:v>
                </c:pt>
                <c:pt idx="127">
                  <c:v>403.74350000000004</c:v>
                </c:pt>
                <c:pt idx="128">
                  <c:v>403.74350000000004</c:v>
                </c:pt>
                <c:pt idx="129">
                  <c:v>403.74350000000004</c:v>
                </c:pt>
                <c:pt idx="130">
                  <c:v>403.74350000000004</c:v>
                </c:pt>
                <c:pt idx="131">
                  <c:v>403.74350000000004</c:v>
                </c:pt>
                <c:pt idx="132">
                  <c:v>403.74350000000004</c:v>
                </c:pt>
                <c:pt idx="133">
                  <c:v>403.74350000000004</c:v>
                </c:pt>
                <c:pt idx="134">
                  <c:v>403.74350000000004</c:v>
                </c:pt>
                <c:pt idx="135">
                  <c:v>403.74350000000004</c:v>
                </c:pt>
                <c:pt idx="136">
                  <c:v>403.74350000000004</c:v>
                </c:pt>
                <c:pt idx="137">
                  <c:v>403.74350000000004</c:v>
                </c:pt>
                <c:pt idx="138">
                  <c:v>403.74350000000004</c:v>
                </c:pt>
                <c:pt idx="139">
                  <c:v>403.74350000000004</c:v>
                </c:pt>
                <c:pt idx="140">
                  <c:v>403.74350000000004</c:v>
                </c:pt>
                <c:pt idx="141">
                  <c:v>403.74350000000004</c:v>
                </c:pt>
                <c:pt idx="142">
                  <c:v>403.74350000000004</c:v>
                </c:pt>
                <c:pt idx="143">
                  <c:v>403.74350000000004</c:v>
                </c:pt>
                <c:pt idx="144">
                  <c:v>403.74350000000004</c:v>
                </c:pt>
                <c:pt idx="145">
                  <c:v>403.74350000000004</c:v>
                </c:pt>
                <c:pt idx="146">
                  <c:v>403.74350000000004</c:v>
                </c:pt>
                <c:pt idx="147">
                  <c:v>403.74350000000004</c:v>
                </c:pt>
                <c:pt idx="148">
                  <c:v>403.74350000000004</c:v>
                </c:pt>
                <c:pt idx="149">
                  <c:v>403.74350000000004</c:v>
                </c:pt>
                <c:pt idx="150">
                  <c:v>403.74350000000004</c:v>
                </c:pt>
                <c:pt idx="151">
                  <c:v>403.74350000000004</c:v>
                </c:pt>
                <c:pt idx="152">
                  <c:v>403.74350000000004</c:v>
                </c:pt>
                <c:pt idx="153">
                  <c:v>403.74350000000004</c:v>
                </c:pt>
                <c:pt idx="154">
                  <c:v>403.74350000000004</c:v>
                </c:pt>
                <c:pt idx="155">
                  <c:v>403.74350000000004</c:v>
                </c:pt>
                <c:pt idx="156">
                  <c:v>403.74350000000004</c:v>
                </c:pt>
                <c:pt idx="157">
                  <c:v>403.74350000000004</c:v>
                </c:pt>
                <c:pt idx="158">
                  <c:v>403.74350000000004</c:v>
                </c:pt>
                <c:pt idx="159">
                  <c:v>403.74350000000004</c:v>
                </c:pt>
                <c:pt idx="160">
                  <c:v>403.74350000000004</c:v>
                </c:pt>
                <c:pt idx="161">
                  <c:v>403.74350000000004</c:v>
                </c:pt>
                <c:pt idx="162">
                  <c:v>403.74350000000004</c:v>
                </c:pt>
                <c:pt idx="163">
                  <c:v>403.74350000000004</c:v>
                </c:pt>
                <c:pt idx="164">
                  <c:v>403.74350000000004</c:v>
                </c:pt>
                <c:pt idx="165">
                  <c:v>403.74350000000004</c:v>
                </c:pt>
                <c:pt idx="166">
                  <c:v>403.74350000000004</c:v>
                </c:pt>
                <c:pt idx="167">
                  <c:v>403.74350000000004</c:v>
                </c:pt>
                <c:pt idx="168">
                  <c:v>403.74350000000004</c:v>
                </c:pt>
                <c:pt idx="169">
                  <c:v>403.74350000000004</c:v>
                </c:pt>
                <c:pt idx="170">
                  <c:v>403.74350000000004</c:v>
                </c:pt>
                <c:pt idx="171">
                  <c:v>403.74350000000004</c:v>
                </c:pt>
                <c:pt idx="172">
                  <c:v>403.74350000000004</c:v>
                </c:pt>
                <c:pt idx="173">
                  <c:v>403.74350000000004</c:v>
                </c:pt>
                <c:pt idx="174">
                  <c:v>403.74350000000004</c:v>
                </c:pt>
                <c:pt idx="175">
                  <c:v>403.74350000000004</c:v>
                </c:pt>
                <c:pt idx="176">
                  <c:v>403.74350000000004</c:v>
                </c:pt>
                <c:pt idx="177">
                  <c:v>403.74350000000004</c:v>
                </c:pt>
                <c:pt idx="178">
                  <c:v>403.74350000000004</c:v>
                </c:pt>
                <c:pt idx="179">
                  <c:v>403.74350000000004</c:v>
                </c:pt>
                <c:pt idx="180">
                  <c:v>403.74350000000004</c:v>
                </c:pt>
                <c:pt idx="181">
                  <c:v>403.74350000000004</c:v>
                </c:pt>
                <c:pt idx="182">
                  <c:v>403.74350000000004</c:v>
                </c:pt>
                <c:pt idx="183">
                  <c:v>403.74350000000004</c:v>
                </c:pt>
                <c:pt idx="184">
                  <c:v>403.74350000000004</c:v>
                </c:pt>
                <c:pt idx="185">
                  <c:v>403.74350000000004</c:v>
                </c:pt>
                <c:pt idx="186">
                  <c:v>403.74350000000004</c:v>
                </c:pt>
                <c:pt idx="187">
                  <c:v>403.74350000000004</c:v>
                </c:pt>
                <c:pt idx="188">
                  <c:v>403.74350000000004</c:v>
                </c:pt>
                <c:pt idx="189">
                  <c:v>403.74350000000004</c:v>
                </c:pt>
                <c:pt idx="190">
                  <c:v>403.74350000000004</c:v>
                </c:pt>
                <c:pt idx="191">
                  <c:v>403.74350000000004</c:v>
                </c:pt>
                <c:pt idx="192">
                  <c:v>403.74350000000004</c:v>
                </c:pt>
                <c:pt idx="193">
                  <c:v>403.74350000000004</c:v>
                </c:pt>
                <c:pt idx="194">
                  <c:v>403.74350000000004</c:v>
                </c:pt>
                <c:pt idx="195">
                  <c:v>403.74350000000004</c:v>
                </c:pt>
                <c:pt idx="196">
                  <c:v>403.74350000000004</c:v>
                </c:pt>
                <c:pt idx="197">
                  <c:v>403.74350000000004</c:v>
                </c:pt>
                <c:pt idx="198">
                  <c:v>403.74350000000004</c:v>
                </c:pt>
                <c:pt idx="199">
                  <c:v>403.74350000000004</c:v>
                </c:pt>
                <c:pt idx="200">
                  <c:v>403.74350000000004</c:v>
                </c:pt>
                <c:pt idx="201">
                  <c:v>403.74350000000004</c:v>
                </c:pt>
                <c:pt idx="202">
                  <c:v>403.74350000000004</c:v>
                </c:pt>
                <c:pt idx="203">
                  <c:v>403.74350000000004</c:v>
                </c:pt>
                <c:pt idx="204">
                  <c:v>403.74350000000004</c:v>
                </c:pt>
                <c:pt idx="205">
                  <c:v>403.74350000000004</c:v>
                </c:pt>
                <c:pt idx="206">
                  <c:v>403.74350000000004</c:v>
                </c:pt>
                <c:pt idx="207">
                  <c:v>403.74350000000004</c:v>
                </c:pt>
                <c:pt idx="208">
                  <c:v>403.74350000000004</c:v>
                </c:pt>
                <c:pt idx="209">
                  <c:v>403.74350000000004</c:v>
                </c:pt>
                <c:pt idx="210">
                  <c:v>403.74350000000004</c:v>
                </c:pt>
                <c:pt idx="211">
                  <c:v>403.74350000000004</c:v>
                </c:pt>
                <c:pt idx="212">
                  <c:v>403.74350000000004</c:v>
                </c:pt>
                <c:pt idx="213">
                  <c:v>403.74350000000004</c:v>
                </c:pt>
                <c:pt idx="214">
                  <c:v>403.74350000000004</c:v>
                </c:pt>
                <c:pt idx="215">
                  <c:v>403.74350000000004</c:v>
                </c:pt>
                <c:pt idx="216">
                  <c:v>403.74350000000004</c:v>
                </c:pt>
                <c:pt idx="217">
                  <c:v>403.74350000000004</c:v>
                </c:pt>
                <c:pt idx="218">
                  <c:v>403.74350000000004</c:v>
                </c:pt>
                <c:pt idx="219">
                  <c:v>403.74350000000004</c:v>
                </c:pt>
                <c:pt idx="220">
                  <c:v>403.74350000000004</c:v>
                </c:pt>
                <c:pt idx="221">
                  <c:v>403.74350000000004</c:v>
                </c:pt>
                <c:pt idx="222">
                  <c:v>403.74350000000004</c:v>
                </c:pt>
                <c:pt idx="223">
                  <c:v>403.74350000000004</c:v>
                </c:pt>
                <c:pt idx="224">
                  <c:v>403.74350000000004</c:v>
                </c:pt>
                <c:pt idx="225">
                  <c:v>403.74350000000004</c:v>
                </c:pt>
                <c:pt idx="226">
                  <c:v>403.74350000000004</c:v>
                </c:pt>
                <c:pt idx="227">
                  <c:v>403.74350000000004</c:v>
                </c:pt>
                <c:pt idx="228">
                  <c:v>403.74350000000004</c:v>
                </c:pt>
                <c:pt idx="229">
                  <c:v>403.74350000000004</c:v>
                </c:pt>
                <c:pt idx="230">
                  <c:v>403.74350000000004</c:v>
                </c:pt>
                <c:pt idx="231">
                  <c:v>403.74350000000004</c:v>
                </c:pt>
                <c:pt idx="232">
                  <c:v>403.74350000000004</c:v>
                </c:pt>
                <c:pt idx="233">
                  <c:v>403.74350000000004</c:v>
                </c:pt>
                <c:pt idx="234">
                  <c:v>447.20440000000008</c:v>
                </c:pt>
                <c:pt idx="235">
                  <c:v>428.21990000000005</c:v>
                </c:pt>
                <c:pt idx="236">
                  <c:v>430.16949999999997</c:v>
                </c:pt>
                <c:pt idx="237">
                  <c:v>451.36560000000009</c:v>
                </c:pt>
                <c:pt idx="238">
                  <c:v>745.48099999999999</c:v>
                </c:pt>
                <c:pt idx="239">
                  <c:v>428.98900000000003</c:v>
                </c:pt>
                <c:pt idx="240">
                  <c:v>429.24680000000012</c:v>
                </c:pt>
                <c:pt idx="241">
                  <c:v>429.63130000000001</c:v>
                </c:pt>
                <c:pt idx="242">
                  <c:v>429.47860000000014</c:v>
                </c:pt>
                <c:pt idx="243">
                  <c:v>416.52600000000007</c:v>
                </c:pt>
                <c:pt idx="244">
                  <c:v>375.36659999999983</c:v>
                </c:pt>
                <c:pt idx="245">
                  <c:v>333.73430000000008</c:v>
                </c:pt>
                <c:pt idx="246">
                  <c:v>510.10500000000002</c:v>
                </c:pt>
                <c:pt idx="247">
                  <c:v>381.36280000000011</c:v>
                </c:pt>
                <c:pt idx="248">
                  <c:v>364.53569999999991</c:v>
                </c:pt>
                <c:pt idx="249">
                  <c:v>377.77679999999987</c:v>
                </c:pt>
                <c:pt idx="250">
                  <c:v>394.91480000000001</c:v>
                </c:pt>
                <c:pt idx="251">
                  <c:v>433.04949999999985</c:v>
                </c:pt>
                <c:pt idx="252">
                  <c:v>390.29040000000009</c:v>
                </c:pt>
                <c:pt idx="253">
                  <c:v>387.51659999999993</c:v>
                </c:pt>
                <c:pt idx="254">
                  <c:v>412.84780000000001</c:v>
                </c:pt>
                <c:pt idx="255">
                  <c:v>130.6717000000001</c:v>
                </c:pt>
                <c:pt idx="256">
                  <c:v>413.1389999999999</c:v>
                </c:pt>
                <c:pt idx="257">
                  <c:v>580.33629999999994</c:v>
                </c:pt>
                <c:pt idx="258">
                  <c:v>324.58279999999991</c:v>
                </c:pt>
                <c:pt idx="259">
                  <c:v>450.48029999999994</c:v>
                </c:pt>
                <c:pt idx="260">
                  <c:v>426.2516999999998</c:v>
                </c:pt>
                <c:pt idx="261">
                  <c:v>415.7944</c:v>
                </c:pt>
                <c:pt idx="262">
                  <c:v>413.75450000000001</c:v>
                </c:pt>
                <c:pt idx="263">
                  <c:v>414.0027</c:v>
                </c:pt>
                <c:pt idx="264">
                  <c:v>411.90010000000007</c:v>
                </c:pt>
                <c:pt idx="265">
                  <c:v>414.73070000000007</c:v>
                </c:pt>
                <c:pt idx="266">
                  <c:v>415.04130000000009</c:v>
                </c:pt>
                <c:pt idx="267">
                  <c:v>415.52960000000007</c:v>
                </c:pt>
                <c:pt idx="268">
                  <c:v>414.31929999999988</c:v>
                </c:pt>
                <c:pt idx="269">
                  <c:v>416.25849999999991</c:v>
                </c:pt>
                <c:pt idx="270">
                  <c:v>414.71340000000009</c:v>
                </c:pt>
                <c:pt idx="271">
                  <c:v>416.30690000000004</c:v>
                </c:pt>
                <c:pt idx="272">
                  <c:v>415.11830000000009</c:v>
                </c:pt>
                <c:pt idx="273">
                  <c:v>416.66920000000005</c:v>
                </c:pt>
                <c:pt idx="274">
                  <c:v>416.76169999999979</c:v>
                </c:pt>
                <c:pt idx="275">
                  <c:v>416.69640000000004</c:v>
                </c:pt>
                <c:pt idx="276">
                  <c:v>416.63679999999999</c:v>
                </c:pt>
                <c:pt idx="277">
                  <c:v>416.61159999999995</c:v>
                </c:pt>
                <c:pt idx="278">
                  <c:v>415.6576</c:v>
                </c:pt>
                <c:pt idx="279">
                  <c:v>415.2491</c:v>
                </c:pt>
                <c:pt idx="280">
                  <c:v>416.99600000000009</c:v>
                </c:pt>
                <c:pt idx="281">
                  <c:v>414.13969999999995</c:v>
                </c:pt>
                <c:pt idx="282">
                  <c:v>416.50059999999985</c:v>
                </c:pt>
                <c:pt idx="283">
                  <c:v>415.03269999999998</c:v>
                </c:pt>
                <c:pt idx="284">
                  <c:v>415.11340000000018</c:v>
                </c:pt>
                <c:pt idx="285">
                  <c:v>414.54480000000012</c:v>
                </c:pt>
                <c:pt idx="286">
                  <c:v>416.60889999999995</c:v>
                </c:pt>
                <c:pt idx="287">
                  <c:v>415.53420000000006</c:v>
                </c:pt>
                <c:pt idx="288">
                  <c:v>416.53020000000015</c:v>
                </c:pt>
                <c:pt idx="289">
                  <c:v>416.10400000000004</c:v>
                </c:pt>
                <c:pt idx="290">
                  <c:v>415.37779999999998</c:v>
                </c:pt>
                <c:pt idx="291">
                  <c:v>415.02909999999997</c:v>
                </c:pt>
                <c:pt idx="292">
                  <c:v>414.37869999999998</c:v>
                </c:pt>
                <c:pt idx="293">
                  <c:v>660.29430000000002</c:v>
                </c:pt>
                <c:pt idx="294">
                  <c:v>417.59210000000007</c:v>
                </c:pt>
                <c:pt idx="295">
                  <c:v>416.07289999999989</c:v>
                </c:pt>
                <c:pt idx="296">
                  <c:v>417.22209999999995</c:v>
                </c:pt>
                <c:pt idx="297">
                  <c:v>416.53160000000003</c:v>
                </c:pt>
                <c:pt idx="298">
                  <c:v>415.98829999999998</c:v>
                </c:pt>
                <c:pt idx="299">
                  <c:v>416.91010000000006</c:v>
                </c:pt>
                <c:pt idx="300">
                  <c:v>416.71199999999999</c:v>
                </c:pt>
                <c:pt idx="301">
                  <c:v>416.43339999999989</c:v>
                </c:pt>
                <c:pt idx="302">
                  <c:v>416.21350000000007</c:v>
                </c:pt>
                <c:pt idx="303">
                  <c:v>415.95910000000003</c:v>
                </c:pt>
                <c:pt idx="304">
                  <c:v>417.202</c:v>
                </c:pt>
                <c:pt idx="305">
                  <c:v>415.70010000000002</c:v>
                </c:pt>
                <c:pt idx="306">
                  <c:v>417.41669999999999</c:v>
                </c:pt>
                <c:pt idx="307">
                  <c:v>417.85940000000005</c:v>
                </c:pt>
                <c:pt idx="308">
                  <c:v>419.85670000000005</c:v>
                </c:pt>
                <c:pt idx="309">
                  <c:v>419.00790000000006</c:v>
                </c:pt>
                <c:pt idx="310">
                  <c:v>420.85789999999997</c:v>
                </c:pt>
                <c:pt idx="311">
                  <c:v>419.01260000000002</c:v>
                </c:pt>
                <c:pt idx="312">
                  <c:v>418.97</c:v>
                </c:pt>
                <c:pt idx="313">
                  <c:v>418.89859999999999</c:v>
                </c:pt>
                <c:pt idx="314">
                  <c:v>418.89200000000005</c:v>
                </c:pt>
                <c:pt idx="315">
                  <c:v>420.29079999999999</c:v>
                </c:pt>
                <c:pt idx="316">
                  <c:v>417.41820000000007</c:v>
                </c:pt>
                <c:pt idx="317">
                  <c:v>418.88909999999987</c:v>
                </c:pt>
                <c:pt idx="318">
                  <c:v>420.29729999999995</c:v>
                </c:pt>
                <c:pt idx="319">
                  <c:v>417.3927000000001</c:v>
                </c:pt>
                <c:pt idx="320">
                  <c:v>418.89979999999991</c:v>
                </c:pt>
                <c:pt idx="321">
                  <c:v>420.3125</c:v>
                </c:pt>
                <c:pt idx="322">
                  <c:v>417.3610000000001</c:v>
                </c:pt>
                <c:pt idx="323">
                  <c:v>417.22280000000001</c:v>
                </c:pt>
                <c:pt idx="324">
                  <c:v>417.49270000000001</c:v>
                </c:pt>
                <c:pt idx="325">
                  <c:v>416.76</c:v>
                </c:pt>
                <c:pt idx="326">
                  <c:v>418.14829999999984</c:v>
                </c:pt>
                <c:pt idx="327">
                  <c:v>418.11850000000004</c:v>
                </c:pt>
                <c:pt idx="328">
                  <c:v>418.09220000000005</c:v>
                </c:pt>
                <c:pt idx="329">
                  <c:v>418.06510000000003</c:v>
                </c:pt>
                <c:pt idx="330">
                  <c:v>416.05930000000012</c:v>
                </c:pt>
                <c:pt idx="331">
                  <c:v>416.04520000000002</c:v>
                </c:pt>
                <c:pt idx="332">
                  <c:v>416.04290000000015</c:v>
                </c:pt>
                <c:pt idx="333">
                  <c:v>414.6087</c:v>
                </c:pt>
                <c:pt idx="334">
                  <c:v>416.02150000000006</c:v>
                </c:pt>
                <c:pt idx="335">
                  <c:v>414.43000000000006</c:v>
                </c:pt>
                <c:pt idx="336">
                  <c:v>414.83999999999992</c:v>
                </c:pt>
                <c:pt idx="337">
                  <c:v>414.84280000000012</c:v>
                </c:pt>
                <c:pt idx="338">
                  <c:v>414.53979999999979</c:v>
                </c:pt>
                <c:pt idx="339">
                  <c:v>414.52819999999997</c:v>
                </c:pt>
                <c:pt idx="340">
                  <c:v>415.96160000000009</c:v>
                </c:pt>
                <c:pt idx="341">
                  <c:v>415.9677999999999</c:v>
                </c:pt>
                <c:pt idx="342">
                  <c:v>414.54679999999985</c:v>
                </c:pt>
                <c:pt idx="343">
                  <c:v>415.9831999999999</c:v>
                </c:pt>
                <c:pt idx="344">
                  <c:v>414.55670000000009</c:v>
                </c:pt>
                <c:pt idx="345">
                  <c:v>414.56169999999997</c:v>
                </c:pt>
                <c:pt idx="346">
                  <c:v>414.52200000000016</c:v>
                </c:pt>
                <c:pt idx="347">
                  <c:v>415.96810000000005</c:v>
                </c:pt>
                <c:pt idx="348">
                  <c:v>414.54369999999994</c:v>
                </c:pt>
                <c:pt idx="349">
                  <c:v>414.55480000000011</c:v>
                </c:pt>
                <c:pt idx="350">
                  <c:v>416.00429999999983</c:v>
                </c:pt>
                <c:pt idx="351">
                  <c:v>414.57680000000005</c:v>
                </c:pt>
                <c:pt idx="352">
                  <c:v>414.58479999999986</c:v>
                </c:pt>
                <c:pt idx="353">
                  <c:v>416.02919999999995</c:v>
                </c:pt>
                <c:pt idx="354">
                  <c:v>416.0331000000001</c:v>
                </c:pt>
                <c:pt idx="355">
                  <c:v>416.03690000000006</c:v>
                </c:pt>
                <c:pt idx="356">
                  <c:v>416.53939999999989</c:v>
                </c:pt>
                <c:pt idx="357">
                  <c:v>413.98070000000007</c:v>
                </c:pt>
                <c:pt idx="358">
                  <c:v>413.39289999999983</c:v>
                </c:pt>
                <c:pt idx="359">
                  <c:v>414.77260000000001</c:v>
                </c:pt>
                <c:pt idx="360">
                  <c:v>414.31700000000001</c:v>
                </c:pt>
                <c:pt idx="361">
                  <c:v>415.53689999999983</c:v>
                </c:pt>
                <c:pt idx="362">
                  <c:v>414.89200000000005</c:v>
                </c:pt>
                <c:pt idx="363">
                  <c:v>415.02070000000003</c:v>
                </c:pt>
                <c:pt idx="364">
                  <c:v>415.78009999999995</c:v>
                </c:pt>
                <c:pt idx="365">
                  <c:v>415.78340000000003</c:v>
                </c:pt>
                <c:pt idx="366">
                  <c:v>415.78690000000006</c:v>
                </c:pt>
                <c:pt idx="367">
                  <c:v>414.91210000000001</c:v>
                </c:pt>
                <c:pt idx="368">
                  <c:v>414.91440000000011</c:v>
                </c:pt>
                <c:pt idx="369">
                  <c:v>414.91660000000002</c:v>
                </c:pt>
                <c:pt idx="370">
                  <c:v>415.79999999999995</c:v>
                </c:pt>
                <c:pt idx="371">
                  <c:v>414.92090000000007</c:v>
                </c:pt>
                <c:pt idx="372">
                  <c:v>415.80629999999996</c:v>
                </c:pt>
                <c:pt idx="373">
                  <c:v>415.89660000000003</c:v>
                </c:pt>
                <c:pt idx="374">
                  <c:v>415.41640000000007</c:v>
                </c:pt>
                <c:pt idx="375">
                  <c:v>414.7949000000001</c:v>
                </c:pt>
                <c:pt idx="376">
                  <c:v>415.17319999999995</c:v>
                </c:pt>
                <c:pt idx="377">
                  <c:v>414.7002</c:v>
                </c:pt>
                <c:pt idx="378">
                  <c:v>415.00439999999981</c:v>
                </c:pt>
                <c:pt idx="379">
                  <c:v>415.59819999999991</c:v>
                </c:pt>
                <c:pt idx="380">
                  <c:v>414.19380000000001</c:v>
                </c:pt>
                <c:pt idx="381">
                  <c:v>414.35339999999997</c:v>
                </c:pt>
                <c:pt idx="382">
                  <c:v>415.66359999999986</c:v>
                </c:pt>
                <c:pt idx="383">
                  <c:v>414.26880000000006</c:v>
                </c:pt>
                <c:pt idx="384">
                  <c:v>415.3282999999999</c:v>
                </c:pt>
                <c:pt idx="385">
                  <c:v>414.79349999999999</c:v>
                </c:pt>
                <c:pt idx="386">
                  <c:v>414.33609999999999</c:v>
                </c:pt>
                <c:pt idx="387">
                  <c:v>414.52629999999999</c:v>
                </c:pt>
                <c:pt idx="388">
                  <c:v>415.72929999999997</c:v>
                </c:pt>
                <c:pt idx="389">
                  <c:v>415.27170000000001</c:v>
                </c:pt>
                <c:pt idx="390">
                  <c:v>415.78970000000004</c:v>
                </c:pt>
                <c:pt idx="391">
                  <c:v>416.03150000000005</c:v>
                </c:pt>
                <c:pt idx="392">
                  <c:v>415.66579999999999</c:v>
                </c:pt>
                <c:pt idx="393">
                  <c:v>414.58150000000001</c:v>
                </c:pt>
                <c:pt idx="394">
                  <c:v>415.97739999999999</c:v>
                </c:pt>
                <c:pt idx="395">
                  <c:v>416.07140000000004</c:v>
                </c:pt>
                <c:pt idx="396">
                  <c:v>415.92090000000007</c:v>
                </c:pt>
                <c:pt idx="397">
                  <c:v>416.07050000000004</c:v>
                </c:pt>
                <c:pt idx="398">
                  <c:v>414.27919999999995</c:v>
                </c:pt>
                <c:pt idx="399">
                  <c:v>416.49469999999997</c:v>
                </c:pt>
                <c:pt idx="400">
                  <c:v>416.79930000000013</c:v>
                </c:pt>
                <c:pt idx="401">
                  <c:v>415.71659999999997</c:v>
                </c:pt>
                <c:pt idx="402">
                  <c:v>415.25479999999993</c:v>
                </c:pt>
                <c:pt idx="403">
                  <c:v>416.71190000000001</c:v>
                </c:pt>
                <c:pt idx="404">
                  <c:v>416.67719999999986</c:v>
                </c:pt>
                <c:pt idx="405">
                  <c:v>415.14899999999989</c:v>
                </c:pt>
                <c:pt idx="406">
                  <c:v>417.03089999999997</c:v>
                </c:pt>
                <c:pt idx="407">
                  <c:v>416.98900000000003</c:v>
                </c:pt>
                <c:pt idx="408">
                  <c:v>416.80060000000003</c:v>
                </c:pt>
                <c:pt idx="409">
                  <c:v>416.82470000000012</c:v>
                </c:pt>
                <c:pt idx="410">
                  <c:v>415.31079999999997</c:v>
                </c:pt>
                <c:pt idx="411">
                  <c:v>414.67669999999998</c:v>
                </c:pt>
                <c:pt idx="412">
                  <c:v>415.92440000000011</c:v>
                </c:pt>
                <c:pt idx="413">
                  <c:v>415.91629999999986</c:v>
                </c:pt>
                <c:pt idx="414">
                  <c:v>414.56110000000012</c:v>
                </c:pt>
                <c:pt idx="415">
                  <c:v>416.01459999999997</c:v>
                </c:pt>
                <c:pt idx="416">
                  <c:v>414.07259999999997</c:v>
                </c:pt>
                <c:pt idx="417">
                  <c:v>416.5027</c:v>
                </c:pt>
                <c:pt idx="418">
                  <c:v>414.58380000000011</c:v>
                </c:pt>
                <c:pt idx="419">
                  <c:v>416.04359999999997</c:v>
                </c:pt>
                <c:pt idx="420">
                  <c:v>415.26639999999998</c:v>
                </c:pt>
                <c:pt idx="421">
                  <c:v>416.42370000000005</c:v>
                </c:pt>
                <c:pt idx="422">
                  <c:v>414.72970000000009</c:v>
                </c:pt>
                <c:pt idx="423">
                  <c:v>416.76189999999997</c:v>
                </c:pt>
                <c:pt idx="424">
                  <c:v>414.77600000000007</c:v>
                </c:pt>
                <c:pt idx="425">
                  <c:v>414.84439999999995</c:v>
                </c:pt>
                <c:pt idx="426">
                  <c:v>415.18990000000008</c:v>
                </c:pt>
                <c:pt idx="427">
                  <c:v>416.03710000000001</c:v>
                </c:pt>
                <c:pt idx="428">
                  <c:v>416.53379999999993</c:v>
                </c:pt>
                <c:pt idx="429">
                  <c:v>414.76559999999995</c:v>
                </c:pt>
                <c:pt idx="430">
                  <c:v>415.13839999999982</c:v>
                </c:pt>
                <c:pt idx="431">
                  <c:v>415.97159999999985</c:v>
                </c:pt>
                <c:pt idx="432">
                  <c:v>415.88239999999996</c:v>
                </c:pt>
                <c:pt idx="433">
                  <c:v>415.44560000000001</c:v>
                </c:pt>
                <c:pt idx="434">
                  <c:v>415.40239999999994</c:v>
                </c:pt>
                <c:pt idx="435">
                  <c:v>416.35580000000004</c:v>
                </c:pt>
                <c:pt idx="436">
                  <c:v>416.16210000000001</c:v>
                </c:pt>
                <c:pt idx="437">
                  <c:v>415.46569999999997</c:v>
                </c:pt>
                <c:pt idx="438">
                  <c:v>416.40610000000015</c:v>
                </c:pt>
                <c:pt idx="439">
                  <c:v>416.22350000000006</c:v>
                </c:pt>
                <c:pt idx="440">
                  <c:v>416.17400000000021</c:v>
                </c:pt>
                <c:pt idx="441">
                  <c:v>416.46050000000014</c:v>
                </c:pt>
                <c:pt idx="442">
                  <c:v>415.87120000000004</c:v>
                </c:pt>
                <c:pt idx="443">
                  <c:v>415.59990000000016</c:v>
                </c:pt>
                <c:pt idx="444">
                  <c:v>416.15949999999998</c:v>
                </c:pt>
                <c:pt idx="445">
                  <c:v>415.71090000000004</c:v>
                </c:pt>
                <c:pt idx="446">
                  <c:v>415.66710000000012</c:v>
                </c:pt>
                <c:pt idx="447">
                  <c:v>416.56780000000003</c:v>
                </c:pt>
                <c:pt idx="448">
                  <c:v>415.99680000000012</c:v>
                </c:pt>
                <c:pt idx="449">
                  <c:v>416.37599999999998</c:v>
                </c:pt>
                <c:pt idx="450">
                  <c:v>416.62220000000002</c:v>
                </c:pt>
                <c:pt idx="451">
                  <c:v>416.47860000000014</c:v>
                </c:pt>
                <c:pt idx="452">
                  <c:v>416.08540000000016</c:v>
                </c:pt>
                <c:pt idx="453">
                  <c:v>416.33090000000016</c:v>
                </c:pt>
                <c:pt idx="454">
                  <c:v>416.53869999999984</c:v>
                </c:pt>
                <c:pt idx="455">
                  <c:v>415.86920000000009</c:v>
                </c:pt>
                <c:pt idx="456">
                  <c:v>416.38709999999992</c:v>
                </c:pt>
                <c:pt idx="457">
                  <c:v>415.9688000000001</c:v>
                </c:pt>
                <c:pt idx="458">
                  <c:v>415.93360000000007</c:v>
                </c:pt>
                <c:pt idx="459">
                  <c:v>416.44380000000001</c:v>
                </c:pt>
                <c:pt idx="460">
                  <c:v>788.85069999999996</c:v>
                </c:pt>
                <c:pt idx="461">
                  <c:v>1258.7172</c:v>
                </c:pt>
                <c:pt idx="462">
                  <c:v>1306.3320000000001</c:v>
                </c:pt>
                <c:pt idx="463">
                  <c:v>917.0764999999999</c:v>
                </c:pt>
                <c:pt idx="464">
                  <c:v>518.05880000000002</c:v>
                </c:pt>
                <c:pt idx="465">
                  <c:v>438.94430000000011</c:v>
                </c:pt>
                <c:pt idx="466">
                  <c:v>435.90060000000017</c:v>
                </c:pt>
                <c:pt idx="467">
                  <c:v>445.95219999999995</c:v>
                </c:pt>
                <c:pt idx="468">
                  <c:v>425.65930000000003</c:v>
                </c:pt>
                <c:pt idx="469">
                  <c:v>457.87549999999987</c:v>
                </c:pt>
                <c:pt idx="470">
                  <c:v>409.6588999999999</c:v>
                </c:pt>
                <c:pt idx="471">
                  <c:v>418.60270000000014</c:v>
                </c:pt>
                <c:pt idx="472">
                  <c:v>431.9837</c:v>
                </c:pt>
                <c:pt idx="473">
                  <c:v>431.21229999999991</c:v>
                </c:pt>
                <c:pt idx="474">
                  <c:v>491.58010000000013</c:v>
                </c:pt>
                <c:pt idx="475">
                  <c:v>430.13289999999984</c:v>
                </c:pt>
                <c:pt idx="476">
                  <c:v>440.85459999999989</c:v>
                </c:pt>
                <c:pt idx="477">
                  <c:v>426.93820000000005</c:v>
                </c:pt>
                <c:pt idx="478">
                  <c:v>427.73180000000002</c:v>
                </c:pt>
                <c:pt idx="479">
                  <c:v>425.78340000000003</c:v>
                </c:pt>
                <c:pt idx="480">
                  <c:v>423.83469999999988</c:v>
                </c:pt>
                <c:pt idx="481">
                  <c:v>427.40599999999995</c:v>
                </c:pt>
                <c:pt idx="482">
                  <c:v>424.72620000000006</c:v>
                </c:pt>
                <c:pt idx="483">
                  <c:v>426.60209999999984</c:v>
                </c:pt>
                <c:pt idx="484">
                  <c:v>426.36909999999989</c:v>
                </c:pt>
                <c:pt idx="485">
                  <c:v>424.00379999999996</c:v>
                </c:pt>
                <c:pt idx="486">
                  <c:v>424.03620000000001</c:v>
                </c:pt>
                <c:pt idx="487">
                  <c:v>427.46709999999985</c:v>
                </c:pt>
                <c:pt idx="488">
                  <c:v>425.92229999999995</c:v>
                </c:pt>
                <c:pt idx="489">
                  <c:v>426.05970000000002</c:v>
                </c:pt>
                <c:pt idx="490">
                  <c:v>434.59280000000012</c:v>
                </c:pt>
                <c:pt idx="491">
                  <c:v>433.06529999999998</c:v>
                </c:pt>
                <c:pt idx="492">
                  <c:v>418.17990000000009</c:v>
                </c:pt>
                <c:pt idx="493">
                  <c:v>774.59249999999997</c:v>
                </c:pt>
                <c:pt idx="494">
                  <c:v>428.10429999999997</c:v>
                </c:pt>
                <c:pt idx="495">
                  <c:v>430.24430000000007</c:v>
                </c:pt>
                <c:pt idx="496">
                  <c:v>427.79600000000005</c:v>
                </c:pt>
                <c:pt idx="497">
                  <c:v>427.29160000000002</c:v>
                </c:pt>
                <c:pt idx="498">
                  <c:v>438.43319999999994</c:v>
                </c:pt>
                <c:pt idx="499">
                  <c:v>425.62350000000015</c:v>
                </c:pt>
                <c:pt idx="500">
                  <c:v>428.47869999999989</c:v>
                </c:pt>
                <c:pt idx="501">
                  <c:v>426.29460000000017</c:v>
                </c:pt>
                <c:pt idx="502">
                  <c:v>427.14159999999993</c:v>
                </c:pt>
                <c:pt idx="503">
                  <c:v>426.20090000000005</c:v>
                </c:pt>
                <c:pt idx="504">
                  <c:v>426.21849999999995</c:v>
                </c:pt>
                <c:pt idx="505">
                  <c:v>427.12850000000003</c:v>
                </c:pt>
                <c:pt idx="506">
                  <c:v>419.95059999999989</c:v>
                </c:pt>
                <c:pt idx="507">
                  <c:v>419.34960000000001</c:v>
                </c:pt>
                <c:pt idx="508">
                  <c:v>416.7487000000001</c:v>
                </c:pt>
                <c:pt idx="509">
                  <c:v>417.99329999999986</c:v>
                </c:pt>
                <c:pt idx="510">
                  <c:v>417.65570000000002</c:v>
                </c:pt>
                <c:pt idx="511">
                  <c:v>418.13710000000015</c:v>
                </c:pt>
                <c:pt idx="512">
                  <c:v>414.86639999999989</c:v>
                </c:pt>
                <c:pt idx="513">
                  <c:v>418.52530000000002</c:v>
                </c:pt>
                <c:pt idx="514">
                  <c:v>416.89940000000001</c:v>
                </c:pt>
                <c:pt idx="515">
                  <c:v>416.39879999999994</c:v>
                </c:pt>
                <c:pt idx="516">
                  <c:v>418.10239999999999</c:v>
                </c:pt>
                <c:pt idx="517">
                  <c:v>416.44100000000003</c:v>
                </c:pt>
                <c:pt idx="518">
                  <c:v>416.59879999999998</c:v>
                </c:pt>
                <c:pt idx="519">
                  <c:v>417.27769999999987</c:v>
                </c:pt>
                <c:pt idx="520">
                  <c:v>417.38540000000012</c:v>
                </c:pt>
                <c:pt idx="521">
                  <c:v>417.62940000000003</c:v>
                </c:pt>
                <c:pt idx="522">
                  <c:v>417.13220000000001</c:v>
                </c:pt>
                <c:pt idx="523">
                  <c:v>417.55919999999992</c:v>
                </c:pt>
                <c:pt idx="524">
                  <c:v>417.03039999999987</c:v>
                </c:pt>
                <c:pt idx="525">
                  <c:v>418.5308</c:v>
                </c:pt>
                <c:pt idx="526">
                  <c:v>418.54940000000011</c:v>
                </c:pt>
                <c:pt idx="527">
                  <c:v>419.31169999999997</c:v>
                </c:pt>
                <c:pt idx="528">
                  <c:v>419.48119999999994</c:v>
                </c:pt>
                <c:pt idx="529">
                  <c:v>420.03050000000007</c:v>
                </c:pt>
                <c:pt idx="530">
                  <c:v>419.68090000000007</c:v>
                </c:pt>
                <c:pt idx="531">
                  <c:v>419.35120000000006</c:v>
                </c:pt>
                <c:pt idx="532">
                  <c:v>419.18990000000008</c:v>
                </c:pt>
                <c:pt idx="533">
                  <c:v>419.66629999999986</c:v>
                </c:pt>
                <c:pt idx="534">
                  <c:v>419.67650000000003</c:v>
                </c:pt>
                <c:pt idx="535">
                  <c:v>420.21129999999994</c:v>
                </c:pt>
                <c:pt idx="536">
                  <c:v>423.98289999999997</c:v>
                </c:pt>
                <c:pt idx="537">
                  <c:v>420.57219999999984</c:v>
                </c:pt>
                <c:pt idx="538">
                  <c:v>418.22699999999986</c:v>
                </c:pt>
                <c:pt idx="539">
                  <c:v>418.20830000000001</c:v>
                </c:pt>
                <c:pt idx="540">
                  <c:v>420.50189999999998</c:v>
                </c:pt>
                <c:pt idx="541">
                  <c:v>419.99520000000007</c:v>
                </c:pt>
                <c:pt idx="542">
                  <c:v>419.94549999999981</c:v>
                </c:pt>
                <c:pt idx="543">
                  <c:v>419.77629999999999</c:v>
                </c:pt>
                <c:pt idx="544">
                  <c:v>419.80529999999999</c:v>
                </c:pt>
                <c:pt idx="545">
                  <c:v>420.25170000000003</c:v>
                </c:pt>
                <c:pt idx="546">
                  <c:v>419.56999999999994</c:v>
                </c:pt>
                <c:pt idx="547">
                  <c:v>419.61169999999993</c:v>
                </c:pt>
                <c:pt idx="548">
                  <c:v>419.52239999999983</c:v>
                </c:pt>
                <c:pt idx="549">
                  <c:v>419.70180000000005</c:v>
                </c:pt>
                <c:pt idx="550">
                  <c:v>419.42660000000001</c:v>
                </c:pt>
                <c:pt idx="551">
                  <c:v>419.65460000000007</c:v>
                </c:pt>
                <c:pt idx="552">
                  <c:v>419.22589999999991</c:v>
                </c:pt>
                <c:pt idx="553">
                  <c:v>419.28880000000004</c:v>
                </c:pt>
                <c:pt idx="554">
                  <c:v>421.05119999999988</c:v>
                </c:pt>
                <c:pt idx="555">
                  <c:v>419.09259999999995</c:v>
                </c:pt>
                <c:pt idx="556">
                  <c:v>419.15940000000001</c:v>
                </c:pt>
                <c:pt idx="557">
                  <c:v>419.03959999999984</c:v>
                </c:pt>
                <c:pt idx="558">
                  <c:v>420.85489999999982</c:v>
                </c:pt>
                <c:pt idx="559">
                  <c:v>419.0471</c:v>
                </c:pt>
                <c:pt idx="560">
                  <c:v>418.92370000000005</c:v>
                </c:pt>
                <c:pt idx="561">
                  <c:v>418.88719999999989</c:v>
                </c:pt>
                <c:pt idx="562">
                  <c:v>418.95079999999984</c:v>
                </c:pt>
                <c:pt idx="563">
                  <c:v>418.82240000000002</c:v>
                </c:pt>
                <c:pt idx="564">
                  <c:v>419.50780000000009</c:v>
                </c:pt>
                <c:pt idx="565">
                  <c:v>419.47640000000001</c:v>
                </c:pt>
                <c:pt idx="566">
                  <c:v>-148.37720000000013</c:v>
                </c:pt>
                <c:pt idx="567">
                  <c:v>-183.92017999999996</c:v>
                </c:pt>
                <c:pt idx="568">
                  <c:v>1391.1449</c:v>
                </c:pt>
                <c:pt idx="569">
                  <c:v>557.37419999999997</c:v>
                </c:pt>
                <c:pt idx="570">
                  <c:v>887.7048000000002</c:v>
                </c:pt>
                <c:pt idx="571">
                  <c:v>654.77189999999996</c:v>
                </c:pt>
                <c:pt idx="572">
                  <c:v>461.05970000000002</c:v>
                </c:pt>
                <c:pt idx="573">
                  <c:v>420.92540000000008</c:v>
                </c:pt>
                <c:pt idx="574">
                  <c:v>428.6706999999999</c:v>
                </c:pt>
                <c:pt idx="575">
                  <c:v>425.84119999999984</c:v>
                </c:pt>
                <c:pt idx="576">
                  <c:v>429.88310000000001</c:v>
                </c:pt>
                <c:pt idx="577">
                  <c:v>433.32629999999995</c:v>
                </c:pt>
                <c:pt idx="578">
                  <c:v>433.39850000000001</c:v>
                </c:pt>
                <c:pt idx="579">
                  <c:v>437.3726999999999</c:v>
                </c:pt>
                <c:pt idx="580">
                  <c:v>436.83660000000009</c:v>
                </c:pt>
                <c:pt idx="581">
                  <c:v>433.92309999999998</c:v>
                </c:pt>
                <c:pt idx="582">
                  <c:v>433.2485999999999</c:v>
                </c:pt>
                <c:pt idx="583">
                  <c:v>422.87560000000008</c:v>
                </c:pt>
                <c:pt idx="584">
                  <c:v>419.4511</c:v>
                </c:pt>
                <c:pt idx="585">
                  <c:v>419.48990000000003</c:v>
                </c:pt>
                <c:pt idx="586">
                  <c:v>421.40480000000002</c:v>
                </c:pt>
                <c:pt idx="587">
                  <c:v>421.36519999999996</c:v>
                </c:pt>
                <c:pt idx="588">
                  <c:v>423.36950000000002</c:v>
                </c:pt>
                <c:pt idx="589">
                  <c:v>421.27050000000008</c:v>
                </c:pt>
                <c:pt idx="590">
                  <c:v>420.95320000000015</c:v>
                </c:pt>
                <c:pt idx="591">
                  <c:v>420.87950000000001</c:v>
                </c:pt>
                <c:pt idx="592">
                  <c:v>421.04119999999989</c:v>
                </c:pt>
                <c:pt idx="593">
                  <c:v>420.66690000000017</c:v>
                </c:pt>
                <c:pt idx="594">
                  <c:v>422.74</c:v>
                </c:pt>
                <c:pt idx="595">
                  <c:v>420.52549999999997</c:v>
                </c:pt>
                <c:pt idx="596">
                  <c:v>420.43010000000004</c:v>
                </c:pt>
                <c:pt idx="597">
                  <c:v>420.39380000000006</c:v>
                </c:pt>
                <c:pt idx="598">
                  <c:v>420.03340000000003</c:v>
                </c:pt>
                <c:pt idx="599">
                  <c:v>420.32130000000006</c:v>
                </c:pt>
                <c:pt idx="600">
                  <c:v>421.96059999999989</c:v>
                </c:pt>
                <c:pt idx="601">
                  <c:v>420.42470000000003</c:v>
                </c:pt>
                <c:pt idx="602">
                  <c:v>422.04469999999992</c:v>
                </c:pt>
                <c:pt idx="603">
                  <c:v>420.98929999999996</c:v>
                </c:pt>
                <c:pt idx="604">
                  <c:v>422.89930000000004</c:v>
                </c:pt>
                <c:pt idx="605">
                  <c:v>422.64069999999992</c:v>
                </c:pt>
                <c:pt idx="606">
                  <c:v>422.15190000000007</c:v>
                </c:pt>
                <c:pt idx="607">
                  <c:v>424.42859999999996</c:v>
                </c:pt>
                <c:pt idx="608">
                  <c:v>424.25549999999998</c:v>
                </c:pt>
                <c:pt idx="609">
                  <c:v>421.64229999999998</c:v>
                </c:pt>
                <c:pt idx="610">
                  <c:v>420.29020000000014</c:v>
                </c:pt>
                <c:pt idx="611">
                  <c:v>424.06990000000019</c:v>
                </c:pt>
                <c:pt idx="612">
                  <c:v>421.93669999999997</c:v>
                </c:pt>
                <c:pt idx="613">
                  <c:v>423.82300000000009</c:v>
                </c:pt>
                <c:pt idx="614">
                  <c:v>421.95730000000003</c:v>
                </c:pt>
                <c:pt idx="615">
                  <c:v>424.11079999999993</c:v>
                </c:pt>
                <c:pt idx="616">
                  <c:v>424.11950000000002</c:v>
                </c:pt>
                <c:pt idx="617">
                  <c:v>421.98540000000003</c:v>
                </c:pt>
                <c:pt idx="618">
                  <c:v>421.99509999999987</c:v>
                </c:pt>
                <c:pt idx="619">
                  <c:v>422.00639999999999</c:v>
                </c:pt>
                <c:pt idx="620">
                  <c:v>304.24050000000011</c:v>
                </c:pt>
                <c:pt idx="621">
                  <c:v>627.25299999999993</c:v>
                </c:pt>
                <c:pt idx="622">
                  <c:v>528.29730000000018</c:v>
                </c:pt>
                <c:pt idx="623">
                  <c:v>441.22850000000017</c:v>
                </c:pt>
                <c:pt idx="624">
                  <c:v>417.62850000000003</c:v>
                </c:pt>
                <c:pt idx="625">
                  <c:v>416.51050000000009</c:v>
                </c:pt>
                <c:pt idx="626">
                  <c:v>417.05459999999994</c:v>
                </c:pt>
                <c:pt idx="627">
                  <c:v>418.38739999999984</c:v>
                </c:pt>
                <c:pt idx="628">
                  <c:v>418.96299999999997</c:v>
                </c:pt>
                <c:pt idx="629">
                  <c:v>419.52959999999985</c:v>
                </c:pt>
                <c:pt idx="630">
                  <c:v>421.404</c:v>
                </c:pt>
                <c:pt idx="631">
                  <c:v>438.64530000000013</c:v>
                </c:pt>
                <c:pt idx="632">
                  <c:v>419.43419999999992</c:v>
                </c:pt>
                <c:pt idx="633">
                  <c:v>419.86680000000001</c:v>
                </c:pt>
                <c:pt idx="634">
                  <c:v>418.85979999999995</c:v>
                </c:pt>
                <c:pt idx="635">
                  <c:v>417.31870000000004</c:v>
                </c:pt>
                <c:pt idx="636">
                  <c:v>419.50260000000003</c:v>
                </c:pt>
                <c:pt idx="637">
                  <c:v>417.5127</c:v>
                </c:pt>
                <c:pt idx="638">
                  <c:v>418.76909999999998</c:v>
                </c:pt>
                <c:pt idx="639">
                  <c:v>419.05650000000014</c:v>
                </c:pt>
                <c:pt idx="640">
                  <c:v>417.18290000000002</c:v>
                </c:pt>
                <c:pt idx="641">
                  <c:v>416.85580000000004</c:v>
                </c:pt>
                <c:pt idx="642">
                  <c:v>419.0018</c:v>
                </c:pt>
                <c:pt idx="643">
                  <c:v>417.11950000000002</c:v>
                </c:pt>
                <c:pt idx="644">
                  <c:v>416.85910000000013</c:v>
                </c:pt>
                <c:pt idx="645">
                  <c:v>417.13660000000004</c:v>
                </c:pt>
                <c:pt idx="646">
                  <c:v>417.22260000000006</c:v>
                </c:pt>
                <c:pt idx="647">
                  <c:v>416.9701</c:v>
                </c:pt>
                <c:pt idx="648">
                  <c:v>417.20100000000002</c:v>
                </c:pt>
                <c:pt idx="649">
                  <c:v>417.32310000000007</c:v>
                </c:pt>
                <c:pt idx="650">
                  <c:v>417.07549999999992</c:v>
                </c:pt>
                <c:pt idx="651">
                  <c:v>417.26229999999987</c:v>
                </c:pt>
                <c:pt idx="652">
                  <c:v>417.41230000000019</c:v>
                </c:pt>
                <c:pt idx="653">
                  <c:v>417.24849999999992</c:v>
                </c:pt>
                <c:pt idx="654">
                  <c:v>417.38890000000015</c:v>
                </c:pt>
                <c:pt idx="655">
                  <c:v>417.55660000000012</c:v>
                </c:pt>
                <c:pt idx="656">
                  <c:v>417.32830000000013</c:v>
                </c:pt>
                <c:pt idx="657">
                  <c:v>417.43309999999997</c:v>
                </c:pt>
                <c:pt idx="658">
                  <c:v>417.87380000000007</c:v>
                </c:pt>
                <c:pt idx="659">
                  <c:v>419.28620000000001</c:v>
                </c:pt>
                <c:pt idx="660">
                  <c:v>417.74140000000011</c:v>
                </c:pt>
                <c:pt idx="661">
                  <c:v>417.94599999999991</c:v>
                </c:pt>
                <c:pt idx="662">
                  <c:v>417.51699999999983</c:v>
                </c:pt>
                <c:pt idx="663">
                  <c:v>419.56739999999991</c:v>
                </c:pt>
                <c:pt idx="664">
                  <c:v>418.33040000000005</c:v>
                </c:pt>
                <c:pt idx="665">
                  <c:v>417.8780999999999</c:v>
                </c:pt>
                <c:pt idx="666">
                  <c:v>416.41559999999981</c:v>
                </c:pt>
                <c:pt idx="667">
                  <c:v>417.02589999999987</c:v>
                </c:pt>
                <c:pt idx="668">
                  <c:v>418.7817</c:v>
                </c:pt>
                <c:pt idx="669">
                  <c:v>418.36339999999996</c:v>
                </c:pt>
                <c:pt idx="670">
                  <c:v>420.19569999999999</c:v>
                </c:pt>
                <c:pt idx="671">
                  <c:v>420.31649999999991</c:v>
                </c:pt>
                <c:pt idx="672">
                  <c:v>416.60680000000002</c:v>
                </c:pt>
                <c:pt idx="673">
                  <c:v>420.24189999999999</c:v>
                </c:pt>
                <c:pt idx="674">
                  <c:v>418.27690000000007</c:v>
                </c:pt>
                <c:pt idx="675">
                  <c:v>418.21519999999987</c:v>
                </c:pt>
                <c:pt idx="676">
                  <c:v>420.51870000000008</c:v>
                </c:pt>
                <c:pt idx="677">
                  <c:v>420.45600000000013</c:v>
                </c:pt>
                <c:pt idx="678">
                  <c:v>418.81279999999992</c:v>
                </c:pt>
                <c:pt idx="679">
                  <c:v>420.55569999999989</c:v>
                </c:pt>
                <c:pt idx="680">
                  <c:v>418.64529999999991</c:v>
                </c:pt>
                <c:pt idx="681">
                  <c:v>416.75299999999993</c:v>
                </c:pt>
                <c:pt idx="682">
                  <c:v>416.91859999999997</c:v>
                </c:pt>
                <c:pt idx="683">
                  <c:v>418.47360000000003</c:v>
                </c:pt>
                <c:pt idx="684">
                  <c:v>418.59450000000015</c:v>
                </c:pt>
                <c:pt idx="685">
                  <c:v>418.50980000000004</c:v>
                </c:pt>
                <c:pt idx="686">
                  <c:v>418.7521999999999</c:v>
                </c:pt>
                <c:pt idx="687">
                  <c:v>418.63719999999989</c:v>
                </c:pt>
                <c:pt idx="688">
                  <c:v>420.41420000000016</c:v>
                </c:pt>
                <c:pt idx="689">
                  <c:v>418.57230000000004</c:v>
                </c:pt>
                <c:pt idx="690">
                  <c:v>418.45150000000012</c:v>
                </c:pt>
                <c:pt idx="691">
                  <c:v>418.5643</c:v>
                </c:pt>
                <c:pt idx="692">
                  <c:v>418.61910000000012</c:v>
                </c:pt>
                <c:pt idx="693">
                  <c:v>418.72779999999989</c:v>
                </c:pt>
                <c:pt idx="694">
                  <c:v>418.59289999999987</c:v>
                </c:pt>
                <c:pt idx="695">
                  <c:v>418.66980000000012</c:v>
                </c:pt>
                <c:pt idx="696">
                  <c:v>418.54960000000005</c:v>
                </c:pt>
                <c:pt idx="697">
                  <c:v>418.62609999999995</c:v>
                </c:pt>
                <c:pt idx="698">
                  <c:v>418.71749999999997</c:v>
                </c:pt>
                <c:pt idx="699">
                  <c:v>417.74620000000004</c:v>
                </c:pt>
                <c:pt idx="700">
                  <c:v>426.23049999999989</c:v>
                </c:pt>
                <c:pt idx="701">
                  <c:v>425.80210000000011</c:v>
                </c:pt>
                <c:pt idx="702">
                  <c:v>434.28420000000006</c:v>
                </c:pt>
                <c:pt idx="703">
                  <c:v>467.69799999999987</c:v>
                </c:pt>
                <c:pt idx="704">
                  <c:v>641.63779999999997</c:v>
                </c:pt>
                <c:pt idx="705">
                  <c:v>415.33140000000003</c:v>
                </c:pt>
                <c:pt idx="706">
                  <c:v>415.99149999999986</c:v>
                </c:pt>
                <c:pt idx="707">
                  <c:v>414.15800000000013</c:v>
                </c:pt>
                <c:pt idx="708">
                  <c:v>413.97389999999996</c:v>
                </c:pt>
                <c:pt idx="709">
                  <c:v>426.85149999999999</c:v>
                </c:pt>
                <c:pt idx="710">
                  <c:v>415.15129999999999</c:v>
                </c:pt>
                <c:pt idx="711">
                  <c:v>415.10069999999996</c:v>
                </c:pt>
                <c:pt idx="712">
                  <c:v>414.81829999999991</c:v>
                </c:pt>
                <c:pt idx="713">
                  <c:v>414.97939999999994</c:v>
                </c:pt>
                <c:pt idx="714">
                  <c:v>414.92419999999993</c:v>
                </c:pt>
                <c:pt idx="715">
                  <c:v>414.8891000000001</c:v>
                </c:pt>
                <c:pt idx="716">
                  <c:v>415.02289999999994</c:v>
                </c:pt>
                <c:pt idx="717">
                  <c:v>416.85879999999997</c:v>
                </c:pt>
                <c:pt idx="718">
                  <c:v>414.31790000000001</c:v>
                </c:pt>
                <c:pt idx="719">
                  <c:v>414.2032999999999</c:v>
                </c:pt>
                <c:pt idx="720">
                  <c:v>414.15800000000013</c:v>
                </c:pt>
                <c:pt idx="721">
                  <c:v>413.8777</c:v>
                </c:pt>
                <c:pt idx="722">
                  <c:v>413.99180000000001</c:v>
                </c:pt>
                <c:pt idx="723">
                  <c:v>413.9704999999999</c:v>
                </c:pt>
                <c:pt idx="724">
                  <c:v>413.87599999999998</c:v>
                </c:pt>
                <c:pt idx="725">
                  <c:v>413.97180000000003</c:v>
                </c:pt>
                <c:pt idx="726">
                  <c:v>413.36630000000014</c:v>
                </c:pt>
                <c:pt idx="727">
                  <c:v>415.14470000000006</c:v>
                </c:pt>
                <c:pt idx="728">
                  <c:v>411.97170000000006</c:v>
                </c:pt>
                <c:pt idx="729">
                  <c:v>411.96179999999981</c:v>
                </c:pt>
                <c:pt idx="730">
                  <c:v>416.47190000000001</c:v>
                </c:pt>
                <c:pt idx="731">
                  <c:v>416.63529999999992</c:v>
                </c:pt>
                <c:pt idx="732">
                  <c:v>416.30200000000013</c:v>
                </c:pt>
                <c:pt idx="733">
                  <c:v>415.67689999999993</c:v>
                </c:pt>
                <c:pt idx="734">
                  <c:v>414.92399999999998</c:v>
                </c:pt>
                <c:pt idx="735">
                  <c:v>413.25710000000004</c:v>
                </c:pt>
                <c:pt idx="736">
                  <c:v>413.19220000000018</c:v>
                </c:pt>
                <c:pt idx="737">
                  <c:v>413.27819999999997</c:v>
                </c:pt>
                <c:pt idx="738">
                  <c:v>414.99399999999991</c:v>
                </c:pt>
                <c:pt idx="739">
                  <c:v>414.90330000000017</c:v>
                </c:pt>
                <c:pt idx="740">
                  <c:v>411.88030000000003</c:v>
                </c:pt>
                <c:pt idx="741">
                  <c:v>413.15069999999992</c:v>
                </c:pt>
                <c:pt idx="742">
                  <c:v>413.05290000000014</c:v>
                </c:pt>
                <c:pt idx="743">
                  <c:v>413.28819999999996</c:v>
                </c:pt>
                <c:pt idx="744">
                  <c:v>413.14959999999996</c:v>
                </c:pt>
                <c:pt idx="745">
                  <c:v>413.06449999999995</c:v>
                </c:pt>
                <c:pt idx="746">
                  <c:v>413.3121000000001</c:v>
                </c:pt>
                <c:pt idx="747">
                  <c:v>413.40090000000009</c:v>
                </c:pt>
                <c:pt idx="748">
                  <c:v>413.32470000000012</c:v>
                </c:pt>
                <c:pt idx="749">
                  <c:v>413.16460000000006</c:v>
                </c:pt>
                <c:pt idx="750">
                  <c:v>413.45609999999988</c:v>
                </c:pt>
                <c:pt idx="751">
                  <c:v>413.18500000000017</c:v>
                </c:pt>
                <c:pt idx="752">
                  <c:v>413.20959999999991</c:v>
                </c:pt>
                <c:pt idx="753">
                  <c:v>413.50639999999999</c:v>
                </c:pt>
                <c:pt idx="754">
                  <c:v>413.23779999999988</c:v>
                </c:pt>
                <c:pt idx="755">
                  <c:v>413.44440000000009</c:v>
                </c:pt>
                <c:pt idx="756">
                  <c:v>413.35220000000004</c:v>
                </c:pt>
                <c:pt idx="757">
                  <c:v>413.26659999999993</c:v>
                </c:pt>
                <c:pt idx="758">
                  <c:v>413.19900000000007</c:v>
                </c:pt>
                <c:pt idx="759">
                  <c:v>415.10400000000004</c:v>
                </c:pt>
                <c:pt idx="760">
                  <c:v>413.31929999999988</c:v>
                </c:pt>
                <c:pt idx="761">
                  <c:v>414.8443000000002</c:v>
                </c:pt>
                <c:pt idx="762">
                  <c:v>414.94000000000005</c:v>
                </c:pt>
                <c:pt idx="763">
                  <c:v>413.02420000000006</c:v>
                </c:pt>
                <c:pt idx="764">
                  <c:v>412.99119999999994</c:v>
                </c:pt>
                <c:pt idx="765">
                  <c:v>413.08929999999987</c:v>
                </c:pt>
                <c:pt idx="766">
                  <c:v>413.04790000000003</c:v>
                </c:pt>
                <c:pt idx="767">
                  <c:v>413.00709999999981</c:v>
                </c:pt>
                <c:pt idx="768">
                  <c:v>411.76909999999998</c:v>
                </c:pt>
                <c:pt idx="769">
                  <c:v>411.9213000000002</c:v>
                </c:pt>
                <c:pt idx="770">
                  <c:v>414.88139999999999</c:v>
                </c:pt>
                <c:pt idx="771">
                  <c:v>413.30219999999986</c:v>
                </c:pt>
                <c:pt idx="772">
                  <c:v>413.27530000000002</c:v>
                </c:pt>
                <c:pt idx="773">
                  <c:v>413.02909999999997</c:v>
                </c:pt>
                <c:pt idx="774">
                  <c:v>413.11810000000014</c:v>
                </c:pt>
                <c:pt idx="775">
                  <c:v>415.14979999999991</c:v>
                </c:pt>
                <c:pt idx="776">
                  <c:v>413.04089999999997</c:v>
                </c:pt>
                <c:pt idx="777">
                  <c:v>413.12400000000002</c:v>
                </c:pt>
                <c:pt idx="778">
                  <c:v>415.16640000000007</c:v>
                </c:pt>
                <c:pt idx="779">
                  <c:v>414.91480000000001</c:v>
                </c:pt>
                <c:pt idx="780">
                  <c:v>414.99569999999994</c:v>
                </c:pt>
                <c:pt idx="781">
                  <c:v>415.00060000000008</c:v>
                </c:pt>
                <c:pt idx="782">
                  <c:v>414.92939999999999</c:v>
                </c:pt>
                <c:pt idx="783">
                  <c:v>413.14210000000003</c:v>
                </c:pt>
                <c:pt idx="784">
                  <c:v>413.16309999999999</c:v>
                </c:pt>
                <c:pt idx="785">
                  <c:v>413.09069999999997</c:v>
                </c:pt>
                <c:pt idx="786">
                  <c:v>413.15940000000001</c:v>
                </c:pt>
                <c:pt idx="787">
                  <c:v>415.0501999999999</c:v>
                </c:pt>
                <c:pt idx="788">
                  <c:v>415.15319999999997</c:v>
                </c:pt>
                <c:pt idx="789">
                  <c:v>413.34910000000013</c:v>
                </c:pt>
                <c:pt idx="790">
                  <c:v>413.20880000000011</c:v>
                </c:pt>
                <c:pt idx="791">
                  <c:v>415.16980000000012</c:v>
                </c:pt>
                <c:pt idx="792">
                  <c:v>413.18259999999987</c:v>
                </c:pt>
                <c:pt idx="793">
                  <c:v>413.22649999999999</c:v>
                </c:pt>
                <c:pt idx="794">
                  <c:v>413.32780000000002</c:v>
                </c:pt>
                <c:pt idx="795">
                  <c:v>413.19430000000011</c:v>
                </c:pt>
                <c:pt idx="796">
                  <c:v>415.10649999999987</c:v>
                </c:pt>
                <c:pt idx="797">
                  <c:v>413.1699000000001</c:v>
                </c:pt>
                <c:pt idx="798">
                  <c:v>413.37850000000003</c:v>
                </c:pt>
                <c:pt idx="799">
                  <c:v>415.2985000000001</c:v>
                </c:pt>
                <c:pt idx="800">
                  <c:v>413.19040000000018</c:v>
                </c:pt>
                <c:pt idx="801">
                  <c:v>415.2213999999999</c:v>
                </c:pt>
                <c:pt idx="802">
                  <c:v>413.15349999999989</c:v>
                </c:pt>
                <c:pt idx="803">
                  <c:v>415.07469999999989</c:v>
                </c:pt>
                <c:pt idx="804">
                  <c:v>415.10259999999994</c:v>
                </c:pt>
                <c:pt idx="805">
                  <c:v>415.17710000000011</c:v>
                </c:pt>
                <c:pt idx="806">
                  <c:v>415.11300000000006</c:v>
                </c:pt>
                <c:pt idx="807">
                  <c:v>415.12830000000008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90295056"/>
        <c:axId val="-1990296688"/>
      </c:scatterChart>
      <c:valAx>
        <c:axId val="-1990295056"/>
        <c:scaling>
          <c:orientation val="minMax"/>
        </c:scaling>
        <c:delete val="0"/>
        <c:axPos val="b"/>
        <c:numFmt formatCode="0.00E+00" sourceLinked="1"/>
        <c:majorTickMark val="out"/>
        <c:minorTickMark val="none"/>
        <c:tickLblPos val="nextTo"/>
        <c:crossAx val="-1990296688"/>
        <c:crosses val="autoZero"/>
        <c:crossBetween val="midCat"/>
      </c:valAx>
      <c:valAx>
        <c:axId val="-1990296688"/>
        <c:scaling>
          <c:orientation val="minMax"/>
        </c:scaling>
        <c:delete val="0"/>
        <c:axPos val="l"/>
        <c:majorGridlines/>
        <c:numFmt formatCode="0.00E+00" sourceLinked="1"/>
        <c:majorTickMark val="out"/>
        <c:minorTickMark val="none"/>
        <c:tickLblPos val="nextTo"/>
        <c:crossAx val="-199029505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4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image" Target="../media/image7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B801C6-5FF8-449E-B632-D883EA22A6C4}" type="datetimeFigureOut">
              <a:rPr lang="en-GB" smtClean="0"/>
              <a:t>21/06/2017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A46DB1-7702-4C39-B8BC-6687A850CFA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318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3E838-01B6-4882-806A-3047078942D8}" type="slidenum">
              <a:rPr lang="it-IT" smtClean="0"/>
              <a:pPr>
                <a:defRPr/>
              </a:pPr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5877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E3D50C-E29B-4F37-8407-E2C133C9CA07}" type="slidenum">
              <a:rPr lang="it-IT" smtClean="0"/>
              <a:pPr/>
              <a:t>30</a:t>
            </a:fld>
            <a:endParaRPr lang="it-IT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125705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B07B3C-BF9F-42E6-8CA0-F7C8259B6A37}" type="slidenum">
              <a:rPr lang="it-IT" smtClean="0"/>
              <a:pPr/>
              <a:t>35</a:t>
            </a:fld>
            <a:endParaRPr lang="it-IT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600912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3E838-01B6-4882-806A-3047078942D8}" type="slidenum">
              <a:rPr lang="it-IT" smtClean="0"/>
              <a:pPr>
                <a:defRPr/>
              </a:pPr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4611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3E838-01B6-4882-806A-3047078942D8}" type="slidenum">
              <a:rPr lang="it-IT" smtClean="0"/>
              <a:pPr>
                <a:defRPr/>
              </a:pPr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5776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3E838-01B6-4882-806A-3047078942D8}" type="slidenum">
              <a:rPr lang="it-IT" smtClean="0"/>
              <a:pPr>
                <a:defRPr/>
              </a:pPr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299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002DE1-53AB-4457-8613-292D7FCBD54C}" type="slidenum">
              <a:rPr lang="it-IT" smtClean="0"/>
              <a:pPr/>
              <a:t>62</a:t>
            </a:fld>
            <a:endParaRPr lang="it-IT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223226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E395F5-8E06-4CA2-8214-3290BC733584}" type="slidenum">
              <a:rPr lang="it-IT" smtClean="0"/>
              <a:pPr/>
              <a:t>64</a:t>
            </a:fld>
            <a:endParaRPr lang="it-IT" smtClean="0"/>
          </a:p>
        </p:txBody>
      </p:sp>
      <p:sp>
        <p:nvSpPr>
          <p:cNvPr id="3789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933150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21/06/2017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21/06/2017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21/06/2017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176A5-3A94-4E2F-BB3B-F85BF362EC6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60477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21/06/2017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21/06/2017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21/06/2017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21/06/2017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21/06/2017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21/06/2017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21/06/2017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21/06/2017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21/06/2017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0.wmf"/><Relationship Id="rId4" Type="http://schemas.openxmlformats.org/officeDocument/2006/relationships/image" Target="../media/image7.wmf"/><Relationship Id="rId9" Type="http://schemas.openxmlformats.org/officeDocument/2006/relationships/oleObject" Target="../embeddings/oleObject4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8.jpeg"/><Relationship Id="rId4" Type="http://schemas.openxmlformats.org/officeDocument/2006/relationships/chart" Target="../charts/char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evirtuallibrary.com/author/Muttray,+M" TargetMode="External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icevirtuallibrary.com/author/Bakker,+P" TargetMode="External"/><Relationship Id="rId5" Type="http://schemas.openxmlformats.org/officeDocument/2006/relationships/hyperlink" Target="http://www.icevirtuallibrary.com/author/Vos-Rovers,+I" TargetMode="External"/><Relationship Id="rId4" Type="http://schemas.openxmlformats.org/officeDocument/2006/relationships/hyperlink" Target="http://www.icevirtuallibrary.com/author/Reedijk,+J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emf"/><Relationship Id="rId5" Type="http://schemas.openxmlformats.org/officeDocument/2006/relationships/image" Target="../media/image6.jpeg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5.bin"/><Relationship Id="rId7" Type="http://schemas.openxmlformats.org/officeDocument/2006/relationships/image" Target="../media/image7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10" Type="http://schemas.openxmlformats.org/officeDocument/2006/relationships/image" Target="../media/image6.jpeg"/><Relationship Id="rId4" Type="http://schemas.openxmlformats.org/officeDocument/2006/relationships/image" Target="../media/image75.wmf"/><Relationship Id="rId9" Type="http://schemas.openxmlformats.org/officeDocument/2006/relationships/image" Target="../media/image76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80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6.jpeg"/><Relationship Id="rId4" Type="http://schemas.openxmlformats.org/officeDocument/2006/relationships/image" Target="../media/image8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92.wmf"/><Relationship Id="rId4" Type="http://schemas.openxmlformats.org/officeDocument/2006/relationships/image" Target="../media/image91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3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w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wm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0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4.emf"/><Relationship Id="rId12" Type="http://schemas.openxmlformats.org/officeDocument/2006/relationships/image" Target="../media/image10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3.png"/><Relationship Id="rId11" Type="http://schemas.openxmlformats.org/officeDocument/2006/relationships/image" Target="../media/image100.wmf"/><Relationship Id="rId5" Type="http://schemas.openxmlformats.org/officeDocument/2006/relationships/image" Target="../media/image102.png"/><Relationship Id="rId10" Type="http://schemas.openxmlformats.org/officeDocument/2006/relationships/oleObject" Target="../embeddings/oleObject7.bin"/><Relationship Id="rId4" Type="http://schemas.openxmlformats.org/officeDocument/2006/relationships/image" Target="../media/image101.wmf"/><Relationship Id="rId9" Type="http://schemas.openxmlformats.org/officeDocument/2006/relationships/image" Target="../media/image10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01.wmf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emf"/><Relationship Id="rId9" Type="http://schemas.openxmlformats.org/officeDocument/2006/relationships/image" Target="../media/image116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4976049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it-IT" dirty="0"/>
              <a:t> </a:t>
            </a:r>
            <a:r>
              <a:rPr lang="en-GB" dirty="0"/>
              <a:t/>
            </a:r>
            <a:br>
              <a:rPr lang="en-GB" dirty="0"/>
            </a:br>
            <a:r>
              <a:rPr lang="it-IT" sz="2700" b="1" dirty="0"/>
              <a:t> </a:t>
            </a:r>
            <a:r>
              <a:rPr lang="en-GB" sz="2700" b="1" dirty="0"/>
              <a:t/>
            </a:r>
            <a:br>
              <a:rPr lang="en-GB" sz="2700" b="1" dirty="0"/>
            </a:br>
            <a:r>
              <a:rPr lang="it-IT" sz="2000" b="1" cap="all" dirty="0" smtClean="0"/>
              <a:t/>
            </a:r>
            <a:br>
              <a:rPr lang="it-IT" sz="2000" b="1" cap="all" dirty="0" smtClean="0"/>
            </a:br>
            <a:r>
              <a:rPr lang="it-IT" sz="2000" b="1" cap="all" dirty="0" smtClean="0"/>
              <a:t> </a:t>
            </a:r>
            <a:r>
              <a:rPr lang="it-IT" sz="1300" b="1" cap="all" dirty="0"/>
              <a:t/>
            </a:r>
            <a:br>
              <a:rPr lang="it-IT" sz="1300" b="1" cap="all" dirty="0"/>
            </a:br>
            <a:r>
              <a:rPr lang="it-IT" sz="2000" i="1" baseline="30000" dirty="0" smtClean="0"/>
              <a:t/>
            </a:r>
            <a:br>
              <a:rPr lang="it-IT" sz="2000" i="1" baseline="30000" dirty="0" smtClean="0"/>
            </a:br>
            <a:r>
              <a:rPr lang="it-IT" sz="3100" b="1" dirty="0"/>
              <a:t> </a:t>
            </a:r>
            <a:r>
              <a:rPr lang="en-GB" sz="3100" b="1" dirty="0"/>
              <a:t/>
            </a:r>
            <a:br>
              <a:rPr lang="en-GB" sz="3100" b="1" dirty="0"/>
            </a:br>
            <a:endParaRPr lang="en-GB" dirty="0"/>
          </a:p>
        </p:txBody>
      </p:sp>
      <p:pic>
        <p:nvPicPr>
          <p:cNvPr id="4099" name="Immagine 43" descr="logo_Cugri.jp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"/>
          <a:stretch>
            <a:fillRect/>
          </a:stretch>
        </p:blipFill>
        <p:spPr bwMode="auto">
          <a:xfrm>
            <a:off x="2843808" y="5517232"/>
            <a:ext cx="6192688" cy="92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094153" y="2419565"/>
            <a:ext cx="51845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b="1" dirty="0" smtClean="0"/>
              <a:t> 38° </a:t>
            </a:r>
            <a:r>
              <a:rPr lang="it-IT" sz="1200" b="1" dirty="0"/>
              <a:t>CORSO DI AGGIORNAMENTO IN</a:t>
            </a:r>
          </a:p>
          <a:p>
            <a:pPr algn="ctr"/>
            <a:r>
              <a:rPr lang="it-IT" sz="1200" b="1" dirty="0"/>
              <a:t>Tecniche per la </a:t>
            </a:r>
            <a:r>
              <a:rPr lang="it-IT" sz="1200" b="1" dirty="0" smtClean="0"/>
              <a:t>Difesa dall’Inquinamento</a:t>
            </a:r>
            <a:endParaRPr lang="it-IT" sz="1200" b="1" dirty="0"/>
          </a:p>
          <a:p>
            <a:pPr algn="ctr"/>
            <a:r>
              <a:rPr lang="it-IT" sz="1200" b="1" dirty="0" smtClean="0"/>
              <a:t>Guardia </a:t>
            </a:r>
            <a:r>
              <a:rPr lang="it-IT" sz="1200" b="1" dirty="0"/>
              <a:t>Piemontese Terme (CS)</a:t>
            </a:r>
          </a:p>
          <a:p>
            <a:pPr algn="ctr"/>
            <a:r>
              <a:rPr lang="it-IT" sz="1200" b="1" dirty="0" smtClean="0"/>
              <a:t>21-24 </a:t>
            </a:r>
            <a:r>
              <a:rPr lang="it-IT" sz="1200" b="1" dirty="0"/>
              <a:t>giugno </a:t>
            </a:r>
            <a:r>
              <a:rPr lang="it-IT" sz="1200" b="1" dirty="0" smtClean="0"/>
              <a:t>2017</a:t>
            </a:r>
            <a:r>
              <a:rPr lang="en-GB" sz="1200" dirty="0"/>
              <a:t/>
            </a:r>
            <a:br>
              <a:rPr lang="en-GB" sz="1200" dirty="0"/>
            </a:br>
            <a:endParaRPr lang="en-GB" sz="1200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134099"/>
            <a:ext cx="1311975" cy="131197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645" y="-47694"/>
            <a:ext cx="3875808" cy="245927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483" y="506366"/>
            <a:ext cx="2445054" cy="1838529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499" y="260649"/>
            <a:ext cx="1700500" cy="1656184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114441" y="3422142"/>
            <a:ext cx="91440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kern="1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MODELLAZIONE CFD A SUPPORTO DELLA PROGETTAZIONE DI OPERE MARITTIME </a:t>
            </a:r>
            <a:endParaRPr lang="it-IT" b="1" kern="1400" dirty="0" smtClean="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GB" b="1" kern="1400" dirty="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180340" algn="ctr"/>
            <a:r>
              <a:rPr lang="it-IT" sz="1200" i="1" kern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F. Dentale</a:t>
            </a:r>
            <a:r>
              <a:rPr lang="it-IT" sz="1200" i="1" kern="14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it-IT" sz="1200" i="1" kern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A. Di Leo </a:t>
            </a:r>
            <a:r>
              <a:rPr lang="it-IT" sz="1200" i="1" kern="14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it-IT" sz="1200" i="1" kern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D. Salerno</a:t>
            </a:r>
            <a:r>
              <a:rPr lang="it-IT" sz="1200" i="1" kern="14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1,3</a:t>
            </a:r>
            <a:r>
              <a:rPr lang="it-IT" sz="1200" i="1" kern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E. Pugliese Carratelli </a:t>
            </a:r>
            <a:r>
              <a:rPr lang="it-IT" sz="1200" i="1" kern="14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  <a:endParaRPr lang="en-GB" sz="1200" kern="1400" dirty="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buAutoNum type="arabicParenBoth"/>
            </a:pPr>
            <a:r>
              <a:rPr lang="it-IT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MEDUS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Maritime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Engineering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Division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University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of Salerno, Dipartimento Ingegneria Civile, via Giovanni Paolo II, 84084 </a:t>
            </a:r>
            <a:r>
              <a:rPr lang="it-IT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Fisciano</a:t>
            </a:r>
          </a:p>
          <a:p>
            <a:pPr algn="just"/>
            <a:r>
              <a:rPr lang="it-IT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(2) C.U.G.RI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., Consorzio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interUniversitario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per la previsione e prevenzione dei Grandi Rischi, via Giovanni Paolo II, 84084 Fisciano </a:t>
            </a:r>
            <a:endParaRPr lang="it-IT" sz="1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it-IT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3) Dipartimento di Ingegneria Civile, Edile e Ambientale, Università di Napoli “Federico II”, </a:t>
            </a:r>
            <a:r>
              <a:rPr lang="it-IT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via 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Claudio 21, 80125 </a:t>
            </a:r>
            <a:r>
              <a:rPr lang="it-IT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Napoli</a:t>
            </a:r>
            <a:endParaRPr lang="en-GB" sz="1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38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1340768"/>
            <a:ext cx="842493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>
                <a:latin typeface="Calibri" pitchFamily="34" charset="0"/>
              </a:rPr>
              <a:t>During</a:t>
            </a:r>
            <a:r>
              <a:rPr lang="it-IT" dirty="0" smtClean="0">
                <a:latin typeface="Calibri" pitchFamily="34" charset="0"/>
              </a:rPr>
              <a:t> the last 15 </a:t>
            </a:r>
            <a:r>
              <a:rPr lang="it-IT" dirty="0" err="1" smtClean="0">
                <a:latin typeface="Calibri" pitchFamily="34" charset="0"/>
              </a:rPr>
              <a:t>years</a:t>
            </a:r>
            <a:r>
              <a:rPr lang="it-IT" dirty="0" smtClean="0">
                <a:latin typeface="Calibri" pitchFamily="34" charset="0"/>
              </a:rPr>
              <a:t>, </a:t>
            </a:r>
            <a:r>
              <a:rPr lang="it-IT" dirty="0" err="1" smtClean="0">
                <a:latin typeface="Calibri" pitchFamily="34" charset="0"/>
              </a:rPr>
              <a:t>various</a:t>
            </a:r>
            <a:r>
              <a:rPr lang="it-IT" dirty="0" smtClean="0">
                <a:latin typeface="Calibri" pitchFamily="34" charset="0"/>
              </a:rPr>
              <a:t> </a:t>
            </a:r>
            <a:r>
              <a:rPr lang="it-IT" dirty="0" err="1" smtClean="0">
                <a:latin typeface="Calibri" pitchFamily="34" charset="0"/>
              </a:rPr>
              <a:t>reliable</a:t>
            </a:r>
            <a:r>
              <a:rPr lang="it-IT" dirty="0" smtClean="0">
                <a:latin typeface="Calibri" pitchFamily="34" charset="0"/>
              </a:rPr>
              <a:t> </a:t>
            </a:r>
            <a:r>
              <a:rPr lang="it-IT" dirty="0">
                <a:latin typeface="Calibri" pitchFamily="34" charset="0"/>
              </a:rPr>
              <a:t>CFD </a:t>
            </a:r>
            <a:r>
              <a:rPr lang="it-IT" dirty="0" err="1">
                <a:latin typeface="Calibri" pitchFamily="34" charset="0"/>
              </a:rPr>
              <a:t>codes</a:t>
            </a:r>
            <a:r>
              <a:rPr lang="it-IT" dirty="0">
                <a:latin typeface="Calibri" pitchFamily="34" charset="0"/>
              </a:rPr>
              <a:t> </a:t>
            </a:r>
            <a:r>
              <a:rPr lang="it-IT" dirty="0" err="1">
                <a:latin typeface="Calibri" pitchFamily="34" charset="0"/>
              </a:rPr>
              <a:t>have</a:t>
            </a:r>
            <a:r>
              <a:rPr lang="it-IT" dirty="0">
                <a:latin typeface="Calibri" pitchFamily="34" charset="0"/>
              </a:rPr>
              <a:t> </a:t>
            </a:r>
            <a:r>
              <a:rPr lang="it-IT" dirty="0" err="1">
                <a:latin typeface="Calibri" pitchFamily="34" charset="0"/>
              </a:rPr>
              <a:t>been</a:t>
            </a:r>
            <a:r>
              <a:rPr lang="it-IT" dirty="0">
                <a:latin typeface="Calibri" pitchFamily="34" charset="0"/>
              </a:rPr>
              <a:t> </a:t>
            </a:r>
            <a:r>
              <a:rPr lang="it-IT" dirty="0" err="1" smtClean="0">
                <a:latin typeface="Calibri" pitchFamily="34" charset="0"/>
              </a:rPr>
              <a:t>tested</a:t>
            </a:r>
            <a:r>
              <a:rPr lang="it-IT" dirty="0" smtClean="0">
                <a:latin typeface="Calibri" pitchFamily="34" charset="0"/>
              </a:rPr>
              <a:t> and </a:t>
            </a:r>
            <a:r>
              <a:rPr lang="it-IT" dirty="0" err="1" smtClean="0">
                <a:latin typeface="Calibri" pitchFamily="34" charset="0"/>
              </a:rPr>
              <a:t>used</a:t>
            </a:r>
            <a:r>
              <a:rPr lang="it-IT" dirty="0" smtClean="0">
                <a:latin typeface="Calibri" pitchFamily="34" charset="0"/>
              </a:rPr>
              <a:t>:</a:t>
            </a:r>
            <a:endParaRPr lang="it-IT" dirty="0">
              <a:latin typeface="Calibri" pitchFamily="34" charset="0"/>
            </a:endParaRPr>
          </a:p>
          <a:p>
            <a:endParaRPr lang="en-GB" dirty="0">
              <a:latin typeface="Calibri" pitchFamily="34" charset="0"/>
            </a:endParaRPr>
          </a:p>
          <a:p>
            <a:r>
              <a:rPr lang="en-GB" b="1" dirty="0">
                <a:latin typeface="Calibri" pitchFamily="34" charset="0"/>
              </a:rPr>
              <a:t>COBRAS </a:t>
            </a:r>
            <a:r>
              <a:rPr lang="en-GB" dirty="0">
                <a:latin typeface="Calibri" pitchFamily="34" charset="0"/>
              </a:rPr>
              <a:t>(</a:t>
            </a:r>
            <a:r>
              <a:rPr lang="en-GB" dirty="0" err="1">
                <a:latin typeface="Calibri" pitchFamily="34" charset="0"/>
              </a:rPr>
              <a:t>COrnell</a:t>
            </a:r>
            <a:r>
              <a:rPr lang="en-GB" dirty="0">
                <a:latin typeface="Calibri" pitchFamily="34" charset="0"/>
              </a:rPr>
              <a:t> </a:t>
            </a:r>
            <a:r>
              <a:rPr lang="en-GB" dirty="0" err="1">
                <a:latin typeface="Calibri" pitchFamily="34" charset="0"/>
              </a:rPr>
              <a:t>BReaking</a:t>
            </a:r>
            <a:r>
              <a:rPr lang="en-GB" dirty="0">
                <a:latin typeface="Calibri" pitchFamily="34" charset="0"/>
              </a:rPr>
              <a:t> waves And Structures), originally developed by Cornell University (e.g. Liu and Al-</a:t>
            </a:r>
            <a:r>
              <a:rPr lang="en-GB" dirty="0" err="1">
                <a:latin typeface="Calibri" pitchFamily="34" charset="0"/>
              </a:rPr>
              <a:t>Banaa</a:t>
            </a:r>
            <a:r>
              <a:rPr lang="en-GB" dirty="0">
                <a:latin typeface="Calibri" pitchFamily="34" charset="0"/>
              </a:rPr>
              <a:t>, 2004), and </a:t>
            </a:r>
            <a:r>
              <a:rPr lang="en-GB" dirty="0" err="1">
                <a:latin typeface="Calibri" pitchFamily="34" charset="0"/>
              </a:rPr>
              <a:t>subsequentlty</a:t>
            </a:r>
            <a:r>
              <a:rPr lang="en-GB" dirty="0">
                <a:latin typeface="Calibri" pitchFamily="34" charset="0"/>
              </a:rPr>
              <a:t> widely </a:t>
            </a:r>
            <a:r>
              <a:rPr lang="en-GB" dirty="0" err="1">
                <a:latin typeface="Calibri" pitchFamily="34" charset="0"/>
              </a:rPr>
              <a:t>ested</a:t>
            </a:r>
            <a:r>
              <a:rPr lang="en-GB" dirty="0">
                <a:latin typeface="Calibri" pitchFamily="34" charset="0"/>
              </a:rPr>
              <a:t> and applied by </a:t>
            </a:r>
            <a:r>
              <a:rPr lang="en-GB" dirty="0" err="1">
                <a:latin typeface="Calibri" pitchFamily="34" charset="0"/>
              </a:rPr>
              <a:t>Losada</a:t>
            </a:r>
            <a:r>
              <a:rPr lang="en-GB" dirty="0">
                <a:latin typeface="Calibri" pitchFamily="34" charset="0"/>
              </a:rPr>
              <a:t> </a:t>
            </a:r>
            <a:r>
              <a:rPr lang="en-GB" dirty="0" err="1">
                <a:latin typeface="Calibri" pitchFamily="34" charset="0"/>
              </a:rPr>
              <a:t>coworkers</a:t>
            </a:r>
            <a:r>
              <a:rPr lang="en-GB" dirty="0">
                <a:latin typeface="Calibri" pitchFamily="34" charset="0"/>
              </a:rPr>
              <a:t> (e.g. </a:t>
            </a:r>
            <a:r>
              <a:rPr lang="en-GB" dirty="0" err="1">
                <a:latin typeface="Calibri" pitchFamily="34" charset="0"/>
              </a:rPr>
              <a:t>Losada</a:t>
            </a:r>
            <a:r>
              <a:rPr lang="en-GB" dirty="0">
                <a:latin typeface="Calibri" pitchFamily="34" charset="0"/>
              </a:rPr>
              <a:t> et al., 2008)</a:t>
            </a:r>
          </a:p>
          <a:p>
            <a:r>
              <a:rPr lang="en-US" dirty="0">
                <a:latin typeface="Calibri" pitchFamily="34" charset="0"/>
              </a:rPr>
              <a:t> </a:t>
            </a:r>
          </a:p>
          <a:p>
            <a:r>
              <a:rPr lang="en-US" b="1" dirty="0">
                <a:latin typeface="Calibri" pitchFamily="34" charset="0"/>
              </a:rPr>
              <a:t>FLOW-3D® </a:t>
            </a:r>
            <a:r>
              <a:rPr lang="en-US" dirty="0" smtClean="0">
                <a:latin typeface="Calibri" pitchFamily="34" charset="0"/>
              </a:rPr>
              <a:t> (</a:t>
            </a:r>
            <a:r>
              <a:rPr lang="en-US" dirty="0" err="1">
                <a:latin typeface="Calibri" pitchFamily="34" charset="0"/>
              </a:rPr>
              <a:t>Chopakatla</a:t>
            </a:r>
            <a:r>
              <a:rPr lang="en-US" dirty="0">
                <a:latin typeface="Calibri" pitchFamily="34" charset="0"/>
              </a:rPr>
              <a:t> et al., 2008), (Li et al., 2004) </a:t>
            </a:r>
            <a:endParaRPr lang="en-US" dirty="0" smtClean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r>
              <a:rPr lang="en-US" b="1" dirty="0" smtClean="0">
                <a:latin typeface="Calibri" pitchFamily="34" charset="0"/>
              </a:rPr>
              <a:t>FLUENT</a:t>
            </a:r>
            <a:r>
              <a:rPr lang="en-US" b="1" dirty="0">
                <a:latin typeface="Calibri" pitchFamily="34" charset="0"/>
              </a:rPr>
              <a:t> ®</a:t>
            </a:r>
            <a:r>
              <a:rPr lang="en-US" b="1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(Fang et al., 2010), </a:t>
            </a:r>
            <a:endParaRPr lang="en-US" dirty="0" smtClean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r>
              <a:rPr lang="en-US" b="1" dirty="0" smtClean="0">
                <a:latin typeface="Calibri" pitchFamily="34" charset="0"/>
              </a:rPr>
              <a:t>PHOENICS</a:t>
            </a:r>
            <a:r>
              <a:rPr lang="en-US" b="1" dirty="0">
                <a:latin typeface="Calibri" pitchFamily="34" charset="0"/>
              </a:rPr>
              <a:t> ®</a:t>
            </a:r>
            <a:r>
              <a:rPr lang="en-US" b="1" dirty="0" smtClean="0">
                <a:latin typeface="Calibri" pitchFamily="34" charset="0"/>
              </a:rPr>
              <a:t> </a:t>
            </a:r>
          </a:p>
          <a:p>
            <a:endParaRPr lang="en-US" dirty="0">
              <a:latin typeface="Calibri" pitchFamily="34" charset="0"/>
            </a:endParaRPr>
          </a:p>
          <a:p>
            <a:r>
              <a:rPr lang="en-US" b="1" dirty="0" err="1" smtClean="0">
                <a:latin typeface="Calibri" pitchFamily="34" charset="0"/>
              </a:rPr>
              <a:t>OpenFOAM</a:t>
            </a:r>
            <a:r>
              <a:rPr lang="en-US" b="1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(</a:t>
            </a:r>
            <a:r>
              <a:rPr lang="en-US" dirty="0" err="1">
                <a:latin typeface="Calibri" pitchFamily="34" charset="0"/>
              </a:rPr>
              <a:t>Higuera</a:t>
            </a:r>
            <a:r>
              <a:rPr lang="en-US" dirty="0">
                <a:latin typeface="Calibri" pitchFamily="34" charset="0"/>
              </a:rPr>
              <a:t> et al., 2013) </a:t>
            </a:r>
          </a:p>
          <a:p>
            <a:endParaRPr lang="en-US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In </a:t>
            </a:r>
            <a:r>
              <a:rPr lang="en-US" dirty="0">
                <a:latin typeface="Calibri" pitchFamily="34" charset="0"/>
              </a:rPr>
              <a:t>a few cases specially built codes have been </a:t>
            </a:r>
            <a:r>
              <a:rPr lang="en-US" dirty="0" smtClean="0">
                <a:latin typeface="Calibri" pitchFamily="34" charset="0"/>
              </a:rPr>
              <a:t>applied (DHI). </a:t>
            </a:r>
            <a:endParaRPr lang="en-US" dirty="0">
              <a:latin typeface="Calibri" pitchFamily="34" charset="0"/>
            </a:endParaRPr>
          </a:p>
          <a:p>
            <a:endParaRPr lang="en-US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SPH </a:t>
            </a:r>
            <a:r>
              <a:rPr lang="en-US" dirty="0">
                <a:latin typeface="Calibri" pitchFamily="34" charset="0"/>
              </a:rPr>
              <a:t>and similar particle methods are also being tested, </a:t>
            </a:r>
            <a:r>
              <a:rPr lang="en-US" dirty="0" err="1">
                <a:latin typeface="Calibri" pitchFamily="34" charset="0"/>
              </a:rPr>
              <a:t>Viccione</a:t>
            </a:r>
            <a:r>
              <a:rPr lang="en-US" dirty="0">
                <a:latin typeface="Calibri" pitchFamily="34" charset="0"/>
              </a:rPr>
              <a:t> at al.(2011),(2012) report some recent developments.</a:t>
            </a:r>
            <a:endParaRPr lang="en-GB" dirty="0">
              <a:latin typeface="Calibri" pitchFamily="34" charset="0"/>
            </a:endParaRPr>
          </a:p>
          <a:p>
            <a:endParaRPr lang="en-GB" dirty="0">
              <a:latin typeface="Calibri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979712" y="260648"/>
            <a:ext cx="4032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latin typeface="Calibri" pitchFamily="34" charset="0"/>
              </a:rPr>
              <a:t>RANS + VOF</a:t>
            </a:r>
          </a:p>
          <a:p>
            <a:pPr algn="ctr"/>
            <a:r>
              <a:rPr lang="it-IT" dirty="0" smtClean="0">
                <a:latin typeface="Calibri" pitchFamily="34" charset="0"/>
              </a:rPr>
              <a:t>A </a:t>
            </a:r>
            <a:r>
              <a:rPr lang="it-IT" dirty="0" err="1" smtClean="0">
                <a:latin typeface="Calibri" pitchFamily="34" charset="0"/>
              </a:rPr>
              <a:t>well</a:t>
            </a:r>
            <a:r>
              <a:rPr lang="it-IT" dirty="0" smtClean="0">
                <a:latin typeface="Calibri" pitchFamily="34" charset="0"/>
              </a:rPr>
              <a:t> </a:t>
            </a:r>
            <a:r>
              <a:rPr lang="it-IT" dirty="0" err="1" smtClean="0">
                <a:latin typeface="Calibri" pitchFamily="34" charset="0"/>
              </a:rPr>
              <a:t>established</a:t>
            </a:r>
            <a:r>
              <a:rPr lang="it-IT" dirty="0" smtClean="0">
                <a:latin typeface="Calibri" pitchFamily="34" charset="0"/>
              </a:rPr>
              <a:t> </a:t>
            </a:r>
            <a:r>
              <a:rPr lang="it-IT" dirty="0" err="1" smtClean="0">
                <a:latin typeface="Calibri" pitchFamily="34" charset="0"/>
              </a:rPr>
              <a:t>methodology</a:t>
            </a:r>
            <a:r>
              <a:rPr lang="it-IT" dirty="0" smtClean="0">
                <a:latin typeface="Calibri" pitchFamily="34" charset="0"/>
              </a:rPr>
              <a:t> for </a:t>
            </a:r>
            <a:r>
              <a:rPr lang="it-IT" dirty="0" err="1" smtClean="0">
                <a:latin typeface="Calibri" pitchFamily="34" charset="0"/>
              </a:rPr>
              <a:t>coastal</a:t>
            </a:r>
            <a:r>
              <a:rPr lang="it-IT" dirty="0" smtClean="0">
                <a:latin typeface="Calibri" pitchFamily="34" charset="0"/>
              </a:rPr>
              <a:t> </a:t>
            </a:r>
            <a:r>
              <a:rPr lang="it-IT" dirty="0" err="1" smtClean="0">
                <a:latin typeface="Calibri" pitchFamily="34" charset="0"/>
              </a:rPr>
              <a:t>structures</a:t>
            </a:r>
            <a:endParaRPr lang="en-US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66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56992"/>
            <a:ext cx="9030334" cy="2450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79" y="1753394"/>
            <a:ext cx="21050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791072" y="6093296"/>
            <a:ext cx="83529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b="1" dirty="0" err="1" smtClean="0">
                <a:latin typeface="Arial" pitchFamily="34" charset="0"/>
                <a:cs typeface="Arial" pitchFamily="34" charset="0"/>
              </a:rPr>
              <a:t>Altomare</a:t>
            </a:r>
            <a:r>
              <a:rPr lang="it-IT" sz="1200" b="1" dirty="0" smtClean="0">
                <a:latin typeface="Arial" pitchFamily="34" charset="0"/>
                <a:cs typeface="Arial" pitchFamily="34" charset="0"/>
              </a:rPr>
              <a:t> C, </a:t>
            </a:r>
            <a:r>
              <a:rPr lang="it-IT" sz="1200" b="1" dirty="0" err="1" smtClean="0">
                <a:latin typeface="Arial" pitchFamily="34" charset="0"/>
                <a:cs typeface="Arial" pitchFamily="34" charset="0"/>
              </a:rPr>
              <a:t>Gironella</a:t>
            </a:r>
            <a:r>
              <a:rPr lang="it-IT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200" b="1" dirty="0" err="1" smtClean="0">
                <a:latin typeface="Arial" pitchFamily="34" charset="0"/>
                <a:cs typeface="Arial" pitchFamily="34" charset="0"/>
              </a:rPr>
              <a:t>X.F.</a:t>
            </a:r>
            <a:r>
              <a:rPr lang="it-IT" sz="1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pt-BR" sz="1200" b="1" dirty="0" smtClean="0">
                <a:latin typeface="Arial" pitchFamily="34" charset="0"/>
                <a:cs typeface="Arial" pitchFamily="34" charset="0"/>
              </a:rPr>
              <a:t>Crespo A.J.F. , Domínguez J.M., </a:t>
            </a:r>
            <a:r>
              <a:rPr lang="it-IT" sz="1200" b="1" dirty="0" err="1" smtClean="0">
                <a:latin typeface="Arial" pitchFamily="34" charset="0"/>
                <a:cs typeface="Arial" pitchFamily="34" charset="0"/>
              </a:rPr>
              <a:t>Gómez-Gesteira</a:t>
            </a:r>
            <a:r>
              <a:rPr lang="it-IT" sz="1200" b="1" dirty="0" smtClean="0">
                <a:latin typeface="Arial" pitchFamily="34" charset="0"/>
                <a:cs typeface="Arial" pitchFamily="34" charset="0"/>
              </a:rPr>
              <a:t> M., </a:t>
            </a:r>
            <a:r>
              <a:rPr lang="it-IT" sz="1200" b="1" dirty="0" err="1" smtClean="0">
                <a:latin typeface="Arial" pitchFamily="34" charset="0"/>
                <a:cs typeface="Arial" pitchFamily="34" charset="0"/>
              </a:rPr>
              <a:t>Rogers</a:t>
            </a:r>
            <a:r>
              <a:rPr lang="it-IT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200" b="1" dirty="0" err="1" smtClean="0">
                <a:latin typeface="Arial" pitchFamily="34" charset="0"/>
                <a:cs typeface="Arial" pitchFamily="34" charset="0"/>
              </a:rPr>
              <a:t>B.D.</a:t>
            </a:r>
            <a:r>
              <a:rPr lang="it-IT" sz="1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Improved accuracy in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modelling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armoured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200" dirty="0" err="1" smtClean="0">
                <a:latin typeface="Arial" pitchFamily="34" charset="0"/>
                <a:cs typeface="Arial" pitchFamily="34" charset="0"/>
              </a:rPr>
              <a:t>breakwaters</a:t>
            </a:r>
            <a:r>
              <a:rPr lang="it-IT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200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it-IT" sz="1200" dirty="0" smtClean="0">
                <a:latin typeface="Arial" pitchFamily="34" charset="0"/>
                <a:cs typeface="Arial" pitchFamily="34" charset="0"/>
              </a:rPr>
              <a:t> SPH, 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7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th international SPHERIC workshop Prato, Italy, 2012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457136" y="21109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inter-particle distance, </a:t>
            </a:r>
            <a:r>
              <a:rPr lang="en-US" sz="1200" i="1" dirty="0" err="1" smtClean="0">
                <a:latin typeface="Arial" pitchFamily="34" charset="0"/>
                <a:cs typeface="Arial" pitchFamily="34" charset="0"/>
              </a:rPr>
              <a:t>dp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=0.15 m </a:t>
            </a:r>
            <a:r>
              <a:rPr lang="en-US" sz="1200" i="1" dirty="0" err="1" smtClean="0">
                <a:latin typeface="Arial" pitchFamily="34" charset="0"/>
                <a:cs typeface="Arial" pitchFamily="34" charset="0"/>
              </a:rPr>
              <a:t>i</a:t>
            </a:r>
            <a:endParaRPr lang="en-US" sz="1200" i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to a smoothing length 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h=0.225 m</a:t>
            </a:r>
          </a:p>
          <a:p>
            <a:r>
              <a:rPr lang="fr-FR" sz="1200" dirty="0" smtClean="0">
                <a:latin typeface="Arial" pitchFamily="34" charset="0"/>
                <a:cs typeface="Arial" pitchFamily="34" charset="0"/>
              </a:rPr>
              <a:t>2,146,095 </a:t>
            </a:r>
            <a:r>
              <a:rPr lang="fr-FR" sz="1200" dirty="0" err="1" smtClean="0">
                <a:latin typeface="Arial" pitchFamily="34" charset="0"/>
                <a:cs typeface="Arial" pitchFamily="34" charset="0"/>
              </a:rPr>
              <a:t>particles</a:t>
            </a:r>
            <a:r>
              <a:rPr lang="fr-FR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200" dirty="0" err="1" smtClean="0">
                <a:latin typeface="Arial" pitchFamily="34" charset="0"/>
                <a:cs typeface="Arial" pitchFamily="34" charset="0"/>
              </a:rPr>
              <a:t>being</a:t>
            </a:r>
            <a:r>
              <a:rPr lang="fr-FR" sz="1200" dirty="0" smtClean="0">
                <a:latin typeface="Arial" pitchFamily="34" charset="0"/>
                <a:cs typeface="Arial" pitchFamily="34" charset="0"/>
              </a:rPr>
              <a:t> 187,353</a:t>
            </a:r>
          </a:p>
        </p:txBody>
      </p:sp>
      <p:sp>
        <p:nvSpPr>
          <p:cNvPr id="8" name="Rettangolo 7"/>
          <p:cNvSpPr/>
          <p:nvPr/>
        </p:nvSpPr>
        <p:spPr>
          <a:xfrm>
            <a:off x="185057" y="749896"/>
            <a:ext cx="35638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 smtClean="0">
                <a:latin typeface="Calibri" pitchFamily="34" charset="0"/>
              </a:rPr>
              <a:t> </a:t>
            </a:r>
            <a:r>
              <a:rPr lang="it-IT" sz="1600" b="1" dirty="0" err="1" smtClean="0">
                <a:latin typeface="Calibri" pitchFamily="34" charset="0"/>
              </a:rPr>
              <a:t>Computazionalmente</a:t>
            </a:r>
            <a:r>
              <a:rPr lang="it-IT" sz="1600" b="1" dirty="0" smtClean="0">
                <a:latin typeface="Calibri" pitchFamily="34" charset="0"/>
              </a:rPr>
              <a:t> non convenienti</a:t>
            </a:r>
          </a:p>
          <a:p>
            <a:r>
              <a:rPr lang="it-IT" sz="1600" b="1" dirty="0" smtClean="0">
                <a:latin typeface="Calibri" pitchFamily="34" charset="0"/>
              </a:rPr>
              <a:t>Nessun software di uso comune</a:t>
            </a:r>
          </a:p>
          <a:p>
            <a:r>
              <a:rPr lang="it-IT" sz="1600" b="1" dirty="0" smtClean="0">
                <a:latin typeface="Calibri" pitchFamily="34" charset="0"/>
              </a:rPr>
              <a:t>Utili per studi e applicazioni particolari</a:t>
            </a:r>
            <a:endParaRPr lang="it-IT" sz="1600" b="1" dirty="0">
              <a:latin typeface="Calibri" pitchFamily="34" charset="0"/>
            </a:endParaRPr>
          </a:p>
          <a:p>
            <a:endParaRPr lang="it-IT" b="1" dirty="0" smtClean="0">
              <a:latin typeface="Calibri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743136" y="125218"/>
            <a:ext cx="4349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 smtClean="0">
                <a:latin typeface="Calibri" pitchFamily="34" charset="0"/>
              </a:rPr>
              <a:t>Ci sono anche  approcci diversi dalla griglia fissa</a:t>
            </a:r>
          </a:p>
          <a:p>
            <a:r>
              <a:rPr lang="it-IT" sz="1600" b="1" dirty="0" smtClean="0">
                <a:latin typeface="Calibri" pitchFamily="34" charset="0"/>
              </a:rPr>
              <a:t>SPH e </a:t>
            </a:r>
            <a:r>
              <a:rPr lang="it-IT" sz="1600" b="1" dirty="0" err="1" smtClean="0">
                <a:latin typeface="Calibri" pitchFamily="34" charset="0"/>
              </a:rPr>
              <a:t>simii</a:t>
            </a:r>
            <a:endParaRPr lang="it-IT" sz="16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55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067944" y="184482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200" dirty="0">
                <a:solidFill>
                  <a:srgbClr val="131413"/>
                </a:solidFill>
                <a:latin typeface="GwfxwfTimes-Bold"/>
              </a:rPr>
              <a:t>Eugenio Pugliese Carratelli </a:t>
            </a:r>
            <a:r>
              <a:rPr lang="it-IT" sz="1200" dirty="0">
                <a:solidFill>
                  <a:srgbClr val="131413"/>
                </a:solidFill>
                <a:latin typeface="VsfxyrMTSYB"/>
              </a:rPr>
              <a:t>· </a:t>
            </a:r>
            <a:r>
              <a:rPr lang="it-IT" sz="1200" dirty="0">
                <a:solidFill>
                  <a:srgbClr val="131413"/>
                </a:solidFill>
                <a:latin typeface="GwfxwfTimes-Bold"/>
              </a:rPr>
              <a:t>Giacomo </a:t>
            </a:r>
            <a:r>
              <a:rPr lang="it-IT" sz="1200" dirty="0" err="1">
                <a:solidFill>
                  <a:srgbClr val="131413"/>
                </a:solidFill>
                <a:latin typeface="GwfxwfTimes-Bold"/>
              </a:rPr>
              <a:t>Viccione</a:t>
            </a:r>
            <a:r>
              <a:rPr lang="it-IT" sz="1200" dirty="0">
                <a:solidFill>
                  <a:srgbClr val="131413"/>
                </a:solidFill>
                <a:latin typeface="GwfxwfTimes-Bold"/>
              </a:rPr>
              <a:t> </a:t>
            </a:r>
            <a:r>
              <a:rPr lang="it-IT" sz="1200" dirty="0">
                <a:solidFill>
                  <a:srgbClr val="131413"/>
                </a:solidFill>
                <a:latin typeface="VsfxyrMTSYB"/>
              </a:rPr>
              <a:t>·</a:t>
            </a:r>
          </a:p>
          <a:p>
            <a:r>
              <a:rPr lang="en-GB" sz="1200" dirty="0">
                <a:solidFill>
                  <a:srgbClr val="131413"/>
                </a:solidFill>
                <a:latin typeface="GwfxwfTimes-Bold"/>
              </a:rPr>
              <a:t>Vittorio </a:t>
            </a:r>
            <a:r>
              <a:rPr lang="en-GB" sz="1200" dirty="0" err="1">
                <a:solidFill>
                  <a:srgbClr val="131413"/>
                </a:solidFill>
                <a:latin typeface="GwfxwfTimes-Bold"/>
              </a:rPr>
              <a:t>Bovolin</a:t>
            </a:r>
            <a:endParaRPr lang="en-GB" sz="1200" dirty="0">
              <a:solidFill>
                <a:srgbClr val="131413"/>
              </a:solidFill>
              <a:latin typeface="GwfxwfTimes-Bold"/>
            </a:endParaRPr>
          </a:p>
          <a:p>
            <a:r>
              <a:rPr lang="en-GB" sz="1200" dirty="0">
                <a:solidFill>
                  <a:srgbClr val="131413"/>
                </a:solidFill>
                <a:latin typeface="GwfxwfTimes-Bold"/>
              </a:rPr>
              <a:t>Free surface flow impact on a vertical wall: a numerical</a:t>
            </a:r>
          </a:p>
          <a:p>
            <a:r>
              <a:rPr lang="en-GB" sz="1200" dirty="0">
                <a:solidFill>
                  <a:srgbClr val="131413"/>
                </a:solidFill>
                <a:latin typeface="GwfxwfTimes-Bold"/>
              </a:rPr>
              <a:t>assessment</a:t>
            </a:r>
            <a:endParaRPr lang="en-GB" sz="12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2924944"/>
            <a:ext cx="5040560" cy="3480845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85057" y="749896"/>
            <a:ext cx="35638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 smtClean="0">
                <a:latin typeface="Calibri" pitchFamily="34" charset="0"/>
              </a:rPr>
              <a:t> </a:t>
            </a:r>
            <a:r>
              <a:rPr lang="it-IT" sz="1600" b="1" dirty="0" err="1" smtClean="0">
                <a:latin typeface="Calibri" pitchFamily="34" charset="0"/>
              </a:rPr>
              <a:t>Computazionalmente</a:t>
            </a:r>
            <a:r>
              <a:rPr lang="it-IT" sz="1600" b="1" dirty="0" smtClean="0">
                <a:latin typeface="Calibri" pitchFamily="34" charset="0"/>
              </a:rPr>
              <a:t> non convenienti</a:t>
            </a:r>
          </a:p>
          <a:p>
            <a:r>
              <a:rPr lang="it-IT" sz="1600" b="1" dirty="0" smtClean="0">
                <a:latin typeface="Calibri" pitchFamily="34" charset="0"/>
              </a:rPr>
              <a:t>Nessun software di uso comune</a:t>
            </a:r>
          </a:p>
          <a:p>
            <a:r>
              <a:rPr lang="it-IT" sz="1600" b="1" dirty="0" smtClean="0">
                <a:latin typeface="Calibri" pitchFamily="34" charset="0"/>
              </a:rPr>
              <a:t>Utili per studi e applicazioni particolari</a:t>
            </a:r>
            <a:endParaRPr lang="it-IT" sz="1600" b="1" dirty="0">
              <a:latin typeface="Calibri" pitchFamily="34" charset="0"/>
            </a:endParaRPr>
          </a:p>
          <a:p>
            <a:endParaRPr lang="it-IT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68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320199"/>
            <a:ext cx="5211601" cy="6537801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23529" y="590781"/>
            <a:ext cx="2736304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dirty="0" err="1">
                <a:solidFill>
                  <a:srgbClr val="131413"/>
                </a:solidFill>
                <a:latin typeface="Colibri"/>
              </a:rPr>
              <a:t>Meringolo</a:t>
            </a:r>
            <a:r>
              <a:rPr lang="en-US" altLang="en-US" sz="1400" dirty="0">
                <a:solidFill>
                  <a:srgbClr val="131413"/>
                </a:solidFill>
                <a:latin typeface="Colibri"/>
              </a:rPr>
              <a:t>, D.D., </a:t>
            </a:r>
            <a:r>
              <a:rPr lang="en-US" altLang="en-US" sz="1400" dirty="0" err="1">
                <a:solidFill>
                  <a:srgbClr val="131413"/>
                </a:solidFill>
                <a:latin typeface="Colibri"/>
              </a:rPr>
              <a:t>Aristodemo</a:t>
            </a:r>
            <a:r>
              <a:rPr lang="en-US" altLang="en-US" sz="1400" dirty="0">
                <a:solidFill>
                  <a:srgbClr val="131413"/>
                </a:solidFill>
                <a:latin typeface="Colibri"/>
              </a:rPr>
              <a:t>, F., </a:t>
            </a:r>
            <a:r>
              <a:rPr lang="en-US" altLang="en-US" sz="1400" dirty="0" err="1">
                <a:solidFill>
                  <a:srgbClr val="131413"/>
                </a:solidFill>
                <a:latin typeface="Colibri"/>
              </a:rPr>
              <a:t>Veltri</a:t>
            </a:r>
            <a:r>
              <a:rPr lang="en-US" altLang="en-US" sz="1400" dirty="0">
                <a:solidFill>
                  <a:srgbClr val="131413"/>
                </a:solidFill>
                <a:latin typeface="Colibri"/>
              </a:rPr>
              <a:t>, </a:t>
            </a:r>
            <a:r>
              <a:rPr lang="en-US" altLang="en-US" sz="1400" dirty="0" smtClean="0">
                <a:solidFill>
                  <a:srgbClr val="131413"/>
                </a:solidFill>
                <a:latin typeface="Colibri"/>
              </a:rPr>
              <a:t>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dirty="0" smtClean="0">
                <a:solidFill>
                  <a:srgbClr val="131413"/>
                </a:solidFill>
                <a:latin typeface="Colibri"/>
              </a:rPr>
              <a:t>.SPH </a:t>
            </a:r>
            <a:r>
              <a:rPr lang="en-US" altLang="en-US" sz="1400" dirty="0">
                <a:solidFill>
                  <a:srgbClr val="131413"/>
                </a:solidFill>
                <a:latin typeface="Colibri"/>
              </a:rPr>
              <a:t>numerical modeling of wave-perforated breakwater interaction </a:t>
            </a:r>
            <a:endParaRPr lang="en-US" altLang="en-US" sz="1400" dirty="0" smtClean="0">
              <a:solidFill>
                <a:srgbClr val="131413"/>
              </a:solidFill>
              <a:latin typeface="Colibri"/>
            </a:endParaRPr>
          </a:p>
        </p:txBody>
      </p:sp>
    </p:spTree>
    <p:extLst>
      <p:ext uri="{BB962C8B-B14F-4D97-AF65-F5344CB8AC3E}">
        <p14:creationId xmlns:p14="http://schemas.microsoft.com/office/powerpoint/2010/main" val="210495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5886" y="1088740"/>
            <a:ext cx="2370137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CasellaDiTesto 8"/>
          <p:cNvSpPr txBox="1">
            <a:spLocks noChangeArrowheads="1"/>
          </p:cNvSpPr>
          <p:nvPr/>
        </p:nvSpPr>
        <p:spPr bwMode="auto">
          <a:xfrm>
            <a:off x="359511" y="1345696"/>
            <a:ext cx="51609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Calibri" pitchFamily="34" charset="0"/>
              </a:rPr>
              <a:t>RANS</a:t>
            </a:r>
          </a:p>
          <a:p>
            <a:r>
              <a:rPr lang="it-IT" dirty="0" err="1">
                <a:latin typeface="Calibri" pitchFamily="34" charset="0"/>
              </a:rPr>
              <a:t>Raynold</a:t>
            </a:r>
            <a:r>
              <a:rPr lang="it-IT" dirty="0">
                <a:latin typeface="Calibri" pitchFamily="34" charset="0"/>
              </a:rPr>
              <a:t> Averaged Navier Stokes </a:t>
            </a:r>
            <a:r>
              <a:rPr lang="it-IT" dirty="0" err="1">
                <a:latin typeface="Calibri" pitchFamily="34" charset="0"/>
              </a:rPr>
              <a:t>Equations</a:t>
            </a:r>
            <a:endParaRPr lang="it-IT" dirty="0">
              <a:latin typeface="Calibri" pitchFamily="34" charset="0"/>
            </a:endParaRPr>
          </a:p>
          <a:p>
            <a:endParaRPr lang="it-IT" dirty="0">
              <a:latin typeface="Lucida Sans" pitchFamily="34" charset="0"/>
            </a:endParaRPr>
          </a:p>
          <a:p>
            <a:endParaRPr lang="it-IT" dirty="0">
              <a:latin typeface="Lucida Sans" pitchFamily="34" charset="0"/>
            </a:endParaRPr>
          </a:p>
        </p:txBody>
      </p:sp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60" y="1711790"/>
            <a:ext cx="4772025" cy="981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ttangolo 19"/>
          <p:cNvSpPr>
            <a:spLocks noChangeArrowheads="1"/>
          </p:cNvSpPr>
          <p:nvPr/>
        </p:nvSpPr>
        <p:spPr bwMode="auto">
          <a:xfrm>
            <a:off x="0" y="3013075"/>
            <a:ext cx="53435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latin typeface="Calibri" pitchFamily="34" charset="0"/>
              </a:rPr>
              <a:t>tensore degli sforzi di Reynolds</a:t>
            </a:r>
          </a:p>
          <a:p>
            <a:endParaRPr lang="it-IT" dirty="0">
              <a:latin typeface="Calibri" pitchFamily="34" charset="0"/>
            </a:endParaRPr>
          </a:p>
          <a:p>
            <a:endParaRPr lang="it-IT" dirty="0">
              <a:latin typeface="Calibri" pitchFamily="34" charset="0"/>
            </a:endParaRPr>
          </a:p>
          <a:p>
            <a:r>
              <a:rPr lang="it-IT" dirty="0" smtClean="0">
                <a:latin typeface="Calibri" pitchFamily="34" charset="0"/>
              </a:rPr>
              <a:t>A </a:t>
            </a:r>
            <a:r>
              <a:rPr lang="it-IT" dirty="0" err="1" smtClean="0">
                <a:latin typeface="Calibri" pitchFamily="34" charset="0"/>
              </a:rPr>
              <a:t>physically</a:t>
            </a:r>
            <a:r>
              <a:rPr lang="it-IT" dirty="0" smtClean="0">
                <a:latin typeface="Calibri" pitchFamily="34" charset="0"/>
              </a:rPr>
              <a:t> </a:t>
            </a:r>
            <a:r>
              <a:rPr lang="it-IT" dirty="0" err="1" smtClean="0">
                <a:latin typeface="Calibri" pitchFamily="34" charset="0"/>
              </a:rPr>
              <a:t>based</a:t>
            </a:r>
            <a:r>
              <a:rPr lang="it-IT" dirty="0" smtClean="0">
                <a:latin typeface="Calibri" pitchFamily="34" charset="0"/>
              </a:rPr>
              <a:t> connection </a:t>
            </a:r>
            <a:r>
              <a:rPr lang="it-IT" dirty="0" err="1" smtClean="0">
                <a:latin typeface="Calibri" pitchFamily="34" charset="0"/>
              </a:rPr>
              <a:t>between</a:t>
            </a:r>
            <a:r>
              <a:rPr lang="it-IT" dirty="0" smtClean="0">
                <a:latin typeface="Calibri" pitchFamily="34" charset="0"/>
              </a:rPr>
              <a:t> Reynolds </a:t>
            </a:r>
            <a:r>
              <a:rPr lang="it-IT" dirty="0" err="1" smtClean="0">
                <a:latin typeface="Calibri" pitchFamily="34" charset="0"/>
              </a:rPr>
              <a:t>stresses</a:t>
            </a:r>
            <a:r>
              <a:rPr lang="it-IT" dirty="0" smtClean="0">
                <a:latin typeface="Calibri" pitchFamily="34" charset="0"/>
              </a:rPr>
              <a:t> and the </a:t>
            </a:r>
            <a:r>
              <a:rPr lang="it-IT" dirty="0" err="1" smtClean="0">
                <a:latin typeface="Calibri" pitchFamily="34" charset="0"/>
              </a:rPr>
              <a:t>mean</a:t>
            </a:r>
            <a:r>
              <a:rPr lang="it-IT" dirty="0" smtClean="0">
                <a:latin typeface="Calibri" pitchFamily="34" charset="0"/>
              </a:rPr>
              <a:t> </a:t>
            </a:r>
            <a:r>
              <a:rPr lang="it-IT" dirty="0" err="1" smtClean="0">
                <a:latin typeface="Calibri" pitchFamily="34" charset="0"/>
              </a:rPr>
              <a:t>velocity</a:t>
            </a:r>
            <a:r>
              <a:rPr lang="it-IT" dirty="0" smtClean="0">
                <a:latin typeface="Calibri" pitchFamily="34" charset="0"/>
              </a:rPr>
              <a:t> </a:t>
            </a:r>
            <a:r>
              <a:rPr lang="it-IT" dirty="0" err="1" smtClean="0">
                <a:latin typeface="Calibri" pitchFamily="34" charset="0"/>
              </a:rPr>
              <a:t>field</a:t>
            </a:r>
            <a:r>
              <a:rPr lang="it-IT" dirty="0" smtClean="0">
                <a:latin typeface="Calibri" pitchFamily="34" charset="0"/>
              </a:rPr>
              <a:t> </a:t>
            </a:r>
            <a:endParaRPr lang="it-IT" dirty="0">
              <a:latin typeface="Calibri" pitchFamily="34" charset="0"/>
            </a:endParaRPr>
          </a:p>
        </p:txBody>
      </p:sp>
      <p:sp>
        <p:nvSpPr>
          <p:cNvPr id="21" name="CasellaDiTesto 8"/>
          <p:cNvSpPr txBox="1">
            <a:spLocks noChangeArrowheads="1"/>
          </p:cNvSpPr>
          <p:nvPr/>
        </p:nvSpPr>
        <p:spPr bwMode="auto">
          <a:xfrm>
            <a:off x="5497513" y="3268663"/>
            <a:ext cx="14732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latin typeface="Lucida Sans" pitchFamily="34" charset="0"/>
              </a:rPr>
              <a:t>Modelli di Turbolenza</a:t>
            </a:r>
          </a:p>
          <a:p>
            <a:pPr>
              <a:buFont typeface="Arial" charset="0"/>
              <a:buChar char="•"/>
            </a:pPr>
            <a:r>
              <a:rPr lang="it-IT">
                <a:latin typeface="Lucida Sans" pitchFamily="34" charset="0"/>
              </a:rPr>
              <a:t>k-epsilon</a:t>
            </a:r>
          </a:p>
          <a:p>
            <a:pPr>
              <a:buFont typeface="Arial" charset="0"/>
              <a:buChar char="•"/>
            </a:pPr>
            <a:r>
              <a:rPr lang="it-IT">
                <a:latin typeface="Lucida Sans" pitchFamily="34" charset="0"/>
              </a:rPr>
              <a:t>RNG</a:t>
            </a:r>
          </a:p>
          <a:p>
            <a:pPr>
              <a:buFont typeface="Arial" charset="0"/>
              <a:buChar char="•"/>
            </a:pPr>
            <a:r>
              <a:rPr lang="it-IT">
                <a:latin typeface="Lucida Sans" pitchFamily="34" charset="0"/>
              </a:rPr>
              <a:t>LES</a:t>
            </a:r>
          </a:p>
          <a:p>
            <a:endParaRPr lang="it-IT">
              <a:latin typeface="Lucida Sans" pitchFamily="34" charset="0"/>
            </a:endParaRPr>
          </a:p>
          <a:p>
            <a:endParaRPr lang="it-IT">
              <a:latin typeface="Lucida Sans" pitchFamily="34" charset="0"/>
            </a:endParaRPr>
          </a:p>
        </p:txBody>
      </p:sp>
      <p:pic>
        <p:nvPicPr>
          <p:cNvPr id="25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8800" y="3473450"/>
            <a:ext cx="144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Freccia a destra 25"/>
          <p:cNvSpPr/>
          <p:nvPr/>
        </p:nvSpPr>
        <p:spPr>
          <a:xfrm>
            <a:off x="4725988" y="3603625"/>
            <a:ext cx="590550" cy="460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1259632" y="1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latin typeface="Calibri" pitchFamily="34" charset="0"/>
              </a:rPr>
              <a:t>RANS </a:t>
            </a:r>
          </a:p>
        </p:txBody>
      </p:sp>
      <p:sp>
        <p:nvSpPr>
          <p:cNvPr id="2" name="Rettangolo 1"/>
          <p:cNvSpPr/>
          <p:nvPr/>
        </p:nvSpPr>
        <p:spPr>
          <a:xfrm>
            <a:off x="24465" y="465313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80340" algn="just">
              <a:lnSpc>
                <a:spcPts val="1200"/>
              </a:lnSpc>
            </a:pP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 turbolenza è trattata utilizzando le equazioni in forma mediata (Reynolds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Averaged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Navier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Stokes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Equations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RANS) con vari e collaudati modelli quali quelli a due equazioni (K-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eps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K.Omega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Renormalization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Group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Theory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RNG,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etc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), oppure con la modellazione degli sforzi di Reynolds. Trovano, almeno per ora, scarse applicazioni le tecniche (LSE, DI) basate sulla ricostruzione della turbolenza attraverso la soluzione dettagliata e su piccola scala delle equazioni di NS. </a:t>
            </a:r>
            <a:endParaRPr lang="en-GB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86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952105"/>
            <a:ext cx="4432027" cy="274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ttangolo 12"/>
          <p:cNvSpPr>
            <a:spLocks noChangeArrowheads="1"/>
          </p:cNvSpPr>
          <p:nvPr/>
        </p:nvSpPr>
        <p:spPr bwMode="auto">
          <a:xfrm>
            <a:off x="1259632" y="2537957"/>
            <a:ext cx="29368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 err="1" smtClean="0">
                <a:latin typeface="Calibri" pitchFamily="34" charset="0"/>
              </a:rPr>
              <a:t>Tracing</a:t>
            </a:r>
            <a:r>
              <a:rPr lang="it-IT" dirty="0" smtClean="0">
                <a:latin typeface="Calibri" pitchFamily="34" charset="0"/>
              </a:rPr>
              <a:t> free </a:t>
            </a:r>
            <a:r>
              <a:rPr lang="it-IT" dirty="0" err="1" smtClean="0">
                <a:latin typeface="Calibri" pitchFamily="34" charset="0"/>
              </a:rPr>
              <a:t>surface</a:t>
            </a:r>
            <a:r>
              <a:rPr lang="it-IT" dirty="0" smtClean="0">
                <a:latin typeface="Calibri" pitchFamily="34" charset="0"/>
              </a:rPr>
              <a:t>  with</a:t>
            </a:r>
          </a:p>
          <a:p>
            <a:r>
              <a:rPr lang="it-IT" dirty="0" smtClean="0">
                <a:latin typeface="Calibri" pitchFamily="34" charset="0"/>
              </a:rPr>
              <a:t>VOF Volume </a:t>
            </a:r>
            <a:r>
              <a:rPr lang="it-IT" dirty="0">
                <a:latin typeface="Calibri" pitchFamily="34" charset="0"/>
              </a:rPr>
              <a:t>of </a:t>
            </a:r>
            <a:r>
              <a:rPr lang="it-IT" dirty="0" err="1" smtClean="0">
                <a:latin typeface="Calibri" pitchFamily="34" charset="0"/>
              </a:rPr>
              <a:t>Fluid</a:t>
            </a:r>
            <a:endParaRPr lang="it-IT" dirty="0">
              <a:latin typeface="Calibri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1259632" y="1"/>
            <a:ext cx="40324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latin typeface="Calibri" pitchFamily="34" charset="0"/>
              </a:rPr>
              <a:t>RANS + VOF</a:t>
            </a:r>
          </a:p>
          <a:p>
            <a:pPr algn="ctr"/>
            <a:endParaRPr lang="en-US" dirty="0" smtClean="0">
              <a:latin typeface="Calibri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42069" y="4586493"/>
            <a:ext cx="4572000" cy="132709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80340" algn="just">
              <a:lnSpc>
                <a:spcPts val="1200"/>
              </a:lnSpc>
            </a:pPr>
            <a:r>
              <a:rPr lang="it-IT" sz="1400" dirty="0">
                <a:ea typeface="Times New Roman" panose="02020603050405020304" pitchFamily="18" charset="0"/>
              </a:rPr>
              <a:t>Nei problemi di ingegneria marittima è presente un aspetto molto delicato: la determinazione della superfice libera, e cioè la superficie di separazione aria/acqua, che è per definizione variabile, ed è molto complessa, specialmente in presenza di frangimento. La tecnica più comune è quella di determinare, sulle celle di calcolo alla frontiera, il rapporto di volume di acqua e di aria – da cui il nome “volume of </a:t>
            </a:r>
            <a:r>
              <a:rPr lang="it-IT" sz="1400" dirty="0" err="1">
                <a:ea typeface="Times New Roman" panose="02020603050405020304" pitchFamily="18" charset="0"/>
              </a:rPr>
              <a:t>fluid</a:t>
            </a:r>
            <a:r>
              <a:rPr lang="it-IT" sz="1400" dirty="0">
                <a:ea typeface="Times New Roman" panose="02020603050405020304" pitchFamily="18" charset="0"/>
              </a:rPr>
              <a:t>” (VOF).</a:t>
            </a:r>
            <a:endParaRPr lang="en-GB" sz="14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67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71600" y="1628800"/>
            <a:ext cx="72728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/>
            <a:r>
              <a:rPr lang="it-IT" dirty="0">
                <a:latin typeface="+mj-lt"/>
                <a:ea typeface="Times New Roman" panose="02020603050405020304" pitchFamily="18" charset="0"/>
              </a:rPr>
              <a:t>Va ancora notata l’importanza dell’integrazione dei codici CFD con quelli di modellazione geometrica (CAD) e con quelli di calcolo strutturale; ciò avviene in tutti i settori dell’ingegneria meccanica e civile, ma nello specifico dell’ingegneria marittima tale integrazione riveste particolare importanza, come verrà chiarito nel seguito.</a:t>
            </a:r>
            <a:endParaRPr lang="en-GB" dirty="0">
              <a:latin typeface="+mj-lt"/>
              <a:ea typeface="Times New Roman" panose="02020603050405020304" pitchFamily="18" charset="0"/>
            </a:endParaRPr>
          </a:p>
          <a:p>
            <a:pPr indent="180340" algn="just">
              <a:lnSpc>
                <a:spcPts val="1200"/>
              </a:lnSpc>
            </a:pP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GB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36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0"/>
            <a:ext cx="6037201" cy="189473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2181" y="2276872"/>
            <a:ext cx="4515753" cy="3882635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283968" y="3068960"/>
            <a:ext cx="42484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L’uso</a:t>
            </a:r>
            <a:r>
              <a:rPr lang="en-US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 di </a:t>
            </a:r>
            <a:r>
              <a:rPr lang="en-US" sz="1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tecniche</a:t>
            </a:r>
            <a:r>
              <a:rPr lang="en-US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 CFD </a:t>
            </a:r>
            <a:r>
              <a:rPr lang="en-US" sz="1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consente</a:t>
            </a:r>
            <a:r>
              <a:rPr lang="en-US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 di </a:t>
            </a:r>
            <a:r>
              <a:rPr lang="en-US" sz="1600" dirty="0" err="1" smtClean="0">
                <a:solidFill>
                  <a:srgbClr val="000000"/>
                </a:solidFill>
                <a:ea typeface="Times New Roman" panose="02020603050405020304" pitchFamily="18" charset="0"/>
              </a:rPr>
              <a:t>studiare</a:t>
            </a:r>
            <a:r>
              <a:rPr lang="en-US" sz="16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ea typeface="Times New Roman" panose="02020603050405020304" pitchFamily="18" charset="0"/>
              </a:rPr>
              <a:t>abbastanza</a:t>
            </a:r>
            <a:r>
              <a:rPr lang="en-US" sz="16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ea typeface="Times New Roman" panose="02020603050405020304" pitchFamily="18" charset="0"/>
              </a:rPr>
              <a:t>facilmente</a:t>
            </a:r>
            <a:r>
              <a:rPr lang="en-US" sz="16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le </a:t>
            </a:r>
            <a:r>
              <a:rPr lang="en-US" sz="1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azioni</a:t>
            </a:r>
            <a:r>
              <a:rPr lang="en-US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idrodinamiche</a:t>
            </a:r>
            <a:r>
              <a:rPr lang="en-US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su</a:t>
            </a:r>
            <a:r>
              <a:rPr lang="en-US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1600" u="sng" dirty="0" err="1">
                <a:solidFill>
                  <a:srgbClr val="000000"/>
                </a:solidFill>
                <a:ea typeface="Times New Roman" panose="02020603050405020304" pitchFamily="18" charset="0"/>
              </a:rPr>
              <a:t>strutture</a:t>
            </a:r>
            <a:r>
              <a:rPr lang="en-US" sz="1600" u="sng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1600" u="sng" dirty="0" err="1">
                <a:solidFill>
                  <a:srgbClr val="000000"/>
                </a:solidFill>
                <a:ea typeface="Times New Roman" panose="02020603050405020304" pitchFamily="18" charset="0"/>
              </a:rPr>
              <a:t>impermeabili</a:t>
            </a:r>
            <a:r>
              <a:rPr lang="en-US" sz="1600" u="sng" dirty="0">
                <a:solidFill>
                  <a:srgbClr val="000000"/>
                </a:solidFill>
                <a:ea typeface="Times New Roman" panose="02020603050405020304" pitchFamily="18" charset="0"/>
              </a:rPr>
              <a:t> e </a:t>
            </a:r>
            <a:r>
              <a:rPr lang="en-US" sz="1600" u="sng" dirty="0" err="1" smtClean="0">
                <a:solidFill>
                  <a:srgbClr val="000000"/>
                </a:solidFill>
                <a:ea typeface="Times New Roman" panose="02020603050405020304" pitchFamily="18" charset="0"/>
              </a:rPr>
              <a:t>massicce</a:t>
            </a:r>
            <a:r>
              <a:rPr lang="en-US" sz="1600" u="sng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ea typeface="Times New Roman" panose="02020603050405020304" pitchFamily="18" charset="0"/>
              </a:rPr>
              <a:t>qualiicassoni</a:t>
            </a:r>
            <a:r>
              <a:rPr lang="en-US" sz="16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di </a:t>
            </a:r>
            <a:r>
              <a:rPr lang="en-US" sz="1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protezione</a:t>
            </a:r>
            <a:r>
              <a:rPr lang="en-US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dei</a:t>
            </a:r>
            <a:r>
              <a:rPr lang="en-US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porti</a:t>
            </a:r>
            <a:r>
              <a:rPr lang="en-US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tenendo</a:t>
            </a:r>
            <a:r>
              <a:rPr lang="en-US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anche</a:t>
            </a:r>
            <a:r>
              <a:rPr lang="en-US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conto</a:t>
            </a:r>
            <a:r>
              <a:rPr lang="en-US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dei</a:t>
            </a:r>
            <a:r>
              <a:rPr lang="en-US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fenomeni</a:t>
            </a:r>
            <a:r>
              <a:rPr lang="en-US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 di </a:t>
            </a:r>
            <a:r>
              <a:rPr lang="en-US" sz="1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interazione</a:t>
            </a:r>
            <a:r>
              <a:rPr lang="en-US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tra</a:t>
            </a:r>
            <a:r>
              <a:rPr lang="en-US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 le </a:t>
            </a:r>
            <a:r>
              <a:rPr lang="en-US" sz="1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ed</a:t>
            </a:r>
            <a:r>
              <a:rPr lang="en-US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il</a:t>
            </a:r>
            <a:r>
              <a:rPr lang="en-US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fondo</a:t>
            </a:r>
            <a:r>
              <a:rPr lang="en-US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, e </a:t>
            </a:r>
            <a:r>
              <a:rPr lang="en-US" sz="1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l’eventuale</a:t>
            </a:r>
            <a:r>
              <a:rPr lang="en-US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frangimento</a:t>
            </a:r>
            <a:r>
              <a:rPr lang="en-US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davanti</a:t>
            </a:r>
            <a:r>
              <a:rPr lang="en-US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ea typeface="Times New Roman" panose="02020603050405020304" pitchFamily="18" charset="0"/>
              </a:rPr>
              <a:t>all’opera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59730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/>
          <p:nvPr/>
        </p:nvPicPr>
        <p:blipFill>
          <a:blip r:embed="rId2" cstate="print">
            <a:grayscl/>
          </a:blip>
          <a:srcRect l="16727" t="23802" r="21905" b="28130"/>
          <a:stretch>
            <a:fillRect/>
          </a:stretch>
        </p:blipFill>
        <p:spPr bwMode="auto">
          <a:xfrm>
            <a:off x="4217719" y="1022483"/>
            <a:ext cx="4437380" cy="191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" t="-4124" b="-1051"/>
          <a:stretch/>
        </p:blipFill>
        <p:spPr bwMode="auto">
          <a:xfrm>
            <a:off x="1803301" y="2795923"/>
            <a:ext cx="5942330" cy="162179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417713"/>
            <a:ext cx="3873500" cy="25304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Rettangolo 5"/>
          <p:cNvSpPr/>
          <p:nvPr/>
        </p:nvSpPr>
        <p:spPr>
          <a:xfrm>
            <a:off x="190003" y="22884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500"/>
              </a:spcAft>
            </a:pPr>
            <a:r>
              <a:rPr lang="it-IT" sz="16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Confronto </a:t>
            </a:r>
            <a:r>
              <a:rPr lang="it-IT" sz="1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tra elaborazioni e prove sperimentali svolto </a:t>
            </a:r>
            <a:r>
              <a:rPr lang="it-IT" sz="16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da </a:t>
            </a:r>
            <a:r>
              <a:rPr lang="it-IT" sz="1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Buccino et al., dell’Università Federico II di Napoli, in collaborazione col </a:t>
            </a:r>
            <a:r>
              <a:rPr lang="it-IT" sz="16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MEDUS</a:t>
            </a:r>
            <a:endParaRPr lang="en-GB" sz="1600" dirty="0"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31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3000372"/>
            <a:ext cx="4001665" cy="3282646"/>
          </a:xfrm>
          <a:prstGeom prst="rect">
            <a:avLst/>
          </a:prstGeom>
          <a:noFill/>
          <a:ln w="25400">
            <a:solidFill>
              <a:schemeClr val="bg2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sp>
        <p:nvSpPr>
          <p:cNvPr id="22" name="CasellaDiTesto 21"/>
          <p:cNvSpPr txBox="1"/>
          <p:nvPr/>
        </p:nvSpPr>
        <p:spPr>
          <a:xfrm>
            <a:off x="1293482" y="908720"/>
            <a:ext cx="60212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 smtClean="0">
                <a:latin typeface="Arial" pitchFamily="34" charset="0"/>
                <a:cs typeface="Arial" pitchFamily="34" charset="0"/>
              </a:rPr>
              <a:t>La questione è 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più 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delicata 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per le strutture a gettata</a:t>
            </a:r>
          </a:p>
          <a:p>
            <a:pPr algn="ctr"/>
            <a:r>
              <a:rPr lang="it-IT" sz="2000" dirty="0" smtClean="0">
                <a:latin typeface="Arial" pitchFamily="34" charset="0"/>
                <a:cs typeface="Arial" pitchFamily="34" charset="0"/>
              </a:rPr>
              <a:t>(dighe, protezioni costiere, emerse o no)</a:t>
            </a:r>
          </a:p>
          <a:p>
            <a:pPr algn="ctr"/>
            <a:endParaRPr lang="it-IT" sz="1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0" descr="tuffatorestilizza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3140968"/>
            <a:ext cx="711200" cy="11520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194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67544" y="-341083"/>
            <a:ext cx="84249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b="1" dirty="0"/>
          </a:p>
          <a:p>
            <a:r>
              <a:rPr lang="it-IT" dirty="0" smtClean="0"/>
              <a:t> </a:t>
            </a:r>
          </a:p>
          <a:p>
            <a:r>
              <a:rPr lang="it-IT" dirty="0"/>
              <a:t>Col nome di </a:t>
            </a:r>
            <a:r>
              <a:rPr lang="it-IT" dirty="0" smtClean="0"/>
              <a:t>CFD </a:t>
            </a:r>
            <a:r>
              <a:rPr lang="it-IT" dirty="0"/>
              <a:t>(</a:t>
            </a:r>
            <a:r>
              <a:rPr lang="it-IT" dirty="0" err="1"/>
              <a:t>Computational</a:t>
            </a:r>
            <a:r>
              <a:rPr lang="it-IT" dirty="0"/>
              <a:t> </a:t>
            </a:r>
            <a:r>
              <a:rPr lang="it-IT" dirty="0" err="1"/>
              <a:t>Fluid</a:t>
            </a:r>
            <a:r>
              <a:rPr lang="it-IT" dirty="0"/>
              <a:t> </a:t>
            </a:r>
            <a:r>
              <a:rPr lang="it-IT" dirty="0" err="1"/>
              <a:t>Mechanics</a:t>
            </a:r>
            <a:r>
              <a:rPr lang="it-IT" dirty="0"/>
              <a:t>)</a:t>
            </a:r>
            <a:r>
              <a:rPr lang="it-IT" dirty="0" smtClean="0"/>
              <a:t> </a:t>
            </a:r>
            <a:r>
              <a:rPr lang="it-IT" dirty="0"/>
              <a:t>si intende la scienza e l’arte di risoluzione delle equazioni di </a:t>
            </a:r>
            <a:r>
              <a:rPr lang="it-IT" dirty="0" err="1"/>
              <a:t>Navier</a:t>
            </a:r>
            <a:r>
              <a:rPr lang="it-IT" dirty="0"/>
              <a:t> </a:t>
            </a:r>
            <a:r>
              <a:rPr lang="it-IT" dirty="0" err="1"/>
              <a:t>Stokes</a:t>
            </a:r>
            <a:r>
              <a:rPr lang="it-IT" dirty="0"/>
              <a:t> (NS): scienza ed arte il cui strumento principale è il software di integrazione numerica</a:t>
            </a:r>
            <a:endParaRPr lang="en-GB" i="1" dirty="0"/>
          </a:p>
          <a:p>
            <a:r>
              <a:rPr lang="it-IT" dirty="0"/>
              <a:t>Nel corso degli anni sono stati fatti progressi in questo settore: si è partiti dall’uso di approcci molto schematici e semplificati fino ad arrivare ad elaborare strutture con geometria riprodotta molto simile alla realtà</a:t>
            </a:r>
            <a:r>
              <a:rPr lang="it-IT" dirty="0" smtClean="0"/>
              <a:t>.</a:t>
            </a:r>
            <a:endParaRPr lang="it-IT" b="1" dirty="0"/>
          </a:p>
          <a:p>
            <a:pPr algn="ctr"/>
            <a:endParaRPr lang="en-GB" b="1" dirty="0"/>
          </a:p>
          <a:p>
            <a:r>
              <a:rPr lang="it-IT" u="sng" dirty="0" smtClean="0">
                <a:latin typeface="Calibri" pitchFamily="34" charset="0"/>
              </a:rPr>
              <a:t>  </a:t>
            </a:r>
            <a:endParaRPr lang="it-IT" dirty="0" smtClean="0">
              <a:latin typeface="Calibri" pitchFamily="34" charset="0"/>
            </a:endParaRPr>
          </a:p>
        </p:txBody>
      </p:sp>
      <p:pic>
        <p:nvPicPr>
          <p:cNvPr id="3" name="Picture 10" descr="tuffatorestilizza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140968"/>
            <a:ext cx="711200" cy="1152078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467544" y="2015641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it-IT" dirty="0" smtClean="0">
                <a:latin typeface="Colibri"/>
                <a:ea typeface="Times New Roman" panose="02020603050405020304" pitchFamily="18" charset="0"/>
              </a:rPr>
              <a:t>Nel seguito proviamo a mostrare </a:t>
            </a:r>
            <a:r>
              <a:rPr lang="it-IT" dirty="0">
                <a:latin typeface="Colibri"/>
                <a:ea typeface="Times New Roman" panose="02020603050405020304" pitchFamily="18" charset="0"/>
              </a:rPr>
              <a:t>lo stato dell’arte </a:t>
            </a:r>
            <a:r>
              <a:rPr lang="it-IT" dirty="0" smtClean="0">
                <a:latin typeface="Colibri"/>
                <a:ea typeface="Times New Roman" panose="02020603050405020304" pitchFamily="18" charset="0"/>
              </a:rPr>
              <a:t>della CFD applicata alle </a:t>
            </a:r>
            <a:r>
              <a:rPr lang="it-IT" dirty="0">
                <a:latin typeface="Colibri"/>
                <a:ea typeface="Times New Roman" panose="02020603050405020304" pitchFamily="18" charset="0"/>
              </a:rPr>
              <a:t>opere marittime. </a:t>
            </a:r>
            <a:r>
              <a:rPr lang="it-IT" dirty="0" smtClean="0">
                <a:latin typeface="Colibri"/>
                <a:ea typeface="Times New Roman" panose="02020603050405020304" pitchFamily="18" charset="0"/>
              </a:rPr>
              <a:t> </a:t>
            </a:r>
            <a:r>
              <a:rPr lang="it-IT" sz="1600" i="1" dirty="0" smtClean="0">
                <a:latin typeface="Colibri"/>
                <a:ea typeface="Times New Roman" panose="02020603050405020304" pitchFamily="18" charset="0"/>
              </a:rPr>
              <a:t> </a:t>
            </a:r>
            <a:r>
              <a:rPr lang="it-IT" dirty="0" smtClean="0">
                <a:latin typeface="Colibri"/>
                <a:ea typeface="Times New Roman" panose="02020603050405020304" pitchFamily="18" charset="0"/>
              </a:rPr>
              <a:t>.</a:t>
            </a:r>
            <a:endParaRPr lang="en-GB" sz="1600" i="1" dirty="0">
              <a:effectLst/>
              <a:latin typeface="Colibri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18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32"/>
          <p:cNvGrpSpPr>
            <a:grpSpLocks/>
          </p:cNvGrpSpPr>
          <p:nvPr/>
        </p:nvGrpSpPr>
        <p:grpSpPr bwMode="auto">
          <a:xfrm>
            <a:off x="163819" y="829494"/>
            <a:ext cx="4929187" cy="3143250"/>
            <a:chOff x="3214688" y="2786063"/>
            <a:chExt cx="5786437" cy="3571875"/>
          </a:xfrm>
        </p:grpSpPr>
        <p:pic>
          <p:nvPicPr>
            <p:cNvPr id="10" name="Picture 1" descr="E:\Università\Riceracatore\Pubblicazioni\2009\Wallingford\Presentazione\Porous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14688" y="2786063"/>
              <a:ext cx="5786437" cy="3571875"/>
            </a:xfrm>
            <a:prstGeom prst="rect">
              <a:avLst/>
            </a:prstGeom>
            <a:noFill/>
            <a:ln w="25400">
              <a:solidFill>
                <a:schemeClr val="bg2">
                  <a:lumMod val="75000"/>
                  <a:lumOff val="25000"/>
                </a:schemeClr>
              </a:solidFill>
              <a:miter lim="800000"/>
              <a:headEnd/>
              <a:tailEnd/>
            </a:ln>
          </p:spPr>
        </p:pic>
        <p:cxnSp>
          <p:nvCxnSpPr>
            <p:cNvPr id="11" name="Connettore 1 10"/>
            <p:cNvCxnSpPr/>
            <p:nvPr/>
          </p:nvCxnSpPr>
          <p:spPr>
            <a:xfrm flipV="1">
              <a:off x="3831535" y="3267725"/>
              <a:ext cx="3691766" cy="2527372"/>
            </a:xfrm>
            <a:prstGeom prst="line">
              <a:avLst/>
            </a:prstGeom>
            <a:ln w="190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7523301" y="3267725"/>
              <a:ext cx="1093925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 flipV="1">
              <a:off x="4500563" y="3648364"/>
              <a:ext cx="3237050" cy="2137714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/>
          </p:nvCxnSpPr>
          <p:spPr>
            <a:xfrm>
              <a:off x="7737613" y="3655580"/>
              <a:ext cx="883340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sellaDiTesto 23"/>
            <p:cNvSpPr txBox="1">
              <a:spLocks noChangeArrowheads="1"/>
            </p:cNvSpPr>
            <p:nvPr/>
          </p:nvSpPr>
          <p:spPr bwMode="auto">
            <a:xfrm rot="19500000">
              <a:off x="3596230" y="4488075"/>
              <a:ext cx="4454565" cy="419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lvl="1"/>
              <a:r>
                <a:rPr lang="it-IT" dirty="0" err="1" smtClean="0">
                  <a:solidFill>
                    <a:srgbClr val="000000"/>
                  </a:solidFill>
                  <a:latin typeface="Comic Sans MS" pitchFamily="66" charset="0"/>
                </a:rPr>
                <a:t>Armour</a:t>
              </a:r>
              <a:r>
                <a:rPr lang="it-IT" dirty="0" smtClean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it-IT" dirty="0" err="1" smtClean="0">
                  <a:solidFill>
                    <a:srgbClr val="000000"/>
                  </a:solidFill>
                  <a:latin typeface="Comic Sans MS" pitchFamily="66" charset="0"/>
                </a:rPr>
                <a:t>Layer</a:t>
              </a:r>
              <a:r>
                <a:rPr lang="it-IT" dirty="0" smtClean="0">
                  <a:solidFill>
                    <a:srgbClr val="000000"/>
                  </a:solidFill>
                  <a:latin typeface="Comic Sans MS" pitchFamily="66" charset="0"/>
                </a:rPr>
                <a:t> – </a:t>
              </a:r>
              <a:r>
                <a:rPr lang="it-IT" dirty="0" err="1" smtClean="0">
                  <a:solidFill>
                    <a:srgbClr val="000000"/>
                  </a:solidFill>
                  <a:latin typeface="Comic Sans MS" pitchFamily="66" charset="0"/>
                </a:rPr>
                <a:t>Porous</a:t>
              </a:r>
              <a:r>
                <a:rPr lang="it-IT" dirty="0" smtClean="0">
                  <a:solidFill>
                    <a:srgbClr val="000000"/>
                  </a:solidFill>
                  <a:latin typeface="Comic Sans MS" pitchFamily="66" charset="0"/>
                </a:rPr>
                <a:t> Media</a:t>
              </a:r>
              <a:endParaRPr lang="it-IT" dirty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16" name="CasellaDiTesto 24"/>
            <p:cNvSpPr txBox="1">
              <a:spLocks noChangeArrowheads="1"/>
            </p:cNvSpPr>
            <p:nvPr/>
          </p:nvSpPr>
          <p:spPr bwMode="auto">
            <a:xfrm>
              <a:off x="6383071" y="4596547"/>
              <a:ext cx="2072224" cy="6645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dirty="0" err="1" smtClean="0">
                  <a:solidFill>
                    <a:srgbClr val="000000"/>
                  </a:solidFill>
                  <a:latin typeface="Comic Sans MS" pitchFamily="66" charset="0"/>
                </a:rPr>
                <a:t>Breakwater</a:t>
              </a:r>
              <a:endParaRPr lang="it-IT" dirty="0">
                <a:solidFill>
                  <a:srgbClr val="000000"/>
                </a:solidFill>
                <a:latin typeface="Comic Sans MS" pitchFamily="66" charset="0"/>
              </a:endParaRPr>
            </a:p>
            <a:p>
              <a:pPr algn="ctr"/>
              <a:r>
                <a:rPr lang="it-IT" sz="1400" dirty="0" smtClean="0">
                  <a:solidFill>
                    <a:srgbClr val="000000"/>
                  </a:solidFill>
                  <a:latin typeface="Comic Sans MS" pitchFamily="66" charset="0"/>
                </a:rPr>
                <a:t>(</a:t>
              </a:r>
              <a:r>
                <a:rPr lang="it-IT" sz="1400" dirty="0" err="1" smtClean="0">
                  <a:solidFill>
                    <a:srgbClr val="000000"/>
                  </a:solidFill>
                  <a:latin typeface="Comic Sans MS" pitchFamily="66" charset="0"/>
                </a:rPr>
                <a:t>Core</a:t>
              </a:r>
              <a:r>
                <a:rPr lang="it-IT" sz="1400" dirty="0" smtClean="0">
                  <a:solidFill>
                    <a:srgbClr val="000000"/>
                  </a:solidFill>
                  <a:latin typeface="Comic Sans MS" pitchFamily="66" charset="0"/>
                </a:rPr>
                <a:t> Waterproof)</a:t>
              </a:r>
              <a:endParaRPr lang="it-IT" sz="1400" dirty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</p:grpSp>
      <p:sp>
        <p:nvSpPr>
          <p:cNvPr id="19" name="CasellaDiTesto 18"/>
          <p:cNvSpPr txBox="1"/>
          <p:nvPr/>
        </p:nvSpPr>
        <p:spPr>
          <a:xfrm>
            <a:off x="4962733" y="476672"/>
            <a:ext cx="4032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latin typeface="Calibri" pitchFamily="34" charset="0"/>
              </a:rPr>
              <a:t>Il problema, tradizionalmente, </a:t>
            </a:r>
          </a:p>
          <a:p>
            <a:pPr algn="ctr"/>
            <a:r>
              <a:rPr lang="it-IT" sz="2000" b="1" dirty="0" smtClean="0">
                <a:latin typeface="Calibri" pitchFamily="34" charset="0"/>
              </a:rPr>
              <a:t>sia affronta col metodo del</a:t>
            </a:r>
          </a:p>
          <a:p>
            <a:pPr algn="ctr"/>
            <a:r>
              <a:rPr lang="it-IT" sz="2000" b="1" dirty="0" smtClean="0">
                <a:latin typeface="Calibri" pitchFamily="34" charset="0"/>
              </a:rPr>
              <a:t>«mezzo poroso»</a:t>
            </a:r>
            <a:endParaRPr lang="en-US" sz="2000" dirty="0" smtClean="0">
              <a:latin typeface="Calibri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63819" y="3966230"/>
            <a:ext cx="87129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dirty="0" smtClean="0">
                <a:latin typeface="+mj-lt"/>
                <a:ea typeface="Times New Roman" panose="02020603050405020304" pitchFamily="18" charset="0"/>
              </a:rPr>
              <a:t>In corrispondenza </a:t>
            </a:r>
            <a:r>
              <a:rPr lang="it-IT" sz="1600" dirty="0">
                <a:latin typeface="+mj-lt"/>
                <a:ea typeface="Times New Roman" panose="02020603050405020304" pitchFamily="18" charset="0"/>
              </a:rPr>
              <a:t>della gettata le equazioni </a:t>
            </a:r>
            <a:r>
              <a:rPr lang="it-IT" sz="1600" dirty="0" smtClean="0">
                <a:latin typeface="+mj-lt"/>
                <a:ea typeface="Times New Roman" panose="02020603050405020304" pitchFamily="18" charset="0"/>
              </a:rPr>
              <a:t>si modificano    trasformarsi in quelle del </a:t>
            </a:r>
            <a:r>
              <a:rPr lang="it-IT" sz="1600" dirty="0">
                <a:latin typeface="+mj-lt"/>
                <a:ea typeface="Times New Roman" panose="02020603050405020304" pitchFamily="18" charset="0"/>
              </a:rPr>
              <a:t>moto di filtrazione </a:t>
            </a:r>
            <a:r>
              <a:rPr lang="it-IT" sz="1600" dirty="0" smtClean="0">
                <a:latin typeface="+mj-lt"/>
                <a:ea typeface="Times New Roman" panose="02020603050405020304" pitchFamily="18" charset="0"/>
              </a:rPr>
              <a:t>con relative perdite </a:t>
            </a:r>
            <a:r>
              <a:rPr lang="it-IT" sz="1600" dirty="0">
                <a:latin typeface="+mj-lt"/>
                <a:ea typeface="Times New Roman" panose="02020603050405020304" pitchFamily="18" charset="0"/>
              </a:rPr>
              <a:t>di carico (</a:t>
            </a:r>
            <a:r>
              <a:rPr lang="it-IT" sz="1600" dirty="0" err="1">
                <a:latin typeface="+mj-lt"/>
                <a:ea typeface="Times New Roman" panose="02020603050405020304" pitchFamily="18" charset="0"/>
              </a:rPr>
              <a:t>Darcy</a:t>
            </a:r>
            <a:r>
              <a:rPr lang="it-IT" sz="1600" dirty="0">
                <a:latin typeface="+mj-lt"/>
                <a:ea typeface="Times New Roman" panose="02020603050405020304" pitchFamily="18" charset="0"/>
              </a:rPr>
              <a:t> o </a:t>
            </a:r>
            <a:r>
              <a:rPr lang="it-IT" sz="1600" dirty="0" err="1">
                <a:latin typeface="+mj-lt"/>
                <a:ea typeface="Times New Roman" panose="02020603050405020304" pitchFamily="18" charset="0"/>
              </a:rPr>
              <a:t>Forchheimer</a:t>
            </a:r>
            <a:r>
              <a:rPr lang="it-IT" sz="1600" dirty="0">
                <a:latin typeface="+mj-lt"/>
                <a:ea typeface="Times New Roman" panose="02020603050405020304" pitchFamily="18" charset="0"/>
              </a:rPr>
              <a:t> a seconda che si consideri la perdita di carico lineare o quadratica</a:t>
            </a:r>
            <a:r>
              <a:rPr lang="it-IT" sz="1600" dirty="0" smtClean="0">
                <a:latin typeface="+mj-lt"/>
                <a:ea typeface="Times New Roman" panose="02020603050405020304" pitchFamily="18" charset="0"/>
              </a:rPr>
              <a:t>).</a:t>
            </a:r>
          </a:p>
          <a:p>
            <a:pPr algn="just"/>
            <a:r>
              <a:rPr lang="it-IT" sz="16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it-IT" sz="1600" dirty="0">
                <a:latin typeface="+mj-lt"/>
                <a:ea typeface="Times New Roman" panose="02020603050405020304" pitchFamily="18" charset="0"/>
              </a:rPr>
              <a:t>In pratica, rispetto al caso </a:t>
            </a:r>
            <a:r>
              <a:rPr lang="it-IT" sz="1600" dirty="0" smtClean="0">
                <a:latin typeface="+mj-lt"/>
                <a:ea typeface="Times New Roman" panose="02020603050405020304" pitchFamily="18" charset="0"/>
              </a:rPr>
              <a:t>generale </a:t>
            </a:r>
            <a:r>
              <a:rPr lang="it-IT" sz="1600" dirty="0">
                <a:latin typeface="+mj-lt"/>
                <a:ea typeface="Times New Roman" panose="02020603050405020304" pitchFamily="18" charset="0"/>
              </a:rPr>
              <a:t>equazioni sono integrate all’interno della gettata introducendo un termine aggiuntivo che riproduce le interazioni del fluido con le superfici dei blocchi o dei massi; si assumono coefficienti omogenei per rappresentare la porosità, la geometria dei vuoti e la scabrezza. </a:t>
            </a:r>
            <a:endParaRPr lang="en-GB" sz="1600" u="sng" dirty="0"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31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>
            <a:spLocks noChangeArrowheads="1"/>
          </p:cNvSpPr>
          <p:nvPr/>
        </p:nvSpPr>
        <p:spPr bwMode="auto">
          <a:xfrm>
            <a:off x="7668344" y="3501008"/>
            <a:ext cx="1222963" cy="323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6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Core-loc</a:t>
            </a:r>
            <a:r>
              <a:rPr lang="it-IT" sz="1600" b="1" baseline="30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TM</a:t>
            </a:r>
            <a:endParaRPr lang="it-IT" sz="1600" b="1" baseline="30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6" name="Connettore 1 15"/>
          <p:cNvCxnSpPr/>
          <p:nvPr/>
        </p:nvCxnSpPr>
        <p:spPr>
          <a:xfrm>
            <a:off x="114300" y="6500834"/>
            <a:ext cx="8929688" cy="0"/>
          </a:xfrm>
          <a:prstGeom prst="line">
            <a:avLst/>
          </a:prstGeom>
          <a:ln w="25400" cap="rnd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Rettangolo 17"/>
          <p:cNvSpPr>
            <a:spLocks noChangeArrowheads="1"/>
          </p:cNvSpPr>
          <p:nvPr/>
        </p:nvSpPr>
        <p:spPr bwMode="auto">
          <a:xfrm>
            <a:off x="1833563" y="6108277"/>
            <a:ext cx="11430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i="1">
                <a:latin typeface="Lucida Sans" pitchFamily="34" charset="0"/>
              </a:rPr>
              <a:t>Hsu al. 2002</a:t>
            </a:r>
          </a:p>
        </p:txBody>
      </p:sp>
      <p:sp>
        <p:nvSpPr>
          <p:cNvPr id="17" name="Rettangolo 13"/>
          <p:cNvSpPr>
            <a:spLocks noChangeArrowheads="1"/>
          </p:cNvSpPr>
          <p:nvPr/>
        </p:nvSpPr>
        <p:spPr bwMode="auto">
          <a:xfrm>
            <a:off x="6221413" y="6176539"/>
            <a:ext cx="13906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i="1">
                <a:latin typeface="Lucida Sans" pitchFamily="34" charset="0"/>
              </a:rPr>
              <a:t>Lara et al. 2006</a:t>
            </a:r>
          </a:p>
        </p:txBody>
      </p:sp>
      <p:pic>
        <p:nvPicPr>
          <p:cNvPr id="18" name="Picture 2" descr="E:\Dottorato\Verifiche_piano_presentazioni\Verifica 10 dicembre\A numerical model for wave motions and turbulence flows HSU 2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" y="3084089"/>
            <a:ext cx="4681538" cy="301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 descr="E:\Dottorato\Verifiche_piano_presentazioni\Verifica 10 dicembre\Lara 2006 RANS modelling applied to random wave interaction with submerg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9500" y="2933277"/>
            <a:ext cx="3960813" cy="324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ttangolo 16"/>
          <p:cNvSpPr>
            <a:spLocks noChangeArrowheads="1"/>
          </p:cNvSpPr>
          <p:nvPr/>
        </p:nvSpPr>
        <p:spPr bwMode="auto">
          <a:xfrm>
            <a:off x="532855" y="966500"/>
            <a:ext cx="1872208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dirty="0">
              <a:latin typeface="Lucida Sans" pitchFamily="34" charset="0"/>
            </a:endParaRPr>
          </a:p>
          <a:p>
            <a:r>
              <a:rPr lang="en-US" sz="1600" dirty="0" smtClean="0">
                <a:latin typeface="Lucida Sans" pitchFamily="34" charset="0"/>
              </a:rPr>
              <a:t>lin</a:t>
            </a:r>
            <a:r>
              <a:rPr lang="en-US" dirty="0" smtClean="0">
                <a:latin typeface="Lucida Sans" pitchFamily="34" charset="0"/>
              </a:rPr>
              <a:t>ear</a:t>
            </a:r>
            <a:endParaRPr lang="en-US" sz="1600" dirty="0">
              <a:latin typeface="Lucida Sans" pitchFamily="34" charset="0"/>
            </a:endParaRPr>
          </a:p>
          <a:p>
            <a:r>
              <a:rPr lang="en-US" sz="1600" dirty="0" smtClean="0">
                <a:latin typeface="Lucida Sans" pitchFamily="34" charset="0"/>
              </a:rPr>
              <a:t>quadratic</a:t>
            </a:r>
            <a:endParaRPr lang="it-IT" sz="1600" dirty="0">
              <a:latin typeface="Lucida Sans" pitchFamily="34" charset="0"/>
            </a:endParaRPr>
          </a:p>
        </p:txBody>
      </p:sp>
      <p:pic>
        <p:nvPicPr>
          <p:cNvPr id="23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9095" y="971451"/>
            <a:ext cx="1185863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95469" y="1527836"/>
            <a:ext cx="22066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ttangolo 24"/>
          <p:cNvSpPr/>
          <p:nvPr/>
        </p:nvSpPr>
        <p:spPr>
          <a:xfrm>
            <a:off x="755576" y="229413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Lucida Sans" pitchFamily="34" charset="0"/>
              </a:rPr>
              <a:t>“Porous Media”</a:t>
            </a:r>
          </a:p>
          <a:p>
            <a:r>
              <a:rPr lang="en-US" dirty="0" smtClean="0">
                <a:latin typeface="Lucida Sans" pitchFamily="34" charset="0"/>
              </a:rPr>
              <a:t>Equations “degenerate” within the rock mound </a:t>
            </a:r>
            <a:endParaRPr lang="en-US" dirty="0">
              <a:latin typeface="Lucida Sans" pitchFamily="34" charset="0"/>
            </a:endParaRPr>
          </a:p>
        </p:txBody>
      </p:sp>
      <p:sp>
        <p:nvSpPr>
          <p:cNvPr id="26" name="Rettangolo 16"/>
          <p:cNvSpPr>
            <a:spLocks noChangeArrowheads="1"/>
          </p:cNvSpPr>
          <p:nvPr/>
        </p:nvSpPr>
        <p:spPr bwMode="auto">
          <a:xfrm>
            <a:off x="5088853" y="971451"/>
            <a:ext cx="365577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Lucida Sans" pitchFamily="34" charset="0"/>
              </a:rPr>
              <a:t>Sometimes:</a:t>
            </a:r>
            <a:endParaRPr lang="en-US" sz="1600" dirty="0">
              <a:latin typeface="Lucida Sans" pitchFamily="34" charset="0"/>
            </a:endParaRPr>
          </a:p>
          <a:p>
            <a:r>
              <a:rPr lang="en-US" sz="1600" dirty="0" smtClean="0">
                <a:latin typeface="Lucida Sans" pitchFamily="34" charset="0"/>
              </a:rPr>
              <a:t>Inertial Term: Added mass “Morison style”   </a:t>
            </a:r>
            <a:endParaRPr lang="it-IT" sz="1600" dirty="0">
              <a:latin typeface="Lucida Sans" pitchFamily="34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798724" y="2028020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coefficients </a:t>
            </a:r>
            <a:r>
              <a:rPr lang="en-US" dirty="0">
                <a:latin typeface="Arial" pitchFamily="34" charset="0"/>
                <a:cs typeface="Arial" pitchFamily="34" charset="0"/>
              </a:rPr>
              <a:t>governing the flow inside the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porous media</a:t>
            </a:r>
            <a:endParaRPr lang="it-IT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" name="Connettore 2 2"/>
          <p:cNvCxnSpPr/>
          <p:nvPr/>
        </p:nvCxnSpPr>
        <p:spPr>
          <a:xfrm flipV="1">
            <a:off x="1833563" y="1765167"/>
            <a:ext cx="1658317" cy="36768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 flipV="1">
            <a:off x="1833563" y="1833226"/>
            <a:ext cx="2162373" cy="29963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10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19"/>
          <p:cNvGrpSpPr/>
          <p:nvPr/>
        </p:nvGrpSpPr>
        <p:grpSpPr>
          <a:xfrm>
            <a:off x="2030587" y="1268760"/>
            <a:ext cx="3929058" cy="2428892"/>
            <a:chOff x="4786314" y="1785926"/>
            <a:chExt cx="4071934" cy="2520000"/>
          </a:xfrm>
        </p:grpSpPr>
        <p:pic>
          <p:nvPicPr>
            <p:cNvPr id="16" name="Picture 13"/>
            <p:cNvPicPr>
              <a:picLocks noChangeAspect="1" noChangeArrowheads="1"/>
            </p:cNvPicPr>
            <p:nvPr/>
          </p:nvPicPr>
          <p:blipFill>
            <a:blip r:embed="rId2" cstate="print"/>
            <a:srcRect l="8757" r="3886"/>
            <a:stretch>
              <a:fillRect/>
            </a:stretch>
          </p:blipFill>
          <p:spPr bwMode="auto">
            <a:xfrm>
              <a:off x="4786314" y="1785926"/>
              <a:ext cx="4071934" cy="25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ttangolo 13"/>
            <p:cNvSpPr>
              <a:spLocks noChangeArrowheads="1"/>
            </p:cNvSpPr>
            <p:nvPr/>
          </p:nvSpPr>
          <p:spPr bwMode="auto">
            <a:xfrm>
              <a:off x="5000628" y="2071678"/>
              <a:ext cx="1643063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600" b="1" dirty="0" err="1" smtClean="0">
                  <a:latin typeface="Comic Sans MS" pitchFamily="66" charset="0"/>
                </a:rPr>
                <a:t>Porous</a:t>
              </a:r>
              <a:r>
                <a:rPr lang="it-IT" sz="1600" b="1" dirty="0" smtClean="0">
                  <a:latin typeface="Comic Sans MS" pitchFamily="66" charset="0"/>
                </a:rPr>
                <a:t> media</a:t>
              </a:r>
              <a:endParaRPr lang="it-IT" sz="1600" b="1" dirty="0">
                <a:latin typeface="Comic Sans MS" pitchFamily="66" charset="0"/>
              </a:endParaRPr>
            </a:p>
          </p:txBody>
        </p:sp>
      </p:grpSp>
      <p:sp>
        <p:nvSpPr>
          <p:cNvPr id="8" name="Rettangolo 7"/>
          <p:cNvSpPr/>
          <p:nvPr/>
        </p:nvSpPr>
        <p:spPr>
          <a:xfrm>
            <a:off x="431540" y="4259970"/>
            <a:ext cx="75608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linear (α) and nonlinear (β) friction coefficients governing the flow inside the porous media and related to the linear and nonlinear drag forces have to be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calibrated  </a:t>
            </a:r>
            <a:r>
              <a:rPr lang="en-US" dirty="0">
                <a:latin typeface="Arial" pitchFamily="34" charset="0"/>
                <a:cs typeface="Arial" pitchFamily="34" charset="0"/>
              </a:rPr>
              <a:t>in a situation as close as possible to the available data</a:t>
            </a:r>
          </a:p>
          <a:p>
            <a:endParaRPr lang="it-IT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8963" y="5737298"/>
            <a:ext cx="301277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469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764704"/>
            <a:ext cx="63184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ea typeface="Times New Roman" panose="02020603050405020304" pitchFamily="18" charset="0"/>
              </a:rPr>
              <a:t>La </a:t>
            </a:r>
            <a:r>
              <a:rPr lang="it-IT" dirty="0">
                <a:ea typeface="Times New Roman" panose="02020603050405020304" pitchFamily="18" charset="0"/>
              </a:rPr>
              <a:t>metodologia </a:t>
            </a:r>
            <a:r>
              <a:rPr lang="it-IT" dirty="0" smtClean="0">
                <a:ea typeface="Times New Roman" panose="02020603050405020304" pitchFamily="18" charset="0"/>
              </a:rPr>
              <a:t>del mezzo poroso può </a:t>
            </a:r>
            <a:r>
              <a:rPr lang="it-IT" dirty="0">
                <a:ea typeface="Times New Roman" panose="02020603050405020304" pitchFamily="18" charset="0"/>
              </a:rPr>
              <a:t>fornire validi risultati ma  in molte situazioni essa non è completamente adeguata. </a:t>
            </a:r>
            <a:r>
              <a:rPr lang="it-IT" u="sng" dirty="0">
                <a:ea typeface="Times New Roman" panose="02020603050405020304" pitchFamily="18" charset="0"/>
              </a:rPr>
              <a:t>Concettualmente, il considerare volumi di controllo (e cioè le maglie di calcolo) più grandi della scala dei percorsi random interni alla gettata, porta necessariamente a trascurare alcuni aspetti molto importanti. Inoltre, tra i suoi limiti operativi c’è la necessità di calibrazione dei parametri </a:t>
            </a:r>
            <a:r>
              <a:rPr lang="it-IT" u="sng" dirty="0" smtClean="0">
                <a:ea typeface="Times New Roman" panose="02020603050405020304" pitchFamily="18" charset="0"/>
              </a:rPr>
              <a:t>numerici (a, b etc.)  </a:t>
            </a:r>
            <a:r>
              <a:rPr lang="it-IT" u="sng" dirty="0">
                <a:ea typeface="Times New Roman" panose="02020603050405020304" pitchFamily="18" charset="0"/>
              </a:rPr>
              <a:t>legati alla risoluzione del moto all’interno del mezzo poroso. </a:t>
            </a:r>
            <a:endParaRPr lang="it-IT" u="sng" dirty="0" smtClean="0">
              <a:ea typeface="Times New Roman" panose="02020603050405020304" pitchFamily="18" charset="0"/>
            </a:endParaRPr>
          </a:p>
          <a:p>
            <a:pPr algn="just"/>
            <a:endParaRPr lang="it-IT" u="sng" dirty="0">
              <a:ea typeface="Times New Roman" panose="02020603050405020304" pitchFamily="18" charset="0"/>
            </a:endParaRPr>
          </a:p>
          <a:p>
            <a:pPr algn="just"/>
            <a:endParaRPr lang="it-IT" u="sng" dirty="0" smtClean="0">
              <a:ea typeface="Times New Roman" panose="02020603050405020304" pitchFamily="18" charset="0"/>
            </a:endParaRPr>
          </a:p>
          <a:p>
            <a:pPr algn="just"/>
            <a:r>
              <a:rPr lang="it-IT" u="sng" dirty="0" smtClean="0">
                <a:ea typeface="Times New Roman" panose="02020603050405020304" pitchFamily="18" charset="0"/>
              </a:rPr>
              <a:t>Inoltre, come si vedrà, non fornisce elementi adeguati su un problema specifico</a:t>
            </a:r>
            <a:endParaRPr lang="en-GB" u="sng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12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3000372"/>
            <a:ext cx="4001665" cy="3282646"/>
          </a:xfrm>
          <a:prstGeom prst="rect">
            <a:avLst/>
          </a:prstGeom>
          <a:noFill/>
          <a:ln w="25400">
            <a:solidFill>
              <a:schemeClr val="bg2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sp>
        <p:nvSpPr>
          <p:cNvPr id="22" name="CasellaDiTesto 21"/>
          <p:cNvSpPr txBox="1"/>
          <p:nvPr/>
        </p:nvSpPr>
        <p:spPr>
          <a:xfrm>
            <a:off x="3057812" y="125096"/>
            <a:ext cx="41855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 smtClean="0">
                <a:latin typeface="Arial" pitchFamily="34" charset="0"/>
                <a:cs typeface="Arial" pitchFamily="34" charset="0"/>
              </a:rPr>
              <a:t>Un approccio diverso:</a:t>
            </a:r>
          </a:p>
          <a:p>
            <a:pPr algn="ctr"/>
            <a:r>
              <a:rPr lang="it-IT" sz="2000" dirty="0" smtClean="0">
                <a:latin typeface="Arial" pitchFamily="34" charset="0"/>
                <a:cs typeface="Arial" pitchFamily="34" charset="0"/>
              </a:rPr>
              <a:t>FWAU</a:t>
            </a:r>
            <a:endParaRPr lang="it-IT" sz="2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1400" dirty="0">
                <a:latin typeface="Arial" pitchFamily="34" charset="0"/>
                <a:cs typeface="Arial" pitchFamily="34" charset="0"/>
              </a:rPr>
              <a:t>f</a:t>
            </a:r>
            <a:r>
              <a:rPr lang="it-IT" sz="1400" dirty="0" smtClean="0">
                <a:latin typeface="Arial" pitchFamily="34" charset="0"/>
                <a:cs typeface="Arial" pitchFamily="34" charset="0"/>
              </a:rPr>
              <a:t>ull </a:t>
            </a:r>
            <a:r>
              <a:rPr lang="it-IT" sz="1400" dirty="0" err="1" smtClean="0">
                <a:latin typeface="Arial" pitchFamily="34" charset="0"/>
                <a:cs typeface="Arial" pitchFamily="34" charset="0"/>
              </a:rPr>
              <a:t>simulation</a:t>
            </a:r>
            <a:r>
              <a:rPr lang="it-IT" sz="1400" dirty="0" smtClean="0">
                <a:latin typeface="Arial" pitchFamily="34" charset="0"/>
                <a:cs typeface="Arial" pitchFamily="34" charset="0"/>
              </a:rPr>
              <a:t> of the Flow </a:t>
            </a:r>
            <a:r>
              <a:rPr lang="it-IT" sz="1400" dirty="0" err="1" smtClean="0">
                <a:latin typeface="Arial" pitchFamily="34" charset="0"/>
                <a:cs typeface="Arial" pitchFamily="34" charset="0"/>
              </a:rPr>
              <a:t>Within</a:t>
            </a:r>
            <a:r>
              <a:rPr lang="it-IT" sz="1400" dirty="0" smtClean="0">
                <a:latin typeface="Arial" pitchFamily="34" charset="0"/>
                <a:cs typeface="Arial" pitchFamily="34" charset="0"/>
              </a:rPr>
              <a:t> the </a:t>
            </a:r>
            <a:r>
              <a:rPr lang="it-IT" sz="1400" dirty="0" err="1" smtClean="0">
                <a:latin typeface="Arial" pitchFamily="34" charset="0"/>
                <a:cs typeface="Arial" pitchFamily="34" charset="0"/>
              </a:rPr>
              <a:t>Armour</a:t>
            </a:r>
            <a:r>
              <a:rPr lang="it-I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400" dirty="0" err="1" smtClean="0">
                <a:latin typeface="Arial" pitchFamily="34" charset="0"/>
                <a:cs typeface="Arial" pitchFamily="34" charset="0"/>
              </a:rPr>
              <a:t>Units</a:t>
            </a:r>
            <a:endParaRPr lang="it-IT" sz="1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7" descr="E:\Università\Ricercatore\Pubblicazioni\2010\Idraulica e Cos Idrauliche\Figure\Struttura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988840"/>
            <a:ext cx="4279194" cy="2786082"/>
          </a:xfrm>
          <a:prstGeom prst="rect">
            <a:avLst/>
          </a:prstGeom>
          <a:noFill/>
          <a:ln w="25400">
            <a:solidFill>
              <a:schemeClr val="bg2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sp>
        <p:nvSpPr>
          <p:cNvPr id="26" name="Freccia a destra 25"/>
          <p:cNvSpPr/>
          <p:nvPr/>
        </p:nvSpPr>
        <p:spPr>
          <a:xfrm rot="2023141">
            <a:off x="3900349" y="3910157"/>
            <a:ext cx="2166150" cy="57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asellaDiTesto 27"/>
          <p:cNvSpPr txBox="1"/>
          <p:nvPr/>
        </p:nvSpPr>
        <p:spPr>
          <a:xfrm>
            <a:off x="2339752" y="4725144"/>
            <a:ext cx="314327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dirty="0" smtClean="0"/>
          </a:p>
          <a:p>
            <a:pPr algn="ctr"/>
            <a:r>
              <a:rPr lang="it-I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detailed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modelling</a:t>
            </a:r>
            <a:endParaRPr lang="it-IT" sz="2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 interblock flow</a:t>
            </a:r>
            <a:endParaRPr lang="it-IT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0" descr="tuffatorestilizza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2132856"/>
            <a:ext cx="711200" cy="1152078"/>
          </a:xfrm>
          <a:prstGeom prst="rect">
            <a:avLst/>
          </a:prstGeom>
          <a:noFill/>
        </p:spPr>
      </p:pic>
      <p:cxnSp>
        <p:nvCxnSpPr>
          <p:cNvPr id="3" name="Connettore 1 2"/>
          <p:cNvCxnSpPr/>
          <p:nvPr/>
        </p:nvCxnSpPr>
        <p:spPr>
          <a:xfrm>
            <a:off x="1043608" y="1268760"/>
            <a:ext cx="2592288" cy="3888432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 flipH="1">
            <a:off x="1274938" y="943514"/>
            <a:ext cx="2609413" cy="4248472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768091" y="475388"/>
            <a:ext cx="2113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Dentale et al, 2008…</a:t>
            </a:r>
          </a:p>
          <a:p>
            <a:r>
              <a:rPr lang="it-IT" dirty="0" smtClean="0"/>
              <a:t>… 2017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433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55576" y="692696"/>
            <a:ext cx="80283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ea typeface="Times New Roman" panose="02020603050405020304" pitchFamily="18" charset="0"/>
              </a:rPr>
              <a:t>La nuova </a:t>
            </a:r>
            <a:r>
              <a:rPr lang="it-IT" dirty="0">
                <a:ea typeface="Times New Roman" panose="02020603050405020304" pitchFamily="18" charset="0"/>
              </a:rPr>
              <a:t>procedura (indicata come Flow </a:t>
            </a:r>
            <a:r>
              <a:rPr lang="it-IT" dirty="0" err="1">
                <a:ea typeface="Times New Roman" panose="02020603050405020304" pitchFamily="18" charset="0"/>
              </a:rPr>
              <a:t>Within</a:t>
            </a:r>
            <a:r>
              <a:rPr lang="it-IT" dirty="0">
                <a:ea typeface="Times New Roman" panose="02020603050405020304" pitchFamily="18" charset="0"/>
              </a:rPr>
              <a:t> </a:t>
            </a:r>
            <a:r>
              <a:rPr lang="it-IT" dirty="0" err="1">
                <a:ea typeface="Times New Roman" panose="02020603050405020304" pitchFamily="18" charset="0"/>
              </a:rPr>
              <a:t>Armour</a:t>
            </a:r>
            <a:r>
              <a:rPr lang="it-IT" dirty="0">
                <a:ea typeface="Times New Roman" panose="02020603050405020304" pitchFamily="18" charset="0"/>
              </a:rPr>
              <a:t> </a:t>
            </a:r>
            <a:r>
              <a:rPr lang="it-IT" dirty="0" err="1">
                <a:ea typeface="Times New Roman" panose="02020603050405020304" pitchFamily="18" charset="0"/>
              </a:rPr>
              <a:t>Units</a:t>
            </a:r>
            <a:r>
              <a:rPr lang="it-IT" dirty="0">
                <a:ea typeface="Times New Roman" panose="02020603050405020304" pitchFamily="18" charset="0"/>
              </a:rPr>
              <a:t>, FWAU</a:t>
            </a:r>
            <a:r>
              <a:rPr lang="it-IT" dirty="0" smtClean="0">
                <a:ea typeface="Times New Roman" panose="02020603050405020304" pitchFamily="18" charset="0"/>
              </a:rPr>
              <a:t>), </a:t>
            </a:r>
            <a:r>
              <a:rPr lang="it-IT" dirty="0">
                <a:ea typeface="Times New Roman" panose="02020603050405020304" pitchFamily="18" charset="0"/>
              </a:rPr>
              <a:t>integrando il software CAD e </a:t>
            </a:r>
            <a:r>
              <a:rPr lang="it-IT" dirty="0" smtClean="0">
                <a:ea typeface="Times New Roman" panose="02020603050405020304" pitchFamily="18" charset="0"/>
              </a:rPr>
              <a:t>CFD e permette </a:t>
            </a:r>
            <a:r>
              <a:rPr lang="it-IT" dirty="0">
                <a:ea typeface="Times New Roman" panose="02020603050405020304" pitchFamily="18" charset="0"/>
              </a:rPr>
              <a:t>di studiare con un approccio più dettagliato l’idrodinamica del moto ondoso su un’opera marittima e la stabilità degli elementi che la costituiscono. </a:t>
            </a:r>
            <a:endParaRPr lang="it-IT" dirty="0" smtClean="0">
              <a:ea typeface="Times New Roman" panose="02020603050405020304" pitchFamily="18" charset="0"/>
            </a:endParaRPr>
          </a:p>
          <a:p>
            <a:pPr algn="just"/>
            <a:r>
              <a:rPr lang="it-IT" dirty="0" smtClean="0">
                <a:ea typeface="Times New Roman" panose="02020603050405020304" pitchFamily="18" charset="0"/>
              </a:rPr>
              <a:t>La </a:t>
            </a:r>
            <a:r>
              <a:rPr lang="it-IT" dirty="0">
                <a:ea typeface="Times New Roman" panose="02020603050405020304" pitchFamily="18" charset="0"/>
              </a:rPr>
              <a:t>struttura è modellata, così come avviene nella realtà costruttiva o per le prove fisiche di laboratorio, mediante la sovrapposizione di singoli elementi tridimensionali nel rispetto delle condizioni di gravità, attrito ed </a:t>
            </a:r>
            <a:r>
              <a:rPr lang="it-IT" dirty="0" smtClean="0">
                <a:ea typeface="Times New Roman" panose="02020603050405020304" pitchFamily="18" charset="0"/>
              </a:rPr>
              <a:t>incastro</a:t>
            </a:r>
          </a:p>
          <a:p>
            <a:pPr algn="just"/>
            <a:endParaRPr lang="it-IT" dirty="0" smtClean="0">
              <a:ea typeface="Times New Roman" panose="02020603050405020304" pitchFamily="18" charset="0"/>
            </a:endParaRPr>
          </a:p>
          <a:p>
            <a:pPr algn="just"/>
            <a:r>
              <a:rPr lang="it-IT" dirty="0" smtClean="0">
                <a:ea typeface="Times New Roman" panose="02020603050405020304" pitchFamily="18" charset="0"/>
              </a:rPr>
              <a:t>Si definisce </a:t>
            </a:r>
            <a:r>
              <a:rPr lang="it-IT" dirty="0">
                <a:ea typeface="Times New Roman" panose="02020603050405020304" pitchFamily="18" charset="0"/>
              </a:rPr>
              <a:t>quindi una griglia di calcolo con un numero congruo di punti </a:t>
            </a:r>
            <a:r>
              <a:rPr lang="it-IT" dirty="0" smtClean="0">
                <a:ea typeface="Times New Roman" panose="02020603050405020304" pitchFamily="18" charset="0"/>
              </a:rPr>
              <a:t>all’interno </a:t>
            </a:r>
            <a:r>
              <a:rPr lang="it-IT" dirty="0">
                <a:ea typeface="Times New Roman" panose="02020603050405020304" pitchFamily="18" charset="0"/>
              </a:rPr>
              <a:t>degli spazi compresi tra i blocchi e le con le singole parti della struttura senza utilizzare parametri o approcci di tipo schematico dei fenomeni che interessano il processo</a:t>
            </a:r>
            <a:r>
              <a:rPr lang="it-IT" dirty="0" smtClean="0">
                <a:ea typeface="Times New Roman" panose="02020603050405020304" pitchFamily="18" charset="0"/>
              </a:rPr>
              <a:t>.</a:t>
            </a:r>
            <a:endParaRPr lang="en-GB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25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magine 8"/>
          <p:cNvPicPr>
            <a:picLocks noChangeAspect="1" noChangeArrowheads="1"/>
          </p:cNvPicPr>
          <p:nvPr/>
        </p:nvPicPr>
        <p:blipFill>
          <a:blip r:embed="rId2" cstate="print"/>
          <a:srcRect l="3558" t="6943" r="7117" b="3471"/>
          <a:stretch>
            <a:fillRect/>
          </a:stretch>
        </p:blipFill>
        <p:spPr bwMode="auto">
          <a:xfrm>
            <a:off x="2995613" y="1835898"/>
            <a:ext cx="1648395" cy="1404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Immagine 9"/>
          <p:cNvPicPr>
            <a:picLocks noChangeAspect="1" noChangeArrowheads="1"/>
          </p:cNvPicPr>
          <p:nvPr/>
        </p:nvPicPr>
        <p:blipFill>
          <a:blip r:embed="rId3" cstate="print"/>
          <a:srcRect l="6467" t="12228" r="6467" b="7780"/>
          <a:stretch>
            <a:fillRect/>
          </a:stretch>
        </p:blipFill>
        <p:spPr bwMode="auto">
          <a:xfrm>
            <a:off x="3347864" y="3861048"/>
            <a:ext cx="2048371" cy="1750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Immagine 11"/>
          <p:cNvPicPr>
            <a:picLocks noChangeArrowheads="1"/>
          </p:cNvPicPr>
          <p:nvPr/>
        </p:nvPicPr>
        <p:blipFill>
          <a:blip r:embed="rId4" cstate="print"/>
          <a:srcRect l="5309" t="5328" r="8493" b="2132"/>
          <a:stretch>
            <a:fillRect/>
          </a:stretch>
        </p:blipFill>
        <p:spPr bwMode="auto">
          <a:xfrm>
            <a:off x="539552" y="3717032"/>
            <a:ext cx="235743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2" descr="render coreloc unico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08700" y="4005064"/>
            <a:ext cx="2567756" cy="200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Immagine 1" descr="Ston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1600200"/>
            <a:ext cx="28194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6" descr="C:\Simulazioni FLOW3D\MASSI_3D\render antifer unico.bmp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0989" y="1916832"/>
            <a:ext cx="1698724" cy="132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Rettangolo 13"/>
          <p:cNvSpPr>
            <a:spLocks noChangeArrowheads="1"/>
          </p:cNvSpPr>
          <p:nvPr/>
        </p:nvSpPr>
        <p:spPr bwMode="auto">
          <a:xfrm>
            <a:off x="280988" y="3303588"/>
            <a:ext cx="2357437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200" dirty="0" err="1">
                <a:latin typeface="Calibri" pitchFamily="34" charset="0"/>
              </a:rPr>
              <a:t>Antifer</a:t>
            </a:r>
            <a:endParaRPr lang="it-IT" sz="2200" dirty="0">
              <a:latin typeface="Calibri" pitchFamily="34" charset="0"/>
            </a:endParaRPr>
          </a:p>
        </p:txBody>
      </p:sp>
      <p:sp>
        <p:nvSpPr>
          <p:cNvPr id="46" name="Rettangolo 13"/>
          <p:cNvSpPr>
            <a:spLocks noChangeArrowheads="1"/>
          </p:cNvSpPr>
          <p:nvPr/>
        </p:nvSpPr>
        <p:spPr bwMode="auto">
          <a:xfrm>
            <a:off x="2995613" y="3303588"/>
            <a:ext cx="2357437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200" dirty="0" err="1">
                <a:latin typeface="Calibri" pitchFamily="34" charset="0"/>
              </a:rPr>
              <a:t>Tetrapod</a:t>
            </a:r>
            <a:endParaRPr lang="it-IT" sz="2200" dirty="0">
              <a:latin typeface="Calibri" pitchFamily="34" charset="0"/>
            </a:endParaRPr>
          </a:p>
        </p:txBody>
      </p:sp>
      <p:sp>
        <p:nvSpPr>
          <p:cNvPr id="47" name="Rettangolo 13"/>
          <p:cNvSpPr>
            <a:spLocks noChangeArrowheads="1"/>
          </p:cNvSpPr>
          <p:nvPr/>
        </p:nvSpPr>
        <p:spPr bwMode="auto">
          <a:xfrm>
            <a:off x="6173788" y="3276600"/>
            <a:ext cx="235743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200" dirty="0" err="1" smtClean="0">
                <a:latin typeface="Calibri" pitchFamily="34" charset="0"/>
              </a:rPr>
              <a:t>Natural</a:t>
            </a:r>
            <a:r>
              <a:rPr lang="it-IT" sz="2200" dirty="0" smtClean="0">
                <a:latin typeface="Calibri" pitchFamily="34" charset="0"/>
              </a:rPr>
              <a:t> </a:t>
            </a:r>
            <a:r>
              <a:rPr lang="it-IT" sz="2200" dirty="0" err="1" smtClean="0">
                <a:latin typeface="Calibri" pitchFamily="34" charset="0"/>
              </a:rPr>
              <a:t>Rocks</a:t>
            </a:r>
            <a:endParaRPr lang="it-IT" sz="2200" dirty="0">
              <a:latin typeface="Calibri" pitchFamily="34" charset="0"/>
            </a:endParaRPr>
          </a:p>
        </p:txBody>
      </p:sp>
      <p:sp>
        <p:nvSpPr>
          <p:cNvPr id="48" name="Rettangolo 13"/>
          <p:cNvSpPr>
            <a:spLocks noChangeArrowheads="1"/>
          </p:cNvSpPr>
          <p:nvPr/>
        </p:nvSpPr>
        <p:spPr bwMode="auto">
          <a:xfrm>
            <a:off x="530225" y="5933182"/>
            <a:ext cx="23574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200" b="0" dirty="0" err="1">
                <a:latin typeface="Calibri" pitchFamily="34" charset="0"/>
              </a:rPr>
              <a:t>Xbloc</a:t>
            </a:r>
            <a:r>
              <a:rPr lang="en-GB" sz="2400" b="0" baseline="30000" dirty="0">
                <a:latin typeface="Calibri" pitchFamily="34" charset="0"/>
              </a:rPr>
              <a:t>®</a:t>
            </a:r>
            <a:endParaRPr lang="it-IT" sz="2200" b="0" dirty="0">
              <a:latin typeface="Calibri" pitchFamily="34" charset="0"/>
            </a:endParaRPr>
          </a:p>
        </p:txBody>
      </p:sp>
      <p:sp>
        <p:nvSpPr>
          <p:cNvPr id="49" name="Rettangolo 48"/>
          <p:cNvSpPr>
            <a:spLocks noChangeArrowheads="1"/>
          </p:cNvSpPr>
          <p:nvPr/>
        </p:nvSpPr>
        <p:spPr bwMode="auto">
          <a:xfrm>
            <a:off x="3387725" y="5933182"/>
            <a:ext cx="23574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200" b="0" dirty="0" err="1">
                <a:latin typeface="Calibri" pitchFamily="34" charset="0"/>
              </a:rPr>
              <a:t>Accropode</a:t>
            </a:r>
            <a:r>
              <a:rPr lang="en-GB" sz="2400" b="0" baseline="30000" dirty="0">
                <a:latin typeface="Calibri" pitchFamily="34" charset="0"/>
              </a:rPr>
              <a:t>TM</a:t>
            </a:r>
            <a:endParaRPr lang="it-IT" sz="2200" b="0" dirty="0">
              <a:latin typeface="Calibri" pitchFamily="34" charset="0"/>
            </a:endParaRPr>
          </a:p>
        </p:txBody>
      </p:sp>
      <p:sp>
        <p:nvSpPr>
          <p:cNvPr id="50" name="Rettangolo 13"/>
          <p:cNvSpPr>
            <a:spLocks noChangeArrowheads="1"/>
          </p:cNvSpPr>
          <p:nvPr/>
        </p:nvSpPr>
        <p:spPr bwMode="auto">
          <a:xfrm>
            <a:off x="6316663" y="5933182"/>
            <a:ext cx="23574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200" b="0" dirty="0" err="1">
                <a:latin typeface="Calibri" pitchFamily="34" charset="0"/>
              </a:rPr>
              <a:t>Core-loc</a:t>
            </a:r>
            <a:r>
              <a:rPr lang="en-GB" sz="2400" b="0" baseline="30000" dirty="0">
                <a:latin typeface="Calibri" pitchFamily="34" charset="0"/>
              </a:rPr>
              <a:t>TM</a:t>
            </a:r>
            <a:endParaRPr lang="it-IT" sz="2200" b="0" dirty="0">
              <a:latin typeface="Calibri" pitchFamily="34" charset="0"/>
            </a:endParaRPr>
          </a:p>
        </p:txBody>
      </p:sp>
      <p:pic>
        <p:nvPicPr>
          <p:cNvPr id="21" name="Immagine 8"/>
          <p:cNvPicPr>
            <a:picLocks noChangeAspect="1" noChangeArrowheads="1"/>
          </p:cNvPicPr>
          <p:nvPr/>
        </p:nvPicPr>
        <p:blipFill>
          <a:blip r:embed="rId2" cstate="print"/>
          <a:srcRect l="3558" t="6943" r="7117" b="3471"/>
          <a:stretch>
            <a:fillRect/>
          </a:stretch>
        </p:blipFill>
        <p:spPr bwMode="auto">
          <a:xfrm>
            <a:off x="2987824" y="1772816"/>
            <a:ext cx="1648395" cy="1404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39552" y="-94981"/>
            <a:ext cx="8496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it-IT" dirty="0">
              <a:ea typeface="Times New Roman" panose="02020603050405020304" pitchFamily="18" charset="0"/>
            </a:endParaRPr>
          </a:p>
          <a:p>
            <a:pPr algn="just"/>
            <a:r>
              <a:rPr lang="it-IT" dirty="0">
                <a:ea typeface="Times New Roman" panose="02020603050405020304" pitchFamily="18" charset="0"/>
              </a:rPr>
              <a:t> La </a:t>
            </a:r>
            <a:r>
              <a:rPr lang="it-IT" dirty="0" smtClean="0">
                <a:ea typeface="Times New Roman" panose="02020603050405020304" pitchFamily="18" charset="0"/>
              </a:rPr>
              <a:t>procedura, resa possibile dalla moderna tecnologia CAD, </a:t>
            </a:r>
            <a:r>
              <a:rPr lang="it-IT" dirty="0">
                <a:ea typeface="Times New Roman" panose="02020603050405020304" pitchFamily="18" charset="0"/>
              </a:rPr>
              <a:t>richiede che sia disponibile un archivio di modelli numerici delle diverse tipologie di massi costituenti la mantellata, da quella naturale a quelle artificiali di uso comune: Cubo </a:t>
            </a:r>
            <a:r>
              <a:rPr lang="it-IT" dirty="0" err="1">
                <a:ea typeface="Times New Roman" panose="02020603050405020304" pitchFamily="18" charset="0"/>
              </a:rPr>
              <a:t>Antifer</a:t>
            </a:r>
            <a:r>
              <a:rPr lang="it-IT" dirty="0">
                <a:ea typeface="Times New Roman" panose="02020603050405020304" pitchFamily="18" charset="0"/>
              </a:rPr>
              <a:t>, </a:t>
            </a:r>
            <a:r>
              <a:rPr lang="it-IT" dirty="0" err="1">
                <a:ea typeface="Times New Roman" panose="02020603050405020304" pitchFamily="18" charset="0"/>
              </a:rPr>
              <a:t>Tetrapodo</a:t>
            </a:r>
            <a:r>
              <a:rPr lang="it-IT" dirty="0">
                <a:ea typeface="Times New Roman" panose="02020603050405020304" pitchFamily="18" charset="0"/>
              </a:rPr>
              <a:t>, </a:t>
            </a:r>
            <a:r>
              <a:rPr lang="it-IT" dirty="0" err="1">
                <a:ea typeface="Times New Roman" panose="02020603050405020304" pitchFamily="18" charset="0"/>
              </a:rPr>
              <a:t>AccropodoTM</a:t>
            </a:r>
            <a:r>
              <a:rPr lang="it-IT" dirty="0">
                <a:ea typeface="Times New Roman" panose="02020603050405020304" pitchFamily="18" charset="0"/>
              </a:rPr>
              <a:t>, Core-</a:t>
            </a:r>
            <a:r>
              <a:rPr lang="it-IT" dirty="0" err="1">
                <a:ea typeface="Times New Roman" panose="02020603050405020304" pitchFamily="18" charset="0"/>
              </a:rPr>
              <a:t>locTM</a:t>
            </a:r>
            <a:r>
              <a:rPr lang="it-IT" dirty="0">
                <a:ea typeface="Times New Roman" panose="02020603050405020304" pitchFamily="18" charset="0"/>
              </a:rPr>
              <a:t>, </a:t>
            </a:r>
            <a:r>
              <a:rPr lang="it-IT" dirty="0" err="1">
                <a:ea typeface="Times New Roman" panose="02020603050405020304" pitchFamily="18" charset="0"/>
              </a:rPr>
              <a:t>Xbloc</a:t>
            </a:r>
            <a:r>
              <a:rPr lang="it-IT" dirty="0">
                <a:ea typeface="Times New Roman" panose="02020603050405020304" pitchFamily="18" charset="0"/>
              </a:rPr>
              <a:t>®, Massi </a:t>
            </a:r>
            <a:r>
              <a:rPr lang="it-IT" dirty="0" smtClean="0">
                <a:ea typeface="Times New Roman" panose="02020603050405020304" pitchFamily="18" charset="0"/>
              </a:rPr>
              <a:t>naturali, </a:t>
            </a:r>
            <a:r>
              <a:rPr lang="it-IT" dirty="0" err="1" smtClean="0">
                <a:ea typeface="Times New Roman" panose="02020603050405020304" pitchFamily="18" charset="0"/>
              </a:rPr>
              <a:t>etc</a:t>
            </a:r>
            <a:r>
              <a:rPr lang="it-IT" dirty="0" smtClean="0">
                <a:ea typeface="Times New Roman" panose="02020603050405020304" pitchFamily="18" charset="0"/>
              </a:rPr>
              <a:t> </a:t>
            </a:r>
            <a:r>
              <a:rPr lang="it-IT" b="1" dirty="0" smtClean="0">
                <a:latin typeface="Calibri" pitchFamily="34" charset="0"/>
              </a:rPr>
              <a:t> </a:t>
            </a:r>
            <a:endParaRPr lang="it-IT" b="1" dirty="0">
              <a:latin typeface="Calibri" pitchFamily="34" charset="0"/>
            </a:endParaRPr>
          </a:p>
          <a:p>
            <a:pPr algn="just"/>
            <a:endParaRPr lang="en-GB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00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/>
          <p:nvPr/>
        </p:nvPicPr>
        <p:blipFill>
          <a:blip r:embed="rId2" cstate="print"/>
          <a:srcRect b="68979"/>
          <a:stretch>
            <a:fillRect/>
          </a:stretch>
        </p:blipFill>
        <p:spPr bwMode="auto">
          <a:xfrm>
            <a:off x="107504" y="1635115"/>
            <a:ext cx="8280920" cy="29158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Rettangolo 2"/>
          <p:cNvSpPr/>
          <p:nvPr/>
        </p:nvSpPr>
        <p:spPr>
          <a:xfrm>
            <a:off x="755576" y="4797152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Modelli </a:t>
            </a:r>
            <a:r>
              <a:rPr lang="it-IT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virtuali di gettata 1) senza strato di filtro   2) con strato di filtro</a:t>
            </a:r>
            <a:endParaRPr lang="en-GB" dirty="0"/>
          </a:p>
        </p:txBody>
      </p:sp>
      <p:sp>
        <p:nvSpPr>
          <p:cNvPr id="4" name="Rettangolo 3"/>
          <p:cNvSpPr/>
          <p:nvPr/>
        </p:nvSpPr>
        <p:spPr>
          <a:xfrm>
            <a:off x="179512" y="188640"/>
            <a:ext cx="87849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+mj-lt"/>
                <a:ea typeface="Times New Roman" panose="02020603050405020304" pitchFamily="18" charset="0"/>
              </a:rPr>
              <a:t>Talvolta si approfondisce il grado di definizione dell’opera introducendo con la stessa tecnica digitale lo strato filtro e la protezione al piede </a:t>
            </a:r>
            <a:r>
              <a:rPr lang="it-IT" dirty="0" smtClean="0">
                <a:latin typeface="+mj-lt"/>
                <a:ea typeface="Times New Roman" panose="02020603050405020304" pitchFamily="18" charset="0"/>
              </a:rPr>
              <a:t> purché </a:t>
            </a:r>
            <a:r>
              <a:rPr lang="it-IT" dirty="0">
                <a:latin typeface="+mj-lt"/>
                <a:ea typeface="Times New Roman" panose="02020603050405020304" pitchFamily="18" charset="0"/>
              </a:rPr>
              <a:t>naturalmente le dimensioni di questi blocchi siano abbastanza grandi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3473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74951" y="1442481"/>
            <a:ext cx="613811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043608" y="188640"/>
            <a:ext cx="72008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The </a:t>
            </a:r>
            <a:r>
              <a:rPr lang="en-US" sz="1600" u="sng" dirty="0" err="1" smtClean="0">
                <a:latin typeface="Calibri" pitchFamily="34" charset="0"/>
              </a:rPr>
              <a:t>armour</a:t>
            </a:r>
            <a:r>
              <a:rPr lang="en-US" sz="1600" u="sng" dirty="0" smtClean="0">
                <a:latin typeface="Calibri" pitchFamily="34" charset="0"/>
              </a:rPr>
              <a:t> </a:t>
            </a:r>
            <a:r>
              <a:rPr lang="en-US" sz="1600" u="sng" dirty="0">
                <a:latin typeface="Calibri" pitchFamily="34" charset="0"/>
              </a:rPr>
              <a:t>layer is </a:t>
            </a:r>
            <a:r>
              <a:rPr lang="en-US" sz="1600" dirty="0">
                <a:latin typeface="Calibri" pitchFamily="34" charset="0"/>
              </a:rPr>
              <a:t>modeled by digitally </a:t>
            </a:r>
            <a:r>
              <a:rPr lang="en-US" sz="1600" u="sng" dirty="0">
                <a:latin typeface="Calibri" pitchFamily="34" charset="0"/>
              </a:rPr>
              <a:t>overlapping</a:t>
            </a:r>
            <a:r>
              <a:rPr lang="en-US" sz="1600" dirty="0">
                <a:latin typeface="Calibri" pitchFamily="34" charset="0"/>
              </a:rPr>
              <a:t> the individual blocks, one by one according to a real geometry.  </a:t>
            </a:r>
            <a:endParaRPr lang="en-US" sz="1600" dirty="0" smtClean="0">
              <a:latin typeface="Calibri" pitchFamily="34" charset="0"/>
            </a:endParaRPr>
          </a:p>
          <a:p>
            <a:r>
              <a:rPr lang="en-US" sz="1600" dirty="0" smtClean="0">
                <a:latin typeface="Calibri" pitchFamily="34" charset="0"/>
              </a:rPr>
              <a:t>Built-in CAD software procedure </a:t>
            </a:r>
            <a:r>
              <a:rPr lang="en-US" sz="1600" u="sng" dirty="0" smtClean="0">
                <a:latin typeface="Calibri" pitchFamily="34" charset="0"/>
              </a:rPr>
              <a:t>reproduce  </a:t>
            </a:r>
            <a:r>
              <a:rPr lang="en-US" sz="1600" u="sng" dirty="0">
                <a:latin typeface="Calibri" pitchFamily="34" charset="0"/>
              </a:rPr>
              <a:t>gravity </a:t>
            </a:r>
            <a:r>
              <a:rPr lang="en-US" sz="1600" u="sng" dirty="0" smtClean="0">
                <a:latin typeface="Calibri" pitchFamily="34" charset="0"/>
              </a:rPr>
              <a:t>with   </a:t>
            </a:r>
            <a:r>
              <a:rPr lang="en-US" sz="1600" u="sng" dirty="0">
                <a:latin typeface="Calibri" pitchFamily="34" charset="0"/>
              </a:rPr>
              <a:t>collision and friction  </a:t>
            </a:r>
            <a:r>
              <a:rPr lang="en-US" sz="1600" u="sng" dirty="0" smtClean="0">
                <a:latin typeface="Calibri" pitchFamily="34" charset="0"/>
              </a:rPr>
              <a:t>constraints</a:t>
            </a:r>
            <a:r>
              <a:rPr lang="en-US" sz="1600" dirty="0" smtClean="0">
                <a:latin typeface="Calibri" pitchFamily="34" charset="0"/>
              </a:rPr>
              <a:t>:  the</a:t>
            </a:r>
            <a:r>
              <a:rPr lang="en-US" sz="1600" u="sng" dirty="0" smtClean="0">
                <a:latin typeface="Calibri" pitchFamily="34" charset="0"/>
              </a:rPr>
              <a:t> </a:t>
            </a:r>
            <a:r>
              <a:rPr lang="en-US" sz="1600" u="sng" dirty="0">
                <a:latin typeface="Calibri" pitchFamily="34" charset="0"/>
              </a:rPr>
              <a:t>modelling </a:t>
            </a:r>
            <a:r>
              <a:rPr lang="en-US" sz="1600" dirty="0">
                <a:latin typeface="Calibri" pitchFamily="34" charset="0"/>
              </a:rPr>
              <a:t>procedure is </a:t>
            </a:r>
            <a:r>
              <a:rPr lang="en-US" sz="1600" dirty="0" smtClean="0">
                <a:latin typeface="Calibri" pitchFamily="34" charset="0"/>
              </a:rPr>
              <a:t>mimics the </a:t>
            </a:r>
            <a:r>
              <a:rPr lang="en-US" sz="1600" u="sng" dirty="0">
                <a:latin typeface="Calibri" pitchFamily="34" charset="0"/>
              </a:rPr>
              <a:t>actual construction </a:t>
            </a:r>
            <a:r>
              <a:rPr lang="en-US" sz="1600" dirty="0">
                <a:latin typeface="Calibri" pitchFamily="34" charset="0"/>
              </a:rPr>
              <a:t>of the breakwater</a:t>
            </a:r>
          </a:p>
          <a:p>
            <a:endParaRPr lang="en-US" dirty="0"/>
          </a:p>
        </p:txBody>
      </p:sp>
      <p:sp>
        <p:nvSpPr>
          <p:cNvPr id="3" name="Rettangolo 2"/>
          <p:cNvSpPr/>
          <p:nvPr/>
        </p:nvSpPr>
        <p:spPr>
          <a:xfrm>
            <a:off x="4211960" y="544522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u="sng" dirty="0" smtClean="0">
                <a:latin typeface="Calibri" pitchFamily="34" charset="0"/>
              </a:rPr>
              <a:t>Filter </a:t>
            </a:r>
            <a:r>
              <a:rPr lang="en-US" sz="1400" u="sng" dirty="0">
                <a:latin typeface="Calibri" pitchFamily="34" charset="0"/>
              </a:rPr>
              <a:t>layer and </a:t>
            </a:r>
            <a:r>
              <a:rPr lang="en-US" sz="1400" u="sng" dirty="0" smtClean="0">
                <a:latin typeface="Calibri" pitchFamily="34" charset="0"/>
              </a:rPr>
              <a:t>toe </a:t>
            </a:r>
            <a:r>
              <a:rPr lang="en-US" sz="1400" u="sng" dirty="0">
                <a:latin typeface="Calibri" pitchFamily="34" charset="0"/>
              </a:rPr>
              <a:t>protection </a:t>
            </a:r>
            <a:r>
              <a:rPr lang="en-US" sz="1400" dirty="0" smtClean="0">
                <a:latin typeface="Calibri" pitchFamily="34" charset="0"/>
              </a:rPr>
              <a:t>can – but need not - </a:t>
            </a:r>
            <a:r>
              <a:rPr lang="en-US" sz="1400" dirty="0">
                <a:latin typeface="Calibri" pitchFamily="34" charset="0"/>
              </a:rPr>
              <a:t>be reproduced with the same technology</a:t>
            </a:r>
            <a:endParaRPr lang="en-GB" sz="1400" dirty="0">
              <a:latin typeface="Calibri" pitchFamily="34" charset="0"/>
            </a:endParaRPr>
          </a:p>
        </p:txBody>
      </p:sp>
      <p:cxnSp>
        <p:nvCxnSpPr>
          <p:cNvPr id="5" name="Connettore 2 4"/>
          <p:cNvCxnSpPr/>
          <p:nvPr/>
        </p:nvCxnSpPr>
        <p:spPr>
          <a:xfrm flipV="1">
            <a:off x="5580112" y="4077072"/>
            <a:ext cx="145082" cy="136815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 flipV="1">
            <a:off x="5337001" y="3356992"/>
            <a:ext cx="1251223" cy="224063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82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775" y="1075882"/>
            <a:ext cx="8929688" cy="5143536"/>
          </a:xfrm>
          <a:prstGeom prst="rect">
            <a:avLst/>
          </a:prstGeom>
          <a:noFill/>
          <a:ln w="25400">
            <a:solidFill>
              <a:schemeClr val="bg2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sp>
        <p:nvSpPr>
          <p:cNvPr id="17" name="CasellaDiTesto 16"/>
          <p:cNvSpPr txBox="1"/>
          <p:nvPr/>
        </p:nvSpPr>
        <p:spPr>
          <a:xfrm>
            <a:off x="428596" y="1714488"/>
            <a:ext cx="414340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200" dirty="0" smtClean="0">
                <a:latin typeface="Calibri" pitchFamily="34" charset="0"/>
              </a:rPr>
              <a:t>Mesh 1                   Mesh 2</a:t>
            </a:r>
            <a:endParaRPr lang="it-IT" sz="2200" dirty="0">
              <a:latin typeface="Calibri" pitchFamily="34" charset="0"/>
            </a:endParaRPr>
          </a:p>
        </p:txBody>
      </p:sp>
      <p:cxnSp>
        <p:nvCxnSpPr>
          <p:cNvPr id="19" name="Connettore 2 18"/>
          <p:cNvCxnSpPr/>
          <p:nvPr/>
        </p:nvCxnSpPr>
        <p:spPr>
          <a:xfrm rot="16200000" flipH="1">
            <a:off x="642910" y="3000372"/>
            <a:ext cx="2786082" cy="928694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 rot="16200000" flipH="1">
            <a:off x="3393273" y="2178835"/>
            <a:ext cx="1500198" cy="1285884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tangolo 17"/>
          <p:cNvSpPr/>
          <p:nvPr/>
        </p:nvSpPr>
        <p:spPr>
          <a:xfrm>
            <a:off x="0" y="263691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200" dirty="0" smtClean="0">
                <a:latin typeface="Arial" pitchFamily="34" charset="0"/>
                <a:cs typeface="Arial" pitchFamily="34" charset="0"/>
              </a:rPr>
              <a:t>x = </a:t>
            </a:r>
            <a:r>
              <a:rPr lang="it-IT" sz="1200" dirty="0" err="1" smtClean="0">
                <a:latin typeface="Arial" pitchFamily="34" charset="0"/>
                <a:cs typeface="Arial" pitchFamily="34" charset="0"/>
              </a:rPr>
              <a:t>mesh</a:t>
            </a:r>
            <a:r>
              <a:rPr lang="it-IT" sz="1200" dirty="0" smtClean="0">
                <a:latin typeface="Arial" pitchFamily="34" charset="0"/>
                <a:cs typeface="Arial" pitchFamily="34" charset="0"/>
              </a:rPr>
              <a:t> 1 0 </a:t>
            </a:r>
            <a:r>
              <a:rPr lang="it-IT" sz="1200" dirty="0" err="1" smtClean="0">
                <a:latin typeface="Arial" pitchFamily="34" charset="0"/>
                <a:cs typeface="Arial" pitchFamily="34" charset="0"/>
              </a:rPr>
              <a:t>to</a:t>
            </a:r>
            <a:r>
              <a:rPr lang="it-IT" sz="1200" dirty="0" smtClean="0">
                <a:latin typeface="Arial" pitchFamily="34" charset="0"/>
                <a:cs typeface="Arial" pitchFamily="34" charset="0"/>
              </a:rPr>
              <a:t> 550 metri, </a:t>
            </a:r>
            <a:r>
              <a:rPr lang="it-IT" sz="1200" dirty="0" err="1" smtClean="0">
                <a:latin typeface="Arial" pitchFamily="34" charset="0"/>
                <a:cs typeface="Arial" pitchFamily="34" charset="0"/>
              </a:rPr>
              <a:t>mesh</a:t>
            </a:r>
            <a:r>
              <a:rPr lang="it-IT" sz="1200" dirty="0" smtClean="0">
                <a:latin typeface="Arial" pitchFamily="34" charset="0"/>
                <a:cs typeface="Arial" pitchFamily="34" charset="0"/>
              </a:rPr>
              <a:t> 2 550 a 627 metri; 1:80);</a:t>
            </a:r>
          </a:p>
          <a:p>
            <a:r>
              <a:rPr lang="it-IT" sz="1200" dirty="0" smtClean="0">
                <a:latin typeface="Arial" pitchFamily="34" charset="0"/>
                <a:cs typeface="Arial" pitchFamily="34" charset="0"/>
              </a:rPr>
              <a:t>y = </a:t>
            </a:r>
            <a:r>
              <a:rPr lang="it-IT" sz="1200" dirty="0" err="1" smtClean="0">
                <a:latin typeface="Arial" pitchFamily="34" charset="0"/>
                <a:cs typeface="Arial" pitchFamily="34" charset="0"/>
              </a:rPr>
              <a:t>mesh</a:t>
            </a:r>
            <a:r>
              <a:rPr lang="it-IT" sz="1200" dirty="0" smtClean="0">
                <a:latin typeface="Arial" pitchFamily="34" charset="0"/>
                <a:cs typeface="Arial" pitchFamily="34" charset="0"/>
              </a:rPr>
              <a:t> 1 e </a:t>
            </a:r>
            <a:r>
              <a:rPr lang="it-IT" sz="1200" dirty="0" err="1" smtClean="0">
                <a:latin typeface="Arial" pitchFamily="34" charset="0"/>
                <a:cs typeface="Arial" pitchFamily="34" charset="0"/>
              </a:rPr>
              <a:t>mesh</a:t>
            </a:r>
            <a:r>
              <a:rPr lang="it-IT" sz="1200" dirty="0" smtClean="0">
                <a:latin typeface="Arial" pitchFamily="34" charset="0"/>
                <a:cs typeface="Arial" pitchFamily="34" charset="0"/>
              </a:rPr>
              <a:t> 2 pari a 6 metri;</a:t>
            </a:r>
          </a:p>
          <a:p>
            <a:r>
              <a:rPr lang="it-IT" sz="1200" dirty="0" smtClean="0">
                <a:latin typeface="Arial" pitchFamily="34" charset="0"/>
                <a:cs typeface="Arial" pitchFamily="34" charset="0"/>
              </a:rPr>
              <a:t>.</a:t>
            </a:r>
            <a:endParaRPr lang="it-IT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4718979" y="1412776"/>
            <a:ext cx="1221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“2 </a:t>
            </a:r>
            <a:r>
              <a:rPr lang="it-IT" sz="1400" dirty="0" smtClean="0"/>
              <a:t>1/2   </a:t>
            </a:r>
            <a:r>
              <a:rPr lang="it-IT" dirty="0" smtClean="0"/>
              <a:t> D”</a:t>
            </a:r>
            <a:endParaRPr lang="it-IT" dirty="0"/>
          </a:p>
        </p:txBody>
      </p:sp>
      <p:sp>
        <p:nvSpPr>
          <p:cNvPr id="21" name="Rettangolo 20"/>
          <p:cNvSpPr/>
          <p:nvPr/>
        </p:nvSpPr>
        <p:spPr>
          <a:xfrm>
            <a:off x="4428371" y="3244334"/>
            <a:ext cx="28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“</a:t>
            </a:r>
            <a:endParaRPr lang="it-IT" dirty="0"/>
          </a:p>
        </p:txBody>
      </p:sp>
      <p:pic>
        <p:nvPicPr>
          <p:cNvPr id="22" name="Picture 10" descr="tuffatorestilizza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4581128"/>
            <a:ext cx="711200" cy="1008062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428596" y="146861"/>
            <a:ext cx="58414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latin typeface="+mj-lt"/>
                <a:ea typeface="Times New Roman" panose="02020603050405020304" pitchFamily="18" charset="0"/>
              </a:rPr>
              <a:t>Il dominio di calcolo è spesso suddiviso in più sotto-domini/regioni con differenti caratteristiche della griglia di calcolo, </a:t>
            </a:r>
            <a:r>
              <a:rPr lang="it-IT" dirty="0" smtClean="0">
                <a:latin typeface="+mj-lt"/>
                <a:ea typeface="Times New Roman" panose="02020603050405020304" pitchFamily="18" charset="0"/>
              </a:rPr>
              <a:t> più </a:t>
            </a:r>
            <a:r>
              <a:rPr lang="it-IT" dirty="0">
                <a:latin typeface="+mj-lt"/>
                <a:ea typeface="Times New Roman" panose="02020603050405020304" pitchFamily="18" charset="0"/>
              </a:rPr>
              <a:t>fitta in corrispondenza della gettata dove è necessario simulare il flusso più complesso. </a:t>
            </a:r>
            <a:endParaRPr lang="en-GB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13" name="Immagine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156" y="4437112"/>
            <a:ext cx="2241550" cy="16478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9925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9929655"/>
              </p:ext>
            </p:extLst>
          </p:nvPr>
        </p:nvGraphicFramePr>
        <p:xfrm>
          <a:off x="3340894" y="325351"/>
          <a:ext cx="246221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1" name="Equazione" r:id="rId3" imgW="1383699" imgH="266584" progId="Equation.3">
                  <p:embed/>
                </p:oleObj>
              </mc:Choice>
              <mc:Fallback>
                <p:oleObj name="Equazione" r:id="rId3" imgW="1383699" imgH="26658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0894" y="325351"/>
                        <a:ext cx="2462212" cy="447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Connettore 2 5"/>
          <p:cNvCxnSpPr/>
          <p:nvPr/>
        </p:nvCxnSpPr>
        <p:spPr>
          <a:xfrm rot="5400000">
            <a:off x="1285852" y="2214554"/>
            <a:ext cx="1000132" cy="857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e 8"/>
          <p:cNvSpPr/>
          <p:nvPr/>
        </p:nvSpPr>
        <p:spPr>
          <a:xfrm>
            <a:off x="1500166" y="1321085"/>
            <a:ext cx="1143008" cy="8572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1652565" y="1357298"/>
            <a:ext cx="10569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 smtClean="0">
                <a:latin typeface="Arial" pitchFamily="34" charset="0"/>
                <a:cs typeface="Arial" pitchFamily="34" charset="0"/>
              </a:rPr>
              <a:t>Ipotesi:</a:t>
            </a:r>
          </a:p>
          <a:p>
            <a:r>
              <a:rPr lang="it-IT" sz="900" dirty="0" smtClean="0">
                <a:latin typeface="Arial" pitchFamily="34" charset="0"/>
                <a:cs typeface="Arial" pitchFamily="34" charset="0"/>
              </a:rPr>
              <a:t>Fluido Perfetto</a:t>
            </a:r>
          </a:p>
          <a:p>
            <a:r>
              <a:rPr lang="it-IT" sz="900" dirty="0" smtClean="0">
                <a:latin typeface="Arial" pitchFamily="34" charset="0"/>
                <a:cs typeface="Arial" pitchFamily="34" charset="0"/>
              </a:rPr>
              <a:t>Stazionarietà</a:t>
            </a:r>
          </a:p>
          <a:p>
            <a:r>
              <a:rPr lang="it-IT" sz="900" dirty="0" smtClean="0">
                <a:latin typeface="Arial" pitchFamily="34" charset="0"/>
                <a:cs typeface="Arial" pitchFamily="34" charset="0"/>
              </a:rPr>
              <a:t>F. Di massa a potenziale</a:t>
            </a:r>
            <a:endParaRPr lang="it-IT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1428728" y="2428868"/>
            <a:ext cx="914400" cy="5000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1500166" y="2428868"/>
            <a:ext cx="9286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 err="1" smtClean="0">
                <a:latin typeface="Arial" pitchFamily="34" charset="0"/>
                <a:cs typeface="Arial" pitchFamily="34" charset="0"/>
              </a:rPr>
              <a:t>Integr</a:t>
            </a:r>
            <a:r>
              <a:rPr lang="it-IT" sz="900" dirty="0" smtClean="0">
                <a:latin typeface="Arial" pitchFamily="34" charset="0"/>
                <a:cs typeface="Arial" pitchFamily="34" charset="0"/>
              </a:rPr>
              <a:t>. Lungo</a:t>
            </a:r>
          </a:p>
          <a:p>
            <a:r>
              <a:rPr lang="it-IT" sz="900" dirty="0" smtClean="0">
                <a:latin typeface="Arial" pitchFamily="34" charset="0"/>
                <a:cs typeface="Arial" pitchFamily="34" charset="0"/>
              </a:rPr>
              <a:t>Una linea di </a:t>
            </a:r>
          </a:p>
          <a:p>
            <a:r>
              <a:rPr lang="it-IT" sz="900" dirty="0" smtClean="0">
                <a:latin typeface="Arial" pitchFamily="34" charset="0"/>
                <a:cs typeface="Arial" pitchFamily="34" charset="0"/>
              </a:rPr>
              <a:t>corrente</a:t>
            </a:r>
            <a:endParaRPr lang="it-IT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636088" y="2971818"/>
            <a:ext cx="171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Teor</a:t>
            </a:r>
            <a:r>
              <a:rPr lang="it-IT" dirty="0" smtClean="0"/>
              <a:t> di </a:t>
            </a:r>
            <a:r>
              <a:rPr lang="it-IT" dirty="0" err="1" smtClean="0"/>
              <a:t>Bernoulli</a:t>
            </a:r>
            <a:endParaRPr lang="it-IT" dirty="0"/>
          </a:p>
        </p:txBody>
      </p:sp>
      <p:cxnSp>
        <p:nvCxnSpPr>
          <p:cNvPr id="17" name="Connettore 2 16"/>
          <p:cNvCxnSpPr/>
          <p:nvPr/>
        </p:nvCxnSpPr>
        <p:spPr>
          <a:xfrm rot="5400000">
            <a:off x="602643" y="3542786"/>
            <a:ext cx="1143008" cy="6429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3169436" y="1321320"/>
            <a:ext cx="928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 smtClean="0">
                <a:latin typeface="Arial" pitchFamily="34" charset="0"/>
                <a:cs typeface="Arial" pitchFamily="34" charset="0"/>
              </a:rPr>
              <a:t>Integrazione ad</a:t>
            </a:r>
          </a:p>
          <a:p>
            <a:r>
              <a:rPr lang="it-IT" sz="900" dirty="0" smtClean="0">
                <a:latin typeface="Arial" pitchFamily="34" charset="0"/>
                <a:cs typeface="Arial" pitchFamily="34" charset="0"/>
              </a:rPr>
              <a:t>Un volume di controllo</a:t>
            </a:r>
            <a:endParaRPr lang="it-IT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2950351" y="2737189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 err="1" smtClean="0">
                <a:latin typeface="Arial" pitchFamily="34" charset="0"/>
                <a:cs typeface="Arial" pitchFamily="34" charset="0"/>
              </a:rPr>
              <a:t>Teor</a:t>
            </a:r>
            <a:r>
              <a:rPr lang="it-IT" sz="900" dirty="0" smtClean="0">
                <a:latin typeface="Arial" pitchFamily="34" charset="0"/>
                <a:cs typeface="Arial" pitchFamily="34" charset="0"/>
              </a:rPr>
              <a:t> di </a:t>
            </a:r>
          </a:p>
          <a:p>
            <a:r>
              <a:rPr lang="it-IT" sz="900" dirty="0" smtClean="0">
                <a:latin typeface="Arial" pitchFamily="34" charset="0"/>
                <a:cs typeface="Arial" pitchFamily="34" charset="0"/>
              </a:rPr>
              <a:t>Gauss/Green</a:t>
            </a:r>
            <a:endParaRPr lang="it-IT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Ovale 28"/>
          <p:cNvSpPr/>
          <p:nvPr/>
        </p:nvSpPr>
        <p:spPr>
          <a:xfrm>
            <a:off x="2700318" y="2425710"/>
            <a:ext cx="1143008" cy="8572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CasellaDiTesto 29"/>
          <p:cNvSpPr txBox="1"/>
          <p:nvPr/>
        </p:nvSpPr>
        <p:spPr>
          <a:xfrm>
            <a:off x="1038049" y="3493656"/>
            <a:ext cx="2286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cxnSp>
        <p:nvCxnSpPr>
          <p:cNvPr id="31" name="Connettore 2 30"/>
          <p:cNvCxnSpPr/>
          <p:nvPr/>
        </p:nvCxnSpPr>
        <p:spPr>
          <a:xfrm flipH="1">
            <a:off x="1662309" y="3667362"/>
            <a:ext cx="929769" cy="7912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ttangolo 33"/>
          <p:cNvSpPr/>
          <p:nvPr/>
        </p:nvSpPr>
        <p:spPr>
          <a:xfrm>
            <a:off x="5547749" y="999453"/>
            <a:ext cx="2561614" cy="10256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asellaDiTesto 34"/>
          <p:cNvSpPr txBox="1"/>
          <p:nvPr/>
        </p:nvSpPr>
        <p:spPr>
          <a:xfrm>
            <a:off x="6143636" y="1004484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 smtClean="0">
                <a:latin typeface="Arial" pitchFamily="34" charset="0"/>
                <a:cs typeface="Arial" pitchFamily="34" charset="0"/>
              </a:rPr>
              <a:t>Introduzione </a:t>
            </a:r>
          </a:p>
          <a:p>
            <a:r>
              <a:rPr lang="it-IT" sz="900" dirty="0" smtClean="0">
                <a:latin typeface="Arial" pitchFamily="34" charset="0"/>
                <a:cs typeface="Arial" pitchFamily="34" charset="0"/>
              </a:rPr>
              <a:t>Legame costitutivo  </a:t>
            </a:r>
            <a:endParaRPr lang="it-IT" sz="9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7728377"/>
              </p:ext>
            </p:extLst>
          </p:nvPr>
        </p:nvGraphicFramePr>
        <p:xfrm>
          <a:off x="5696800" y="1523618"/>
          <a:ext cx="2412563" cy="428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2" name="Equazione" r:id="rId5" imgW="1879600" imgH="355600" progId="Equation.3">
                  <p:embed/>
                </p:oleObj>
              </mc:Choice>
              <mc:Fallback>
                <p:oleObj name="Equazione" r:id="rId5" imgW="18796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6800" y="1523618"/>
                        <a:ext cx="2412563" cy="4286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Connettore 2 37"/>
          <p:cNvCxnSpPr/>
          <p:nvPr/>
        </p:nvCxnSpPr>
        <p:spPr>
          <a:xfrm rot="16200000" flipH="1">
            <a:off x="6031717" y="2183597"/>
            <a:ext cx="1571636" cy="6334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sellaDiTesto 40"/>
          <p:cNvSpPr txBox="1"/>
          <p:nvPr/>
        </p:nvSpPr>
        <p:spPr>
          <a:xfrm>
            <a:off x="6383107" y="2626395"/>
            <a:ext cx="1995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Eq</a:t>
            </a:r>
            <a:r>
              <a:rPr lang="it-IT" dirty="0" smtClean="0"/>
              <a:t> di </a:t>
            </a:r>
            <a:r>
              <a:rPr lang="it-IT" dirty="0" err="1" smtClean="0"/>
              <a:t>Navier</a:t>
            </a:r>
            <a:r>
              <a:rPr lang="it-IT" dirty="0" smtClean="0"/>
              <a:t> </a:t>
            </a:r>
            <a:r>
              <a:rPr lang="it-IT" dirty="0" err="1" smtClean="0"/>
              <a:t>Stokes</a:t>
            </a:r>
            <a:r>
              <a:rPr lang="it-IT" dirty="0" smtClean="0"/>
              <a:t> </a:t>
            </a:r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aphicFrame>
        <p:nvGraphicFramePr>
          <p:cNvPr id="10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8285532"/>
              </p:ext>
            </p:extLst>
          </p:nvPr>
        </p:nvGraphicFramePr>
        <p:xfrm>
          <a:off x="5651823" y="2837542"/>
          <a:ext cx="547689" cy="53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3" name="Equazione" r:id="rId7" imgW="457002" imgH="393529" progId="Equation.3">
                  <p:embed/>
                </p:oleObj>
              </mc:Choice>
              <mc:Fallback>
                <p:oleObj name="Equazione" r:id="rId7" imgW="457002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823" y="2837542"/>
                        <a:ext cx="547689" cy="53361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135255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2075" algn="l"/>
                <a:tab pos="549275" algn="l"/>
                <a:tab pos="1006475" algn="l"/>
                <a:tab pos="1463675" algn="l"/>
                <a:tab pos="1920875" algn="l"/>
                <a:tab pos="2378075" algn="l"/>
                <a:tab pos="2835275" algn="l"/>
                <a:tab pos="3292475" algn="l"/>
                <a:tab pos="3749675" algn="l"/>
                <a:tab pos="4206875" algn="l"/>
              </a:tabLst>
            </a:pP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ettangolo 50"/>
          <p:cNvSpPr/>
          <p:nvPr/>
        </p:nvSpPr>
        <p:spPr>
          <a:xfrm>
            <a:off x="6168225" y="2996791"/>
            <a:ext cx="5000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= </a:t>
            </a:r>
            <a:endParaRPr lang="it-IT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aphicFrame>
        <p:nvGraphicFramePr>
          <p:cNvPr id="103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3764814"/>
              </p:ext>
            </p:extLst>
          </p:nvPr>
        </p:nvGraphicFramePr>
        <p:xfrm>
          <a:off x="6400895" y="2922993"/>
          <a:ext cx="2630390" cy="571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4" name="Equazione" r:id="rId9" imgW="2222500" imgH="482600" progId="Equation.3">
                  <p:embed/>
                </p:oleObj>
              </mc:Choice>
              <mc:Fallback>
                <p:oleObj name="Equazione" r:id="rId9" imgW="22225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95" y="2922993"/>
                        <a:ext cx="2630390" cy="5715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CasellaDiTesto 55"/>
          <p:cNvSpPr txBox="1"/>
          <p:nvPr/>
        </p:nvSpPr>
        <p:spPr>
          <a:xfrm>
            <a:off x="5893603" y="2129401"/>
            <a:ext cx="11430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 smtClean="0">
                <a:latin typeface="Arial" pitchFamily="34" charset="0"/>
                <a:cs typeface="Arial" pitchFamily="34" charset="0"/>
              </a:rPr>
              <a:t>Ed analoghe   y, z </a:t>
            </a:r>
            <a:endParaRPr lang="it-IT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CasellaDiTesto 56"/>
          <p:cNvSpPr txBox="1"/>
          <p:nvPr/>
        </p:nvSpPr>
        <p:spPr>
          <a:xfrm>
            <a:off x="6397921" y="3530636"/>
            <a:ext cx="1428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>
                <a:latin typeface="Arial" pitchFamily="34" charset="0"/>
                <a:cs typeface="Arial" pitchFamily="34" charset="0"/>
              </a:rPr>
              <a:t>Ed analoghe   y, z </a:t>
            </a:r>
            <a:endParaRPr lang="it-IT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219323" y="4391502"/>
            <a:ext cx="2372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Idraulica «classica»</a:t>
            </a:r>
          </a:p>
          <a:p>
            <a:endParaRPr lang="it-IT" dirty="0"/>
          </a:p>
        </p:txBody>
      </p:sp>
      <p:sp>
        <p:nvSpPr>
          <p:cNvPr id="36" name="CasellaDiTesto 35"/>
          <p:cNvSpPr txBox="1"/>
          <p:nvPr/>
        </p:nvSpPr>
        <p:spPr>
          <a:xfrm>
            <a:off x="1743377" y="3495077"/>
            <a:ext cx="1247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Eq</a:t>
            </a:r>
            <a:r>
              <a:rPr lang="it-IT" dirty="0" smtClean="0"/>
              <a:t>. Globale</a:t>
            </a:r>
            <a:endParaRPr lang="it-IT" dirty="0"/>
          </a:p>
        </p:txBody>
      </p:sp>
      <p:cxnSp>
        <p:nvCxnSpPr>
          <p:cNvPr id="37" name="Connettore 2 36"/>
          <p:cNvCxnSpPr/>
          <p:nvPr/>
        </p:nvCxnSpPr>
        <p:spPr>
          <a:xfrm flipH="1">
            <a:off x="2879108" y="2134534"/>
            <a:ext cx="882406" cy="13935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e 38"/>
          <p:cNvSpPr/>
          <p:nvPr/>
        </p:nvSpPr>
        <p:spPr>
          <a:xfrm>
            <a:off x="3271822" y="3986127"/>
            <a:ext cx="1660218" cy="105170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CasellaDiTesto 39"/>
          <p:cNvSpPr txBox="1"/>
          <p:nvPr/>
        </p:nvSpPr>
        <p:spPr>
          <a:xfrm>
            <a:off x="3569637" y="4170933"/>
            <a:ext cx="1056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 smtClean="0">
                <a:latin typeface="Arial" pitchFamily="34" charset="0"/>
                <a:cs typeface="Arial" pitchFamily="34" charset="0"/>
              </a:rPr>
              <a:t>Massiccio apporto</a:t>
            </a:r>
          </a:p>
          <a:p>
            <a:r>
              <a:rPr lang="it-IT" sz="900" dirty="0" smtClean="0">
                <a:latin typeface="Arial" pitchFamily="34" charset="0"/>
                <a:cs typeface="Arial" pitchFamily="34" charset="0"/>
              </a:rPr>
              <a:t>di </a:t>
            </a:r>
            <a:r>
              <a:rPr lang="it-IT" sz="900" dirty="0" err="1" smtClean="0">
                <a:latin typeface="Arial" pitchFamily="34" charset="0"/>
                <a:cs typeface="Arial" pitchFamily="34" charset="0"/>
              </a:rPr>
              <a:t>sperimenatzione</a:t>
            </a:r>
            <a:endParaRPr lang="it-IT" sz="9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2" name="Connettore 2 41"/>
          <p:cNvCxnSpPr/>
          <p:nvPr/>
        </p:nvCxnSpPr>
        <p:spPr>
          <a:xfrm flipH="1">
            <a:off x="2151885" y="4511980"/>
            <a:ext cx="1168426" cy="555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ttangolo 43"/>
          <p:cNvSpPr/>
          <p:nvPr/>
        </p:nvSpPr>
        <p:spPr>
          <a:xfrm>
            <a:off x="5838595" y="4062962"/>
            <a:ext cx="1620826" cy="3253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CasellaDiTesto 44"/>
          <p:cNvSpPr txBox="1"/>
          <p:nvPr/>
        </p:nvSpPr>
        <p:spPr>
          <a:xfrm>
            <a:off x="5751360" y="4068141"/>
            <a:ext cx="15716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 smtClean="0">
                <a:latin typeface="Arial" pitchFamily="34" charset="0"/>
                <a:cs typeface="Arial" pitchFamily="34" charset="0"/>
              </a:rPr>
              <a:t>Integrazione Numerica</a:t>
            </a:r>
            <a:endParaRPr lang="it-IT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CasellaDiTesto 45"/>
          <p:cNvSpPr txBox="1"/>
          <p:nvPr/>
        </p:nvSpPr>
        <p:spPr>
          <a:xfrm>
            <a:off x="7669941" y="4062961"/>
            <a:ext cx="12225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 smtClean="0">
                <a:latin typeface="Arial" pitchFamily="34" charset="0"/>
                <a:cs typeface="Arial" pitchFamily="34" charset="0"/>
              </a:rPr>
              <a:t>Turbolenza </a:t>
            </a:r>
            <a:endParaRPr lang="it-IT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Rettangolo 47"/>
          <p:cNvSpPr/>
          <p:nvPr/>
        </p:nvSpPr>
        <p:spPr>
          <a:xfrm>
            <a:off x="7645346" y="4021758"/>
            <a:ext cx="959102" cy="27203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9" name="Connettore 2 48"/>
          <p:cNvCxnSpPr/>
          <p:nvPr/>
        </p:nvCxnSpPr>
        <p:spPr>
          <a:xfrm flipH="1">
            <a:off x="6817536" y="4388344"/>
            <a:ext cx="219075" cy="5132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2 52"/>
          <p:cNvCxnSpPr/>
          <p:nvPr/>
        </p:nvCxnSpPr>
        <p:spPr>
          <a:xfrm flipH="1">
            <a:off x="7134245" y="4349019"/>
            <a:ext cx="881308" cy="6888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asellaDiTesto 54"/>
          <p:cNvSpPr txBox="1"/>
          <p:nvPr/>
        </p:nvSpPr>
        <p:spPr>
          <a:xfrm>
            <a:off x="6136618" y="5029439"/>
            <a:ext cx="2372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CFD</a:t>
            </a:r>
          </a:p>
          <a:p>
            <a:endParaRPr lang="it-IT" dirty="0"/>
          </a:p>
        </p:txBody>
      </p:sp>
      <p:cxnSp>
        <p:nvCxnSpPr>
          <p:cNvPr id="58" name="Connettore 2 57"/>
          <p:cNvCxnSpPr/>
          <p:nvPr/>
        </p:nvCxnSpPr>
        <p:spPr>
          <a:xfrm>
            <a:off x="4758169" y="4567570"/>
            <a:ext cx="1080426" cy="4702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197694" y="366668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Cos’è , dove si inserisce </a:t>
            </a:r>
          </a:p>
          <a:p>
            <a:r>
              <a:rPr lang="it-IT" b="1" dirty="0" smtClean="0"/>
              <a:t>la CFD ?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05207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150" y="974737"/>
            <a:ext cx="421957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714752"/>
            <a:ext cx="3981450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4" name="Rettangolo 9"/>
          <p:cNvSpPr>
            <a:spLocks noChangeArrowheads="1"/>
          </p:cNvSpPr>
          <p:nvPr/>
        </p:nvSpPr>
        <p:spPr bwMode="auto">
          <a:xfrm>
            <a:off x="4521766" y="4147132"/>
            <a:ext cx="49085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dirty="0" smtClean="0">
                <a:latin typeface="Arial" pitchFamily="34" charset="0"/>
                <a:cs typeface="Arial" pitchFamily="34" charset="0"/>
              </a:rPr>
              <a:t>Global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mesh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_</a:t>
            </a:r>
            <a:endParaRPr lang="it-IT" sz="1600" dirty="0">
              <a:latin typeface="Arial" pitchFamily="34" charset="0"/>
              <a:cs typeface="Arial" pitchFamily="34" charset="0"/>
            </a:endParaRPr>
          </a:p>
          <a:p>
            <a:r>
              <a:rPr lang="it-IT" sz="1600" dirty="0">
                <a:latin typeface="Arial" pitchFamily="34" charset="0"/>
                <a:cs typeface="Arial" pitchFamily="34" charset="0"/>
              </a:rPr>
              <a:t>	150.000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cells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0.50 x 0.20 x 0.30 cm</a:t>
            </a:r>
          </a:p>
          <a:p>
            <a:r>
              <a:rPr lang="it-IT" sz="1600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Local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mesh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_</a:t>
            </a:r>
            <a:endParaRPr lang="it-IT" sz="1600" dirty="0">
              <a:latin typeface="Arial" pitchFamily="34" charset="0"/>
              <a:cs typeface="Arial" pitchFamily="34" charset="0"/>
            </a:endParaRPr>
          </a:p>
          <a:p>
            <a:r>
              <a:rPr lang="it-IT" sz="1600" dirty="0">
                <a:latin typeface="Arial" pitchFamily="34" charset="0"/>
                <a:cs typeface="Arial" pitchFamily="34" charset="0"/>
              </a:rPr>
              <a:t>	2.025.000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cells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0.10 x 0.10 x 0.10 cm </a:t>
            </a:r>
          </a:p>
        </p:txBody>
      </p:sp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9386" y="1012840"/>
            <a:ext cx="40195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sellaDiTesto 10"/>
          <p:cNvSpPr txBox="1"/>
          <p:nvPr/>
        </p:nvSpPr>
        <p:spPr>
          <a:xfrm>
            <a:off x="5076056" y="3789040"/>
            <a:ext cx="2703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/>
              <a:t>Computationally</a:t>
            </a:r>
            <a:r>
              <a:rPr lang="it-IT" b="1" dirty="0" smtClean="0"/>
              <a:t> massive</a:t>
            </a:r>
            <a:r>
              <a:rPr lang="it-IT" dirty="0" smtClean="0"/>
              <a:t>:</a:t>
            </a:r>
            <a:endParaRPr lang="it-IT" dirty="0"/>
          </a:p>
        </p:txBody>
      </p:sp>
      <p:sp>
        <p:nvSpPr>
          <p:cNvPr id="12" name="Rettangolo 11"/>
          <p:cNvSpPr/>
          <p:nvPr/>
        </p:nvSpPr>
        <p:spPr>
          <a:xfrm>
            <a:off x="5148064" y="5733256"/>
            <a:ext cx="3555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latin typeface="Arial" pitchFamily="34" charset="0"/>
                <a:cs typeface="Arial" pitchFamily="34" charset="0"/>
              </a:rPr>
              <a:t>Convergence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at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D50/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Dx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 ≈ 10-20</a:t>
            </a:r>
            <a:endParaRPr lang="it-IT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043609" y="188640"/>
            <a:ext cx="6736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rial" pitchFamily="34" charset="0"/>
                <a:cs typeface="Arial" pitchFamily="34" charset="0"/>
              </a:rPr>
              <a:t>In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principle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, no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need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specific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calibration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unlike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porous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media)</a:t>
            </a:r>
            <a:endParaRPr lang="it-IT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0" descr="tuffatorestilizzat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9745" y="152931"/>
            <a:ext cx="711200" cy="11520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557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0117" t="25830" r="18945" b="22900"/>
          <a:stretch>
            <a:fillRect/>
          </a:stretch>
        </p:blipFill>
        <p:spPr bwMode="auto">
          <a:xfrm>
            <a:off x="101572" y="404664"/>
            <a:ext cx="5081143" cy="34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1" name="Connettore 2 20"/>
          <p:cNvCxnSpPr/>
          <p:nvPr/>
        </p:nvCxnSpPr>
        <p:spPr>
          <a:xfrm flipH="1" flipV="1">
            <a:off x="2642143" y="2348880"/>
            <a:ext cx="3153993" cy="1296144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 descr="F:\Prof Santander\Velociyà in mantellata Sant'Erasmo\frame0001.jpg"/>
          <p:cNvPicPr>
            <a:picLocks noChangeAspect="1" noChangeArrowheads="1"/>
          </p:cNvPicPr>
          <p:nvPr/>
        </p:nvPicPr>
        <p:blipFill>
          <a:blip r:embed="rId3" cstate="print"/>
          <a:srcRect l="7826" t="4669" r="11959" b="6617"/>
          <a:stretch>
            <a:fillRect/>
          </a:stretch>
        </p:blipFill>
        <p:spPr bwMode="auto">
          <a:xfrm>
            <a:off x="841942" y="4149080"/>
            <a:ext cx="4148285" cy="1955343"/>
          </a:xfrm>
          <a:prstGeom prst="rect">
            <a:avLst/>
          </a:prstGeom>
          <a:noFill/>
        </p:spPr>
      </p:pic>
      <p:pic>
        <p:nvPicPr>
          <p:cNvPr id="16" name="Picture 5" descr="F:\Prof Santander\Velociyà in mantellata Sant'Erasmo\frame0003.jpg"/>
          <p:cNvPicPr>
            <a:picLocks noChangeAspect="1" noChangeArrowheads="1"/>
          </p:cNvPicPr>
          <p:nvPr/>
        </p:nvPicPr>
        <p:blipFill>
          <a:blip r:embed="rId4" cstate="print"/>
          <a:srcRect l="10169" t="4128" r="13559" b="4824"/>
          <a:stretch>
            <a:fillRect/>
          </a:stretch>
        </p:blipFill>
        <p:spPr bwMode="auto">
          <a:xfrm>
            <a:off x="5182715" y="739616"/>
            <a:ext cx="3815467" cy="2473360"/>
          </a:xfrm>
          <a:prstGeom prst="rect">
            <a:avLst/>
          </a:prstGeom>
          <a:noFill/>
        </p:spPr>
      </p:pic>
      <p:pic>
        <p:nvPicPr>
          <p:cNvPr id="22" name="Picture 4" descr="F:\Prof Santander\Velociyà in mantellata Sant'Erasmo\frame0002.jpg"/>
          <p:cNvPicPr>
            <a:picLocks noChangeAspect="1" noChangeArrowheads="1"/>
          </p:cNvPicPr>
          <p:nvPr/>
        </p:nvPicPr>
        <p:blipFill>
          <a:blip r:embed="rId5" cstate="print"/>
          <a:srcRect l="10000" t="4669" r="11667" b="4282"/>
          <a:stretch>
            <a:fillRect/>
          </a:stretch>
        </p:blipFill>
        <p:spPr bwMode="auto">
          <a:xfrm>
            <a:off x="6012161" y="4437112"/>
            <a:ext cx="2664296" cy="910326"/>
          </a:xfrm>
          <a:prstGeom prst="rect">
            <a:avLst/>
          </a:prstGeom>
          <a:noFill/>
        </p:spPr>
      </p:pic>
      <p:sp>
        <p:nvSpPr>
          <p:cNvPr id="23" name="CasellaDiTesto 22"/>
          <p:cNvSpPr txBox="1"/>
          <p:nvPr/>
        </p:nvSpPr>
        <p:spPr>
          <a:xfrm>
            <a:off x="6035511" y="6100833"/>
            <a:ext cx="2109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err="1" smtClean="0">
                <a:latin typeface="Arial" pitchFamily="34" charset="0"/>
                <a:cs typeface="Arial" pitchFamily="34" charset="0"/>
              </a:rPr>
              <a:t>Basically</a:t>
            </a:r>
            <a:r>
              <a:rPr lang="it-IT" sz="1200" b="1" dirty="0" smtClean="0">
                <a:latin typeface="Arial" pitchFamily="34" charset="0"/>
                <a:cs typeface="Arial" pitchFamily="34" charset="0"/>
              </a:rPr>
              <a:t> 2 </a:t>
            </a:r>
            <a:r>
              <a:rPr lang="it-IT" sz="1200" b="1" dirty="0" err="1" smtClean="0">
                <a:latin typeface="Arial" pitchFamily="34" charset="0"/>
                <a:cs typeface="Arial" pitchFamily="34" charset="0"/>
              </a:rPr>
              <a:t>dimensional</a:t>
            </a:r>
            <a:r>
              <a:rPr lang="it-IT" sz="1200" b="1" dirty="0" smtClean="0">
                <a:latin typeface="Arial" pitchFamily="34" charset="0"/>
                <a:cs typeface="Arial" pitchFamily="34" charset="0"/>
              </a:rPr>
              <a:t>??</a:t>
            </a:r>
          </a:p>
          <a:p>
            <a:r>
              <a:rPr lang="it-IT" sz="1200" b="1" dirty="0" err="1" smtClean="0">
                <a:latin typeface="Arial" pitchFamily="34" charset="0"/>
                <a:cs typeface="Arial" pitchFamily="34" charset="0"/>
              </a:rPr>
              <a:t>might</a:t>
            </a:r>
            <a:r>
              <a:rPr lang="it-IT" sz="1200" b="1" dirty="0" smtClean="0">
                <a:latin typeface="Arial" pitchFamily="34" charset="0"/>
                <a:cs typeface="Arial" pitchFamily="34" charset="0"/>
              </a:rPr>
              <a:t> help</a:t>
            </a:r>
            <a:endParaRPr lang="it-IT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574203" y="52074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simulated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time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history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velocity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components</a:t>
            </a:r>
            <a:endParaRPr lang="it-IT" sz="16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04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036866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3059" y="0"/>
            <a:ext cx="4950942" cy="414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asellaDiTesto 5"/>
          <p:cNvSpPr txBox="1"/>
          <p:nvPr/>
        </p:nvSpPr>
        <p:spPr>
          <a:xfrm>
            <a:off x="1403648" y="4293096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Turbulence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does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not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u="sng" dirty="0" err="1" smtClean="0">
                <a:latin typeface="Arial" pitchFamily="34" charset="0"/>
                <a:cs typeface="Arial" pitchFamily="34" charset="0"/>
              </a:rPr>
              <a:t>always</a:t>
            </a:r>
            <a:r>
              <a:rPr lang="it-IT" sz="16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play a big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role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within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the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passages</a:t>
            </a: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339752" y="544522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rial" pitchFamily="34" charset="0"/>
                <a:cs typeface="Arial" pitchFamily="34" charset="0"/>
              </a:rPr>
              <a:t>Re  ≈ 10</a:t>
            </a:r>
            <a:r>
              <a:rPr lang="it-IT" baseline="30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Strouhal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=D50/(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T*V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) ≈ 0.1  </a:t>
            </a:r>
            <a:endParaRPr lang="it-IT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975648" y="602128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latin typeface="Arial" pitchFamily="34" charset="0"/>
                <a:cs typeface="Arial" pitchFamily="34" charset="0"/>
              </a:rPr>
              <a:t>Dx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/D50  ≈ 10- 210</a:t>
            </a:r>
            <a:endParaRPr lang="it-IT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45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E:\Università\Riceracatore\Pubblicazioni\2009\Wallingford\Figure\AC_turb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068" y="1159006"/>
            <a:ext cx="5572125" cy="2606675"/>
          </a:xfrm>
          <a:prstGeom prst="rect">
            <a:avLst/>
          </a:prstGeom>
          <a:noFill/>
          <a:ln w="25400">
            <a:solidFill>
              <a:schemeClr val="bg2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grpSp>
        <p:nvGrpSpPr>
          <p:cNvPr id="3" name="Gruppo 19"/>
          <p:cNvGrpSpPr/>
          <p:nvPr/>
        </p:nvGrpSpPr>
        <p:grpSpPr>
          <a:xfrm>
            <a:off x="5214942" y="1124744"/>
            <a:ext cx="3929058" cy="2428892"/>
            <a:chOff x="4786314" y="1785926"/>
            <a:chExt cx="4071934" cy="2520000"/>
          </a:xfrm>
        </p:grpSpPr>
        <p:pic>
          <p:nvPicPr>
            <p:cNvPr id="16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 l="8757" r="3886"/>
            <a:stretch>
              <a:fillRect/>
            </a:stretch>
          </p:blipFill>
          <p:spPr bwMode="auto">
            <a:xfrm>
              <a:off x="4786314" y="1785926"/>
              <a:ext cx="4071934" cy="25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ttangolo 13"/>
            <p:cNvSpPr>
              <a:spLocks noChangeArrowheads="1"/>
            </p:cNvSpPr>
            <p:nvPr/>
          </p:nvSpPr>
          <p:spPr bwMode="auto">
            <a:xfrm>
              <a:off x="5000628" y="2071678"/>
              <a:ext cx="1643063" cy="351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600" b="1" dirty="0" err="1" smtClean="0">
                  <a:latin typeface="Comic Sans MS" pitchFamily="66" charset="0"/>
                </a:rPr>
                <a:t>Porous</a:t>
              </a:r>
              <a:r>
                <a:rPr lang="it-IT" sz="1600" b="1" dirty="0" smtClean="0">
                  <a:latin typeface="Comic Sans MS" pitchFamily="66" charset="0"/>
                </a:rPr>
                <a:t> media</a:t>
              </a:r>
              <a:endParaRPr lang="it-IT" sz="1600" b="1" dirty="0">
                <a:latin typeface="Comic Sans MS" pitchFamily="66" charset="0"/>
              </a:endParaRPr>
            </a:p>
          </p:txBody>
        </p:sp>
      </p:grpSp>
      <p:sp>
        <p:nvSpPr>
          <p:cNvPr id="6" name="CasellaDiTesto 5"/>
          <p:cNvSpPr txBox="1"/>
          <p:nvPr/>
        </p:nvSpPr>
        <p:spPr>
          <a:xfrm>
            <a:off x="2483768" y="260648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rial" pitchFamily="34" charset="0"/>
                <a:cs typeface="Arial" pitchFamily="34" charset="0"/>
              </a:rPr>
              <a:t>…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but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the flow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structure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u="sng" dirty="0" err="1" smtClean="0">
                <a:latin typeface="Arial" pitchFamily="34" charset="0"/>
                <a:cs typeface="Arial" pitchFamily="34" charset="0"/>
              </a:rPr>
              <a:t>is</a:t>
            </a:r>
            <a:r>
              <a:rPr lang="it-IT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different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between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the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two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cases</a:t>
            </a:r>
            <a:endParaRPr lang="it-IT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187624" y="1215499"/>
            <a:ext cx="90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latin typeface="Comic Sans MS" pitchFamily="66" charset="0"/>
              </a:rPr>
              <a:t>FWAU</a:t>
            </a:r>
          </a:p>
        </p:txBody>
      </p:sp>
      <p:sp>
        <p:nvSpPr>
          <p:cNvPr id="4" name="Rettangolo 3"/>
          <p:cNvSpPr/>
          <p:nvPr/>
        </p:nvSpPr>
        <p:spPr>
          <a:xfrm>
            <a:off x="1043608" y="4240553"/>
            <a:ext cx="750497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dirty="0">
                <a:ea typeface="Times New Roman" panose="02020603050405020304" pitchFamily="18" charset="0"/>
              </a:rPr>
              <a:t>E’ interessante paragonare i risultati calcolati attraverso il FWAU con quelli ottenuti con il metodo del mezzo poroso: il “mezzo poroso” non solo non riesce a ricostruire gli effetti dinamici all’interno, ma produce all’esterno una struttura idrodinamica del tutto diversa 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GB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87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fig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-45265"/>
            <a:ext cx="6912768" cy="42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458533" y="4658072"/>
            <a:ext cx="15456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2075" algn="l"/>
                <a:tab pos="549275" algn="l"/>
                <a:tab pos="1006475" algn="l"/>
                <a:tab pos="1463675" algn="l"/>
                <a:tab pos="1920875" algn="l"/>
                <a:tab pos="2378075" algn="l"/>
                <a:tab pos="2835275" algn="l"/>
                <a:tab pos="3292475" algn="l"/>
                <a:tab pos="3749675" algn="l"/>
                <a:tab pos="4206875" algn="l"/>
              </a:tabLst>
            </a:pPr>
            <a:r>
              <a:rPr lang="it-IT" sz="1000" dirty="0" err="1" smtClean="0">
                <a:latin typeface="Arial" pitchFamily="34" charset="0"/>
                <a:cs typeface="Arial" pitchFamily="34" charset="0"/>
              </a:rPr>
              <a:t>Developing</a:t>
            </a:r>
            <a:r>
              <a:rPr lang="it-IT" sz="1000" dirty="0" smtClean="0">
                <a:latin typeface="Arial" pitchFamily="34" charset="0"/>
                <a:cs typeface="Arial" pitchFamily="34" charset="0"/>
              </a:rPr>
              <a:t> a 2D </a:t>
            </a:r>
            <a:r>
              <a:rPr lang="it-IT" sz="1000" dirty="0" err="1" smtClean="0">
                <a:latin typeface="Arial" pitchFamily="34" charset="0"/>
                <a:cs typeface="Arial" pitchFamily="34" charset="0"/>
              </a:rPr>
              <a:t>model</a:t>
            </a:r>
            <a:r>
              <a:rPr lang="it-IT" sz="1000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907704" y="5373216"/>
            <a:ext cx="2109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err="1" smtClean="0">
                <a:latin typeface="Arial" pitchFamily="34" charset="0"/>
                <a:cs typeface="Arial" pitchFamily="34" charset="0"/>
              </a:rPr>
              <a:t>Basically</a:t>
            </a:r>
            <a:r>
              <a:rPr lang="it-IT" sz="1200" b="1" dirty="0" smtClean="0">
                <a:latin typeface="Arial" pitchFamily="34" charset="0"/>
                <a:cs typeface="Arial" pitchFamily="34" charset="0"/>
              </a:rPr>
              <a:t> 2 </a:t>
            </a:r>
            <a:r>
              <a:rPr lang="it-IT" sz="1200" b="1" dirty="0" err="1" smtClean="0">
                <a:latin typeface="Arial" pitchFamily="34" charset="0"/>
                <a:cs typeface="Arial" pitchFamily="34" charset="0"/>
              </a:rPr>
              <a:t>dimensional</a:t>
            </a:r>
            <a:r>
              <a:rPr lang="it-IT" sz="1200" b="1" dirty="0" smtClean="0">
                <a:latin typeface="Arial" pitchFamily="34" charset="0"/>
                <a:cs typeface="Arial" pitchFamily="34" charset="0"/>
              </a:rPr>
              <a:t>??</a:t>
            </a:r>
          </a:p>
          <a:p>
            <a:r>
              <a:rPr lang="it-IT" sz="1200" b="1" dirty="0" err="1" smtClean="0">
                <a:latin typeface="Arial" pitchFamily="34" charset="0"/>
                <a:cs typeface="Arial" pitchFamily="34" charset="0"/>
              </a:rPr>
              <a:t>might</a:t>
            </a:r>
            <a:r>
              <a:rPr lang="it-IT" sz="1200" b="1" dirty="0" smtClean="0">
                <a:latin typeface="Arial" pitchFamily="34" charset="0"/>
                <a:cs typeface="Arial" pitchFamily="34" charset="0"/>
              </a:rPr>
              <a:t> help</a:t>
            </a:r>
            <a:endParaRPr lang="it-IT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10" descr="tuffatorestilizza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5301208"/>
            <a:ext cx="711200" cy="1008062"/>
          </a:xfrm>
          <a:prstGeom prst="rect">
            <a:avLst/>
          </a:prstGeom>
          <a:noFill/>
        </p:spPr>
      </p:pic>
      <p:sp>
        <p:nvSpPr>
          <p:cNvPr id="7" name="Rettangolo 6"/>
          <p:cNvSpPr/>
          <p:nvPr/>
        </p:nvSpPr>
        <p:spPr>
          <a:xfrm>
            <a:off x="5139184" y="5040232"/>
            <a:ext cx="400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 smtClean="0"/>
          </a:p>
          <a:p>
            <a:r>
              <a:rPr lang="en-US" dirty="0" smtClean="0"/>
              <a:t> </a:t>
            </a:r>
            <a:r>
              <a:rPr lang="it-IT" sz="1200" dirty="0" smtClean="0">
                <a:latin typeface="Arial" pitchFamily="34" charset="0"/>
                <a:cs typeface="Arial" pitchFamily="34" charset="0"/>
              </a:rPr>
              <a:t>F. Dentale  </a:t>
            </a:r>
            <a:r>
              <a:rPr lang="it-IT" sz="1200" dirty="0" err="1" smtClean="0">
                <a:latin typeface="Arial" pitchFamily="34" charset="0"/>
                <a:cs typeface="Arial" pitchFamily="34" charset="0"/>
              </a:rPr>
              <a:t>et</a:t>
            </a:r>
            <a:r>
              <a:rPr lang="it-IT" sz="1200" dirty="0" smtClean="0">
                <a:latin typeface="Arial" pitchFamily="34" charset="0"/>
                <a:cs typeface="Arial" pitchFamily="34" charset="0"/>
              </a:rPr>
              <a:t> al :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ADVANCED NUMERICAL SIMULATION ON THE INTERACTION BETWEEN WAVES AND RUBBLE MOUND BREAKWATERS</a:t>
            </a:r>
          </a:p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2008 </a:t>
            </a:r>
          </a:p>
        </p:txBody>
      </p:sp>
      <p:sp>
        <p:nvSpPr>
          <p:cNvPr id="8" name="Rettangolo 7"/>
          <p:cNvSpPr/>
          <p:nvPr/>
        </p:nvSpPr>
        <p:spPr>
          <a:xfrm>
            <a:off x="404416" y="3536285"/>
            <a:ext cx="40955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dirty="0" smtClean="0">
                <a:ea typeface="Times New Roman" panose="02020603050405020304" pitchFamily="18" charset="0"/>
              </a:rPr>
              <a:t>Un tentativo , all’inizio, di rendere il problema </a:t>
            </a:r>
          </a:p>
          <a:p>
            <a:pPr algn="just"/>
            <a:r>
              <a:rPr lang="it-IT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numerico più trattabile, riducendolo a 2d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GB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60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Text Box 8"/>
          <p:cNvSpPr txBox="1">
            <a:spLocks noChangeArrowheads="1"/>
          </p:cNvSpPr>
          <p:nvPr/>
        </p:nvSpPr>
        <p:spPr bwMode="auto">
          <a:xfrm>
            <a:off x="266700" y="553183"/>
            <a:ext cx="88773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dirty="0"/>
          </a:p>
          <a:p>
            <a:pPr>
              <a:spcBef>
                <a:spcPct val="50000"/>
              </a:spcBef>
            </a:pPr>
            <a:endParaRPr lang="it-IT" dirty="0">
              <a:latin typeface="Lucida Sans" pitchFamily="34" charset="0"/>
            </a:endParaRPr>
          </a:p>
          <a:p>
            <a:pPr>
              <a:spcBef>
                <a:spcPct val="50000"/>
              </a:spcBef>
            </a:pPr>
            <a:r>
              <a:rPr lang="it-IT" dirty="0">
                <a:latin typeface="Lucida Sans" pitchFamily="34" charset="0"/>
              </a:rPr>
              <a:t>	</a:t>
            </a:r>
          </a:p>
          <a:p>
            <a:pPr>
              <a:spcBef>
                <a:spcPct val="50000"/>
              </a:spcBef>
            </a:pPr>
            <a:r>
              <a:rPr lang="it-IT" dirty="0">
                <a:latin typeface="Lucida Sans" pitchFamily="34" charset="0"/>
              </a:rPr>
              <a:t>	</a:t>
            </a:r>
            <a:endParaRPr lang="it-IT" dirty="0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/>
          <a:srcRect l="4903" t="18095" r="5116" b="12923"/>
          <a:stretch>
            <a:fillRect/>
          </a:stretch>
        </p:blipFill>
        <p:spPr bwMode="auto">
          <a:xfrm>
            <a:off x="219075" y="1689833"/>
            <a:ext cx="3092450" cy="163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" name="Picture 37"/>
          <p:cNvPicPr>
            <a:picLocks noChangeAspect="1" noChangeArrowheads="1"/>
          </p:cNvPicPr>
          <p:nvPr/>
        </p:nvPicPr>
        <p:blipFill>
          <a:blip r:embed="rId4" cstate="print"/>
          <a:srcRect l="3583" t="23489" r="2908" b="8749"/>
          <a:stretch>
            <a:fillRect/>
          </a:stretch>
        </p:blipFill>
        <p:spPr bwMode="auto">
          <a:xfrm>
            <a:off x="3467100" y="1612045"/>
            <a:ext cx="5392738" cy="2236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4" name="CasellaDiTesto 13"/>
          <p:cNvSpPr txBox="1"/>
          <p:nvPr/>
        </p:nvSpPr>
        <p:spPr>
          <a:xfrm>
            <a:off x="2875726" y="482769"/>
            <a:ext cx="2283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 smtClean="0">
                <a:latin typeface="Calibri" pitchFamily="34" charset="0"/>
              </a:rPr>
              <a:t> </a:t>
            </a:r>
          </a:p>
          <a:p>
            <a:pPr algn="ctr"/>
            <a:r>
              <a:rPr lang="it-IT" sz="2000" dirty="0" err="1" smtClean="0">
                <a:latin typeface="Calibri" pitchFamily="34" charset="0"/>
              </a:rPr>
              <a:t>Submerged</a:t>
            </a:r>
            <a:r>
              <a:rPr lang="it-IT" sz="2000" dirty="0" smtClean="0">
                <a:latin typeface="Calibri" pitchFamily="34" charset="0"/>
              </a:rPr>
              <a:t> </a:t>
            </a:r>
            <a:r>
              <a:rPr lang="it-IT" sz="2000" dirty="0" err="1" smtClean="0">
                <a:latin typeface="Calibri" pitchFamily="34" charset="0"/>
              </a:rPr>
              <a:t>barriers</a:t>
            </a:r>
            <a:endParaRPr lang="it-IT" sz="2000" dirty="0" smtClean="0">
              <a:latin typeface="Calibri" pitchFamily="34" charset="0"/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56794" y="4550351"/>
            <a:ext cx="76290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2075" algn="l"/>
                <a:tab pos="549275" algn="l"/>
                <a:tab pos="1006475" algn="l"/>
                <a:tab pos="1463675" algn="l"/>
                <a:tab pos="1920875" algn="l"/>
                <a:tab pos="2378075" algn="l"/>
                <a:tab pos="2835275" algn="l"/>
                <a:tab pos="3292475" algn="l"/>
                <a:tab pos="3749675" algn="l"/>
                <a:tab pos="4206875" algn="l"/>
              </a:tabLst>
            </a:pP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Fabio Dentale, Eugenio Pugliese </a:t>
            </a:r>
            <a:r>
              <a:rPr kumimoji="0" lang="it-IT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Carratelli</a:t>
            </a: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Sebastiano Pane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2075" algn="l"/>
                <a:tab pos="549275" algn="l"/>
                <a:tab pos="1006475" algn="l"/>
                <a:tab pos="1463675" algn="l"/>
                <a:tab pos="1920875" algn="l"/>
                <a:tab pos="2378075" algn="l"/>
                <a:tab pos="2835275" algn="l"/>
                <a:tab pos="3292475" algn="l"/>
                <a:tab pos="3749675" algn="l"/>
                <a:tab pos="4206875" algn="l"/>
              </a:tabLst>
            </a:pP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“Modellazione numerica del moto ondoso su barriere frangiflutti sommerse porose”  Studi Costieri, N. 16 </a:t>
            </a: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2009</a:t>
            </a:r>
            <a:endParaRPr kumimoji="0" lang="it-IT" sz="1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220072" y="5369214"/>
            <a:ext cx="3026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err="1" smtClean="0">
                <a:latin typeface="Arial" pitchFamily="34" charset="0"/>
                <a:cs typeface="Arial" pitchFamily="34" charset="0"/>
              </a:rPr>
              <a:t>Basically</a:t>
            </a:r>
            <a:r>
              <a:rPr lang="it-IT" sz="1200" b="1" dirty="0" smtClean="0">
                <a:latin typeface="Arial" pitchFamily="34" charset="0"/>
                <a:cs typeface="Arial" pitchFamily="34" charset="0"/>
              </a:rPr>
              <a:t> 2 </a:t>
            </a:r>
            <a:r>
              <a:rPr lang="it-IT" sz="1200" b="1" dirty="0" err="1" smtClean="0">
                <a:latin typeface="Arial" pitchFamily="34" charset="0"/>
                <a:cs typeface="Arial" pitchFamily="34" charset="0"/>
              </a:rPr>
              <a:t>dimensional</a:t>
            </a:r>
            <a:r>
              <a:rPr lang="it-IT" sz="1200" b="1" dirty="0" smtClean="0">
                <a:latin typeface="Arial" pitchFamily="34" charset="0"/>
                <a:cs typeface="Arial" pitchFamily="34" charset="0"/>
              </a:rPr>
              <a:t>??</a:t>
            </a:r>
          </a:p>
          <a:p>
            <a:r>
              <a:rPr lang="it-IT" sz="1200" b="1" dirty="0" err="1" smtClean="0">
                <a:latin typeface="Arial" pitchFamily="34" charset="0"/>
                <a:cs typeface="Arial" pitchFamily="34" charset="0"/>
              </a:rPr>
              <a:t>might</a:t>
            </a:r>
            <a:r>
              <a:rPr lang="it-IT" sz="1200" b="1" dirty="0" smtClean="0">
                <a:latin typeface="Arial" pitchFamily="34" charset="0"/>
                <a:cs typeface="Arial" pitchFamily="34" charset="0"/>
              </a:rPr>
              <a:t> help-</a:t>
            </a:r>
            <a:r>
              <a:rPr lang="it-IT" sz="1200" b="1" dirty="0" err="1" smtClean="0">
                <a:latin typeface="Arial" pitchFamily="34" charset="0"/>
                <a:cs typeface="Arial" pitchFamily="34" charset="0"/>
              </a:rPr>
              <a:t>ease</a:t>
            </a:r>
            <a:r>
              <a:rPr lang="it-IT" sz="1200" b="1" dirty="0" smtClean="0">
                <a:latin typeface="Arial" pitchFamily="34" charset="0"/>
                <a:cs typeface="Arial" pitchFamily="34" charset="0"/>
              </a:rPr>
              <a:t> the </a:t>
            </a:r>
            <a:r>
              <a:rPr lang="it-IT" sz="1200" b="1" dirty="0" err="1" smtClean="0">
                <a:latin typeface="Arial" pitchFamily="34" charset="0"/>
                <a:cs typeface="Arial" pitchFamily="34" charset="0"/>
              </a:rPr>
              <a:t>computional</a:t>
            </a:r>
            <a:r>
              <a:rPr lang="it-IT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200" b="1" dirty="0" err="1" smtClean="0">
                <a:latin typeface="Arial" pitchFamily="34" charset="0"/>
                <a:cs typeface="Arial" pitchFamily="34" charset="0"/>
              </a:rPr>
              <a:t>effort</a:t>
            </a:r>
            <a:endParaRPr lang="it-IT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0" descr="tuffatorestilizzat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5373216"/>
            <a:ext cx="711200" cy="1008062"/>
          </a:xfrm>
          <a:prstGeom prst="rect">
            <a:avLst/>
          </a:prstGeom>
          <a:noFill/>
        </p:spPr>
      </p:pic>
      <p:sp>
        <p:nvSpPr>
          <p:cNvPr id="9" name="Rettangolo 8"/>
          <p:cNvSpPr/>
          <p:nvPr/>
        </p:nvSpPr>
        <p:spPr>
          <a:xfrm>
            <a:off x="2743136" y="125218"/>
            <a:ext cx="43491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 smtClean="0">
                <a:latin typeface="Calibri" pitchFamily="34" charset="0"/>
              </a:rPr>
              <a:t>2d FWAU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 l="4903" t="18095" r="5116" b="12923"/>
          <a:stretch>
            <a:fillRect/>
          </a:stretch>
        </p:blipFill>
        <p:spPr bwMode="auto">
          <a:xfrm>
            <a:off x="263971" y="1722968"/>
            <a:ext cx="3092450" cy="163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364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024" y="715541"/>
            <a:ext cx="8784976" cy="31455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Rettangolo 2"/>
          <p:cNvSpPr/>
          <p:nvPr/>
        </p:nvSpPr>
        <p:spPr>
          <a:xfrm>
            <a:off x="179512" y="3861048"/>
            <a:ext cx="8712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latin typeface="+mj-lt"/>
                <a:ea typeface="Times New Roman" panose="02020603050405020304" pitchFamily="18" charset="0"/>
              </a:rPr>
              <a:t>Il </a:t>
            </a:r>
            <a:r>
              <a:rPr lang="it-IT" u="sng" dirty="0">
                <a:latin typeface="+mj-lt"/>
                <a:ea typeface="Times New Roman" panose="02020603050405020304" pitchFamily="18" charset="0"/>
              </a:rPr>
              <a:t>sistema di forze che agisce </a:t>
            </a:r>
            <a:r>
              <a:rPr lang="it-IT" dirty="0">
                <a:latin typeface="+mj-lt"/>
                <a:ea typeface="Times New Roman" panose="02020603050405020304" pitchFamily="18" charset="0"/>
              </a:rPr>
              <a:t>su ciascun singolo blocco può essere calcolato in maniera abbastanza semplice concettualmente, anche se </a:t>
            </a:r>
            <a:r>
              <a:rPr lang="it-IT" dirty="0" err="1">
                <a:latin typeface="+mj-lt"/>
                <a:ea typeface="Times New Roman" panose="02020603050405020304" pitchFamily="18" charset="0"/>
              </a:rPr>
              <a:t>computazionalmente</a:t>
            </a:r>
            <a:r>
              <a:rPr lang="it-IT" dirty="0">
                <a:latin typeface="+mj-lt"/>
                <a:ea typeface="Times New Roman" panose="02020603050405020304" pitchFamily="18" charset="0"/>
              </a:rPr>
              <a:t> complessa. Confrontando l’azione idrodinamica con il peso del masso è possibile definire la stabilità (potenziale) degli elementi. Le condizioni </a:t>
            </a:r>
            <a:r>
              <a:rPr lang="it-IT" u="sng" dirty="0">
                <a:latin typeface="+mj-lt"/>
                <a:ea typeface="Times New Roman" panose="02020603050405020304" pitchFamily="18" charset="0"/>
              </a:rPr>
              <a:t>di criticità si possono verificare qualora la sollecitazione </a:t>
            </a:r>
            <a:r>
              <a:rPr lang="it-IT" u="sng" dirty="0" err="1">
                <a:latin typeface="+mj-lt"/>
                <a:ea typeface="Times New Roman" panose="02020603050405020304" pitchFamily="18" charset="0"/>
              </a:rPr>
              <a:t>instabilizzante</a:t>
            </a:r>
            <a:r>
              <a:rPr lang="it-IT" u="sng" dirty="0">
                <a:latin typeface="+mj-lt"/>
                <a:ea typeface="Times New Roman" panose="02020603050405020304" pitchFamily="18" charset="0"/>
              </a:rPr>
              <a:t> superi quella stabilizzante (peso del blocco); </a:t>
            </a:r>
            <a:r>
              <a:rPr lang="it-IT" dirty="0">
                <a:latin typeface="+mj-lt"/>
                <a:ea typeface="Times New Roman" panose="02020603050405020304" pitchFamily="18" charset="0"/>
              </a:rPr>
              <a:t>in questo caso l’equilibrio del blocco è garantito solo dalle forze di incastro e di attrito. In questo modo è possibile anche individuare all’interno dell’opera quali elementi possono essere sottoposti ad un eventuale danno causato da un’azione idrodinamica estrema</a:t>
            </a:r>
            <a:r>
              <a:rPr lang="it-IT" dirty="0" smtClean="0">
                <a:latin typeface="+mj-lt"/>
                <a:ea typeface="Times New Roman" panose="02020603050405020304" pitchFamily="18" charset="0"/>
              </a:rPr>
              <a:t>.</a:t>
            </a:r>
            <a:endParaRPr lang="en-GB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563888" y="188640"/>
            <a:ext cx="2385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/>
              <a:t>Il 3d è la scelta migliore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20392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/>
          <p:cNvGraphicFramePr>
            <a:graphicFrameLocks/>
          </p:cNvGraphicFramePr>
          <p:nvPr>
            <p:extLst/>
          </p:nvPr>
        </p:nvGraphicFramePr>
        <p:xfrm>
          <a:off x="1" y="116632"/>
          <a:ext cx="4067943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afico 2"/>
          <p:cNvGraphicFramePr>
            <a:graphicFrameLocks/>
          </p:cNvGraphicFramePr>
          <p:nvPr>
            <p:extLst/>
          </p:nvPr>
        </p:nvGraphicFramePr>
        <p:xfrm>
          <a:off x="251520" y="2276872"/>
          <a:ext cx="3816424" cy="2019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Grafico 3"/>
          <p:cNvGraphicFramePr>
            <a:graphicFrameLocks/>
          </p:cNvGraphicFramePr>
          <p:nvPr>
            <p:extLst/>
          </p:nvPr>
        </p:nvGraphicFramePr>
        <p:xfrm>
          <a:off x="107504" y="4293096"/>
          <a:ext cx="3888432" cy="2564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9" name="Gruppo 18"/>
          <p:cNvGrpSpPr/>
          <p:nvPr/>
        </p:nvGrpSpPr>
        <p:grpSpPr>
          <a:xfrm>
            <a:off x="4067943" y="908720"/>
            <a:ext cx="5076057" cy="4528394"/>
            <a:chOff x="1187623" y="626707"/>
            <a:chExt cx="7348231" cy="5645989"/>
          </a:xfrm>
        </p:grpSpPr>
        <p:pic>
          <p:nvPicPr>
            <p:cNvPr id="20" name="Immagin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099" y="692696"/>
              <a:ext cx="6873755" cy="5580000"/>
            </a:xfrm>
            <a:prstGeom prst="rect">
              <a:avLst/>
            </a:prstGeom>
          </p:spPr>
        </p:pic>
        <p:cxnSp>
          <p:nvCxnSpPr>
            <p:cNvPr id="21" name="Connettore 2 20"/>
            <p:cNvCxnSpPr/>
            <p:nvPr/>
          </p:nvCxnSpPr>
          <p:spPr>
            <a:xfrm>
              <a:off x="3656468" y="980728"/>
              <a:ext cx="2592288" cy="117044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2 21"/>
            <p:cNvCxnSpPr/>
            <p:nvPr/>
          </p:nvCxnSpPr>
          <p:spPr>
            <a:xfrm>
              <a:off x="2736598" y="1626571"/>
              <a:ext cx="2592288" cy="117044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2 22"/>
            <p:cNvCxnSpPr/>
            <p:nvPr/>
          </p:nvCxnSpPr>
          <p:spPr>
            <a:xfrm>
              <a:off x="2987824" y="1268760"/>
              <a:ext cx="2736304" cy="12961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2 23"/>
            <p:cNvCxnSpPr/>
            <p:nvPr/>
          </p:nvCxnSpPr>
          <p:spPr>
            <a:xfrm>
              <a:off x="2327679" y="3074256"/>
              <a:ext cx="2592288" cy="117044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2 24"/>
            <p:cNvCxnSpPr/>
            <p:nvPr/>
          </p:nvCxnSpPr>
          <p:spPr>
            <a:xfrm>
              <a:off x="2400756" y="2473127"/>
              <a:ext cx="2592288" cy="117044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2 25"/>
            <p:cNvCxnSpPr/>
            <p:nvPr/>
          </p:nvCxnSpPr>
          <p:spPr>
            <a:xfrm>
              <a:off x="2195736" y="3482696"/>
              <a:ext cx="2592288" cy="117044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asellaDiTesto 26"/>
            <p:cNvSpPr txBox="1"/>
            <p:nvPr/>
          </p:nvSpPr>
          <p:spPr>
            <a:xfrm>
              <a:off x="1187623" y="3284982"/>
              <a:ext cx="1213132" cy="383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/>
                <a:t>Masso 1</a:t>
              </a:r>
              <a:endParaRPr lang="it-IT" sz="1400" dirty="0"/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1405648" y="2750570"/>
              <a:ext cx="1330949" cy="383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/>
                <a:t>Masso 2</a:t>
              </a:r>
              <a:endParaRPr lang="it-IT" sz="1400" dirty="0"/>
            </a:p>
          </p:txBody>
        </p:sp>
        <p:sp>
          <p:nvSpPr>
            <p:cNvPr id="29" name="CasellaDiTesto 28"/>
            <p:cNvSpPr txBox="1"/>
            <p:nvPr/>
          </p:nvSpPr>
          <p:spPr>
            <a:xfrm>
              <a:off x="1606867" y="2151168"/>
              <a:ext cx="1380957" cy="383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/>
                <a:t>Masso 3</a:t>
              </a:r>
              <a:endParaRPr lang="it-IT" sz="1400" dirty="0"/>
            </a:p>
          </p:txBody>
        </p:sp>
        <p:sp>
          <p:nvSpPr>
            <p:cNvPr id="30" name="CasellaDiTesto 29"/>
            <p:cNvSpPr txBox="1"/>
            <p:nvPr/>
          </p:nvSpPr>
          <p:spPr>
            <a:xfrm>
              <a:off x="1827007" y="1567970"/>
              <a:ext cx="1160815" cy="383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/>
                <a:t>Masso 4</a:t>
              </a:r>
              <a:endParaRPr lang="it-IT" sz="1400" dirty="0"/>
            </a:p>
          </p:txBody>
        </p:sp>
        <p:sp>
          <p:nvSpPr>
            <p:cNvPr id="31" name="CasellaDiTesto 30"/>
            <p:cNvSpPr txBox="1"/>
            <p:nvPr/>
          </p:nvSpPr>
          <p:spPr>
            <a:xfrm>
              <a:off x="2195736" y="1084095"/>
              <a:ext cx="1296143" cy="383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/>
                <a:t>Masso 5</a:t>
              </a:r>
              <a:endParaRPr lang="it-IT" sz="1400" dirty="0"/>
            </a:p>
          </p:txBody>
        </p:sp>
        <p:sp>
          <p:nvSpPr>
            <p:cNvPr id="32" name="CasellaDiTesto 31"/>
            <p:cNvSpPr txBox="1"/>
            <p:nvPr/>
          </p:nvSpPr>
          <p:spPr>
            <a:xfrm>
              <a:off x="2805334" y="626707"/>
              <a:ext cx="1227406" cy="383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/>
                <a:t>Masso 6</a:t>
              </a:r>
              <a:endParaRPr lang="it-IT" sz="1400" dirty="0"/>
            </a:p>
          </p:txBody>
        </p:sp>
      </p:grpSp>
      <p:sp>
        <p:nvSpPr>
          <p:cNvPr id="5" name="Rettangolo 4"/>
          <p:cNvSpPr/>
          <p:nvPr/>
        </p:nvSpPr>
        <p:spPr>
          <a:xfrm>
            <a:off x="4702384" y="6237312"/>
            <a:ext cx="998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10000 kg</a:t>
            </a:r>
            <a:endParaRPr lang="en-GB" dirty="0"/>
          </a:p>
        </p:txBody>
      </p:sp>
      <p:pic>
        <p:nvPicPr>
          <p:cNvPr id="34" name="Picture 10" descr="tuffatorestilizzat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64104" y="155645"/>
            <a:ext cx="711200" cy="10080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985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6611689"/>
              </p:ext>
            </p:extLst>
          </p:nvPr>
        </p:nvGraphicFramePr>
        <p:xfrm>
          <a:off x="-30323" y="4104037"/>
          <a:ext cx="3960439" cy="811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afico 3"/>
          <p:cNvGraphicFramePr>
            <a:graphicFrameLocks/>
          </p:cNvGraphicFramePr>
          <p:nvPr>
            <p:extLst/>
          </p:nvPr>
        </p:nvGraphicFramePr>
        <p:xfrm>
          <a:off x="444803" y="176517"/>
          <a:ext cx="3600400" cy="1510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Gruppo 4"/>
          <p:cNvGrpSpPr/>
          <p:nvPr/>
        </p:nvGrpSpPr>
        <p:grpSpPr>
          <a:xfrm>
            <a:off x="2771800" y="908720"/>
            <a:ext cx="6372201" cy="4680520"/>
            <a:chOff x="1187623" y="626707"/>
            <a:chExt cx="7348231" cy="5645989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099" y="692696"/>
              <a:ext cx="6873755" cy="5580000"/>
            </a:xfrm>
            <a:prstGeom prst="rect">
              <a:avLst/>
            </a:prstGeom>
          </p:spPr>
        </p:pic>
        <p:cxnSp>
          <p:nvCxnSpPr>
            <p:cNvPr id="7" name="Connettore 2 6"/>
            <p:cNvCxnSpPr/>
            <p:nvPr/>
          </p:nvCxnSpPr>
          <p:spPr>
            <a:xfrm>
              <a:off x="3656468" y="980728"/>
              <a:ext cx="2592288" cy="117044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2 7"/>
            <p:cNvCxnSpPr/>
            <p:nvPr/>
          </p:nvCxnSpPr>
          <p:spPr>
            <a:xfrm>
              <a:off x="2736598" y="1626571"/>
              <a:ext cx="2592288" cy="117044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2 8"/>
            <p:cNvCxnSpPr/>
            <p:nvPr/>
          </p:nvCxnSpPr>
          <p:spPr>
            <a:xfrm>
              <a:off x="2987824" y="1268760"/>
              <a:ext cx="2736304" cy="12961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2 9"/>
            <p:cNvCxnSpPr/>
            <p:nvPr/>
          </p:nvCxnSpPr>
          <p:spPr>
            <a:xfrm>
              <a:off x="2327679" y="3074256"/>
              <a:ext cx="2592288" cy="117044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2 10"/>
            <p:cNvCxnSpPr/>
            <p:nvPr/>
          </p:nvCxnSpPr>
          <p:spPr>
            <a:xfrm>
              <a:off x="2400756" y="2473127"/>
              <a:ext cx="2592288" cy="117044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2 11"/>
            <p:cNvCxnSpPr/>
            <p:nvPr/>
          </p:nvCxnSpPr>
          <p:spPr>
            <a:xfrm>
              <a:off x="2195736" y="3482696"/>
              <a:ext cx="2592288" cy="117044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sellaDiTesto 12"/>
            <p:cNvSpPr txBox="1"/>
            <p:nvPr/>
          </p:nvSpPr>
          <p:spPr>
            <a:xfrm>
              <a:off x="1187623" y="3284982"/>
              <a:ext cx="1213132" cy="383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/>
                <a:t>Masso 1</a:t>
              </a:r>
              <a:endParaRPr lang="it-IT" sz="1400" dirty="0"/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1405648" y="2750570"/>
              <a:ext cx="1330949" cy="383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/>
                <a:t>Masso 2</a:t>
              </a:r>
              <a:endParaRPr lang="it-IT" sz="1400" dirty="0"/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1606867" y="2151168"/>
              <a:ext cx="1380957" cy="383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/>
                <a:t>Masso 3</a:t>
              </a:r>
              <a:endParaRPr lang="it-IT" sz="1400" dirty="0"/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1827007" y="1567970"/>
              <a:ext cx="1160815" cy="383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/>
                <a:t>Masso 4</a:t>
              </a:r>
              <a:endParaRPr lang="it-IT" sz="1400" dirty="0"/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2195736" y="1084095"/>
              <a:ext cx="1296143" cy="383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/>
                <a:t>Masso 5</a:t>
              </a:r>
              <a:endParaRPr lang="it-IT" sz="1400" dirty="0"/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2805334" y="626707"/>
              <a:ext cx="1227406" cy="383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/>
                <a:t>Masso 6</a:t>
              </a:r>
              <a:endParaRPr lang="it-IT" sz="1400" dirty="0"/>
            </a:p>
          </p:txBody>
        </p:sp>
      </p:grpSp>
      <p:sp>
        <p:nvSpPr>
          <p:cNvPr id="19" name="CasellaDiTesto 18"/>
          <p:cNvSpPr txBox="1"/>
          <p:nvPr/>
        </p:nvSpPr>
        <p:spPr>
          <a:xfrm>
            <a:off x="1403648" y="6021288"/>
            <a:ext cx="4092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+mn-lt"/>
              </a:rPr>
              <a:t>Forces</a:t>
            </a:r>
            <a:r>
              <a:rPr lang="it-IT" dirty="0" smtClean="0">
                <a:latin typeface="+mn-lt"/>
              </a:rPr>
              <a:t> are </a:t>
            </a:r>
            <a:r>
              <a:rPr lang="it-IT" dirty="0" err="1" smtClean="0">
                <a:latin typeface="+mn-lt"/>
              </a:rPr>
              <a:t>higher</a:t>
            </a:r>
            <a:r>
              <a:rPr lang="it-IT" dirty="0" smtClean="0">
                <a:latin typeface="+mn-lt"/>
              </a:rPr>
              <a:t> on </a:t>
            </a:r>
            <a:r>
              <a:rPr lang="it-IT" dirty="0" err="1" smtClean="0">
                <a:latin typeface="+mn-lt"/>
              </a:rPr>
              <a:t>near</a:t>
            </a:r>
            <a:r>
              <a:rPr lang="it-IT" dirty="0" smtClean="0">
                <a:latin typeface="+mn-lt"/>
              </a:rPr>
              <a:t> </a:t>
            </a:r>
            <a:r>
              <a:rPr lang="it-IT" dirty="0" err="1" smtClean="0">
                <a:latin typeface="+mn-lt"/>
              </a:rPr>
              <a:t>sea-level</a:t>
            </a:r>
            <a:r>
              <a:rPr lang="it-IT" dirty="0" smtClean="0">
                <a:latin typeface="+mn-lt"/>
              </a:rPr>
              <a:t> </a:t>
            </a:r>
            <a:r>
              <a:rPr lang="it-IT" dirty="0" err="1" smtClean="0">
                <a:latin typeface="+mn-lt"/>
              </a:rPr>
              <a:t>blocks</a:t>
            </a:r>
            <a:endParaRPr lang="en-GB" dirty="0">
              <a:latin typeface="+mn-lt"/>
            </a:endParaRPr>
          </a:p>
        </p:txBody>
      </p:sp>
      <p:pic>
        <p:nvPicPr>
          <p:cNvPr id="20" name="Picture 10" descr="tuffatorestilizzat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7820" y="59716"/>
            <a:ext cx="711200" cy="10080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807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3116653"/>
              </p:ext>
            </p:extLst>
          </p:nvPr>
        </p:nvGraphicFramePr>
        <p:xfrm>
          <a:off x="323528" y="188640"/>
          <a:ext cx="3528452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a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7134505"/>
              </p:ext>
            </p:extLst>
          </p:nvPr>
        </p:nvGraphicFramePr>
        <p:xfrm>
          <a:off x="4788024" y="476672"/>
          <a:ext cx="3240360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7474928"/>
              </p:ext>
            </p:extLst>
          </p:nvPr>
        </p:nvGraphicFramePr>
        <p:xfrm>
          <a:off x="0" y="2348880"/>
          <a:ext cx="3635896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Gra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984578"/>
              </p:ext>
            </p:extLst>
          </p:nvPr>
        </p:nvGraphicFramePr>
        <p:xfrm>
          <a:off x="4527107" y="2173957"/>
          <a:ext cx="3762194" cy="1909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Gra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4966367"/>
              </p:ext>
            </p:extLst>
          </p:nvPr>
        </p:nvGraphicFramePr>
        <p:xfrm>
          <a:off x="513870" y="4293096"/>
          <a:ext cx="3338110" cy="1807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4600122" y="5651956"/>
            <a:ext cx="4092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+mn-lt"/>
              </a:rPr>
              <a:t>Forces</a:t>
            </a:r>
            <a:r>
              <a:rPr lang="it-IT" dirty="0" smtClean="0">
                <a:latin typeface="+mn-lt"/>
              </a:rPr>
              <a:t> are </a:t>
            </a:r>
            <a:r>
              <a:rPr lang="it-IT" dirty="0" err="1" smtClean="0">
                <a:latin typeface="+mn-lt"/>
              </a:rPr>
              <a:t>higher</a:t>
            </a:r>
            <a:r>
              <a:rPr lang="it-IT" dirty="0" smtClean="0">
                <a:latin typeface="+mn-lt"/>
              </a:rPr>
              <a:t> on </a:t>
            </a:r>
            <a:r>
              <a:rPr lang="it-IT" dirty="0" err="1" smtClean="0">
                <a:latin typeface="+mn-lt"/>
              </a:rPr>
              <a:t>near</a:t>
            </a:r>
            <a:r>
              <a:rPr lang="it-IT" dirty="0" smtClean="0">
                <a:latin typeface="+mn-lt"/>
              </a:rPr>
              <a:t> </a:t>
            </a:r>
            <a:r>
              <a:rPr lang="it-IT" dirty="0" err="1" smtClean="0">
                <a:latin typeface="+mn-lt"/>
              </a:rPr>
              <a:t>sea-level</a:t>
            </a:r>
            <a:r>
              <a:rPr lang="it-IT" dirty="0" smtClean="0">
                <a:latin typeface="+mn-lt"/>
              </a:rPr>
              <a:t> </a:t>
            </a:r>
            <a:r>
              <a:rPr lang="it-IT" dirty="0" err="1" smtClean="0">
                <a:latin typeface="+mn-lt"/>
              </a:rPr>
              <a:t>blocks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580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290332"/>
            <a:ext cx="3060576" cy="6567668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372200" y="1916832"/>
            <a:ext cx="2477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www.xylem.com/en-US/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51520" y="1639833"/>
            <a:ext cx="35649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«numerica» o «computazionale»</a:t>
            </a:r>
          </a:p>
          <a:p>
            <a:r>
              <a:rPr lang="it-IT" dirty="0" smtClean="0"/>
              <a:t>vuol dire che le equazioni vengono</a:t>
            </a:r>
          </a:p>
          <a:p>
            <a:r>
              <a:rPr lang="it-IT" dirty="0"/>
              <a:t>r</a:t>
            </a:r>
            <a:r>
              <a:rPr lang="it-IT" dirty="0" smtClean="0"/>
              <a:t>ese numeriche e risolte su un </a:t>
            </a:r>
          </a:p>
          <a:p>
            <a:r>
              <a:rPr lang="it-IT" dirty="0"/>
              <a:t>n</a:t>
            </a:r>
            <a:r>
              <a:rPr lang="it-IT" dirty="0" smtClean="0"/>
              <a:t>umero finito di punti: la griglia</a:t>
            </a:r>
          </a:p>
          <a:p>
            <a:r>
              <a:rPr lang="it-IT" dirty="0" smtClean="0"/>
              <a:t>di calcolo</a:t>
            </a:r>
          </a:p>
        </p:txBody>
      </p:sp>
    </p:spTree>
    <p:extLst>
      <p:ext uri="{BB962C8B-B14F-4D97-AF65-F5344CB8AC3E}">
        <p14:creationId xmlns:p14="http://schemas.microsoft.com/office/powerpoint/2010/main" val="333367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932" y="77991"/>
            <a:ext cx="4810769" cy="3436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012" y="4058939"/>
            <a:ext cx="3462020" cy="1198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800127"/>
            <a:ext cx="4974590" cy="1981200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323528" y="5596661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500"/>
              </a:spcAft>
            </a:pPr>
            <a:r>
              <a:rPr lang="it-IT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Forza di sollevamento su blocchi di calcestruzzo alla base di un </a:t>
            </a:r>
            <a:r>
              <a:rPr lang="it-IT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cassone</a:t>
            </a:r>
            <a:endParaRPr lang="it-IT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148064" y="994427"/>
            <a:ext cx="3456384" cy="1697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ts val="1200"/>
              </a:lnSpc>
              <a:spcAft>
                <a:spcPts val="500"/>
              </a:spcAft>
            </a:pPr>
            <a:r>
              <a:rPr lang="it-IT" sz="1400" dirty="0" smtClean="0">
                <a:solidFill>
                  <a:srgbClr val="000000"/>
                </a:solidFill>
                <a:latin typeface="calibri "/>
                <a:ea typeface="Times New Roman" panose="02020603050405020304" pitchFamily="18" charset="0"/>
              </a:rPr>
              <a:t>Azioni </a:t>
            </a:r>
            <a:r>
              <a:rPr lang="it-IT" sz="1400" dirty="0">
                <a:solidFill>
                  <a:srgbClr val="000000"/>
                </a:solidFill>
                <a:latin typeface="calibri "/>
                <a:ea typeface="Times New Roman" panose="02020603050405020304" pitchFamily="18" charset="0"/>
              </a:rPr>
              <a:t>idrodinamiche su </a:t>
            </a:r>
            <a:r>
              <a:rPr lang="it-IT" sz="1400" dirty="0" smtClean="0">
                <a:solidFill>
                  <a:srgbClr val="000000"/>
                </a:solidFill>
                <a:latin typeface="calibri "/>
                <a:ea typeface="Times New Roman" panose="02020603050405020304" pitchFamily="18" charset="0"/>
              </a:rPr>
              <a:t>blocchi </a:t>
            </a:r>
            <a:r>
              <a:rPr lang="it-IT" sz="1400" dirty="0">
                <a:solidFill>
                  <a:srgbClr val="000000"/>
                </a:solidFill>
                <a:latin typeface="calibri "/>
                <a:ea typeface="Times New Roman" panose="02020603050405020304" pitchFamily="18" charset="0"/>
              </a:rPr>
              <a:t>di </a:t>
            </a:r>
            <a:r>
              <a:rPr lang="it-IT" sz="1400" dirty="0" smtClean="0">
                <a:solidFill>
                  <a:srgbClr val="000000"/>
                </a:solidFill>
                <a:latin typeface="calibri "/>
                <a:ea typeface="Times New Roman" panose="02020603050405020304" pitchFamily="18" charset="0"/>
              </a:rPr>
              <a:t>calcestruzzo </a:t>
            </a:r>
            <a:r>
              <a:rPr lang="it-IT" sz="1400" dirty="0">
                <a:solidFill>
                  <a:srgbClr val="000000"/>
                </a:solidFill>
                <a:latin typeface="calibri "/>
                <a:ea typeface="Times New Roman" panose="02020603050405020304" pitchFamily="18" charset="0"/>
              </a:rPr>
              <a:t>al piede di una diga </a:t>
            </a:r>
            <a:r>
              <a:rPr lang="it-IT" sz="1400" dirty="0" smtClean="0">
                <a:solidFill>
                  <a:srgbClr val="000000"/>
                </a:solidFill>
                <a:latin typeface="calibri "/>
                <a:ea typeface="Times New Roman" panose="02020603050405020304" pitchFamily="18" charset="0"/>
              </a:rPr>
              <a:t>marittima</a:t>
            </a:r>
          </a:p>
          <a:p>
            <a:pPr indent="180340" algn="just">
              <a:lnSpc>
                <a:spcPts val="1200"/>
              </a:lnSpc>
              <a:spcAft>
                <a:spcPts val="500"/>
              </a:spcAft>
            </a:pPr>
            <a:r>
              <a:rPr lang="it-IT" sz="1400" dirty="0" smtClean="0">
                <a:solidFill>
                  <a:srgbClr val="000000"/>
                </a:solidFill>
                <a:latin typeface="calibri "/>
                <a:ea typeface="Times New Roman" panose="02020603050405020304" pitchFamily="18" charset="0"/>
              </a:rPr>
              <a:t>Lavoro svolto </a:t>
            </a:r>
            <a:r>
              <a:rPr lang="it-IT" sz="1400" dirty="0">
                <a:solidFill>
                  <a:srgbClr val="000000"/>
                </a:solidFill>
                <a:latin typeface="calibri "/>
                <a:ea typeface="Times New Roman" panose="02020603050405020304" pitchFamily="18" charset="0"/>
              </a:rPr>
              <a:t>in collaborazione </a:t>
            </a:r>
            <a:r>
              <a:rPr lang="it-IT" sz="1400" dirty="0" smtClean="0">
                <a:solidFill>
                  <a:srgbClr val="000000"/>
                </a:solidFill>
                <a:latin typeface="calibri "/>
                <a:ea typeface="Times New Roman" panose="02020603050405020304" pitchFamily="18" charset="0"/>
              </a:rPr>
              <a:t>tra il </a:t>
            </a:r>
            <a:r>
              <a:rPr lang="it-IT" sz="1400" dirty="0">
                <a:solidFill>
                  <a:srgbClr val="000000"/>
                </a:solidFill>
                <a:latin typeface="calibri "/>
                <a:ea typeface="Times New Roman" panose="02020603050405020304" pitchFamily="18" charset="0"/>
              </a:rPr>
              <a:t>Laboratorio di Idraulica Ambientale e Marittima (LIAM) dell’Università dell’Aquila (Di </a:t>
            </a:r>
            <a:r>
              <a:rPr lang="it-IT" sz="1400" dirty="0" err="1">
                <a:solidFill>
                  <a:srgbClr val="000000"/>
                </a:solidFill>
                <a:latin typeface="calibri "/>
                <a:ea typeface="Times New Roman" panose="02020603050405020304" pitchFamily="18" charset="0"/>
              </a:rPr>
              <a:t>Risio</a:t>
            </a:r>
            <a:r>
              <a:rPr lang="it-IT" sz="1400" dirty="0">
                <a:solidFill>
                  <a:srgbClr val="000000"/>
                </a:solidFill>
                <a:latin typeface="calibri "/>
                <a:ea typeface="Times New Roman" panose="02020603050405020304" pitchFamily="18" charset="0"/>
              </a:rPr>
              <a:t> et al., 2007), che ha eseguito le prove di laboratorio, mentre le prove numeriche sono state svolte presso il  MEDUS.</a:t>
            </a:r>
            <a:endParaRPr lang="en-GB" sz="1400" dirty="0">
              <a:effectLst/>
              <a:latin typeface="calibri "/>
              <a:ea typeface="Times New Roman" panose="02020603050405020304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95536" y="6043860"/>
            <a:ext cx="72255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0" indent="-180340" algn="just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F.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Dentale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G.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Donnarumma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Pugliese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Carratelli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(2014), Simulation Of Flow Within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Armour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Blocks In A Breakwater, </a:t>
            </a:r>
            <a:r>
              <a:rPr lang="en-US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Journal of Coastal Research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GB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43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3501008"/>
            <a:ext cx="8229600" cy="1440160"/>
          </a:xfrm>
        </p:spPr>
        <p:txBody>
          <a:bodyPr>
            <a:normAutofit/>
          </a:bodyPr>
          <a:lstStyle/>
          <a:p>
            <a:r>
              <a:rPr lang="it-IT" sz="14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Jiansheng</a:t>
            </a:r>
            <a:r>
              <a:rPr lang="it-IT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it-IT" sz="14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Xiang</a:t>
            </a:r>
            <a:r>
              <a:rPr lang="it-IT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John-Paul </a:t>
            </a:r>
            <a:r>
              <a:rPr lang="it-IT" sz="14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Latham</a:t>
            </a:r>
            <a:r>
              <a:rPr lang="it-IT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it-IT" sz="14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Axelle</a:t>
            </a:r>
            <a:r>
              <a:rPr lang="it-IT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it-IT" sz="14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Vire</a:t>
            </a:r>
            <a:r>
              <a:rPr lang="it-IT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Elena </a:t>
            </a:r>
            <a:r>
              <a:rPr lang="it-IT" sz="14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Anastasaki</a:t>
            </a:r>
            <a:r>
              <a:rPr lang="it-IT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Christopher C. </a:t>
            </a:r>
            <a:r>
              <a:rPr lang="it-IT" sz="14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Pain</a:t>
            </a:r>
            <a:r>
              <a:rPr lang="it-IT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Frank </a:t>
            </a:r>
            <a:r>
              <a:rPr lang="it-IT" sz="14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Milthaler</a:t>
            </a:r>
            <a:endParaRPr lang="it-IT" sz="14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r>
              <a:rPr lang="en-US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SIMULATION TOOLS FOR NUMERICAL BREAKWATER MODELS INCLUDING COUPLED FLUIDITY/Y3D </a:t>
            </a: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299085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335498"/>
            <a:ext cx="30099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6"/>
          <p:cNvSpPr/>
          <p:nvPr/>
        </p:nvSpPr>
        <p:spPr>
          <a:xfrm>
            <a:off x="2743136" y="125218"/>
            <a:ext cx="4349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 smtClean="0">
                <a:latin typeface="Calibri" pitchFamily="34" charset="0"/>
              </a:rPr>
              <a:t>Per completare ed estendere il  FWAU a tutte le situazioni, anche le </a:t>
            </a:r>
            <a:r>
              <a:rPr lang="it-IT" sz="1600" b="1" dirty="0" err="1" smtClean="0">
                <a:latin typeface="Calibri" pitchFamily="34" charset="0"/>
              </a:rPr>
              <a:t>piu</a:t>
            </a:r>
            <a:r>
              <a:rPr lang="it-IT" sz="1600" b="1" dirty="0" smtClean="0">
                <a:latin typeface="Calibri" pitchFamily="34" charset="0"/>
              </a:rPr>
              <a:t> complesse, </a:t>
            </a:r>
            <a:endParaRPr lang="it-IT" sz="16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37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32656"/>
            <a:ext cx="7430401" cy="4196867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23528" y="465313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Colibri"/>
              </a:rPr>
              <a:t>Interlocking </a:t>
            </a:r>
            <a:r>
              <a:rPr lang="en-GB" dirty="0">
                <a:latin typeface="Colibri"/>
              </a:rPr>
              <a:t>of individual </a:t>
            </a:r>
            <a:r>
              <a:rPr lang="en-GB" dirty="0" err="1">
                <a:latin typeface="Colibri"/>
              </a:rPr>
              <a:t>Xbloc</a:t>
            </a:r>
            <a:r>
              <a:rPr lang="en-GB" dirty="0">
                <a:latin typeface="Colibri"/>
              </a:rPr>
              <a:t> armour units has been determined by </a:t>
            </a:r>
            <a:r>
              <a:rPr lang="en-GB" dirty="0" err="1">
                <a:latin typeface="Colibri"/>
              </a:rPr>
              <a:t>pullout</a:t>
            </a:r>
            <a:r>
              <a:rPr lang="en-GB" dirty="0">
                <a:latin typeface="Colibri"/>
              </a:rPr>
              <a:t> tests. </a:t>
            </a:r>
            <a:r>
              <a:rPr lang="en-GB" dirty="0" smtClean="0">
                <a:latin typeface="Colibri"/>
              </a:rPr>
              <a:t>The </a:t>
            </a:r>
            <a:r>
              <a:rPr lang="en-GB" dirty="0" err="1" smtClean="0">
                <a:latin typeface="Colibri"/>
              </a:rPr>
              <a:t>pullout</a:t>
            </a:r>
            <a:r>
              <a:rPr lang="en-GB" dirty="0" smtClean="0">
                <a:latin typeface="Colibri"/>
              </a:rPr>
              <a:t> </a:t>
            </a:r>
            <a:r>
              <a:rPr lang="en-GB" dirty="0">
                <a:latin typeface="Colibri"/>
              </a:rPr>
              <a:t>force has been determined experimentally.</a:t>
            </a:r>
          </a:p>
        </p:txBody>
      </p:sp>
      <p:sp>
        <p:nvSpPr>
          <p:cNvPr id="4" name="Rettangolo 3"/>
          <p:cNvSpPr/>
          <p:nvPr/>
        </p:nvSpPr>
        <p:spPr>
          <a:xfrm>
            <a:off x="340906" y="5456332"/>
            <a:ext cx="8532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Colibri"/>
              </a:rPr>
              <a:t>Placement and Structural Strength of </a:t>
            </a:r>
            <a:r>
              <a:rPr lang="en-GB" sz="1600" dirty="0" err="1">
                <a:latin typeface="Colibri"/>
              </a:rPr>
              <a:t>Xbloc</a:t>
            </a:r>
            <a:r>
              <a:rPr lang="en-GB" sz="1600" dirty="0">
                <a:latin typeface="Colibri"/>
              </a:rPr>
              <a:t>® and other Single Layer Armour Units</a:t>
            </a:r>
          </a:p>
          <a:p>
            <a:r>
              <a:rPr lang="en-GB" sz="1600" dirty="0">
                <a:latin typeface="Colibri"/>
              </a:rPr>
              <a:t>Authors: </a:t>
            </a:r>
            <a:r>
              <a:rPr lang="en-GB" sz="1600" dirty="0">
                <a:latin typeface="Colibri"/>
                <a:hlinkClick r:id="rId3"/>
              </a:rPr>
              <a:t>M. </a:t>
            </a:r>
            <a:r>
              <a:rPr lang="en-GB" sz="1600" dirty="0" err="1">
                <a:latin typeface="Colibri"/>
                <a:hlinkClick r:id="rId3"/>
              </a:rPr>
              <a:t>Muttray</a:t>
            </a:r>
            <a:r>
              <a:rPr lang="en-GB" sz="1600" dirty="0">
                <a:latin typeface="Colibri"/>
              </a:rPr>
              <a:t> , </a:t>
            </a:r>
            <a:r>
              <a:rPr lang="en-GB" sz="1600" dirty="0">
                <a:latin typeface="Colibri"/>
                <a:hlinkClick r:id="rId4"/>
              </a:rPr>
              <a:t>J. </a:t>
            </a:r>
            <a:r>
              <a:rPr lang="en-GB" sz="1600" dirty="0" err="1">
                <a:latin typeface="Colibri"/>
                <a:hlinkClick r:id="rId4"/>
              </a:rPr>
              <a:t>Reedijk</a:t>
            </a:r>
            <a:r>
              <a:rPr lang="en-GB" sz="1600" dirty="0">
                <a:latin typeface="Colibri"/>
              </a:rPr>
              <a:t> , </a:t>
            </a:r>
            <a:r>
              <a:rPr lang="en-GB" sz="1600" dirty="0">
                <a:latin typeface="Colibri"/>
                <a:hlinkClick r:id="rId5"/>
              </a:rPr>
              <a:t>I. </a:t>
            </a:r>
            <a:r>
              <a:rPr lang="en-GB" sz="1600" dirty="0" err="1">
                <a:latin typeface="Colibri"/>
                <a:hlinkClick r:id="rId5"/>
              </a:rPr>
              <a:t>Vos</a:t>
            </a:r>
            <a:r>
              <a:rPr lang="en-GB" sz="1600" dirty="0">
                <a:latin typeface="Colibri"/>
                <a:hlinkClick r:id="rId5"/>
              </a:rPr>
              <a:t>-Rovers</a:t>
            </a:r>
            <a:r>
              <a:rPr lang="en-GB" sz="1600" dirty="0">
                <a:latin typeface="Colibri"/>
              </a:rPr>
              <a:t> , and </a:t>
            </a:r>
            <a:r>
              <a:rPr lang="en-GB" sz="1600" dirty="0">
                <a:latin typeface="Colibri"/>
                <a:hlinkClick r:id="rId6"/>
              </a:rPr>
              <a:t>P. Bakker</a:t>
            </a:r>
            <a:endParaRPr lang="en-GB" sz="1600" dirty="0">
              <a:latin typeface="Colibri"/>
            </a:endParaRPr>
          </a:p>
          <a:p>
            <a:r>
              <a:rPr lang="en-GB" sz="1600" dirty="0">
                <a:latin typeface="Colibri"/>
              </a:rPr>
              <a:t>Published Online: July 07, 2015  Institution of Civil Engineers</a:t>
            </a:r>
          </a:p>
        </p:txBody>
      </p:sp>
    </p:spTree>
    <p:extLst>
      <p:ext uri="{BB962C8B-B14F-4D97-AF65-F5344CB8AC3E}">
        <p14:creationId xmlns:p14="http://schemas.microsoft.com/office/powerpoint/2010/main" val="147847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95" y="404664"/>
            <a:ext cx="4132287" cy="309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516" y="1124744"/>
            <a:ext cx="4896483" cy="2167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589" y="4832975"/>
            <a:ext cx="4190831" cy="171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3059832" y="1700808"/>
            <a:ext cx="0" cy="2016224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3419872" y="1728098"/>
            <a:ext cx="0" cy="198893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2245738" y="1700808"/>
            <a:ext cx="0" cy="2016224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1927736" y="3740260"/>
            <a:ext cx="591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/>
              <a:t>Hs</a:t>
            </a:r>
            <a:r>
              <a:rPr lang="it-IT" sz="1400" dirty="0" smtClean="0"/>
              <a:t>=2</a:t>
            </a:r>
            <a:endParaRPr lang="en-GB" sz="1400" dirty="0"/>
          </a:p>
        </p:txBody>
      </p:sp>
      <p:sp>
        <p:nvSpPr>
          <p:cNvPr id="10" name="Rettangolo 9"/>
          <p:cNvSpPr/>
          <p:nvPr/>
        </p:nvSpPr>
        <p:spPr>
          <a:xfrm>
            <a:off x="2677793" y="3723588"/>
            <a:ext cx="5918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 err="1" smtClean="0"/>
              <a:t>Hs</a:t>
            </a:r>
            <a:r>
              <a:rPr lang="it-IT" sz="1400" dirty="0" smtClean="0"/>
              <a:t>=4</a:t>
            </a:r>
            <a:endParaRPr lang="en-GB" sz="1400" dirty="0"/>
          </a:p>
        </p:txBody>
      </p:sp>
      <p:sp>
        <p:nvSpPr>
          <p:cNvPr id="16" name="Rettangolo 15"/>
          <p:cNvSpPr/>
          <p:nvPr/>
        </p:nvSpPr>
        <p:spPr>
          <a:xfrm>
            <a:off x="3341331" y="3725100"/>
            <a:ext cx="5918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 err="1" smtClean="0"/>
              <a:t>Hs</a:t>
            </a:r>
            <a:r>
              <a:rPr lang="it-IT" sz="1400" dirty="0" smtClean="0"/>
              <a:t>=6</a:t>
            </a:r>
            <a:endParaRPr lang="en-GB" sz="14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1017070" y="4232813"/>
            <a:ext cx="2937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latin typeface="Calibri" pitchFamily="34" charset="0"/>
              </a:rPr>
              <a:t>Pull out </a:t>
            </a:r>
            <a:r>
              <a:rPr lang="it-IT" sz="1600" dirty="0" err="1" smtClean="0">
                <a:latin typeface="Calibri" pitchFamily="34" charset="0"/>
              </a:rPr>
              <a:t>results</a:t>
            </a:r>
            <a:r>
              <a:rPr lang="it-IT" sz="1600" dirty="0" smtClean="0">
                <a:latin typeface="Calibri" pitchFamily="34" charset="0"/>
              </a:rPr>
              <a:t> from</a:t>
            </a:r>
          </a:p>
          <a:p>
            <a:pPr algn="r"/>
            <a:r>
              <a:rPr lang="it-IT" sz="1600" dirty="0" err="1" smtClean="0">
                <a:latin typeface="Calibri" pitchFamily="34" charset="0"/>
              </a:rPr>
              <a:t>Latham</a:t>
            </a:r>
            <a:r>
              <a:rPr lang="it-IT" sz="1600" dirty="0" smtClean="0">
                <a:latin typeface="Calibri" pitchFamily="34" charset="0"/>
              </a:rPr>
              <a:t> et al 2008, </a:t>
            </a:r>
            <a:r>
              <a:rPr lang="it-IT" sz="1600" dirty="0" err="1" smtClean="0">
                <a:latin typeface="Calibri" pitchFamily="34" charset="0"/>
              </a:rPr>
              <a:t>Muttray</a:t>
            </a:r>
            <a:r>
              <a:rPr lang="it-IT" sz="1600" dirty="0" smtClean="0">
                <a:latin typeface="Calibri" pitchFamily="34" charset="0"/>
              </a:rPr>
              <a:t> 2005</a:t>
            </a:r>
            <a:endParaRPr lang="en-GB" sz="1600" dirty="0">
              <a:latin typeface="Calibri" pitchFamily="34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2658554" y="219997"/>
            <a:ext cx="5219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+mn-lt"/>
              </a:rPr>
              <a:t> :</a:t>
            </a:r>
            <a:endParaRPr lang="it-IT" dirty="0" smtClean="0">
              <a:latin typeface="+mn-lt"/>
            </a:endParaRPr>
          </a:p>
          <a:p>
            <a:r>
              <a:rPr lang="it-IT" dirty="0" err="1" smtClean="0">
                <a:latin typeface="+mn-lt"/>
              </a:rPr>
              <a:t>Forces</a:t>
            </a:r>
            <a:r>
              <a:rPr lang="it-IT" dirty="0" smtClean="0">
                <a:latin typeface="+mn-lt"/>
              </a:rPr>
              <a:t> on single </a:t>
            </a:r>
            <a:r>
              <a:rPr lang="it-IT" dirty="0" err="1" smtClean="0">
                <a:latin typeface="+mn-lt"/>
              </a:rPr>
              <a:t>blocks</a:t>
            </a:r>
            <a:r>
              <a:rPr lang="it-IT" dirty="0" smtClean="0">
                <a:latin typeface="+mn-lt"/>
              </a:rPr>
              <a:t>  be </a:t>
            </a:r>
            <a:r>
              <a:rPr lang="it-IT" dirty="0" err="1" smtClean="0">
                <a:latin typeface="+mn-lt"/>
              </a:rPr>
              <a:t>compared</a:t>
            </a:r>
            <a:r>
              <a:rPr lang="it-IT" dirty="0" smtClean="0">
                <a:latin typeface="+mn-lt"/>
              </a:rPr>
              <a:t> to pull-out force</a:t>
            </a:r>
            <a:endParaRPr lang="en-GB" dirty="0">
              <a:latin typeface="+mn-lt"/>
            </a:endParaRPr>
          </a:p>
        </p:txBody>
      </p:sp>
      <p:pic>
        <p:nvPicPr>
          <p:cNvPr id="13" name="Picture 10" descr="tuffatorestilizzat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89836" y="3568541"/>
            <a:ext cx="322046" cy="456471"/>
          </a:xfrm>
          <a:prstGeom prst="rect">
            <a:avLst/>
          </a:prstGeom>
          <a:noFill/>
        </p:spPr>
      </p:pic>
      <p:cxnSp>
        <p:nvCxnSpPr>
          <p:cNvPr id="14" name="Connettore 1 13"/>
          <p:cNvCxnSpPr/>
          <p:nvPr/>
        </p:nvCxnSpPr>
        <p:spPr>
          <a:xfrm>
            <a:off x="1691680" y="1668162"/>
            <a:ext cx="0" cy="2016224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1335907" y="3717032"/>
            <a:ext cx="591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/>
              <a:t>Hs</a:t>
            </a:r>
            <a:r>
              <a:rPr lang="it-IT" sz="1400" dirty="0" smtClean="0"/>
              <a:t>=1</a:t>
            </a:r>
            <a:endParaRPr lang="en-GB" sz="14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6096" y="3860382"/>
            <a:ext cx="3457200" cy="27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7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522996" y="5641718"/>
            <a:ext cx="2747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latin typeface="Calibri" pitchFamily="34" charset="0"/>
              </a:rPr>
              <a:t>Sant’Erasmo </a:t>
            </a:r>
            <a:r>
              <a:rPr lang="it-IT" sz="2000" dirty="0" err="1" smtClean="0">
                <a:latin typeface="Calibri" pitchFamily="34" charset="0"/>
              </a:rPr>
              <a:t>Breakwater</a:t>
            </a:r>
            <a:endParaRPr lang="it-IT" sz="2000" dirty="0">
              <a:latin typeface="Calibri" pitchFamily="34" charset="0"/>
            </a:endParaRPr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2" cstate="print"/>
          <a:srcRect l="2372" r="8277"/>
          <a:stretch>
            <a:fillRect/>
          </a:stretch>
        </p:blipFill>
        <p:spPr bwMode="auto">
          <a:xfrm>
            <a:off x="504000" y="2564904"/>
            <a:ext cx="8640000" cy="229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reccia circolare in giù 11"/>
          <p:cNvSpPr/>
          <p:nvPr/>
        </p:nvSpPr>
        <p:spPr>
          <a:xfrm>
            <a:off x="4788024" y="2060848"/>
            <a:ext cx="3672408" cy="80352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1" name="Picture 10" descr="tuffatorestilizza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5013176"/>
            <a:ext cx="711200" cy="1008062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1674654" y="6334780"/>
            <a:ext cx="62986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latin typeface="Calibri" pitchFamily="34" charset="0"/>
                <a:cs typeface="Calibri" pitchFamily="34" charset="0"/>
              </a:rPr>
              <a:t>Cavallaro - Dentale - </a:t>
            </a:r>
            <a:r>
              <a:rPr lang="it-IT" sz="1400" dirty="0" err="1">
                <a:latin typeface="Calibri" pitchFamily="34" charset="0"/>
                <a:cs typeface="Calibri" pitchFamily="34" charset="0"/>
              </a:rPr>
              <a:t>Foti</a:t>
            </a:r>
            <a:r>
              <a:rPr lang="it-IT" sz="1400" dirty="0">
                <a:latin typeface="Calibri" pitchFamily="34" charset="0"/>
                <a:cs typeface="Calibri" pitchFamily="34" charset="0"/>
              </a:rPr>
              <a:t> - Musumeci –</a:t>
            </a:r>
            <a:r>
              <a:rPr lang="en-US" sz="1400" u="sng" dirty="0" err="1">
                <a:latin typeface="Calibri" pitchFamily="34" charset="0"/>
                <a:cs typeface="Calibri" pitchFamily="34" charset="0"/>
              </a:rPr>
              <a:t>Pugliese</a:t>
            </a:r>
            <a:r>
              <a:rPr lang="en-US" sz="1400" u="sng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u="sng" dirty="0" err="1" smtClean="0">
                <a:latin typeface="Calibri" pitchFamily="34" charset="0"/>
                <a:cs typeface="Calibri" pitchFamily="34" charset="0"/>
              </a:rPr>
              <a:t>Carratelli</a:t>
            </a:r>
            <a:r>
              <a:rPr lang="en-US" sz="1400" u="sng" dirty="0" smtClean="0">
                <a:latin typeface="Calibri" pitchFamily="34" charset="0"/>
                <a:cs typeface="Calibri" pitchFamily="34" charset="0"/>
              </a:rPr>
              <a:t>,  ICCE 2012 Santander Spain</a:t>
            </a:r>
            <a:endParaRPr lang="en-US" sz="1400" u="sng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4000" y="181201"/>
            <a:ext cx="8100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Non ci sono solo le forze;</a:t>
            </a:r>
          </a:p>
          <a:p>
            <a:r>
              <a:rPr lang="it-IT" sz="2400" b="1" dirty="0" err="1" smtClean="0"/>
              <a:t>Run</a:t>
            </a:r>
            <a:r>
              <a:rPr lang="it-IT" sz="2400" b="1" dirty="0" smtClean="0"/>
              <a:t>-up (risalita) e </a:t>
            </a:r>
            <a:r>
              <a:rPr lang="it-IT" sz="2400" b="1" dirty="0" err="1" smtClean="0"/>
              <a:t>overtopping</a:t>
            </a:r>
            <a:r>
              <a:rPr lang="it-IT" sz="2400" b="1" dirty="0" smtClean="0"/>
              <a:t> sono elementi importanti della progettazione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77343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/>
          <p:nvPr/>
        </p:nvPicPr>
        <p:blipFill>
          <a:blip r:embed="rId2"/>
          <a:srcRect l="12246" t="21189" r="3603" b="19207"/>
          <a:stretch>
            <a:fillRect/>
          </a:stretch>
        </p:blipFill>
        <p:spPr bwMode="auto">
          <a:xfrm>
            <a:off x="1115616" y="908720"/>
            <a:ext cx="7488831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475656" y="6033864"/>
            <a:ext cx="575510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z="1000" dirty="0" err="1" smtClean="0">
                <a:latin typeface="Arial Unicode MS" pitchFamily="34" charset="-128"/>
                <a:cs typeface="Arial" pitchFamily="34" charset="0"/>
              </a:rPr>
              <a:t>Dentale</a:t>
            </a:r>
            <a:r>
              <a:rPr lang="en-US" sz="1000" dirty="0" smtClean="0">
                <a:latin typeface="Arial Unicode MS" pitchFamily="34" charset="-128"/>
                <a:cs typeface="Arial" pitchFamily="34" charset="0"/>
              </a:rPr>
              <a:t>, </a:t>
            </a:r>
            <a:r>
              <a:rPr lang="en-US" sz="1000" dirty="0" err="1" smtClean="0">
                <a:latin typeface="Arial Unicode MS" pitchFamily="34" charset="-128"/>
                <a:cs typeface="Arial" pitchFamily="34" charset="0"/>
              </a:rPr>
              <a:t>Donnarumma</a:t>
            </a:r>
            <a:r>
              <a:rPr lang="en-US" sz="1000" dirty="0" smtClean="0">
                <a:latin typeface="Arial Unicode MS" pitchFamily="34" charset="-128"/>
                <a:cs typeface="Arial" pitchFamily="34" charset="0"/>
              </a:rPr>
              <a:t>, </a:t>
            </a:r>
            <a:r>
              <a:rPr lang="en-US" sz="1000" dirty="0" err="1" smtClean="0">
                <a:latin typeface="Arial Unicode MS" pitchFamily="34" charset="-128"/>
                <a:cs typeface="Arial" pitchFamily="34" charset="0"/>
              </a:rPr>
              <a:t>Pugliese</a:t>
            </a:r>
            <a:r>
              <a:rPr lang="en-US" sz="1000" dirty="0" smtClean="0">
                <a:latin typeface="Arial Unicode MS" pitchFamily="34" charset="-128"/>
                <a:cs typeface="Arial" pitchFamily="34" charset="0"/>
              </a:rPr>
              <a:t> </a:t>
            </a:r>
            <a:r>
              <a:rPr lang="en-US" sz="1000" dirty="0" err="1" smtClean="0">
                <a:latin typeface="Arial Unicode MS" pitchFamily="34" charset="-128"/>
                <a:cs typeface="Arial" pitchFamily="34" charset="0"/>
              </a:rPr>
              <a:t>Carratelli</a:t>
            </a:r>
            <a:r>
              <a:rPr lang="en-US" sz="1000" dirty="0" smtClean="0"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Simulation of flow within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armour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 blocks in a breakwater </a:t>
            </a:r>
          </a:p>
          <a:p>
            <a:pPr lvl="0"/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Journal of Coastal </a:t>
            </a:r>
            <a:r>
              <a:rPr lang="en-US" sz="1000" dirty="0">
                <a:latin typeface="Arial Unicode MS" pitchFamily="34" charset="-128"/>
                <a:cs typeface="Arial" pitchFamily="34" charset="0"/>
              </a:rPr>
              <a:t>Research  </a:t>
            </a:r>
            <a:r>
              <a:rPr lang="en-GB" sz="1000" dirty="0" smtClean="0">
                <a:latin typeface="Arial Unicode MS" pitchFamily="34" charset="-128"/>
                <a:cs typeface="Arial" pitchFamily="34" charset="0"/>
              </a:rPr>
              <a:t>JCOASTRES-D-13-00035R1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0" descr="tuffatorestilizza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416" y="4814361"/>
            <a:ext cx="711200" cy="1008062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1210435" y="262389"/>
            <a:ext cx="7839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Il coefficiente di riflessione Kr non ha </a:t>
            </a:r>
            <a:r>
              <a:rPr lang="it-IT" dirty="0" smtClean="0"/>
              <a:t>invece generalmente </a:t>
            </a:r>
            <a:r>
              <a:rPr lang="it-IT" dirty="0" smtClean="0"/>
              <a:t>una grande importanza</a:t>
            </a:r>
          </a:p>
          <a:p>
            <a:r>
              <a:rPr lang="it-IT" dirty="0" smtClean="0"/>
              <a:t>Progettuale; è però un importante strumento per la verifica e la calibrazione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181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l="6613" t="35387" r="12027" b="29886"/>
          <a:stretch>
            <a:fillRect/>
          </a:stretch>
        </p:blipFill>
        <p:spPr bwMode="auto">
          <a:xfrm>
            <a:off x="467544" y="5445224"/>
            <a:ext cx="2301322" cy="78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28442" t="45309" r="4089" b="27406"/>
          <a:stretch>
            <a:fillRect/>
          </a:stretch>
        </p:blipFill>
        <p:spPr bwMode="auto">
          <a:xfrm>
            <a:off x="4067944" y="5373216"/>
            <a:ext cx="2208082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asellaDiTesto 6"/>
          <p:cNvSpPr txBox="1"/>
          <p:nvPr/>
        </p:nvSpPr>
        <p:spPr>
          <a:xfrm>
            <a:off x="500034" y="357166"/>
            <a:ext cx="600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: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00034" y="2214554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Eurotop</a:t>
            </a:r>
            <a:r>
              <a:rPr lang="it-IT" dirty="0" smtClean="0"/>
              <a:t>:</a:t>
            </a:r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41602" t="47607" r="38476" b="39209"/>
          <a:stretch>
            <a:fillRect/>
          </a:stretch>
        </p:blipFill>
        <p:spPr bwMode="auto">
          <a:xfrm>
            <a:off x="2357422" y="2928934"/>
            <a:ext cx="1285884" cy="68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38629" t="64029" r="35971" b="20096"/>
          <a:stretch>
            <a:fillRect/>
          </a:stretch>
        </p:blipFill>
        <p:spPr bwMode="auto">
          <a:xfrm>
            <a:off x="571472" y="2928934"/>
            <a:ext cx="142876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asellaDiTesto 10"/>
          <p:cNvSpPr txBox="1"/>
          <p:nvPr/>
        </p:nvSpPr>
        <p:spPr>
          <a:xfrm>
            <a:off x="500034" y="4214818"/>
            <a:ext cx="8358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Eurotop</a:t>
            </a:r>
            <a:r>
              <a:rPr lang="it-IT" dirty="0" smtClean="0"/>
              <a:t> in termini di scala di </a:t>
            </a:r>
            <a:r>
              <a:rPr lang="it-IT" dirty="0" err="1" smtClean="0"/>
              <a:t>plottaggio</a:t>
            </a:r>
            <a:r>
              <a:rPr lang="it-IT" dirty="0" smtClean="0"/>
              <a:t> del grafico </a:t>
            </a:r>
          </a:p>
          <a:p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1763688" y="726498"/>
            <a:ext cx="396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Parametri che compaiono nelle formule:</a:t>
            </a:r>
          </a:p>
        </p:txBody>
      </p:sp>
    </p:spTree>
    <p:extLst>
      <p:ext uri="{BB962C8B-B14F-4D97-AF65-F5344CB8AC3E}">
        <p14:creationId xmlns:p14="http://schemas.microsoft.com/office/powerpoint/2010/main" val="219386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933056"/>
            <a:ext cx="6680547" cy="252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Rettangolo 14"/>
          <p:cNvSpPr/>
          <p:nvPr/>
        </p:nvSpPr>
        <p:spPr>
          <a:xfrm rot="2182214" flipV="1">
            <a:off x="4222727" y="5209257"/>
            <a:ext cx="2664296" cy="18294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4067944" y="429967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complex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situation: A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drainage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canal</a:t>
            </a:r>
            <a:endParaRPr lang="it-IT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Connettore 2 17"/>
          <p:cNvCxnSpPr/>
          <p:nvPr/>
        </p:nvCxnSpPr>
        <p:spPr>
          <a:xfrm>
            <a:off x="3444039" y="1699067"/>
            <a:ext cx="1062355" cy="2665939"/>
          </a:xfrm>
          <a:prstGeom prst="straightConnector1">
            <a:avLst/>
          </a:prstGeom>
          <a:ln w="158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>
            <a:off x="2411760" y="1736812"/>
            <a:ext cx="1152128" cy="2988332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/>
          <p:cNvSpPr txBox="1"/>
          <p:nvPr/>
        </p:nvSpPr>
        <p:spPr>
          <a:xfrm>
            <a:off x="2123728" y="1660158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?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3216503" y="1844824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?</a:t>
            </a:r>
            <a:endParaRPr lang="it-IT" b="1" dirty="0">
              <a:solidFill>
                <a:srgbClr val="002060"/>
              </a:solidFill>
            </a:endParaRPr>
          </a:p>
        </p:txBody>
      </p:sp>
      <p:cxnSp>
        <p:nvCxnSpPr>
          <p:cNvPr id="14" name="Connettore 2 13"/>
          <p:cNvCxnSpPr/>
          <p:nvPr/>
        </p:nvCxnSpPr>
        <p:spPr>
          <a:xfrm flipH="1">
            <a:off x="3216503" y="799299"/>
            <a:ext cx="2003569" cy="392584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4817383" y="1890990"/>
            <a:ext cx="3621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latin typeface="Arial" pitchFamily="34" charset="0"/>
                <a:cs typeface="Arial" pitchFamily="34" charset="0"/>
              </a:rPr>
              <a:t>Come scegliere i parametri per </a:t>
            </a:r>
          </a:p>
          <a:p>
            <a:r>
              <a:rPr lang="it-IT" b="1" dirty="0" smtClean="0">
                <a:latin typeface="Arial" pitchFamily="34" charset="0"/>
                <a:cs typeface="Arial" pitchFamily="34" charset="0"/>
              </a:rPr>
              <a:t>le formule empiriche?</a:t>
            </a:r>
            <a:endParaRPr lang="it-IT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37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0" y="1714488"/>
          <a:ext cx="4500562" cy="2000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6" name="AutoCAD Drawing" r:id="rId3" imgW="8439120" imgH="4705200" progId="">
                  <p:embed/>
                </p:oleObj>
              </mc:Choice>
              <mc:Fallback>
                <p:oleObj name="AutoCAD Drawing" r:id="rId3" imgW="8439120" imgH="4705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0128" t="42679" r="32072" b="19400"/>
                      <a:stretch>
                        <a:fillRect/>
                      </a:stretch>
                    </p:blipFill>
                    <p:spPr bwMode="auto">
                      <a:xfrm>
                        <a:off x="0" y="1714488"/>
                        <a:ext cx="4500562" cy="20002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nettore 1 6"/>
          <p:cNvCxnSpPr/>
          <p:nvPr/>
        </p:nvCxnSpPr>
        <p:spPr>
          <a:xfrm>
            <a:off x="114300" y="6500834"/>
            <a:ext cx="8929688" cy="0"/>
          </a:xfrm>
          <a:prstGeom prst="line">
            <a:avLst/>
          </a:prstGeom>
          <a:ln w="25400" cap="rnd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428596" y="1214422"/>
            <a:ext cx="82153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1400" dirty="0" err="1" smtClean="0">
                <a:latin typeface="Calibri" pitchFamily="34" charset="0"/>
              </a:rPr>
              <a:t>Physical</a:t>
            </a:r>
            <a:r>
              <a:rPr lang="it-IT" sz="1400" dirty="0" smtClean="0">
                <a:latin typeface="Calibri" pitchFamily="34" charset="0"/>
              </a:rPr>
              <a:t> </a:t>
            </a:r>
            <a:r>
              <a:rPr lang="it-IT" sz="1400" dirty="0" err="1" smtClean="0">
                <a:latin typeface="Calibri" pitchFamily="34" charset="0"/>
              </a:rPr>
              <a:t>Model</a:t>
            </a:r>
            <a:r>
              <a:rPr lang="it-IT" sz="1400" dirty="0" smtClean="0">
                <a:latin typeface="Calibri" pitchFamily="34" charset="0"/>
              </a:rPr>
              <a:t> - University of </a:t>
            </a:r>
            <a:r>
              <a:rPr lang="it-IT" sz="1400" dirty="0" err="1" smtClean="0">
                <a:latin typeface="Calibri" pitchFamily="34" charset="0"/>
              </a:rPr>
              <a:t>Catania-</a:t>
            </a:r>
            <a:r>
              <a:rPr lang="it-IT" sz="1400" dirty="0" smtClean="0">
                <a:latin typeface="Calibri" pitchFamily="34" charset="0"/>
              </a:rPr>
              <a:t> Scale 1:80</a:t>
            </a:r>
            <a:endParaRPr lang="it-IT" sz="1400" dirty="0">
              <a:latin typeface="Calibri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214282" y="857232"/>
            <a:ext cx="1410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latin typeface="Calibri" pitchFamily="34" charset="0"/>
              </a:rPr>
              <a:t>Sant’Erasmo </a:t>
            </a:r>
            <a:endParaRPr lang="it-IT" dirty="0">
              <a:latin typeface="Calibri" pitchFamily="34" charset="0"/>
            </a:endParaRPr>
          </a:p>
        </p:txBody>
      </p:sp>
      <p:grpSp>
        <p:nvGrpSpPr>
          <p:cNvPr id="3" name="Gruppo 16"/>
          <p:cNvGrpSpPr/>
          <p:nvPr/>
        </p:nvGrpSpPr>
        <p:grpSpPr>
          <a:xfrm>
            <a:off x="428596" y="4429132"/>
            <a:ext cx="2786082" cy="2000264"/>
            <a:chOff x="6786578" y="3429000"/>
            <a:chExt cx="2214578" cy="1647944"/>
          </a:xfrm>
        </p:grpSpPr>
        <p:pic>
          <p:nvPicPr>
            <p:cNvPr id="14" name="Picture 120" descr="L0058_spettro_inc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786578" y="3429000"/>
              <a:ext cx="2214578" cy="1647944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</p:spPr>
        </p:pic>
        <p:sp>
          <p:nvSpPr>
            <p:cNvPr id="15" name="CasellaDiTesto 14"/>
            <p:cNvSpPr txBox="1"/>
            <p:nvPr/>
          </p:nvSpPr>
          <p:spPr>
            <a:xfrm>
              <a:off x="7143768" y="3571876"/>
              <a:ext cx="15716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smtClean="0"/>
                <a:t>Random </a:t>
              </a:r>
              <a:r>
                <a:rPr lang="it-IT" sz="1200" b="1" dirty="0" err="1" smtClean="0"/>
                <a:t>waves</a:t>
              </a:r>
              <a:endParaRPr lang="it-IT" sz="1200" b="1" dirty="0"/>
            </a:p>
          </p:txBody>
        </p:sp>
      </p:grpSp>
      <p:pic>
        <p:nvPicPr>
          <p:cNvPr id="20" name="Picture 211" descr="DSC005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40" y="3929066"/>
            <a:ext cx="2228850" cy="167163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1" name="Picture 213" descr="DSC0062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0496" y="4643446"/>
            <a:ext cx="2230437" cy="167163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7" name="Rectangle 104"/>
          <p:cNvSpPr>
            <a:spLocks noChangeArrowheads="1"/>
          </p:cNvSpPr>
          <p:nvPr/>
        </p:nvSpPr>
        <p:spPr bwMode="auto">
          <a:xfrm>
            <a:off x="214283" y="3286124"/>
            <a:ext cx="285752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/>
            <a:r>
              <a:rPr lang="it-IT" sz="1400" b="1" dirty="0"/>
              <a:t>Dimensioni vasca:</a:t>
            </a:r>
          </a:p>
          <a:p>
            <a:pPr algn="just"/>
            <a:r>
              <a:rPr lang="it-IT" sz="1400" b="1" dirty="0"/>
              <a:t>Larghezza                          3,60m</a:t>
            </a:r>
          </a:p>
          <a:p>
            <a:pPr algn="just"/>
            <a:r>
              <a:rPr lang="it-IT" sz="1400" b="1" dirty="0"/>
              <a:t>Lunghezza                       18,00m</a:t>
            </a:r>
          </a:p>
          <a:p>
            <a:pPr algn="just"/>
            <a:r>
              <a:rPr lang="it-IT" sz="1400" b="1" dirty="0"/>
              <a:t>Altezza                               1,20m</a:t>
            </a:r>
          </a:p>
        </p:txBody>
      </p:sp>
      <p:graphicFrame>
        <p:nvGraphicFramePr>
          <p:cNvPr id="18436" name="Object 4"/>
          <p:cNvGraphicFramePr>
            <a:graphicFrameLocks noChangeAspect="1"/>
          </p:cNvGraphicFramePr>
          <p:nvPr/>
        </p:nvGraphicFramePr>
        <p:xfrm>
          <a:off x="2285984" y="1285860"/>
          <a:ext cx="8759821" cy="3040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" name="AutoCAD Drawing" r:id="rId8" imgW="8439120" imgH="4705200" progId="">
                  <p:embed/>
                </p:oleObj>
              </mc:Choice>
              <mc:Fallback>
                <p:oleObj name="AutoCAD Drawing" r:id="rId8" imgW="8439120" imgH="4705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8691" b="8263"/>
                      <a:stretch>
                        <a:fillRect/>
                      </a:stretch>
                    </p:blipFill>
                    <p:spPr bwMode="auto">
                      <a:xfrm>
                        <a:off x="2285984" y="1285860"/>
                        <a:ext cx="8759821" cy="30401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CasellaDiTesto 17"/>
          <p:cNvSpPr txBox="1"/>
          <p:nvPr/>
        </p:nvSpPr>
        <p:spPr>
          <a:xfrm>
            <a:off x="214282" y="6519446"/>
            <a:ext cx="8572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i="1" dirty="0" err="1" smtClean="0">
                <a:latin typeface="Calibri" pitchFamily="34" charset="0"/>
                <a:cs typeface="Calibri" pitchFamily="34" charset="0"/>
              </a:rPr>
              <a:t>Cavallaro</a:t>
            </a:r>
            <a:r>
              <a:rPr lang="it-IT" sz="1600" i="1" dirty="0" smtClean="0">
                <a:latin typeface="Calibri" pitchFamily="34" charset="0"/>
                <a:cs typeface="Calibri" pitchFamily="34" charset="0"/>
              </a:rPr>
              <a:t> - Dentale - </a:t>
            </a:r>
            <a:r>
              <a:rPr lang="it-IT" sz="1600" i="1" dirty="0" err="1" smtClean="0">
                <a:latin typeface="Calibri" pitchFamily="34" charset="0"/>
                <a:cs typeface="Calibri" pitchFamily="34" charset="0"/>
              </a:rPr>
              <a:t>Foti</a:t>
            </a:r>
            <a:r>
              <a:rPr lang="it-IT" sz="1600" i="1" dirty="0" smtClean="0">
                <a:latin typeface="Calibri" pitchFamily="34" charset="0"/>
                <a:cs typeface="Calibri" pitchFamily="34" charset="0"/>
              </a:rPr>
              <a:t> - </a:t>
            </a:r>
            <a:r>
              <a:rPr lang="it-IT" sz="1600" i="1" dirty="0" err="1" smtClean="0">
                <a:latin typeface="Calibri" pitchFamily="34" charset="0"/>
                <a:cs typeface="Calibri" pitchFamily="34" charset="0"/>
              </a:rPr>
              <a:t>Musumeci</a:t>
            </a:r>
            <a:r>
              <a:rPr lang="it-IT" sz="1600" i="1" dirty="0" smtClean="0">
                <a:latin typeface="Calibri" pitchFamily="34" charset="0"/>
                <a:cs typeface="Calibri" pitchFamily="34" charset="0"/>
              </a:rPr>
              <a:t> –</a:t>
            </a:r>
            <a:r>
              <a:rPr lang="en-US" sz="1600" i="1" u="sng" dirty="0" err="1" smtClean="0">
                <a:latin typeface="Calibri" pitchFamily="34" charset="0"/>
                <a:cs typeface="Calibri" pitchFamily="34" charset="0"/>
              </a:rPr>
              <a:t>Pugliese</a:t>
            </a:r>
            <a:r>
              <a:rPr lang="en-US" sz="1600" i="1" u="sng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i="1" u="sng" dirty="0" err="1" smtClean="0">
                <a:latin typeface="Calibri" pitchFamily="34" charset="0"/>
                <a:cs typeface="Calibri" pitchFamily="34" charset="0"/>
              </a:rPr>
              <a:t>Carratelli</a:t>
            </a:r>
            <a:endParaRPr lang="en-US" sz="1600" i="1" u="sng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" name="Picture 10" descr="tuffatorestilizzato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20072" y="1268760"/>
            <a:ext cx="711200" cy="10080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868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214282" y="785794"/>
            <a:ext cx="2760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latin typeface="Calibri" pitchFamily="34" charset="0"/>
              </a:rPr>
              <a:t>Sant’Erasmo - </a:t>
            </a:r>
            <a:r>
              <a:rPr lang="it-IT" dirty="0" err="1" smtClean="0">
                <a:latin typeface="Calibri" pitchFamily="34" charset="0"/>
              </a:rPr>
              <a:t>Overtopping</a:t>
            </a:r>
            <a:r>
              <a:rPr lang="it-IT" dirty="0" smtClean="0">
                <a:latin typeface="Calibri" pitchFamily="34" charset="0"/>
              </a:rPr>
              <a:t> </a:t>
            </a:r>
            <a:endParaRPr lang="it-IT" dirty="0">
              <a:latin typeface="Calibri" pitchFamily="34" charset="0"/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 l="2150" t="1613" r="1076" b="1613"/>
          <a:stretch>
            <a:fillRect/>
          </a:stretch>
        </p:blipFill>
        <p:spPr bwMode="auto">
          <a:xfrm>
            <a:off x="142844" y="1571612"/>
            <a:ext cx="7214574" cy="4809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print"/>
          <a:srcRect l="28442" t="45309" r="4089" b="27406"/>
          <a:stretch>
            <a:fillRect/>
          </a:stretch>
        </p:blipFill>
        <p:spPr bwMode="auto">
          <a:xfrm>
            <a:off x="6618884" y="4357694"/>
            <a:ext cx="2208082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 cstate="print"/>
          <a:srcRect l="6613" t="35387" r="12027" b="29886"/>
          <a:stretch>
            <a:fillRect/>
          </a:stretch>
        </p:blipFill>
        <p:spPr bwMode="auto">
          <a:xfrm>
            <a:off x="6572264" y="2715191"/>
            <a:ext cx="2301322" cy="78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 l="6613" t="35387" r="12027" b="29886"/>
          <a:stretch>
            <a:fillRect/>
          </a:stretch>
        </p:blipFill>
        <p:spPr bwMode="auto">
          <a:xfrm>
            <a:off x="6588224" y="2708920"/>
            <a:ext cx="2301322" cy="78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0" descr="tuffatorestilizzat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1725" y="785794"/>
            <a:ext cx="711200" cy="10080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010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7767" y="600164"/>
            <a:ext cx="8748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latin typeface="AdvTT5235d5a9"/>
              </a:rPr>
              <a:t>Resolution</a:t>
            </a:r>
          </a:p>
          <a:p>
            <a:r>
              <a:rPr lang="en-GB" sz="1200" dirty="0">
                <a:latin typeface="AdvTT5235d5a9"/>
              </a:rPr>
              <a:t>in the </a:t>
            </a:r>
            <a:r>
              <a:rPr lang="en-GB" sz="1200" dirty="0">
                <a:latin typeface="AdvTT94c8263f.I"/>
              </a:rPr>
              <a:t>X </a:t>
            </a:r>
            <a:r>
              <a:rPr lang="en-GB" sz="1200" dirty="0">
                <a:latin typeface="AdvTT5235d5a9"/>
              </a:rPr>
              <a:t>direction starts with 3 cm from both ends (the </a:t>
            </a:r>
            <a:r>
              <a:rPr lang="en-GB" sz="1200" dirty="0" err="1" smtClean="0">
                <a:latin typeface="AdvTT5235d5a9"/>
              </a:rPr>
              <a:t>wavemaker</a:t>
            </a:r>
            <a:r>
              <a:rPr lang="en-GB" sz="1200" dirty="0" smtClean="0">
                <a:latin typeface="AdvTT5235d5a9"/>
              </a:rPr>
              <a:t> and </a:t>
            </a:r>
            <a:r>
              <a:rPr lang="en-GB" sz="1200" dirty="0">
                <a:latin typeface="AdvTT5235d5a9"/>
              </a:rPr>
              <a:t>the end of the </a:t>
            </a:r>
            <a:r>
              <a:rPr lang="en-GB" sz="1200" dirty="0">
                <a:latin typeface="AdvTT5235d5a9+fb"/>
              </a:rPr>
              <a:t>fl</a:t>
            </a:r>
            <a:r>
              <a:rPr lang="en-GB" sz="1200" dirty="0">
                <a:latin typeface="AdvTT5235d5a9"/>
              </a:rPr>
              <a:t>ume), growing towards 1 cm near the </a:t>
            </a:r>
            <a:r>
              <a:rPr lang="en-GB" sz="1200" dirty="0" smtClean="0">
                <a:latin typeface="AdvTT5235d5a9"/>
              </a:rPr>
              <a:t>structure. This </a:t>
            </a:r>
            <a:r>
              <a:rPr lang="en-GB" sz="1200" dirty="0">
                <a:latin typeface="AdvTT5235d5a9"/>
              </a:rPr>
              <a:t>1 cm discretization is kept constant from 2 m away from </a:t>
            </a:r>
            <a:r>
              <a:rPr lang="en-GB" sz="1200" dirty="0" smtClean="0">
                <a:latin typeface="AdvTT5235d5a9"/>
              </a:rPr>
              <a:t>the obstacle</a:t>
            </a:r>
            <a:r>
              <a:rPr lang="en-GB" sz="1200" dirty="0">
                <a:latin typeface="AdvTT5235d5a9"/>
              </a:rPr>
              <a:t>. The other horizontal and vertical directions feature a </a:t>
            </a:r>
            <a:r>
              <a:rPr lang="en-GB" sz="1200" dirty="0" smtClean="0">
                <a:latin typeface="AdvTT5235d5a9"/>
              </a:rPr>
              <a:t>constant discretization </a:t>
            </a:r>
            <a:r>
              <a:rPr lang="en-GB" sz="1200" dirty="0">
                <a:latin typeface="AdvTT5235d5a9"/>
              </a:rPr>
              <a:t>of 1 cm. This disposition totals </a:t>
            </a:r>
            <a:r>
              <a:rPr lang="en-GB" sz="1200" b="1" dirty="0">
                <a:latin typeface="AdvTT5235d5a9"/>
              </a:rPr>
              <a:t>5.5 million cells</a:t>
            </a:r>
            <a:r>
              <a:rPr lang="en-GB" sz="1200" dirty="0" smtClean="0">
                <a:latin typeface="AdvTT5235d5a9"/>
              </a:rPr>
              <a:t>,</a:t>
            </a:r>
          </a:p>
          <a:p>
            <a:r>
              <a:rPr lang="en-GB" sz="1200" dirty="0" smtClean="0">
                <a:latin typeface="AdvTT5235d5a9"/>
              </a:rPr>
              <a:t> Turbulence is </a:t>
            </a:r>
            <a:r>
              <a:rPr lang="en-GB" sz="1200" dirty="0">
                <a:latin typeface="AdvTT5235d5a9"/>
              </a:rPr>
              <a:t>modelled using </a:t>
            </a:r>
            <a:r>
              <a:rPr lang="en-GB" sz="1200" dirty="0">
                <a:latin typeface="AdvTT94c8263f.I+03"/>
              </a:rPr>
              <a:t>κ</a:t>
            </a:r>
            <a:r>
              <a:rPr lang="en-GB" sz="1200" dirty="0">
                <a:latin typeface="AdvTT5235d5a9+22"/>
              </a:rPr>
              <a:t>−</a:t>
            </a:r>
            <a:r>
              <a:rPr lang="en-GB" sz="1200" dirty="0">
                <a:latin typeface="AdvTT94c8263f.I+03"/>
              </a:rPr>
              <a:t>ω </a:t>
            </a:r>
            <a:r>
              <a:rPr lang="en-GB" sz="1200" dirty="0">
                <a:latin typeface="AdvTT5235d5a9"/>
              </a:rPr>
              <a:t>SST, since </a:t>
            </a:r>
            <a:r>
              <a:rPr lang="en-GB" sz="1200" dirty="0">
                <a:latin typeface="AdvTT5235d5a9+fb"/>
              </a:rPr>
              <a:t>fl</a:t>
            </a:r>
            <a:r>
              <a:rPr lang="en-GB" sz="1200" dirty="0">
                <a:latin typeface="AdvTT5235d5a9"/>
              </a:rPr>
              <a:t>ow separation from the walls </a:t>
            </a:r>
            <a:r>
              <a:rPr lang="en-GB" sz="1200" dirty="0" smtClean="0">
                <a:latin typeface="AdvTT5235d5a9"/>
              </a:rPr>
              <a:t>is clearly </a:t>
            </a:r>
            <a:r>
              <a:rPr lang="en-GB" sz="1200" dirty="0">
                <a:latin typeface="AdvTT5235d5a9"/>
              </a:rPr>
              <a:t>visible in the experiments.</a:t>
            </a:r>
          </a:p>
          <a:p>
            <a:endParaRPr lang="en-GB" sz="12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2001220"/>
            <a:ext cx="4489201" cy="3569601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2082838" y="577154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200" dirty="0">
                <a:latin typeface="AdvTT5235d5a9"/>
              </a:rPr>
              <a:t>Pablo Higuera, Javier L. Lara, Inigo J. Losada </a:t>
            </a:r>
            <a:r>
              <a:rPr lang="es-ES" sz="1200" dirty="0" smtClean="0">
                <a:latin typeface="AdvTT5235d5a9"/>
              </a:rPr>
              <a:t> </a:t>
            </a:r>
          </a:p>
          <a:p>
            <a:r>
              <a:rPr lang="es-ES" sz="1200" dirty="0" smtClean="0">
                <a:latin typeface="AdvTT5235d5a9"/>
              </a:rPr>
              <a:t>“</a:t>
            </a:r>
            <a:r>
              <a:rPr lang="en-GB" sz="1200" dirty="0" smtClean="0">
                <a:latin typeface="AdvTT5235d5a9"/>
              </a:rPr>
              <a:t>Simulating </a:t>
            </a:r>
            <a:r>
              <a:rPr lang="en-GB" sz="1200" dirty="0">
                <a:latin typeface="AdvTT5235d5a9"/>
              </a:rPr>
              <a:t>coastal engineering processes with </a:t>
            </a:r>
            <a:r>
              <a:rPr lang="en-GB" sz="1200" dirty="0" err="1">
                <a:latin typeface="AdvTT5235d5a9"/>
              </a:rPr>
              <a:t>OpenFOAM</a:t>
            </a:r>
            <a:r>
              <a:rPr lang="en-GB" sz="1200" dirty="0" smtClean="0">
                <a:latin typeface="AdvTT5235d5a9"/>
              </a:rPr>
              <a:t>®”</a:t>
            </a:r>
            <a:endParaRPr lang="en-GB" sz="1200" dirty="0">
              <a:latin typeface="AdvTT5235d5a9"/>
            </a:endParaRPr>
          </a:p>
          <a:p>
            <a:endParaRPr lang="en-GB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2699792" y="30105"/>
            <a:ext cx="5011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La complessità ed il  numero di punti sono altissime</a:t>
            </a:r>
            <a:endParaRPr lang="en-GB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50849" y="2862690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tuttavia, il problema</a:t>
            </a:r>
          </a:p>
          <a:p>
            <a:r>
              <a:rPr lang="it-IT" dirty="0" smtClean="0"/>
              <a:t>E affrontabile con i</a:t>
            </a:r>
          </a:p>
          <a:p>
            <a:r>
              <a:rPr lang="it-IT" dirty="0" smtClean="0"/>
              <a:t>normali  PC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032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107504" y="836712"/>
            <a:ext cx="41421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latin typeface="Calibri" pitchFamily="34" charset="0"/>
              </a:rPr>
              <a:t>Gela –Virtual </a:t>
            </a:r>
            <a:r>
              <a:rPr lang="it-IT" sz="2000" b="1" dirty="0" err="1" smtClean="0">
                <a:latin typeface="Calibri" pitchFamily="34" charset="0"/>
              </a:rPr>
              <a:t>Breakwater</a:t>
            </a:r>
            <a:r>
              <a:rPr lang="it-IT" sz="2000" b="1" dirty="0" smtClean="0">
                <a:latin typeface="Calibri" pitchFamily="34" charset="0"/>
              </a:rPr>
              <a:t> (</a:t>
            </a:r>
            <a:r>
              <a:rPr lang="it-IT" sz="2000" b="1" dirty="0" smtClean="0">
                <a:solidFill>
                  <a:srgbClr val="FF0000"/>
                </a:solidFill>
                <a:latin typeface="Calibri" pitchFamily="34" charset="0"/>
              </a:rPr>
              <a:t>FWAU </a:t>
            </a:r>
            <a:r>
              <a:rPr lang="it-IT" sz="2000" b="1" dirty="0" smtClean="0">
                <a:latin typeface="Calibri" pitchFamily="34" charset="0"/>
              </a:rPr>
              <a:t>3D -</a:t>
            </a:r>
          </a:p>
          <a:p>
            <a:r>
              <a:rPr lang="it-IT" sz="2000" b="1" dirty="0" smtClean="0">
                <a:latin typeface="Calibri" pitchFamily="34" charset="0"/>
              </a:rPr>
              <a:t> </a:t>
            </a:r>
            <a:endParaRPr lang="it-IT" sz="2000" b="1" dirty="0">
              <a:latin typeface="Calibri" pitchFamily="34" charset="0"/>
            </a:endParaRPr>
          </a:p>
        </p:txBody>
      </p:sp>
      <p:pic>
        <p:nvPicPr>
          <p:cNvPr id="13" name="Picture 15" descr="K:\Diga Gela 3D\frame0012.bmp"/>
          <p:cNvPicPr>
            <a:picLocks noChangeAspect="1" noChangeArrowheads="1"/>
          </p:cNvPicPr>
          <p:nvPr/>
        </p:nvPicPr>
        <p:blipFill>
          <a:blip r:embed="rId2" cstate="print"/>
          <a:srcRect t="5556" r="10404"/>
          <a:stretch>
            <a:fillRect/>
          </a:stretch>
        </p:blipFill>
        <p:spPr bwMode="auto">
          <a:xfrm>
            <a:off x="83121" y="1435323"/>
            <a:ext cx="4508400" cy="2340000"/>
          </a:xfrm>
          <a:prstGeom prst="rect">
            <a:avLst/>
          </a:prstGeom>
          <a:noFill/>
          <a:ln w="25400">
            <a:solidFill>
              <a:schemeClr val="bg2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pic>
        <p:nvPicPr>
          <p:cNvPr id="15" name="Picture 17" descr="K:\Diga Gela 3D\frame0014.bmp"/>
          <p:cNvPicPr>
            <a:picLocks noChangeAspect="1" noChangeArrowheads="1"/>
          </p:cNvPicPr>
          <p:nvPr/>
        </p:nvPicPr>
        <p:blipFill>
          <a:blip r:embed="rId3" cstate="print"/>
          <a:srcRect r="10404"/>
          <a:stretch>
            <a:fillRect/>
          </a:stretch>
        </p:blipFill>
        <p:spPr bwMode="auto">
          <a:xfrm>
            <a:off x="83121" y="3883595"/>
            <a:ext cx="4508729" cy="2340000"/>
          </a:xfrm>
          <a:prstGeom prst="rect">
            <a:avLst/>
          </a:prstGeom>
          <a:noFill/>
          <a:ln w="25400">
            <a:solidFill>
              <a:schemeClr val="bg2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sp>
        <p:nvSpPr>
          <p:cNvPr id="16" name="CasellaDiTesto 15"/>
          <p:cNvSpPr txBox="1"/>
          <p:nvPr/>
        </p:nvSpPr>
        <p:spPr>
          <a:xfrm>
            <a:off x="214282" y="6519446"/>
            <a:ext cx="8572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i="1" dirty="0" err="1" smtClean="0">
                <a:latin typeface="Calibri" pitchFamily="34" charset="0"/>
                <a:cs typeface="Calibri" pitchFamily="34" charset="0"/>
              </a:rPr>
              <a:t>Cavallaro</a:t>
            </a:r>
            <a:r>
              <a:rPr lang="it-IT" sz="1600" i="1" dirty="0" smtClean="0">
                <a:latin typeface="Calibri" pitchFamily="34" charset="0"/>
                <a:cs typeface="Calibri" pitchFamily="34" charset="0"/>
              </a:rPr>
              <a:t> - Dentale - </a:t>
            </a:r>
            <a:r>
              <a:rPr lang="it-IT" sz="1600" i="1" dirty="0" err="1" smtClean="0">
                <a:latin typeface="Calibri" pitchFamily="34" charset="0"/>
                <a:cs typeface="Calibri" pitchFamily="34" charset="0"/>
              </a:rPr>
              <a:t>Foti</a:t>
            </a:r>
            <a:r>
              <a:rPr lang="it-IT" sz="1600" i="1" dirty="0" smtClean="0">
                <a:latin typeface="Calibri" pitchFamily="34" charset="0"/>
                <a:cs typeface="Calibri" pitchFamily="34" charset="0"/>
              </a:rPr>
              <a:t> - </a:t>
            </a:r>
            <a:r>
              <a:rPr lang="it-IT" sz="1600" i="1" dirty="0" err="1" smtClean="0">
                <a:latin typeface="Calibri" pitchFamily="34" charset="0"/>
                <a:cs typeface="Calibri" pitchFamily="34" charset="0"/>
              </a:rPr>
              <a:t>Musumeci</a:t>
            </a:r>
            <a:r>
              <a:rPr lang="it-IT" sz="1600" i="1" dirty="0" smtClean="0">
                <a:latin typeface="Calibri" pitchFamily="34" charset="0"/>
                <a:cs typeface="Calibri" pitchFamily="34" charset="0"/>
              </a:rPr>
              <a:t> –</a:t>
            </a:r>
            <a:r>
              <a:rPr lang="en-US" sz="1600" i="1" u="sng" dirty="0" err="1" smtClean="0">
                <a:latin typeface="Calibri" pitchFamily="34" charset="0"/>
                <a:cs typeface="Calibri" pitchFamily="34" charset="0"/>
              </a:rPr>
              <a:t>Pugliese</a:t>
            </a:r>
            <a:r>
              <a:rPr lang="en-US" sz="1600" i="1" u="sng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i="1" u="sng" dirty="0" err="1" smtClean="0">
                <a:latin typeface="Calibri" pitchFamily="34" charset="0"/>
                <a:cs typeface="Calibri" pitchFamily="34" charset="0"/>
              </a:rPr>
              <a:t>Carratelli</a:t>
            </a:r>
            <a:endParaRPr lang="en-US" sz="1600" i="1" u="sng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r="1152"/>
          <a:stretch>
            <a:fillRect/>
          </a:stretch>
        </p:blipFill>
        <p:spPr bwMode="auto">
          <a:xfrm>
            <a:off x="4716016" y="1268760"/>
            <a:ext cx="4167072" cy="2376264"/>
          </a:xfrm>
          <a:prstGeom prst="rect">
            <a:avLst/>
          </a:prstGeom>
          <a:noFill/>
          <a:ln w="25400">
            <a:solidFill>
              <a:schemeClr val="bg2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pic>
        <p:nvPicPr>
          <p:cNvPr id="11" name="Picture 10" descr="tuffatorestilizzat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5013176"/>
            <a:ext cx="711200" cy="1008062"/>
          </a:xfrm>
          <a:prstGeom prst="rect">
            <a:avLst/>
          </a:prstGeom>
          <a:noFill/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44628" y="3805918"/>
            <a:ext cx="4699372" cy="2700000"/>
          </a:xfrm>
          <a:prstGeom prst="rect">
            <a:avLst/>
          </a:prstGeom>
          <a:solidFill>
            <a:schemeClr val="tx1"/>
          </a:solidFill>
          <a:ln w="25400">
            <a:solidFill>
              <a:schemeClr val="bg2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031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1548"/>
            <a:ext cx="4633039" cy="2501240"/>
          </a:xfrm>
          <a:prstGeom prst="rect">
            <a:avLst/>
          </a:prstGeom>
          <a:noFill/>
        </p:spPr>
      </p:pic>
      <p:pic>
        <p:nvPicPr>
          <p:cNvPr id="3" name="Immagin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36912"/>
            <a:ext cx="6264404" cy="38630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Connettore 2 3"/>
          <p:cNvCxnSpPr/>
          <p:nvPr/>
        </p:nvCxnSpPr>
        <p:spPr>
          <a:xfrm flipH="1" flipV="1">
            <a:off x="3851922" y="4941168"/>
            <a:ext cx="3816422" cy="144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15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0"/>
            <a:ext cx="5976079" cy="3501008"/>
          </a:xfrm>
          <a:prstGeom prst="rect">
            <a:avLst/>
          </a:prstGeom>
          <a:noFill/>
        </p:spPr>
      </p:pic>
      <p:pic>
        <p:nvPicPr>
          <p:cNvPr id="3" name="Immagin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984" y="3789040"/>
            <a:ext cx="4672727" cy="2867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856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67544" y="88842"/>
            <a:ext cx="8532440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5759450" algn="l"/>
              </a:tabLst>
            </a:pPr>
            <a:r>
              <a:rPr lang="it-IT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 </a:t>
            </a:r>
            <a:r>
              <a:rPr lang="it-IT" b="1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CONCLUSIONI</a:t>
            </a:r>
          </a:p>
          <a:p>
            <a:pPr algn="just">
              <a:tabLst>
                <a:tab pos="5759450" algn="l"/>
              </a:tabLst>
            </a:pPr>
            <a:endParaRPr lang="en-GB" dirty="0" smtClean="0">
              <a:latin typeface="+mj-lt"/>
              <a:ea typeface="Times New Roman" panose="02020603050405020304" pitchFamily="18" charset="0"/>
            </a:endParaRPr>
          </a:p>
          <a:p>
            <a:pPr algn="just">
              <a:tabLst>
                <a:tab pos="5759450" algn="l"/>
              </a:tabLst>
            </a:pPr>
            <a:r>
              <a:rPr lang="it-IT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Tradizionalmente il dimensionamento delle opere costiere di non grande importanza viene svolto attraverso formule empiriche e sperimentali, mentre per le opere grandi o potenzialmente rischiose si ricorre necessariamente alle prove di laboratorio in vasca.</a:t>
            </a:r>
            <a:endParaRPr lang="en-GB" dirty="0" smtClean="0">
              <a:latin typeface="+mj-lt"/>
              <a:ea typeface="Times New Roman" panose="02020603050405020304" pitchFamily="18" charset="0"/>
            </a:endParaRPr>
          </a:p>
          <a:p>
            <a:pPr algn="just">
              <a:tabLst>
                <a:tab pos="5759450" algn="l"/>
              </a:tabLst>
            </a:pPr>
            <a:r>
              <a:rPr lang="it-IT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I metodi numerici basati sulla meccanica dei fluidi computazionale (CFD) </a:t>
            </a:r>
            <a:r>
              <a:rPr lang="it-IT" b="1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sono ormai usciti dalla fase di ricerca e forniscono un modo relativamente economico d</a:t>
            </a:r>
            <a:r>
              <a:rPr lang="it-IT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i studiare l’azione delle onde sulle strutture, cosi come gli effetti di riflessione, risalita  e sormonto; essi collocano quindi ad </a:t>
            </a:r>
            <a:r>
              <a:rPr lang="it-IT" u="sng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un livello intermedio di costo e di complessità tra la modellazione fisica </a:t>
            </a:r>
            <a:r>
              <a:rPr lang="it-IT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e l’applicazione di formule.  Possono essere quindi usati per le opere abbastanza importanti da richiedere un maggiore approfondimento rispetto ai metodi standard, </a:t>
            </a:r>
            <a:r>
              <a:rPr lang="it-IT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offrendo inoltre considerevoli vantaggi per lo studio delle </a:t>
            </a:r>
            <a:r>
              <a:rPr lang="it-IT" u="sng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strutture di forma insolita e quindi diverse da quelle per cui sono state elaborate le formule empiriche.</a:t>
            </a:r>
          </a:p>
          <a:p>
            <a:pPr algn="just">
              <a:tabLst>
                <a:tab pos="5759450" algn="l"/>
              </a:tabLst>
            </a:pPr>
            <a:endParaRPr lang="en-GB" u="sng" dirty="0" smtClean="0">
              <a:latin typeface="+mj-lt"/>
              <a:ea typeface="Times New Roman" panose="02020603050405020304" pitchFamily="18" charset="0"/>
            </a:endParaRPr>
          </a:p>
          <a:p>
            <a:pPr algn="just">
              <a:tabLst>
                <a:tab pos="5759450" algn="l"/>
              </a:tabLst>
            </a:pPr>
            <a:r>
              <a:rPr lang="it-IT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I metodi CFD hanno anche un ruolo rilevante per lo studio necessario alla progettazione di grandi opere per cui si ritenga essenziale lo svolgimento di prove fisiche. A monte della costruzione del modello fisico, la simulazione numerica permette </a:t>
            </a:r>
            <a:r>
              <a:rPr lang="it-IT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infatti di </a:t>
            </a:r>
            <a:r>
              <a:rPr lang="it-IT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chiarire in che maniera esso debba essere realizzato e quali parametri debbano essere ricercati sperimentalmente; a </a:t>
            </a:r>
            <a:r>
              <a:rPr lang="it-IT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valle degli </a:t>
            </a:r>
            <a:r>
              <a:rPr lang="it-IT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esperimenti, i risultati possono essere impiegati per calibrare il modello numerico ed esaminare quindi </a:t>
            </a:r>
            <a:r>
              <a:rPr lang="it-IT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un numero </a:t>
            </a:r>
            <a:r>
              <a:rPr lang="it-IT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di alternative progettuali che sarebbe eccessivamente costoso realizzare nel modello fisico. </a:t>
            </a:r>
            <a:endParaRPr lang="en-GB" dirty="0" smtClean="0">
              <a:latin typeface="+mj-lt"/>
              <a:ea typeface="Times New Roman" panose="02020603050405020304" pitchFamily="18" charset="0"/>
            </a:endParaRPr>
          </a:p>
          <a:p>
            <a:pPr algn="just">
              <a:tabLst>
                <a:tab pos="5759450" algn="l"/>
              </a:tabLst>
            </a:pPr>
            <a:r>
              <a:rPr lang="it-IT" b="1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Anche se la ricerca può e deve continuare a perfezionare la modellazione CFD a supporto della progettazione di opere marittime, essa è ormai strumento  maturo dell’Ingegneria Marittima.</a:t>
            </a:r>
            <a:endParaRPr lang="en-GB" b="1" dirty="0" smtClean="0">
              <a:latin typeface="+mj-lt"/>
              <a:ea typeface="Times New Roman" panose="02020603050405020304" pitchFamily="18" charset="0"/>
            </a:endParaRPr>
          </a:p>
          <a:p>
            <a:pPr algn="just">
              <a:tabLst>
                <a:tab pos="5759450" algn="l"/>
              </a:tabLst>
            </a:pPr>
            <a:r>
              <a:rPr lang="it-IT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 </a:t>
            </a:r>
            <a:endParaRPr lang="en-GB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3" name="Picture 10" descr="tuffatorestilizza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0"/>
            <a:ext cx="576064" cy="7581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663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3"/>
          <p:cNvSpPr>
            <a:spLocks noChangeArrowheads="1"/>
          </p:cNvSpPr>
          <p:nvPr/>
        </p:nvSpPr>
        <p:spPr bwMode="auto">
          <a:xfrm>
            <a:off x="552903" y="323166"/>
            <a:ext cx="8143056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ja-JP" sz="1400" b="1" dirty="0">
                <a:ea typeface="MS PGothic" pitchFamily="34" charset="-128"/>
              </a:rPr>
              <a:t>Gran parte del </a:t>
            </a:r>
            <a:r>
              <a:rPr lang="en-GB" altLang="ja-JP" sz="1400" b="1" dirty="0" err="1">
                <a:ea typeface="MS PGothic" pitchFamily="34" charset="-128"/>
              </a:rPr>
              <a:t>lavoro</a:t>
            </a:r>
            <a:r>
              <a:rPr lang="en-GB" altLang="ja-JP" sz="1400" b="1" dirty="0">
                <a:ea typeface="MS PGothic" pitchFamily="34" charset="-128"/>
              </a:rPr>
              <a:t> </a:t>
            </a:r>
            <a:r>
              <a:rPr lang="en-GB" altLang="ja-JP" sz="1400" b="1" dirty="0" err="1">
                <a:ea typeface="MS PGothic" pitchFamily="34" charset="-128"/>
              </a:rPr>
              <a:t>illustrato</a:t>
            </a:r>
            <a:r>
              <a:rPr lang="en-GB" altLang="ja-JP" sz="1400" b="1" dirty="0">
                <a:ea typeface="MS PGothic" pitchFamily="34" charset="-128"/>
              </a:rPr>
              <a:t> è </a:t>
            </a:r>
            <a:r>
              <a:rPr lang="en-GB" altLang="ja-JP" sz="1400" b="1" dirty="0" err="1">
                <a:ea typeface="MS PGothic" pitchFamily="34" charset="-128"/>
              </a:rPr>
              <a:t>stato</a:t>
            </a:r>
            <a:r>
              <a:rPr lang="en-GB" altLang="ja-JP" sz="1400" b="1" dirty="0">
                <a:ea typeface="MS PGothic" pitchFamily="34" charset="-128"/>
              </a:rPr>
              <a:t> </a:t>
            </a:r>
            <a:r>
              <a:rPr lang="en-GB" altLang="ja-JP" sz="1400" b="1" dirty="0" err="1">
                <a:ea typeface="MS PGothic" pitchFamily="34" charset="-128"/>
              </a:rPr>
              <a:t>svolto</a:t>
            </a:r>
            <a:r>
              <a:rPr lang="en-GB" altLang="ja-JP" sz="1400" b="1" dirty="0">
                <a:ea typeface="MS PGothic" pitchFamily="34" charset="-128"/>
              </a:rPr>
              <a:t>, </a:t>
            </a:r>
            <a:r>
              <a:rPr lang="en-GB" altLang="ja-JP" sz="1400" b="1" dirty="0" err="1">
                <a:ea typeface="MS PGothic" pitchFamily="34" charset="-128"/>
              </a:rPr>
              <a:t>nel</a:t>
            </a:r>
            <a:r>
              <a:rPr lang="en-GB" altLang="ja-JP" sz="1400" b="1" dirty="0">
                <a:ea typeface="MS PGothic" pitchFamily="34" charset="-128"/>
              </a:rPr>
              <a:t> </a:t>
            </a:r>
            <a:r>
              <a:rPr lang="en-GB" altLang="ja-JP" sz="1400" b="1" dirty="0" err="1">
                <a:ea typeface="MS PGothic" pitchFamily="34" charset="-128"/>
              </a:rPr>
              <a:t>corso</a:t>
            </a:r>
            <a:r>
              <a:rPr lang="en-GB" altLang="ja-JP" sz="1400" b="1" dirty="0">
                <a:ea typeface="MS PGothic" pitchFamily="34" charset="-128"/>
              </a:rPr>
              <a:t> </a:t>
            </a:r>
            <a:r>
              <a:rPr lang="en-GB" altLang="ja-JP" sz="1400" b="1" dirty="0" err="1">
                <a:ea typeface="MS PGothic" pitchFamily="34" charset="-128"/>
              </a:rPr>
              <a:t>degli</a:t>
            </a:r>
            <a:r>
              <a:rPr lang="en-GB" altLang="ja-JP" sz="1400" b="1" dirty="0">
                <a:ea typeface="MS PGothic" pitchFamily="34" charset="-128"/>
              </a:rPr>
              <a:t> </a:t>
            </a:r>
            <a:r>
              <a:rPr lang="en-GB" altLang="ja-JP" sz="1400" b="1" dirty="0" err="1">
                <a:ea typeface="MS PGothic" pitchFamily="34" charset="-128"/>
              </a:rPr>
              <a:t>anni</a:t>
            </a:r>
            <a:r>
              <a:rPr lang="en-GB" altLang="ja-JP" sz="1400" b="1" dirty="0">
                <a:ea typeface="MS PGothic" pitchFamily="34" charset="-128"/>
              </a:rPr>
              <a:t>, </a:t>
            </a:r>
            <a:r>
              <a:rPr lang="en-GB" altLang="ja-JP" sz="1400" b="1" dirty="0" err="1">
                <a:ea typeface="MS PGothic" pitchFamily="34" charset="-128"/>
              </a:rPr>
              <a:t>su</a:t>
            </a:r>
            <a:r>
              <a:rPr lang="en-GB" altLang="ja-JP" sz="1400" b="1" dirty="0">
                <a:ea typeface="MS PGothic" pitchFamily="34" charset="-128"/>
              </a:rPr>
              <a:t> </a:t>
            </a:r>
            <a:r>
              <a:rPr lang="en-GB" altLang="ja-JP" sz="1400" b="1" dirty="0" err="1">
                <a:ea typeface="MS PGothic" pitchFamily="34" charset="-128"/>
              </a:rPr>
              <a:t>contratti</a:t>
            </a:r>
            <a:r>
              <a:rPr lang="en-GB" altLang="ja-JP" sz="1400" b="1" dirty="0">
                <a:ea typeface="MS PGothic" pitchFamily="34" charset="-128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ja-JP" sz="1400" b="1" dirty="0">
                <a:ea typeface="MS PGothic" pitchFamily="34" charset="-128"/>
              </a:rPr>
              <a:t>MIUR e </a:t>
            </a:r>
            <a:r>
              <a:rPr lang="en-GB" altLang="ja-JP" sz="1400" b="1" dirty="0" smtClean="0">
                <a:ea typeface="MS PGothic" pitchFamily="34" charset="-128"/>
              </a:rPr>
              <a:t>CUGRI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ja-JP" sz="1400" b="1" dirty="0">
              <a:ea typeface="MS PGothic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ja-JP" sz="1400" dirty="0" smtClean="0">
                <a:ea typeface="MS PGothic" pitchFamily="34" charset="-128"/>
              </a:rPr>
              <a:t>E con la collaborazione di numerosi enti e colleghi: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ja-JP" sz="1400" dirty="0" smtClean="0">
                <a:ea typeface="MS PGothic" pitchFamily="34" charset="-128"/>
              </a:rPr>
              <a:t>Paolo di Girolamo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ja-JP" sz="1400" dirty="0" smtClean="0">
                <a:ea typeface="MS PGothic" pitchFamily="34" charset="-128"/>
              </a:rPr>
              <a:t>Enrico </a:t>
            </a:r>
            <a:r>
              <a:rPr lang="it-IT" altLang="ja-JP" sz="1400" dirty="0" err="1" smtClean="0">
                <a:ea typeface="MS PGothic" pitchFamily="34" charset="-128"/>
              </a:rPr>
              <a:t>Foti</a:t>
            </a:r>
            <a:endParaRPr lang="it-IT" altLang="ja-JP" sz="1400" dirty="0" smtClean="0">
              <a:ea typeface="MS PGothic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ja-JP" sz="1400" dirty="0" smtClean="0">
                <a:ea typeface="MS PGothic" pitchFamily="34" charset="-128"/>
              </a:rPr>
              <a:t>Rosaria </a:t>
            </a:r>
            <a:r>
              <a:rPr lang="it-IT" altLang="ja-JP" sz="1400" dirty="0" err="1" smtClean="0">
                <a:ea typeface="MS PGothic" pitchFamily="34" charset="-128"/>
              </a:rPr>
              <a:t>Musmeci</a:t>
            </a:r>
            <a:endParaRPr lang="it-IT" altLang="ja-JP" sz="1400" dirty="0" smtClean="0">
              <a:ea typeface="MS PGothic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ja-JP" sz="1400" dirty="0" smtClean="0">
                <a:ea typeface="MS PGothic" pitchFamily="34" charset="-128"/>
              </a:rPr>
              <a:t>Luca Cavallaro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ja-JP" sz="1400" dirty="0" smtClean="0">
                <a:ea typeface="MS PGothic" pitchFamily="34" charset="-128"/>
              </a:rPr>
              <a:t>Mariano Buccino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ja-JP" sz="1400" dirty="0" smtClean="0">
                <a:ea typeface="MS PGothic" pitchFamily="34" charset="-128"/>
              </a:rPr>
              <a:t>Giovanna </a:t>
            </a:r>
            <a:r>
              <a:rPr lang="it-IT" altLang="ja-JP" sz="1400" dirty="0" err="1" smtClean="0">
                <a:ea typeface="MS PGothic" pitchFamily="34" charset="-128"/>
              </a:rPr>
              <a:t>Donnarumma</a:t>
            </a:r>
            <a:endParaRPr lang="it-IT" altLang="ja-JP" sz="1400" dirty="0">
              <a:ea typeface="MS PGothic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ja-JP" sz="1400" dirty="0" smtClean="0">
              <a:ea typeface="MS PGothic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ja-JP" sz="1400" dirty="0">
              <a:ea typeface="MS PGothic" pitchFamily="34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ja-JP" sz="1400" b="1" dirty="0" smtClean="0">
                <a:ea typeface="MS PGothic" pitchFamily="34" charset="-128"/>
              </a:rPr>
              <a:t> </a:t>
            </a:r>
            <a:endParaRPr lang="it-IT" altLang="ja-JP" sz="1400" dirty="0">
              <a:ea typeface="MS PGothic" pitchFamily="34" charset="-128"/>
            </a:endParaRPr>
          </a:p>
        </p:txBody>
      </p:sp>
      <p:pic>
        <p:nvPicPr>
          <p:cNvPr id="12390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60788"/>
            <a:ext cx="5167313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8" name="Rectangle 6"/>
          <p:cNvSpPr>
            <a:spLocks noChangeArrowheads="1"/>
          </p:cNvSpPr>
          <p:nvPr/>
        </p:nvSpPr>
        <p:spPr bwMode="auto">
          <a:xfrm>
            <a:off x="5943600" y="5058559"/>
            <a:ext cx="20161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 smtClean="0">
                <a:cs typeface="Arial" charset="0"/>
              </a:rPr>
              <a:t>La tomba del Tuffatore</a:t>
            </a:r>
            <a:endParaRPr lang="it-IT" altLang="it-IT" sz="1400" b="1" dirty="0"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>
                <a:cs typeface="Arial" charset="0"/>
              </a:rPr>
              <a:t>Paestum </a:t>
            </a:r>
            <a:r>
              <a:rPr lang="it-IT" altLang="it-IT" sz="1400" b="1" dirty="0" smtClean="0">
                <a:cs typeface="Arial" charset="0"/>
              </a:rPr>
              <a:t> </a:t>
            </a:r>
            <a:endParaRPr lang="it-IT" altLang="it-IT" sz="1400" b="1" dirty="0"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>
                <a:cs typeface="Arial" charset="0"/>
              </a:rPr>
              <a:t>(</a:t>
            </a:r>
            <a:r>
              <a:rPr lang="it-IT" altLang="it-IT" sz="1400" b="1" dirty="0" err="1">
                <a:cs typeface="Arial" charset="0"/>
              </a:rPr>
              <a:t>ca</a:t>
            </a:r>
            <a:r>
              <a:rPr lang="it-IT" altLang="it-IT" sz="1400" b="1" dirty="0">
                <a:cs typeface="Arial" charset="0"/>
              </a:rPr>
              <a:t>. 480-470 </a:t>
            </a:r>
            <a:r>
              <a:rPr lang="it-IT" altLang="it-IT" sz="1400" b="1" dirty="0" smtClean="0">
                <a:cs typeface="Arial" charset="0"/>
              </a:rPr>
              <a:t>AC</a:t>
            </a:r>
            <a:r>
              <a:rPr lang="it-IT" altLang="it-IT" sz="1400" b="1" dirty="0">
                <a:cs typeface="Arial" charset="0"/>
              </a:rPr>
              <a:t>) </a:t>
            </a:r>
            <a:endParaRPr lang="it-IT" altLang="it-IT" sz="1400" dirty="0">
              <a:cs typeface="Arial" charset="0"/>
            </a:endParaRPr>
          </a:p>
        </p:txBody>
      </p:sp>
      <p:pic>
        <p:nvPicPr>
          <p:cNvPr id="123909" name="Picture 7" descr="tuffatorestilizza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00" y="3827463"/>
            <a:ext cx="7112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649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90399" y="5589240"/>
            <a:ext cx="491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chemeClr val="accent6">
                    <a:lumMod val="75000"/>
                  </a:schemeClr>
                </a:solidFill>
              </a:rPr>
              <a:t>F. </a:t>
            </a:r>
            <a:r>
              <a:rPr lang="en-US" sz="1600" b="1" i="1" dirty="0" err="1" smtClean="0">
                <a:solidFill>
                  <a:schemeClr val="accent6">
                    <a:lumMod val="75000"/>
                  </a:schemeClr>
                </a:solidFill>
              </a:rPr>
              <a:t>Dentale</a:t>
            </a:r>
            <a:r>
              <a:rPr lang="en-US" sz="1600" b="1" i="1" dirty="0" smtClean="0">
                <a:solidFill>
                  <a:schemeClr val="accent6">
                    <a:lumMod val="75000"/>
                  </a:schemeClr>
                </a:solidFill>
              </a:rPr>
              <a:t> et al</a:t>
            </a:r>
          </a:p>
          <a:p>
            <a:pPr algn="ctr"/>
            <a:r>
              <a:rPr lang="en-US" sz="1600" b="1" i="1" dirty="0" smtClean="0">
                <a:solidFill>
                  <a:schemeClr val="accent6">
                    <a:lumMod val="75000"/>
                  </a:schemeClr>
                </a:solidFill>
              </a:rPr>
              <a:t>Coasts, Marine Structures and Breakwaters 2013</a:t>
            </a:r>
          </a:p>
          <a:p>
            <a:pPr algn="ctr"/>
            <a:r>
              <a:rPr lang="en-US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From sea to shore – meeting the challenge of the sea  </a:t>
            </a:r>
          </a:p>
          <a:p>
            <a:pPr algn="ctr"/>
            <a:r>
              <a:rPr lang="en-US" sz="1600" b="1" i="1" dirty="0" smtClean="0">
                <a:solidFill>
                  <a:schemeClr val="bg1">
                    <a:lumMod val="65000"/>
                  </a:schemeClr>
                </a:solidFill>
              </a:rPr>
              <a:t>18–20 September 2013,  Edinburgh, UK</a:t>
            </a:r>
            <a:endParaRPr lang="en-US" sz="1600" b="1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27944" t="39984" r="27781" b="35407"/>
          <a:stretch>
            <a:fillRect/>
          </a:stretch>
        </p:blipFill>
        <p:spPr bwMode="auto">
          <a:xfrm>
            <a:off x="4536000" y="1916832"/>
            <a:ext cx="4608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ttangolo 12"/>
          <p:cNvSpPr/>
          <p:nvPr/>
        </p:nvSpPr>
        <p:spPr>
          <a:xfrm>
            <a:off x="-14458" y="1268760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i="1" dirty="0" err="1" smtClean="0">
                <a:latin typeface="Comic Sans MS" pitchFamily="66" charset="0"/>
              </a:rPr>
              <a:t>Run</a:t>
            </a:r>
            <a:r>
              <a:rPr lang="it-IT" sz="2800" b="1" i="1" dirty="0" smtClean="0">
                <a:latin typeface="Comic Sans MS" pitchFamily="66" charset="0"/>
              </a:rPr>
              <a:t> Up Analysis</a:t>
            </a:r>
            <a:endParaRPr lang="it-IT" sz="2800" b="1" i="1" dirty="0">
              <a:latin typeface="Comic Sans MS" pitchFamily="66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1209678" y="1772816"/>
            <a:ext cx="3103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i="1" dirty="0" err="1" smtClean="0">
                <a:latin typeface="Comic Sans MS" pitchFamily="66" charset="0"/>
              </a:rPr>
              <a:t>Literature</a:t>
            </a:r>
            <a:r>
              <a:rPr lang="it-IT" sz="2400" b="1" i="1" dirty="0" smtClean="0">
                <a:latin typeface="Comic Sans MS" pitchFamily="66" charset="0"/>
              </a:rPr>
              <a:t> </a:t>
            </a:r>
            <a:r>
              <a:rPr lang="it-IT" sz="2400" b="1" i="1" dirty="0" err="1" smtClean="0">
                <a:latin typeface="Comic Sans MS" pitchFamily="66" charset="0"/>
              </a:rPr>
              <a:t>formulas</a:t>
            </a:r>
            <a:endParaRPr lang="it-IT" sz="2400" dirty="0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492896"/>
            <a:ext cx="4043919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645024"/>
            <a:ext cx="3668553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tuffatorestilizzat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84400" y="764729"/>
            <a:ext cx="711200" cy="10080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481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114300" y="785752"/>
            <a:ext cx="8929688" cy="5715082"/>
            <a:chOff x="114300" y="785752"/>
            <a:chExt cx="8929688" cy="5715082"/>
          </a:xfrm>
        </p:grpSpPr>
        <p:cxnSp>
          <p:nvCxnSpPr>
            <p:cNvPr id="4" name="Connettore 1 3"/>
            <p:cNvCxnSpPr/>
            <p:nvPr/>
          </p:nvCxnSpPr>
          <p:spPr>
            <a:xfrm>
              <a:off x="114300" y="785752"/>
              <a:ext cx="8929688" cy="0"/>
            </a:xfrm>
            <a:prstGeom prst="line">
              <a:avLst/>
            </a:prstGeom>
            <a:ln cap="rnd">
              <a:solidFill>
                <a:schemeClr val="tx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ttore 1 4"/>
            <p:cNvCxnSpPr/>
            <p:nvPr/>
          </p:nvCxnSpPr>
          <p:spPr>
            <a:xfrm>
              <a:off x="114300" y="6500834"/>
              <a:ext cx="8929688" cy="0"/>
            </a:xfrm>
            <a:prstGeom prst="line">
              <a:avLst/>
            </a:prstGeom>
            <a:ln w="25400" cap="rnd">
              <a:solidFill>
                <a:schemeClr val="tx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412776"/>
            <a:ext cx="6680547" cy="252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CasellaDiTesto 11"/>
          <p:cNvSpPr txBox="1"/>
          <p:nvPr/>
        </p:nvSpPr>
        <p:spPr>
          <a:xfrm>
            <a:off x="142844" y="785794"/>
            <a:ext cx="3582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Calibri" pitchFamily="34" charset="0"/>
              </a:rPr>
              <a:t>Calibration of Porous RANS-VOF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214282" y="6519446"/>
            <a:ext cx="8572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i="1" dirty="0" err="1" smtClean="0">
                <a:latin typeface="Calibri" pitchFamily="34" charset="0"/>
                <a:cs typeface="Calibri" pitchFamily="34" charset="0"/>
              </a:rPr>
              <a:t>Cavallaro</a:t>
            </a:r>
            <a:r>
              <a:rPr lang="it-IT" sz="1600" i="1" dirty="0" smtClean="0">
                <a:latin typeface="Calibri" pitchFamily="34" charset="0"/>
                <a:cs typeface="Calibri" pitchFamily="34" charset="0"/>
              </a:rPr>
              <a:t> - Dentale - </a:t>
            </a:r>
            <a:r>
              <a:rPr lang="it-IT" sz="1600" i="1" dirty="0" err="1" smtClean="0">
                <a:latin typeface="Calibri" pitchFamily="34" charset="0"/>
                <a:cs typeface="Calibri" pitchFamily="34" charset="0"/>
              </a:rPr>
              <a:t>Foti</a:t>
            </a:r>
            <a:r>
              <a:rPr lang="it-IT" sz="1600" i="1" dirty="0" smtClean="0">
                <a:latin typeface="Calibri" pitchFamily="34" charset="0"/>
                <a:cs typeface="Calibri" pitchFamily="34" charset="0"/>
              </a:rPr>
              <a:t> - </a:t>
            </a:r>
            <a:r>
              <a:rPr lang="it-IT" sz="1600" i="1" dirty="0" err="1" smtClean="0">
                <a:latin typeface="Calibri" pitchFamily="34" charset="0"/>
                <a:cs typeface="Calibri" pitchFamily="34" charset="0"/>
              </a:rPr>
              <a:t>Musumeci</a:t>
            </a:r>
            <a:r>
              <a:rPr lang="it-IT" sz="1600" i="1" dirty="0" smtClean="0">
                <a:latin typeface="Calibri" pitchFamily="34" charset="0"/>
                <a:cs typeface="Calibri" pitchFamily="34" charset="0"/>
              </a:rPr>
              <a:t> –</a:t>
            </a:r>
            <a:r>
              <a:rPr lang="en-US" sz="1600" i="1" u="sng" dirty="0" err="1" smtClean="0">
                <a:latin typeface="Calibri" pitchFamily="34" charset="0"/>
                <a:cs typeface="Calibri" pitchFamily="34" charset="0"/>
              </a:rPr>
              <a:t>Pugliese</a:t>
            </a:r>
            <a:r>
              <a:rPr lang="en-US" sz="1600" i="1" u="sng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i="1" u="sng" dirty="0" err="1" smtClean="0">
                <a:latin typeface="Calibri" pitchFamily="34" charset="0"/>
                <a:cs typeface="Calibri" pitchFamily="34" charset="0"/>
              </a:rPr>
              <a:t>Carratelli</a:t>
            </a:r>
            <a:endParaRPr lang="en-US" sz="1600" i="1" u="sng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4509120"/>
            <a:ext cx="301277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Connettore 2 15"/>
          <p:cNvCxnSpPr/>
          <p:nvPr/>
        </p:nvCxnSpPr>
        <p:spPr>
          <a:xfrm flipH="1">
            <a:off x="2915816" y="1124744"/>
            <a:ext cx="1296144" cy="367240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 flipH="1">
            <a:off x="3851920" y="1052736"/>
            <a:ext cx="576064" cy="345638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0" descr="tuffatorestilizzat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5013176"/>
            <a:ext cx="711200" cy="1008062"/>
          </a:xfrm>
          <a:prstGeom prst="rect">
            <a:avLst/>
          </a:prstGeom>
          <a:noFill/>
        </p:spPr>
      </p:pic>
      <p:sp>
        <p:nvSpPr>
          <p:cNvPr id="2" name="CasellaDiTesto 1"/>
          <p:cNvSpPr txBox="1"/>
          <p:nvPr/>
        </p:nvSpPr>
        <p:spPr>
          <a:xfrm>
            <a:off x="1691680" y="5517207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Cross </a:t>
            </a:r>
            <a:r>
              <a:rPr lang="it-IT" dirty="0" err="1" smtClean="0"/>
              <a:t>checked</a:t>
            </a:r>
            <a:endParaRPr lang="it-IT" dirty="0" smtClean="0"/>
          </a:p>
          <a:p>
            <a:r>
              <a:rPr lang="it-IT" dirty="0" smtClean="0"/>
              <a:t> «Sant’Erasmo»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097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8979787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e 2"/>
          <p:cNvSpPr/>
          <p:nvPr/>
        </p:nvSpPr>
        <p:spPr>
          <a:xfrm>
            <a:off x="2987824" y="1700808"/>
            <a:ext cx="914400" cy="9144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Connettore 2 3"/>
          <p:cNvCxnSpPr/>
          <p:nvPr/>
        </p:nvCxnSpPr>
        <p:spPr>
          <a:xfrm flipV="1">
            <a:off x="6372200" y="4077072"/>
            <a:ext cx="1008112" cy="158417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2 4"/>
          <p:cNvCxnSpPr/>
          <p:nvPr/>
        </p:nvCxnSpPr>
        <p:spPr>
          <a:xfrm>
            <a:off x="5796136" y="2708920"/>
            <a:ext cx="1584176" cy="288032"/>
          </a:xfrm>
          <a:prstGeom prst="straightConnector1">
            <a:avLst/>
          </a:prstGeom>
          <a:ln w="254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/>
          <p:cNvCxnSpPr/>
          <p:nvPr/>
        </p:nvCxnSpPr>
        <p:spPr>
          <a:xfrm>
            <a:off x="5796136" y="1772816"/>
            <a:ext cx="1584176" cy="288032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1763688" y="0"/>
            <a:ext cx="4814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CFDWAU Full 3d</a:t>
            </a:r>
            <a:r>
              <a:rPr lang="it-IT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it-IT" b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tank </a:t>
            </a:r>
            <a:r>
              <a:rPr lang="it-IT" b="1" dirty="0" err="1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tests</a:t>
            </a:r>
            <a:r>
              <a:rPr lang="it-IT" b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it-IT" b="1" dirty="0" err="1" smtClean="0">
                <a:latin typeface="Arial" pitchFamily="34" charset="0"/>
                <a:cs typeface="Arial" pitchFamily="34" charset="0"/>
              </a:rPr>
              <a:t>VdM</a:t>
            </a:r>
            <a:r>
              <a:rPr lang="it-IT" b="1" dirty="0" smtClean="0">
                <a:latin typeface="Arial" pitchFamily="34" charset="0"/>
                <a:cs typeface="Arial" pitchFamily="34" charset="0"/>
              </a:rPr>
              <a:t> formula:</a:t>
            </a:r>
            <a:endParaRPr lang="it-IT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 l="6613" t="35387" r="12027" b="29886"/>
          <a:stretch>
            <a:fillRect/>
          </a:stretch>
        </p:blipFill>
        <p:spPr bwMode="auto">
          <a:xfrm>
            <a:off x="251520" y="6072183"/>
            <a:ext cx="2301322" cy="78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7630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42844" y="928670"/>
            <a:ext cx="2806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 pitchFamily="34" charset="0"/>
              </a:rPr>
              <a:t>Coming back to Gela –</a:t>
            </a:r>
          </a:p>
          <a:p>
            <a:r>
              <a:rPr lang="en-US" sz="1600" b="1" dirty="0" smtClean="0">
                <a:solidFill>
                  <a:srgbClr val="92D050"/>
                </a:solidFill>
                <a:latin typeface="Calibri" pitchFamily="34" charset="0"/>
              </a:rPr>
              <a:t> Only 1 physical tests available 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/>
          <a:srcRect t="10001"/>
          <a:stretch>
            <a:fillRect/>
          </a:stretch>
        </p:blipFill>
        <p:spPr bwMode="auto">
          <a:xfrm>
            <a:off x="380970" y="2214554"/>
            <a:ext cx="8472477" cy="288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2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sp>
        <p:nvSpPr>
          <p:cNvPr id="10" name="CasellaDiTesto 9"/>
          <p:cNvSpPr txBox="1"/>
          <p:nvPr/>
        </p:nvSpPr>
        <p:spPr>
          <a:xfrm>
            <a:off x="214282" y="6519446"/>
            <a:ext cx="8572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i="1" dirty="0" err="1" smtClean="0">
                <a:latin typeface="Calibri" pitchFamily="34" charset="0"/>
                <a:cs typeface="Calibri" pitchFamily="34" charset="0"/>
              </a:rPr>
              <a:t>Cavallaro</a:t>
            </a:r>
            <a:r>
              <a:rPr lang="it-IT" sz="1600" i="1" dirty="0" smtClean="0">
                <a:latin typeface="Calibri" pitchFamily="34" charset="0"/>
                <a:cs typeface="Calibri" pitchFamily="34" charset="0"/>
              </a:rPr>
              <a:t> - Dentale - </a:t>
            </a:r>
            <a:r>
              <a:rPr lang="it-IT" sz="1600" i="1" dirty="0" err="1" smtClean="0">
                <a:latin typeface="Calibri" pitchFamily="34" charset="0"/>
                <a:cs typeface="Calibri" pitchFamily="34" charset="0"/>
              </a:rPr>
              <a:t>Foti</a:t>
            </a:r>
            <a:r>
              <a:rPr lang="it-IT" sz="1600" i="1" dirty="0" smtClean="0">
                <a:latin typeface="Calibri" pitchFamily="34" charset="0"/>
                <a:cs typeface="Calibri" pitchFamily="34" charset="0"/>
              </a:rPr>
              <a:t> - </a:t>
            </a:r>
            <a:r>
              <a:rPr lang="it-IT" sz="1600" i="1" dirty="0" err="1" smtClean="0">
                <a:latin typeface="Calibri" pitchFamily="34" charset="0"/>
                <a:cs typeface="Calibri" pitchFamily="34" charset="0"/>
              </a:rPr>
              <a:t>Musumeci</a:t>
            </a:r>
            <a:r>
              <a:rPr lang="it-IT" sz="1600" i="1" dirty="0" smtClean="0">
                <a:latin typeface="Calibri" pitchFamily="34" charset="0"/>
                <a:cs typeface="Calibri" pitchFamily="34" charset="0"/>
              </a:rPr>
              <a:t> –</a:t>
            </a:r>
            <a:r>
              <a:rPr lang="en-US" sz="1600" i="1" u="sng" dirty="0" err="1" smtClean="0">
                <a:latin typeface="Calibri" pitchFamily="34" charset="0"/>
                <a:cs typeface="Calibri" pitchFamily="34" charset="0"/>
              </a:rPr>
              <a:t>Pugliese</a:t>
            </a:r>
            <a:r>
              <a:rPr lang="en-US" sz="1600" i="1" u="sng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i="1" u="sng" dirty="0" err="1" smtClean="0">
                <a:latin typeface="Calibri" pitchFamily="34" charset="0"/>
                <a:cs typeface="Calibri" pitchFamily="34" charset="0"/>
              </a:rPr>
              <a:t>Carratelli</a:t>
            </a:r>
            <a:endParaRPr lang="en-US" sz="1600" i="1" u="sng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76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l="6640" t="22168" r="5468" b="8984"/>
          <a:stretch>
            <a:fillRect/>
          </a:stretch>
        </p:blipFill>
        <p:spPr bwMode="auto">
          <a:xfrm>
            <a:off x="214282" y="642918"/>
            <a:ext cx="8429684" cy="5282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" name="Connettore 2 2"/>
          <p:cNvCxnSpPr/>
          <p:nvPr/>
        </p:nvCxnSpPr>
        <p:spPr>
          <a:xfrm>
            <a:off x="5580112" y="3933056"/>
            <a:ext cx="1584176" cy="288032"/>
          </a:xfrm>
          <a:prstGeom prst="straightConnector1">
            <a:avLst/>
          </a:prstGeom>
          <a:ln w="254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0" descr="tuffatorestilizza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5589240"/>
            <a:ext cx="711200" cy="1008062"/>
          </a:xfrm>
          <a:prstGeom prst="rect">
            <a:avLst/>
          </a:prstGeom>
          <a:noFill/>
        </p:spPr>
      </p:pic>
      <p:cxnSp>
        <p:nvCxnSpPr>
          <p:cNvPr id="6" name="Connettore 2 5"/>
          <p:cNvCxnSpPr/>
          <p:nvPr/>
        </p:nvCxnSpPr>
        <p:spPr>
          <a:xfrm>
            <a:off x="5724128" y="2996952"/>
            <a:ext cx="1584176" cy="288032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>
            <a:off x="899592" y="2924944"/>
            <a:ext cx="1584176" cy="288032"/>
          </a:xfrm>
          <a:prstGeom prst="straightConnector1">
            <a:avLst/>
          </a:prstGeom>
          <a:ln w="254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>
            <a:off x="5724128" y="1988840"/>
            <a:ext cx="1584176" cy="28803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69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755576" y="1211270"/>
            <a:ext cx="7380312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it-IT" sz="12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0" eaLnBrk="0" hangingPunct="0"/>
            <a:endParaRPr lang="it-IT" sz="14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0" algn="just">
              <a:spcAft>
                <a:spcPts val="1200"/>
              </a:spcAft>
              <a:buFontTx/>
              <a:buChar char="•"/>
            </a:pPr>
            <a:r>
              <a:rPr lang="it-IT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GB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Liu, P.L.F., Lin, P., Chang, K.A., </a:t>
            </a:r>
            <a:r>
              <a:rPr lang="en-GB" sz="1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Sakakiyama</a:t>
            </a:r>
            <a:r>
              <a:rPr lang="en-GB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, Numerical </a:t>
            </a:r>
            <a:r>
              <a:rPr lang="en-GB" sz="1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modeling</a:t>
            </a:r>
            <a:r>
              <a:rPr lang="en-GB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of wave interaction with porous structures 1999</a:t>
            </a:r>
          </a:p>
          <a:p>
            <a:pPr marR="0" lvl="0" indent="0" algn="just" defTabSz="914400" rtl="0" eaLnBrk="1" fontAlgn="base" latinLnBrk="0" hangingPunct="1">
              <a:spcBef>
                <a:spcPct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Hsu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T.J.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et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al., 2002.  A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numerical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model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for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wave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motions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and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turbulence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flows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in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front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of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a composite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breakwater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.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Coastal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Engineering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</a:p>
          <a:p>
            <a:pPr marR="0" lvl="0" indent="0" algn="just" defTabSz="914400" rtl="0" eaLnBrk="0" fontAlgn="base" latinLnBrk="0" hangingPunct="0">
              <a:spcBef>
                <a:spcPct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Lara,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J.L.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et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al., 2006. RANS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modeling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applied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to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random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wave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interaction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with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submerged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permeable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structures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.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Coastal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Engineering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, pp. 395–417.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Paper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53. </a:t>
            </a:r>
          </a:p>
          <a:p>
            <a:pPr algn="just" eaLnBrk="0" hangingPunct="0">
              <a:spcAft>
                <a:spcPts val="1200"/>
              </a:spcAft>
              <a:buFontTx/>
              <a:buChar char="•"/>
            </a:pPr>
            <a:r>
              <a:rPr lang="en-GB" sz="1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Dentale</a:t>
            </a:r>
            <a:r>
              <a:rPr lang="en-GB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F.,  Monaco M., </a:t>
            </a:r>
            <a:r>
              <a:rPr lang="en-GB" sz="1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Pugliese</a:t>
            </a:r>
            <a:r>
              <a:rPr lang="en-GB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GB" sz="1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Carratelli</a:t>
            </a:r>
            <a:r>
              <a:rPr lang="en-GB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E. A numerical assessment of scale effects on wave breaking modelling” 3rd LECCE (ITALY)  2008</a:t>
            </a:r>
            <a:endParaRPr lang="it-IT" sz="1400" b="1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R="0" lvl="0" indent="0" algn="just" defTabSz="914400" rtl="0" eaLnBrk="0" fontAlgn="base" latinLnBrk="0" hangingPunct="0">
              <a:spcBef>
                <a:spcPct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Lara,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J.L.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et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al., 2008.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Wave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interaction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with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low-mound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breakwaters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using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a RANS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model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.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Ocean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Engineering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, pp. 1388-1400.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Paper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35. </a:t>
            </a:r>
          </a:p>
          <a:p>
            <a:pPr algn="just"/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Losada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I.J.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, Lara,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J.L.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Guanche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, R.,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Gonzalez-Ondina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J.M.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, 2008.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Numerical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analysis</a:t>
            </a:r>
            <a:endParaRPr lang="it-IT" sz="14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of wave overtopping of rubble mound breakwaters. </a:t>
            </a:r>
          </a:p>
          <a:p>
            <a:pPr algn="just"/>
            <a:endParaRPr lang="it-IT" sz="14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 eaLnBrk="0" hangingPunct="0">
              <a:spcAft>
                <a:spcPts val="1200"/>
              </a:spcAft>
              <a:buFontTx/>
              <a:buChar char="•"/>
            </a:pP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Karim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, M.F.,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et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al., 2009.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Modeling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and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simulation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of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wave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transformation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in </a:t>
            </a:r>
            <a:r>
              <a:rPr lang="it-IT" sz="1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porous</a:t>
            </a:r>
            <a:r>
              <a:rPr lang="it-IT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structures</a:t>
            </a:r>
            <a:r>
              <a:rPr lang="it-IT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using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VOF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based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two-phase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flow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model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.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Applied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Mathematical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Modeling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</a:p>
          <a:p>
            <a:pPr marR="0" lvl="0" indent="0" algn="just" defTabSz="914400" rtl="0" eaLnBrk="0" fontAlgn="base" latinLnBrk="0" hangingPunct="0">
              <a:spcBef>
                <a:spcPct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Maeno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, S.,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et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al., 2009. VOF-DEM-FEM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Combined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model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of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the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reef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breakwater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collapse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.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Coastal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Engineering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Journal (JSCE….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763688" y="332656"/>
            <a:ext cx="6623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SI tratta di una metodologia ben assestata, sia dal punto di vista del</a:t>
            </a:r>
          </a:p>
          <a:p>
            <a:r>
              <a:rPr lang="it-IT" b="1" dirty="0" smtClean="0"/>
              <a:t>supporto scientifico:</a:t>
            </a:r>
          </a:p>
        </p:txBody>
      </p:sp>
    </p:spTree>
    <p:extLst>
      <p:ext uri="{BB962C8B-B14F-4D97-AF65-F5344CB8AC3E}">
        <p14:creationId xmlns:p14="http://schemas.microsoft.com/office/powerpoint/2010/main" val="48783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71481"/>
            <a:ext cx="8249570" cy="6028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" name="Connettore 2 2"/>
          <p:cNvCxnSpPr/>
          <p:nvPr/>
        </p:nvCxnSpPr>
        <p:spPr>
          <a:xfrm flipH="1">
            <a:off x="5004048" y="980728"/>
            <a:ext cx="2664296" cy="64807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2 3"/>
          <p:cNvCxnSpPr/>
          <p:nvPr/>
        </p:nvCxnSpPr>
        <p:spPr>
          <a:xfrm>
            <a:off x="1340024" y="3077344"/>
            <a:ext cx="1584176" cy="288032"/>
          </a:xfrm>
          <a:prstGeom prst="straightConnector1">
            <a:avLst/>
          </a:prstGeom>
          <a:ln w="254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0" descr="tuffatorestilizza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5589240"/>
            <a:ext cx="711200" cy="1008062"/>
          </a:xfrm>
          <a:prstGeom prst="rect">
            <a:avLst/>
          </a:prstGeom>
          <a:noFill/>
        </p:spPr>
      </p:pic>
      <p:sp>
        <p:nvSpPr>
          <p:cNvPr id="8" name="Rettangolo 7"/>
          <p:cNvSpPr/>
          <p:nvPr/>
        </p:nvSpPr>
        <p:spPr>
          <a:xfrm>
            <a:off x="1115616" y="260648"/>
            <a:ext cx="1975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 smtClean="0">
                <a:latin typeface="Calibri" pitchFamily="34" charset="0"/>
              </a:rPr>
              <a:t>It</a:t>
            </a:r>
            <a:r>
              <a:rPr lang="it-IT" b="1" dirty="0" smtClean="0">
                <a:latin typeface="Calibri" pitchFamily="34" charset="0"/>
              </a:rPr>
              <a:t> </a:t>
            </a:r>
            <a:r>
              <a:rPr lang="it-IT" b="1" dirty="0" err="1" smtClean="0">
                <a:latin typeface="Calibri" pitchFamily="34" charset="0"/>
              </a:rPr>
              <a:t>is</a:t>
            </a:r>
            <a:r>
              <a:rPr lang="it-IT" b="1" dirty="0" smtClean="0">
                <a:latin typeface="Calibri" pitchFamily="34" charset="0"/>
              </a:rPr>
              <a:t> </a:t>
            </a:r>
            <a:r>
              <a:rPr lang="it-IT" b="1" dirty="0" err="1" smtClean="0">
                <a:latin typeface="Calibri" pitchFamily="34" charset="0"/>
              </a:rPr>
              <a:t>only</a:t>
            </a:r>
            <a:r>
              <a:rPr lang="it-IT" b="1" dirty="0" smtClean="0">
                <a:latin typeface="Calibri" pitchFamily="34" charset="0"/>
              </a:rPr>
              <a:t> </a:t>
            </a:r>
            <a:r>
              <a:rPr lang="it-IT" b="1" dirty="0" err="1" smtClean="0">
                <a:latin typeface="Calibri" pitchFamily="34" charset="0"/>
              </a:rPr>
              <a:t>obvious…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6732240" y="620688"/>
            <a:ext cx="708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/>
              <a:t>VdM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53045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/>
          <p:nvPr/>
        </p:nvPicPr>
        <p:blipFill>
          <a:blip r:embed="rId2" cstate="print"/>
          <a:srcRect l="31004" t="35474" r="18155" b="14679"/>
          <a:stretch>
            <a:fillRect/>
          </a:stretch>
        </p:blipFill>
        <p:spPr bwMode="auto">
          <a:xfrm>
            <a:off x="428596" y="785794"/>
            <a:ext cx="5286412" cy="3643338"/>
          </a:xfrm>
          <a:prstGeom prst="rect">
            <a:avLst/>
          </a:prstGeom>
          <a:noFill/>
          <a:ln w="25400" cap="rnd">
            <a:solidFill>
              <a:schemeClr val="accent1">
                <a:shade val="50000"/>
              </a:schemeClr>
            </a:solidFill>
          </a:ln>
        </p:spPr>
      </p:pic>
      <p:sp>
        <p:nvSpPr>
          <p:cNvPr id="5" name="CasellaDiTesto 4"/>
          <p:cNvSpPr txBox="1"/>
          <p:nvPr/>
        </p:nvSpPr>
        <p:spPr>
          <a:xfrm>
            <a:off x="714348" y="214290"/>
            <a:ext cx="750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Posizione sonde secondo il metodo di Goda e Suzuki: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6429388" y="428604"/>
            <a:ext cx="1857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Limiti:</a:t>
            </a:r>
            <a:endParaRPr lang="it-IT" sz="2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5861" t="77170" r="22389" b="16215"/>
          <a:stretch>
            <a:fillRect/>
          </a:stretch>
        </p:blipFill>
        <p:spPr bwMode="auto">
          <a:xfrm>
            <a:off x="6429388" y="1000108"/>
            <a:ext cx="257176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285720" y="5500702"/>
            <a:ext cx="82868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Quando utilizziamo l’algoritmo di Goda e Suzuki per la separazione delle onde incidenti da quelle riflesse, in ambito numerico, effettuiamo una verifica del buon posizionamento delle sonde attraverso la determinazione degli spettri energetici associati a ciascuna sonda. Se lo spettro è completo riteniamo accettabile il risultato, altrimenti spostiamo una o entrambe le sonde, applichiamo nuovamente l’algoritmo e verifichiamo di nuovo. Tale processo iterativo si arresta quando gli spettri energetici associati alle due sonde sono completi.</a:t>
            </a:r>
            <a:endParaRPr lang="it-IT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3122" t="8613" r="4041"/>
          <a:stretch>
            <a:fillRect/>
          </a:stretch>
        </p:blipFill>
        <p:spPr bwMode="auto">
          <a:xfrm>
            <a:off x="5857884" y="1571612"/>
            <a:ext cx="3143272" cy="1860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Connettore 2 11"/>
          <p:cNvCxnSpPr/>
          <p:nvPr/>
        </p:nvCxnSpPr>
        <p:spPr>
          <a:xfrm rot="16200000" flipV="1">
            <a:off x="7000892" y="3214686"/>
            <a:ext cx="642942" cy="21431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6858016" y="3643314"/>
            <a:ext cx="17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Spettro accettabile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477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olo 3"/>
          <p:cNvSpPr>
            <a:spLocks noGrp="1"/>
          </p:cNvSpPr>
          <p:nvPr>
            <p:ph type="title"/>
          </p:nvPr>
        </p:nvSpPr>
        <p:spPr>
          <a:xfrm>
            <a:off x="153988" y="1044575"/>
            <a:ext cx="4768850" cy="5878513"/>
          </a:xfrm>
        </p:spPr>
        <p:txBody>
          <a:bodyPr>
            <a:spAutoFit/>
          </a:bodyPr>
          <a:lstStyle/>
          <a:p>
            <a:pPr algn="l"/>
            <a:r>
              <a:rPr lang="it-IT" sz="2000" b="1" smtClean="0"/>
              <a:t> </a:t>
            </a:r>
            <a:r>
              <a:rPr lang="it-IT" sz="2400" b="1" smtClean="0">
                <a:latin typeface="Lucida Sans" pitchFamily="34" charset="0"/>
              </a:rPr>
              <a:t>Riflessione</a:t>
            </a:r>
            <a:r>
              <a:rPr lang="it-IT" sz="2000" b="1" smtClean="0">
                <a:latin typeface="Lucida Sans" pitchFamily="34" charset="0"/>
              </a:rPr>
              <a:t/>
            </a:r>
            <a:br>
              <a:rPr lang="it-IT" sz="2000" b="1" smtClean="0">
                <a:latin typeface="Lucida Sans" pitchFamily="34" charset="0"/>
              </a:rPr>
            </a:br>
            <a:r>
              <a:rPr lang="it-IT" sz="2000" b="1" smtClean="0">
                <a:latin typeface="Lucida Sans" pitchFamily="34" charset="0"/>
              </a:rPr>
              <a:t>      </a:t>
            </a:r>
            <a:r>
              <a:rPr lang="it-IT" sz="1800" b="1" smtClean="0">
                <a:latin typeface="Lucida Sans" pitchFamily="34" charset="0"/>
              </a:rPr>
              <a:t>metodo di Goda &amp; Suzuki (1976)</a:t>
            </a:r>
            <a:r>
              <a:rPr lang="it-IT" sz="1800" smtClean="0">
                <a:latin typeface="Lucida Sans" pitchFamily="34" charset="0"/>
              </a:rPr>
              <a:t> </a:t>
            </a:r>
            <a:br>
              <a:rPr lang="it-IT" sz="1800" smtClean="0">
                <a:latin typeface="Lucida Sans" pitchFamily="34" charset="0"/>
              </a:rPr>
            </a:br>
            <a:r>
              <a:rPr lang="it-IT" sz="1600" smtClean="0">
                <a:latin typeface="Lucida Sans" pitchFamily="34" charset="0"/>
              </a:rPr>
              <a:t/>
            </a:r>
            <a:br>
              <a:rPr lang="it-IT" sz="1600" smtClean="0">
                <a:latin typeface="Lucida Sans" pitchFamily="34" charset="0"/>
              </a:rPr>
            </a:br>
            <a:r>
              <a:rPr lang="it-IT" sz="1600" smtClean="0">
                <a:latin typeface="Lucida Sans" pitchFamily="34" charset="0"/>
              </a:rPr>
              <a:t>_ segnale misurato somma di onde regolari di diversa ampiezza, frequenza e fase</a:t>
            </a:r>
            <a:br>
              <a:rPr lang="it-IT" sz="1600" smtClean="0">
                <a:latin typeface="Lucida Sans" pitchFamily="34" charset="0"/>
              </a:rPr>
            </a:br>
            <a:r>
              <a:rPr lang="it-IT" sz="1600" smtClean="0">
                <a:latin typeface="Lucida Sans" pitchFamily="34" charset="0"/>
              </a:rPr>
              <a:t/>
            </a:r>
            <a:br>
              <a:rPr lang="it-IT" sz="1600" smtClean="0">
                <a:latin typeface="Lucida Sans" pitchFamily="34" charset="0"/>
              </a:rPr>
            </a:br>
            <a:r>
              <a:rPr lang="it-IT" sz="1600" smtClean="0">
                <a:latin typeface="Lucida Sans" pitchFamily="34" charset="0"/>
              </a:rPr>
              <a:t/>
            </a:r>
            <a:br>
              <a:rPr lang="it-IT" sz="1600" smtClean="0">
                <a:latin typeface="Lucida Sans" pitchFamily="34" charset="0"/>
              </a:rPr>
            </a:br>
            <a:r>
              <a:rPr lang="it-IT" sz="1600" smtClean="0">
                <a:latin typeface="Lucida Sans" pitchFamily="34" charset="0"/>
              </a:rPr>
              <a:t/>
            </a:r>
            <a:br>
              <a:rPr lang="it-IT" sz="1600" smtClean="0">
                <a:latin typeface="Lucida Sans" pitchFamily="34" charset="0"/>
              </a:rPr>
            </a:br>
            <a:r>
              <a:rPr lang="it-IT" sz="1600" smtClean="0">
                <a:latin typeface="Lucida Sans" pitchFamily="34" charset="0"/>
              </a:rPr>
              <a:t/>
            </a:r>
            <a:br>
              <a:rPr lang="it-IT" sz="1600" smtClean="0">
                <a:latin typeface="Lucida Sans" pitchFamily="34" charset="0"/>
              </a:rPr>
            </a:br>
            <a:r>
              <a:rPr lang="it-IT" sz="1600" smtClean="0">
                <a:latin typeface="Lucida Sans" pitchFamily="34" charset="0"/>
              </a:rPr>
              <a:t/>
            </a:r>
            <a:br>
              <a:rPr lang="it-IT" sz="1600" smtClean="0">
                <a:latin typeface="Lucida Sans" pitchFamily="34" charset="0"/>
              </a:rPr>
            </a:br>
            <a:r>
              <a:rPr lang="it-IT" sz="1600" smtClean="0">
                <a:latin typeface="Lucida Sans" pitchFamily="34" charset="0"/>
              </a:rPr>
              <a:t>_ misurazione in due sonde poste a distanza 0.05L&lt; X</a:t>
            </a:r>
            <a:r>
              <a:rPr lang="it-IT" sz="1600" baseline="-25000" smtClean="0">
                <a:latin typeface="Lucida Sans" pitchFamily="34" charset="0"/>
              </a:rPr>
              <a:t>12</a:t>
            </a:r>
            <a:r>
              <a:rPr lang="it-IT" sz="1600" smtClean="0">
                <a:latin typeface="Lucida Sans" pitchFamily="34" charset="0"/>
              </a:rPr>
              <a:t>&lt;0.45L </a:t>
            </a:r>
            <a:br>
              <a:rPr lang="it-IT" sz="1600" smtClean="0">
                <a:latin typeface="Lucida Sans" pitchFamily="34" charset="0"/>
              </a:rPr>
            </a:br>
            <a:r>
              <a:rPr lang="it-IT" sz="1600" smtClean="0">
                <a:latin typeface="Lucida Sans" pitchFamily="34" charset="0"/>
              </a:rPr>
              <a:t/>
            </a:r>
            <a:br>
              <a:rPr lang="it-IT" sz="1600" smtClean="0">
                <a:latin typeface="Lucida Sans" pitchFamily="34" charset="0"/>
              </a:rPr>
            </a:br>
            <a:r>
              <a:rPr lang="it-IT" sz="1600" smtClean="0">
                <a:latin typeface="Lucida Sans" pitchFamily="34" charset="0"/>
              </a:rPr>
              <a:t>_ FFT (Fast Fourier Transform) </a:t>
            </a:r>
            <a:br>
              <a:rPr lang="it-IT" sz="1600" smtClean="0">
                <a:latin typeface="Lucida Sans" pitchFamily="34" charset="0"/>
              </a:rPr>
            </a:br>
            <a:r>
              <a:rPr lang="it-IT" sz="1600" smtClean="0">
                <a:latin typeface="Lucida Sans" pitchFamily="34" charset="0"/>
              </a:rPr>
              <a:t>      ampiezza di ogni singola </a:t>
            </a:r>
            <a:br>
              <a:rPr lang="it-IT" sz="1600" smtClean="0">
                <a:latin typeface="Lucida Sans" pitchFamily="34" charset="0"/>
              </a:rPr>
            </a:br>
            <a:r>
              <a:rPr lang="it-IT" sz="1600" smtClean="0">
                <a:latin typeface="Lucida Sans" pitchFamily="34" charset="0"/>
              </a:rPr>
              <a:t>     componente in frequenza</a:t>
            </a:r>
            <a:br>
              <a:rPr lang="it-IT" sz="1600" smtClean="0">
                <a:latin typeface="Lucida Sans" pitchFamily="34" charset="0"/>
              </a:rPr>
            </a:br>
            <a:r>
              <a:rPr lang="it-IT" sz="1600" smtClean="0">
                <a:latin typeface="Lucida Sans" pitchFamily="34" charset="0"/>
              </a:rPr>
              <a:t/>
            </a:r>
            <a:br>
              <a:rPr lang="it-IT" sz="1600" smtClean="0">
                <a:latin typeface="Lucida Sans" pitchFamily="34" charset="0"/>
              </a:rPr>
            </a:br>
            <a:r>
              <a:rPr lang="it-IT" sz="1800" smtClean="0">
                <a:latin typeface="Lucida Sans" pitchFamily="34" charset="0"/>
              </a:rPr>
              <a:t> </a:t>
            </a:r>
            <a:r>
              <a:rPr lang="it-IT" sz="1600" smtClean="0">
                <a:latin typeface="Lucida Sans" pitchFamily="34" charset="0"/>
              </a:rPr>
              <a:t>_ Spettro (energia incidente e riflessa)</a:t>
            </a:r>
            <a:br>
              <a:rPr lang="it-IT" sz="1600" smtClean="0">
                <a:latin typeface="Lucida Sans" pitchFamily="34" charset="0"/>
              </a:rPr>
            </a:br>
            <a:r>
              <a:rPr lang="it-IT" sz="1600" smtClean="0">
                <a:latin typeface="Lucida Sans" pitchFamily="34" charset="0"/>
              </a:rPr>
              <a:t/>
            </a:r>
            <a:br>
              <a:rPr lang="it-IT" sz="1600" smtClean="0">
                <a:latin typeface="Lucida Sans" pitchFamily="34" charset="0"/>
              </a:rPr>
            </a:br>
            <a:r>
              <a:rPr lang="it-IT" sz="1600" smtClean="0">
                <a:latin typeface="Lucida Sans" pitchFamily="34" charset="0"/>
              </a:rPr>
              <a:t>_  coefficiente di Riflessione (Kr)</a:t>
            </a:r>
            <a:r>
              <a:rPr lang="it-IT" sz="1800" smtClean="0"/>
              <a:t/>
            </a:r>
            <a:br>
              <a:rPr lang="it-IT" sz="1800" smtClean="0"/>
            </a:br>
            <a:r>
              <a:rPr lang="it-IT" sz="2000" b="1" smtClean="0"/>
              <a:t/>
            </a:r>
            <a:br>
              <a:rPr lang="it-IT" sz="2000" b="1" smtClean="0"/>
            </a:br>
            <a:endParaRPr lang="it-IT" sz="2000" b="1" smtClean="0"/>
          </a:p>
        </p:txBody>
      </p:sp>
      <p:sp>
        <p:nvSpPr>
          <p:cNvPr id="1028" name="Rectangle 11"/>
          <p:cNvSpPr>
            <a:spLocks noChangeArrowheads="1"/>
          </p:cNvSpPr>
          <p:nvPr/>
        </p:nvSpPr>
        <p:spPr bwMode="auto">
          <a:xfrm>
            <a:off x="0" y="-60325"/>
            <a:ext cx="9144000" cy="107156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029" name="Rectangle 9"/>
          <p:cNvSpPr>
            <a:spLocks noChangeArrowheads="1"/>
          </p:cNvSpPr>
          <p:nvPr/>
        </p:nvSpPr>
        <p:spPr bwMode="auto">
          <a:xfrm>
            <a:off x="0" y="6732588"/>
            <a:ext cx="9144000" cy="12541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030" name="Rectangle 10"/>
          <p:cNvSpPr>
            <a:spLocks noChangeArrowheads="1"/>
          </p:cNvSpPr>
          <p:nvPr/>
        </p:nvSpPr>
        <p:spPr bwMode="auto">
          <a:xfrm>
            <a:off x="0" y="936625"/>
            <a:ext cx="9144000" cy="77788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900" y="6372225"/>
            <a:ext cx="368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33388" y="0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it-IT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ea typeface="+mj-ea"/>
                <a:cs typeface="+mj-cs"/>
              </a:rPr>
              <a:t>Modellazione Numerica </a:t>
            </a:r>
            <a:r>
              <a:rPr lang="it-IT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ea typeface="+mj-ea"/>
                <a:cs typeface="+mj-cs"/>
              </a:rPr>
              <a:t>(risultati)</a:t>
            </a:r>
            <a:endParaRPr lang="it-IT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ea typeface="+mj-ea"/>
              <a:cs typeface="+mj-cs"/>
            </a:endParaRPr>
          </a:p>
        </p:txBody>
      </p:sp>
      <p:pic>
        <p:nvPicPr>
          <p:cNvPr id="1033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48063" y="4686300"/>
            <a:ext cx="5583237" cy="41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46475" y="4184650"/>
            <a:ext cx="5584825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1036" name="Rectangle 4"/>
          <p:cNvSpPr>
            <a:spLocks noChangeArrowheads="1"/>
          </p:cNvSpPr>
          <p:nvPr/>
        </p:nvSpPr>
        <p:spPr bwMode="auto">
          <a:xfrm>
            <a:off x="0" y="923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it-IT"/>
          </a:p>
        </p:txBody>
      </p:sp>
      <p:sp>
        <p:nvSpPr>
          <p:cNvPr id="1037" name="Rectangle 5"/>
          <p:cNvSpPr>
            <a:spLocks noChangeArrowheads="1"/>
          </p:cNvSpPr>
          <p:nvPr/>
        </p:nvSpPr>
        <p:spPr bwMode="auto">
          <a:xfrm>
            <a:off x="0" y="1390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it-IT"/>
          </a:p>
        </p:txBody>
      </p:sp>
      <p:pic>
        <p:nvPicPr>
          <p:cNvPr id="1038" name="Immagin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78375" y="1065213"/>
            <a:ext cx="4665663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9" name="Rectangle 13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pic>
        <p:nvPicPr>
          <p:cNvPr id="1040" name="Picture 13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7488" y="3119438"/>
            <a:ext cx="5243512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1" name="Rectangle 13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pic>
        <p:nvPicPr>
          <p:cNvPr id="1042" name="Picture 138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725" y="2492375"/>
            <a:ext cx="2790825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reccia a destra 22"/>
          <p:cNvSpPr/>
          <p:nvPr/>
        </p:nvSpPr>
        <p:spPr>
          <a:xfrm rot="5400000">
            <a:off x="3144044" y="2742407"/>
            <a:ext cx="425450" cy="1508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4" name="Titolo 3"/>
          <p:cNvSpPr txBox="1">
            <a:spLocks/>
          </p:cNvSpPr>
          <p:nvPr/>
        </p:nvSpPr>
        <p:spPr bwMode="auto">
          <a:xfrm>
            <a:off x="5856288" y="3240088"/>
            <a:ext cx="3287712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defRPr/>
            </a:pPr>
            <a:endParaRPr lang="it-IT" sz="1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45" name="Rectangle 14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graphicFrame>
        <p:nvGraphicFramePr>
          <p:cNvPr id="1026" name="Object 140"/>
          <p:cNvGraphicFramePr>
            <a:graphicFrameLocks noChangeAspect="1"/>
          </p:cNvGraphicFramePr>
          <p:nvPr/>
        </p:nvGraphicFramePr>
        <p:xfrm>
          <a:off x="4035425" y="5048250"/>
          <a:ext cx="3011488" cy="174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3" r:id="rId10" imgW="9182100" imgH="4286250" progId="">
                  <p:embed/>
                </p:oleObj>
              </mc:Choice>
              <mc:Fallback>
                <p:oleObj r:id="rId10" imgW="9182100" imgH="428625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427" r="16043"/>
                      <a:stretch>
                        <a:fillRect/>
                      </a:stretch>
                    </p:blipFill>
                    <p:spPr bwMode="auto">
                      <a:xfrm>
                        <a:off x="4035425" y="5048250"/>
                        <a:ext cx="3011488" cy="1747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6" name="Rectangle 1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pic>
        <p:nvPicPr>
          <p:cNvPr id="1047" name="Picture 142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4763" y="5880100"/>
            <a:ext cx="998537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8" name="Rectangle 14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pic>
        <p:nvPicPr>
          <p:cNvPr id="1049" name="Picture 144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11975" y="5294313"/>
            <a:ext cx="221932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078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11"/>
          <p:cNvGrpSpPr/>
          <p:nvPr/>
        </p:nvGrpSpPr>
        <p:grpSpPr>
          <a:xfrm>
            <a:off x="683568" y="2636912"/>
            <a:ext cx="3351886" cy="3222120"/>
            <a:chOff x="357158" y="1214422"/>
            <a:chExt cx="7929618" cy="4625610"/>
          </a:xfrm>
        </p:grpSpPr>
        <p:pic>
          <p:nvPicPr>
            <p:cNvPr id="430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882" t="14332" r="3867" b="16215"/>
            <a:stretch>
              <a:fillRect/>
            </a:stretch>
          </p:blipFill>
          <p:spPr bwMode="auto">
            <a:xfrm>
              <a:off x="357158" y="1214422"/>
              <a:ext cx="7929618" cy="4625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Rettangolo 9"/>
            <p:cNvSpPr/>
            <p:nvPr/>
          </p:nvSpPr>
          <p:spPr>
            <a:xfrm>
              <a:off x="6500826" y="4786322"/>
              <a:ext cx="1714512" cy="14287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1" name="CasellaDiTesto 10"/>
          <p:cNvSpPr txBox="1"/>
          <p:nvPr/>
        </p:nvSpPr>
        <p:spPr>
          <a:xfrm>
            <a:off x="395536" y="6093296"/>
            <a:ext cx="82153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>
                <a:latin typeface="Arial" pitchFamily="34" charset="0"/>
                <a:cs typeface="Arial" pitchFamily="34" charset="0"/>
              </a:rPr>
              <a:t>Background data :B. Zanuttigh – University of Bologna - Italy</a:t>
            </a:r>
            <a:endParaRPr lang="it-IT" sz="1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uppo 12"/>
          <p:cNvGrpSpPr/>
          <p:nvPr/>
        </p:nvGrpSpPr>
        <p:grpSpPr>
          <a:xfrm>
            <a:off x="5251546" y="2780928"/>
            <a:ext cx="3892454" cy="3096344"/>
            <a:chOff x="500034" y="1142983"/>
            <a:chExt cx="8215370" cy="4770215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4552" t="21497" r="3427" b="18971"/>
            <a:stretch>
              <a:fillRect/>
            </a:stretch>
          </p:blipFill>
          <p:spPr bwMode="auto">
            <a:xfrm>
              <a:off x="500034" y="1142983"/>
              <a:ext cx="8215370" cy="4770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Rettangolo 13"/>
            <p:cNvSpPr/>
            <p:nvPr/>
          </p:nvSpPr>
          <p:spPr>
            <a:xfrm>
              <a:off x="6715140" y="4749378"/>
              <a:ext cx="1500198" cy="14287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7" name="CasellaDiTesto 16"/>
          <p:cNvSpPr txBox="1"/>
          <p:nvPr/>
        </p:nvSpPr>
        <p:spPr>
          <a:xfrm rot="10800000" flipV="1">
            <a:off x="4644008" y="5805264"/>
            <a:ext cx="4291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latin typeface="Arial" pitchFamily="34" charset="0"/>
                <a:cs typeface="Arial" pitchFamily="34" charset="0"/>
              </a:rPr>
              <a:t>Validation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reflection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coefficients</a:t>
            </a:r>
            <a:endParaRPr lang="it-IT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10" descr="tuffatorestilizza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1484784"/>
            <a:ext cx="711200" cy="10080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218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144000" cy="9477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0" y="936625"/>
            <a:ext cx="9144000" cy="77788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00" y="6372225"/>
            <a:ext cx="368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6732588"/>
            <a:ext cx="9144000" cy="12541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958477" name="Rectangle 13"/>
          <p:cNvSpPr>
            <a:spLocks noChangeArrowheads="1"/>
          </p:cNvSpPr>
          <p:nvPr/>
        </p:nvSpPr>
        <p:spPr bwMode="auto">
          <a:xfrm>
            <a:off x="0" y="0"/>
            <a:ext cx="9144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Validazione del modello numerico:</a:t>
            </a:r>
            <a:b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</a:br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dati sperimentali      </a:t>
            </a:r>
            <a:r>
              <a:rPr lang="it-IT" sz="1400" i="1" dirty="0" err="1">
                <a:solidFill>
                  <a:schemeClr val="bg1"/>
                </a:solidFill>
                <a:latin typeface="Arial" charset="0"/>
              </a:rPr>
              <a:t>Ting&amp;Kirby</a:t>
            </a:r>
            <a:r>
              <a:rPr lang="it-IT" sz="1400" i="1" dirty="0">
                <a:solidFill>
                  <a:schemeClr val="bg1"/>
                </a:solidFill>
                <a:latin typeface="Arial" charset="0"/>
              </a:rPr>
              <a:t> (1996);   </a:t>
            </a:r>
            <a:r>
              <a:rPr lang="it-IT" sz="1400" i="1" dirty="0" err="1">
                <a:solidFill>
                  <a:schemeClr val="bg1"/>
                </a:solidFill>
                <a:latin typeface="Arial" charset="0"/>
              </a:rPr>
              <a:t>Mossa&amp;DeSerio</a:t>
            </a:r>
            <a:r>
              <a:rPr lang="it-IT" sz="1400" i="1" dirty="0">
                <a:solidFill>
                  <a:schemeClr val="bg1"/>
                </a:solidFill>
                <a:latin typeface="Arial" charset="0"/>
              </a:rPr>
              <a:t> (2006)</a:t>
            </a:r>
          </a:p>
        </p:txBody>
      </p:sp>
      <p:pic>
        <p:nvPicPr>
          <p:cNvPr id="13319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4250" y="3378200"/>
            <a:ext cx="5619750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947988"/>
            <a:ext cx="3619500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822825"/>
            <a:ext cx="3573463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26" descr="slide5"/>
          <p:cNvPicPr>
            <a:picLocks noChangeAspect="1" noChangeArrowheads="1"/>
          </p:cNvPicPr>
          <p:nvPr/>
        </p:nvPicPr>
        <p:blipFill>
          <a:blip r:embed="rId7" cstate="print">
            <a:lum bright="-6000" contrast="48000"/>
          </a:blip>
          <a:srcRect/>
          <a:stretch>
            <a:fillRect/>
          </a:stretch>
        </p:blipFill>
        <p:spPr bwMode="auto">
          <a:xfrm>
            <a:off x="6243638" y="1031875"/>
            <a:ext cx="2676525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Picture 27" descr="slide1"/>
          <p:cNvPicPr>
            <a:picLocks noChangeAspect="1" noChangeArrowheads="1"/>
          </p:cNvPicPr>
          <p:nvPr/>
        </p:nvPicPr>
        <p:blipFill>
          <a:blip r:embed="rId8" cstate="print">
            <a:lum bright="12000" contrast="36000"/>
          </a:blip>
          <a:srcRect/>
          <a:stretch>
            <a:fillRect/>
          </a:stretch>
        </p:blipFill>
        <p:spPr bwMode="auto">
          <a:xfrm>
            <a:off x="3541713" y="1023938"/>
            <a:ext cx="26797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8492" name="Rectangle 28"/>
          <p:cNvSpPr>
            <a:spLocks noChangeArrowheads="1"/>
          </p:cNvSpPr>
          <p:nvPr/>
        </p:nvSpPr>
        <p:spPr bwMode="auto">
          <a:xfrm>
            <a:off x="5040313" y="2611438"/>
            <a:ext cx="1068387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1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spilling</a:t>
            </a:r>
            <a:endParaRPr lang="it-IT" sz="16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58493" name="Rectangle 29"/>
          <p:cNvSpPr>
            <a:spLocks noChangeArrowheads="1"/>
          </p:cNvSpPr>
          <p:nvPr/>
        </p:nvSpPr>
        <p:spPr bwMode="auto">
          <a:xfrm>
            <a:off x="7685088" y="2641600"/>
            <a:ext cx="113982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16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plunging</a:t>
            </a:r>
          </a:p>
        </p:txBody>
      </p:sp>
      <p:pic>
        <p:nvPicPr>
          <p:cNvPr id="13326" name="Picture 1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50" y="1236663"/>
            <a:ext cx="3073400" cy="88423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327" name="Rettangolo 14"/>
          <p:cNvSpPr>
            <a:spLocks noChangeArrowheads="1"/>
          </p:cNvSpPr>
          <p:nvPr/>
        </p:nvSpPr>
        <p:spPr bwMode="auto">
          <a:xfrm>
            <a:off x="3927475" y="2755900"/>
            <a:ext cx="68738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800" i="1">
                <a:solidFill>
                  <a:schemeClr val="bg1"/>
                </a:solidFill>
                <a:latin typeface="Arial" charset="0"/>
              </a:rPr>
              <a:t>Ting&amp;Kirby</a:t>
            </a:r>
            <a:endParaRPr lang="it-IT" sz="800"/>
          </a:p>
        </p:txBody>
      </p:sp>
      <p:sp>
        <p:nvSpPr>
          <p:cNvPr id="13328" name="Rettangolo 15"/>
          <p:cNvSpPr>
            <a:spLocks noChangeArrowheads="1"/>
          </p:cNvSpPr>
          <p:nvPr/>
        </p:nvSpPr>
        <p:spPr bwMode="auto">
          <a:xfrm>
            <a:off x="6684963" y="2770188"/>
            <a:ext cx="687387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800" i="1">
                <a:solidFill>
                  <a:schemeClr val="bg1"/>
                </a:solidFill>
                <a:latin typeface="Arial" charset="0"/>
              </a:rPr>
              <a:t>Ting&amp;Kirby</a:t>
            </a:r>
            <a:endParaRPr lang="it-IT" sz="800"/>
          </a:p>
        </p:txBody>
      </p:sp>
    </p:spTree>
    <p:extLst>
      <p:ext uri="{BB962C8B-B14F-4D97-AF65-F5344CB8AC3E}">
        <p14:creationId xmlns:p14="http://schemas.microsoft.com/office/powerpoint/2010/main" val="28498570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12"/>
          <p:cNvGrpSpPr/>
          <p:nvPr/>
        </p:nvGrpSpPr>
        <p:grpSpPr>
          <a:xfrm>
            <a:off x="0" y="0"/>
            <a:ext cx="9144000" cy="6581176"/>
            <a:chOff x="0" y="-80342"/>
            <a:chExt cx="9144000" cy="6581176"/>
          </a:xfrm>
        </p:grpSpPr>
        <p:cxnSp>
          <p:nvCxnSpPr>
            <p:cNvPr id="15" name="Connettore 1 14"/>
            <p:cNvCxnSpPr/>
            <p:nvPr/>
          </p:nvCxnSpPr>
          <p:spPr>
            <a:xfrm>
              <a:off x="114300" y="785752"/>
              <a:ext cx="8929688" cy="0"/>
            </a:xfrm>
            <a:prstGeom prst="line">
              <a:avLst/>
            </a:prstGeom>
            <a:ln cap="rnd">
              <a:solidFill>
                <a:schemeClr val="tx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/>
          </p:nvCxnSpPr>
          <p:spPr>
            <a:xfrm>
              <a:off x="114300" y="6500834"/>
              <a:ext cx="8929688" cy="0"/>
            </a:xfrm>
            <a:prstGeom prst="line">
              <a:avLst/>
            </a:prstGeom>
            <a:ln w="25400" cap="rnd">
              <a:solidFill>
                <a:schemeClr val="tx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3"/>
            <p:cNvSpPr>
              <a:spLocks noChangeArrowheads="1"/>
            </p:cNvSpPr>
            <p:nvPr/>
          </p:nvSpPr>
          <p:spPr bwMode="auto">
            <a:xfrm>
              <a:off x="0" y="-80342"/>
              <a:ext cx="914400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55600" indent="-355600" algn="ctr">
                <a:spcAft>
                  <a:spcPts val="0"/>
                </a:spcAft>
              </a:pPr>
              <a:r>
                <a:rPr lang="en-US" sz="3800" b="1" i="1" cap="small" dirty="0" smtClean="0">
                  <a:latin typeface="Calibri" pitchFamily="34" charset="0"/>
                  <a:cs typeface="Calibri" pitchFamily="34" charset="0"/>
                </a:rPr>
                <a:t>ICCE 2012 </a:t>
              </a:r>
              <a:r>
                <a:rPr lang="en-US" sz="2700" b="1" i="1" cap="small" dirty="0" smtClean="0">
                  <a:latin typeface="Calibri" pitchFamily="34" charset="0"/>
                  <a:cs typeface="Calibri" pitchFamily="34" charset="0"/>
                </a:rPr>
                <a:t>International Conference on Coastal Engineering</a:t>
              </a:r>
            </a:p>
            <a:p>
              <a:pPr marL="355600" indent="-355600" algn="r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i="1" dirty="0" smtClean="0">
                  <a:latin typeface="Calibri" pitchFamily="34" charset="0"/>
                  <a:cs typeface="Calibri" pitchFamily="34" charset="0"/>
                </a:rPr>
                <a:t>Santander - Spain - July 1-6 2012</a:t>
              </a:r>
              <a:endParaRPr lang="en-US" sz="1400" b="1" i="1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107504" y="836712"/>
            <a:ext cx="3559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latin typeface="Calibri" pitchFamily="34" charset="0"/>
              </a:rPr>
              <a:t>Kr </a:t>
            </a:r>
            <a:r>
              <a:rPr lang="it-IT" sz="2000" b="1" dirty="0" err="1" smtClean="0">
                <a:latin typeface="Calibri" pitchFamily="34" charset="0"/>
              </a:rPr>
              <a:t>validation–</a:t>
            </a:r>
            <a:r>
              <a:rPr lang="it-IT" sz="2000" b="1" dirty="0" smtClean="0">
                <a:latin typeface="Calibri" pitchFamily="34" charset="0"/>
              </a:rPr>
              <a:t> </a:t>
            </a:r>
            <a:r>
              <a:rPr lang="it-IT" sz="2000" b="1" dirty="0" err="1" smtClean="0">
                <a:latin typeface="Calibri" pitchFamily="34" charset="0"/>
              </a:rPr>
              <a:t>Numerical</a:t>
            </a:r>
            <a:r>
              <a:rPr lang="it-IT" sz="2000" b="1" dirty="0" smtClean="0">
                <a:latin typeface="Calibri" pitchFamily="34" charset="0"/>
              </a:rPr>
              <a:t> </a:t>
            </a:r>
            <a:r>
              <a:rPr lang="it-IT" sz="2000" b="1" dirty="0" err="1" smtClean="0">
                <a:latin typeface="Calibri" pitchFamily="34" charset="0"/>
              </a:rPr>
              <a:t>Model</a:t>
            </a:r>
            <a:endParaRPr lang="it-IT" sz="2000" b="1" dirty="0">
              <a:latin typeface="Calibri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14282" y="6519446"/>
            <a:ext cx="8572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i="1" dirty="0" err="1" smtClean="0">
                <a:latin typeface="Calibri" pitchFamily="34" charset="0"/>
                <a:cs typeface="Calibri" pitchFamily="34" charset="0"/>
              </a:rPr>
              <a:t>Cavallaro</a:t>
            </a:r>
            <a:r>
              <a:rPr lang="it-IT" sz="1600" i="1" dirty="0" smtClean="0">
                <a:latin typeface="Calibri" pitchFamily="34" charset="0"/>
                <a:cs typeface="Calibri" pitchFamily="34" charset="0"/>
              </a:rPr>
              <a:t> - Dentale - </a:t>
            </a:r>
            <a:r>
              <a:rPr lang="it-IT" sz="1600" i="1" dirty="0" err="1" smtClean="0">
                <a:latin typeface="Calibri" pitchFamily="34" charset="0"/>
                <a:cs typeface="Calibri" pitchFamily="34" charset="0"/>
              </a:rPr>
              <a:t>Foti</a:t>
            </a:r>
            <a:r>
              <a:rPr lang="it-IT" sz="1600" i="1" dirty="0" smtClean="0">
                <a:latin typeface="Calibri" pitchFamily="34" charset="0"/>
                <a:cs typeface="Calibri" pitchFamily="34" charset="0"/>
              </a:rPr>
              <a:t> - </a:t>
            </a:r>
            <a:r>
              <a:rPr lang="it-IT" sz="1600" i="1" dirty="0" err="1" smtClean="0">
                <a:latin typeface="Calibri" pitchFamily="34" charset="0"/>
                <a:cs typeface="Calibri" pitchFamily="34" charset="0"/>
              </a:rPr>
              <a:t>Musumeci</a:t>
            </a:r>
            <a:r>
              <a:rPr lang="it-IT" sz="1600" i="1" dirty="0" smtClean="0">
                <a:latin typeface="Calibri" pitchFamily="34" charset="0"/>
                <a:cs typeface="Calibri" pitchFamily="34" charset="0"/>
              </a:rPr>
              <a:t> –</a:t>
            </a:r>
            <a:r>
              <a:rPr lang="en-US" sz="1600" i="1" u="sng" dirty="0" err="1" smtClean="0">
                <a:latin typeface="Calibri" pitchFamily="34" charset="0"/>
                <a:cs typeface="Calibri" pitchFamily="34" charset="0"/>
              </a:rPr>
              <a:t>Pugliese</a:t>
            </a:r>
            <a:r>
              <a:rPr lang="en-US" sz="1600" i="1" u="sng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i="1" u="sng" dirty="0" err="1" smtClean="0">
                <a:latin typeface="Calibri" pitchFamily="34" charset="0"/>
                <a:cs typeface="Calibri" pitchFamily="34" charset="0"/>
              </a:rPr>
              <a:t>Carratelli</a:t>
            </a:r>
            <a:endParaRPr lang="en-US" sz="1600" i="1" u="sng" dirty="0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4" name="Gruppo 12"/>
          <p:cNvGrpSpPr/>
          <p:nvPr/>
        </p:nvGrpSpPr>
        <p:grpSpPr>
          <a:xfrm>
            <a:off x="500034" y="1142983"/>
            <a:ext cx="8215370" cy="4770215"/>
            <a:chOff x="500034" y="1142983"/>
            <a:chExt cx="8215370" cy="4770215"/>
          </a:xfrm>
        </p:grpSpPr>
        <p:pic>
          <p:nvPicPr>
            <p:cNvPr id="522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4552" t="21497" r="3427" b="18971"/>
            <a:stretch>
              <a:fillRect/>
            </a:stretch>
          </p:blipFill>
          <p:spPr bwMode="auto">
            <a:xfrm>
              <a:off x="500034" y="1142983"/>
              <a:ext cx="8215370" cy="4770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Rettangolo 11"/>
            <p:cNvSpPr/>
            <p:nvPr/>
          </p:nvSpPr>
          <p:spPr>
            <a:xfrm>
              <a:off x="6715140" y="4749378"/>
              <a:ext cx="1500198" cy="14287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3" name="CasellaDiTesto 12"/>
          <p:cNvSpPr txBox="1"/>
          <p:nvPr/>
        </p:nvSpPr>
        <p:spPr>
          <a:xfrm>
            <a:off x="395536" y="5877272"/>
            <a:ext cx="8215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latin typeface="Arial" pitchFamily="34" charset="0"/>
                <a:cs typeface="Arial" pitchFamily="34" charset="0"/>
              </a:rPr>
              <a:t>Background data :B. Zanuttigh – University of Bologna - Italy</a:t>
            </a:r>
            <a:endParaRPr lang="it-IT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41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2555776" y="0"/>
            <a:ext cx="5184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Validation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-  </a:t>
            </a:r>
          </a:p>
        </p:txBody>
      </p:sp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40195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6911752" y="2996952"/>
            <a:ext cx="22322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proper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validation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would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need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pressure,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velocity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measure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within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the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blocks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, </a:t>
            </a:r>
            <a:endParaRPr lang="it-IT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Connettore 2 9"/>
          <p:cNvCxnSpPr/>
          <p:nvPr/>
        </p:nvCxnSpPr>
        <p:spPr>
          <a:xfrm flipH="1">
            <a:off x="2843808" y="908720"/>
            <a:ext cx="3384376" cy="151216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magine 8"/>
          <p:cNvPicPr>
            <a:picLocks noChangeAspect="1" noChangeArrowheads="1"/>
          </p:cNvPicPr>
          <p:nvPr/>
        </p:nvPicPr>
        <p:blipFill>
          <a:blip r:embed="rId3" cstate="print"/>
          <a:srcRect l="3558" t="6943" r="7117" b="3471"/>
          <a:stretch>
            <a:fillRect/>
          </a:stretch>
        </p:blipFill>
        <p:spPr bwMode="auto">
          <a:xfrm>
            <a:off x="4948406" y="3143376"/>
            <a:ext cx="1648395" cy="1404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Connettore 2 14"/>
          <p:cNvCxnSpPr/>
          <p:nvPr/>
        </p:nvCxnSpPr>
        <p:spPr>
          <a:xfrm>
            <a:off x="6228184" y="1124744"/>
            <a:ext cx="0" cy="165618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0" descr="tuffatorestilizza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0"/>
            <a:ext cx="711200" cy="1008062"/>
          </a:xfrm>
          <a:prstGeom prst="rect">
            <a:avLst/>
          </a:prstGeom>
          <a:noFill/>
        </p:spPr>
      </p:pic>
      <p:sp>
        <p:nvSpPr>
          <p:cNvPr id="18" name="Rettangolo 17"/>
          <p:cNvSpPr/>
          <p:nvPr/>
        </p:nvSpPr>
        <p:spPr>
          <a:xfrm>
            <a:off x="1771297" y="4474958"/>
            <a:ext cx="58970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latin typeface="Arial" pitchFamily="34" charset="0"/>
                <a:cs typeface="Arial" pitchFamily="34" charset="0"/>
              </a:rPr>
              <a:t>SO FAR, ONLY GLOBAL PARAMETERS </a:t>
            </a:r>
            <a:endParaRPr lang="it-IT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5868144" y="5733256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rial" pitchFamily="34" charset="0"/>
                <a:cs typeface="Arial" pitchFamily="34" charset="0"/>
              </a:rPr>
              <a:t>Some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useful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idea</a:t>
            </a:r>
          </a:p>
          <a:p>
            <a:r>
              <a:rPr lang="it-IT" dirty="0" smtClean="0">
                <a:latin typeface="Arial" pitchFamily="34" charset="0"/>
                <a:cs typeface="Arial" pitchFamily="34" charset="0"/>
              </a:rPr>
              <a:t>By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looking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at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>
                <a:latin typeface="Arial" pitchFamily="34" charset="0"/>
                <a:cs typeface="Arial" pitchFamily="34" charset="0"/>
              </a:rPr>
              <a:t>r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esults</a:t>
            </a:r>
            <a:endParaRPr lang="it-IT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97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/>
        </p:nvGraphicFramePr>
        <p:xfrm>
          <a:off x="-2" y="260647"/>
          <a:ext cx="8820473" cy="6336705"/>
        </p:xfrm>
        <a:graphic>
          <a:graphicData uri="http://schemas.openxmlformats.org/drawingml/2006/table">
            <a:tbl>
              <a:tblPr/>
              <a:tblGrid>
                <a:gridCol w="657638"/>
                <a:gridCol w="2270775"/>
                <a:gridCol w="1865090"/>
                <a:gridCol w="1701747"/>
                <a:gridCol w="2325223"/>
              </a:tblGrid>
              <a:tr h="473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1998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Liu P.L.F., Lin P.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RANS+VOF/ 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K-ε 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H=0.125    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T=2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dx=0.025    dz=0.006 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 n=69300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73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1999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Liu P.L.F., Lin P., Chang K.A., Sakakiyama T.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RANS+VOF/ 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K-ε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H=0.105           T=1.4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dx=0. 01     dz=0.007            n=28325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3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2000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8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RANS+VOF/ 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K-ε+RNG (</a:t>
                      </a:r>
                      <a:r>
                        <a:rPr lang="en-US" sz="800" i="1">
                          <a:latin typeface="Arial"/>
                          <a:ea typeface="Times New Roman"/>
                          <a:cs typeface="Times New Roman"/>
                        </a:rPr>
                        <a:t>FLOW3D</a:t>
                      </a: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H=0.125 -0.128          T=2-5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   dx=0. 02      dz=0.0075      n=64000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3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2001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latin typeface="Arial"/>
                          <a:ea typeface="Times New Roman"/>
                          <a:cs typeface="Times New Roman"/>
                        </a:rPr>
                        <a:t>Christensen E.D., Deigaard R.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latin typeface="Arial"/>
                          <a:ea typeface="Times New Roman"/>
                          <a:cs typeface="Times New Roman"/>
                        </a:rPr>
                        <a:t>RANS+VOF/ LES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latin typeface="Arial"/>
                          <a:ea typeface="Times New Roman"/>
                          <a:cs typeface="Times New Roman"/>
                        </a:rPr>
                        <a:t>H=0.08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latin typeface="Arial"/>
                          <a:ea typeface="Times New Roman"/>
                          <a:cs typeface="Times New Roman"/>
                        </a:rPr>
                        <a:t>T=1.4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800">
                          <a:latin typeface="Arial"/>
                          <a:ea typeface="Times New Roman"/>
                          <a:cs typeface="Times New Roman"/>
                        </a:rPr>
                        <a:t>dx=var  dz=0.01  n=96000   +    3D=140*40*50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3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2002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Hsu T.J., Sakakiyama T., Liu P.L.F.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VARANS+VOF/ K-ε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H=0.182, 0.265      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dx=0.02        dz=0.01            n=165000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3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2003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Karim M.F., Tanimoto K., Hieu P.D.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VARANS+VOF/ LES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H=0.07             T=1.6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dx=0. 02       dz=0.01            n=56400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3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2004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Hieu P.D., Katsutoshi T., Vu Thanh Ca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RANS+VOF/ SGS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H=0.125              T=2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dx=0.02        dz=0.01  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n=202500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3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2004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Zhaoa Q., Armfield S., Tanimoto Q.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RANS+VOF/ SGS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H=0.125              T=2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 dx=0.02       dz=0.008  n=100000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3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2004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800">
                          <a:latin typeface="Arial"/>
                          <a:ea typeface="Times New Roman"/>
                          <a:cs typeface="Times New Roman"/>
                        </a:rPr>
                        <a:t>N. Garcia, J.L. Lara, I.J. Losada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latin typeface="Arial"/>
                          <a:ea typeface="Times New Roman"/>
                          <a:cs typeface="Times New Roman"/>
                        </a:rPr>
                        <a:t>VARANS+VOF/ K-</a:t>
                      </a: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ε</a:t>
                      </a:r>
                      <a:r>
                        <a:rPr lang="fr-FR" sz="800">
                          <a:latin typeface="Arial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fr-FR" sz="800" i="1">
                          <a:latin typeface="Arial"/>
                          <a:ea typeface="Times New Roman"/>
                          <a:cs typeface="Times New Roman"/>
                        </a:rPr>
                        <a:t>COBRAS</a:t>
                      </a:r>
                      <a:r>
                        <a:rPr lang="fr-FR" sz="800"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H=0.07             T=1.6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dx=0.04-0.01     dz=0.01            n=130000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06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2004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800">
                          <a:latin typeface="Arial"/>
                          <a:ea typeface="Times New Roman"/>
                          <a:cs typeface="Times New Roman"/>
                        </a:rPr>
                        <a:t>Lubin P., Vincent S.,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  <a:p>
                      <a:pPr indent="154940" algn="ctr">
                        <a:spcAft>
                          <a:spcPts val="0"/>
                        </a:spcAft>
                      </a:pPr>
                      <a:r>
                        <a:rPr lang="it-IT" sz="800">
                          <a:latin typeface="Arial"/>
                          <a:ea typeface="Times New Roman"/>
                          <a:cs typeface="Times New Roman"/>
                        </a:rPr>
                        <a:t>Caltagirone J., Abadie S. 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latin typeface="Arial"/>
                          <a:ea typeface="Times New Roman"/>
                          <a:cs typeface="Times New Roman"/>
                        </a:rPr>
                        <a:t>NS/ LES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latin typeface="Arial"/>
                          <a:ea typeface="Times New Roman"/>
                          <a:cs typeface="Times New Roman"/>
                        </a:rPr>
                        <a:t>H/L = 0.13 con L=0.1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latin typeface="Arial"/>
                          <a:ea typeface="Times New Roman"/>
                          <a:cs typeface="Times New Roman"/>
                        </a:rPr>
                        <a:t>250 x 100 x 25 points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286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latin typeface="Arial"/>
                          <a:ea typeface="Times New Roman"/>
                          <a:cs typeface="Times New Roman"/>
                        </a:rPr>
                        <a:t>2005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latin typeface="Arial"/>
                          <a:ea typeface="Times New Roman"/>
                          <a:cs typeface="Times New Roman"/>
                        </a:rPr>
                        <a:t>Hieu P.D., Katsutoshi T.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latin typeface="Arial"/>
                          <a:ea typeface="Times New Roman"/>
                          <a:cs typeface="Times New Roman"/>
                        </a:rPr>
                        <a:t>RANS+VOF/ SGS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latin typeface="Arial"/>
                          <a:ea typeface="Times New Roman"/>
                          <a:cs typeface="Times New Roman"/>
                        </a:rPr>
                        <a:t>H=0.125 / 0.092        T=2 /1.</a:t>
                      </a: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6      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dx=0.02     dz=0.01  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n=202500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3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2005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Losada I.J., Lara J.L.,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Christensen E.D, Garcia N.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latin typeface="Arial"/>
                          <a:ea typeface="Times New Roman"/>
                          <a:cs typeface="Times New Roman"/>
                        </a:rPr>
                        <a:t>VARANS+VOF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latin typeface="Arial"/>
                          <a:ea typeface="Times New Roman"/>
                          <a:cs typeface="Times New Roman"/>
                        </a:rPr>
                        <a:t>K-</a:t>
                      </a: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ε</a:t>
                      </a:r>
                      <a:r>
                        <a:rPr lang="fr-FR" sz="800">
                          <a:latin typeface="Arial"/>
                          <a:ea typeface="Times New Roman"/>
                          <a:cs typeface="Times New Roman"/>
                        </a:rPr>
                        <a:t> +  LES (</a:t>
                      </a:r>
                      <a:r>
                        <a:rPr lang="fr-FR" sz="800" i="1">
                          <a:latin typeface="Arial"/>
                          <a:ea typeface="Times New Roman"/>
                          <a:cs typeface="Times New Roman"/>
                        </a:rPr>
                        <a:t>COBRAS</a:t>
                      </a:r>
                      <a:r>
                        <a:rPr lang="fr-FR" sz="800"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H=da 0.25           T=da 6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n=256*94*24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3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2005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Peng Q., Yijun H.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RANS+VOF/ K-ε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H=0.102 -0.105          T=1.54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 err="1">
                          <a:latin typeface="Arial"/>
                          <a:ea typeface="Times New Roman"/>
                          <a:cs typeface="Times New Roman"/>
                        </a:rPr>
                        <a:t>dx</a:t>
                      </a:r>
                      <a:r>
                        <a:rPr lang="en-US" sz="800" dirty="0">
                          <a:latin typeface="Arial"/>
                          <a:ea typeface="Times New Roman"/>
                          <a:cs typeface="Times New Roman"/>
                        </a:rPr>
                        <a:t>=0. 05       </a:t>
                      </a:r>
                      <a:r>
                        <a:rPr lang="en-US" sz="800" dirty="0" err="1">
                          <a:latin typeface="Arial"/>
                          <a:ea typeface="Times New Roman"/>
                          <a:cs typeface="Times New Roman"/>
                        </a:rPr>
                        <a:t>dz</a:t>
                      </a:r>
                      <a:r>
                        <a:rPr lang="en-US" sz="800" dirty="0">
                          <a:latin typeface="Arial"/>
                          <a:ea typeface="Times New Roman"/>
                          <a:cs typeface="Times New Roman"/>
                        </a:rPr>
                        <a:t>=0.05-0.03    n=12000</a:t>
                      </a:r>
                      <a:endParaRPr lang="it-IT" sz="1200" dirty="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494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/>
        </p:nvGraphicFramePr>
        <p:xfrm>
          <a:off x="0" y="-4"/>
          <a:ext cx="8964489" cy="6858008"/>
        </p:xfrm>
        <a:graphic>
          <a:graphicData uri="http://schemas.openxmlformats.org/drawingml/2006/table">
            <a:tbl>
              <a:tblPr/>
              <a:tblGrid>
                <a:gridCol w="668376"/>
                <a:gridCol w="2307851"/>
                <a:gridCol w="1895541"/>
                <a:gridCol w="1729533"/>
                <a:gridCol w="2363188"/>
              </a:tblGrid>
              <a:tr h="6085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2006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latin typeface="Arial"/>
                          <a:ea typeface="Times New Roman"/>
                          <a:cs typeface="Times New Roman"/>
                        </a:rPr>
                        <a:t>Karim M.F., 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latin typeface="Arial"/>
                          <a:ea typeface="Times New Roman"/>
                          <a:cs typeface="Times New Roman"/>
                        </a:rPr>
                        <a:t>Tingsanchali T.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VARANS+VOF/ K-ε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H=0.03 to 0.12        T=1.2, 1.6, 2.0   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dx=0.02         dz=0.01            n=60000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85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2006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Losada I.J., Lara J.L.,. Liu F. P.L.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latin typeface="Arial"/>
                          <a:ea typeface="Times New Roman"/>
                          <a:cs typeface="Times New Roman"/>
                        </a:rPr>
                        <a:t>VARANS+VOF/ K-</a:t>
                      </a: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ε</a:t>
                      </a:r>
                      <a:r>
                        <a:rPr lang="fr-FR" sz="800">
                          <a:latin typeface="Arial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fr-FR" sz="800" i="1">
                          <a:latin typeface="Arial"/>
                          <a:ea typeface="Times New Roman"/>
                          <a:cs typeface="Times New Roman"/>
                        </a:rPr>
                        <a:t>COBRAS</a:t>
                      </a:r>
                      <a:r>
                        <a:rPr lang="fr-FR" sz="800"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H=0.05-0.1-0.15          T=2-3-4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dx=0.04-0.01         dz=0.01   n=100000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85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2006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Christensen E.D.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RANS+VOF/ LES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H=0.127, 0.089       T=2-5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curvilinear grid 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320*48*32 cells.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85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2006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800">
                          <a:latin typeface="Arial"/>
                          <a:ea typeface="Times New Roman"/>
                          <a:cs typeface="Times New Roman"/>
                        </a:rPr>
                        <a:t>J.L. Lara, N. Garcia, I.J. Losada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latin typeface="Arial"/>
                          <a:ea typeface="Times New Roman"/>
                          <a:cs typeface="Times New Roman"/>
                        </a:rPr>
                        <a:t>VARANS+VOF/ K-</a:t>
                      </a: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ε</a:t>
                      </a:r>
                      <a:r>
                        <a:rPr lang="fr-FR" sz="800">
                          <a:latin typeface="Arial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fr-FR" sz="800" i="1">
                          <a:latin typeface="Arial"/>
                          <a:ea typeface="Times New Roman"/>
                          <a:cs typeface="Times New Roman"/>
                        </a:rPr>
                        <a:t>COBRAS</a:t>
                      </a:r>
                      <a:r>
                        <a:rPr lang="fr-FR" sz="800"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H=0.1            Tp=2.4, 3.2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dx=0.04-0.01        dz=0.01   n=105124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85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2006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800">
                          <a:latin typeface="Arial"/>
                          <a:ea typeface="Times New Roman"/>
                          <a:cs typeface="Times New Roman"/>
                        </a:rPr>
                        <a:t>Lubin P., Vincent S.,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800">
                          <a:latin typeface="Arial"/>
                          <a:ea typeface="Times New Roman"/>
                          <a:cs typeface="Times New Roman"/>
                        </a:rPr>
                        <a:t>Caltagirone J., Abadie S.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NS/ LES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H/L = 0.10 - 0.13 con L=0.1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Δx=Δz=Δy=4×10</a:t>
                      </a:r>
                      <a:r>
                        <a:rPr lang="en-US" sz="800" baseline="30000">
                          <a:latin typeface="Arial"/>
                          <a:ea typeface="Times New Roman"/>
                          <a:cs typeface="Times New Roman"/>
                        </a:rPr>
                        <a:t>−4</a:t>
                      </a: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 m       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251 x 100 x 25 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85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2006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latin typeface="Arial"/>
                          <a:ea typeface="Times New Roman"/>
                          <a:cs typeface="Times New Roman"/>
                        </a:rPr>
                        <a:t> Lubin P., Branger, Kimmoun O.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RANS+VOF/ LES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Hrsm=0.14m          Tp=1.3s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8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85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2007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latin typeface="Arial"/>
                          <a:ea typeface="Times New Roman"/>
                          <a:cs typeface="Times New Roman"/>
                        </a:rPr>
                        <a:t>Lin P., Karunarathna A.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VARANS+VOF/ K-ε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H=0.10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dx=0.05        dz=0.01            n=325000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85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2007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Freyermuth A.T., Losada I.J., Lara J.L.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latin typeface="Arial"/>
                          <a:ea typeface="Times New Roman"/>
                          <a:cs typeface="Times New Roman"/>
                        </a:rPr>
                        <a:t>RANS+VOF/ 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latin typeface="Arial"/>
                          <a:ea typeface="Times New Roman"/>
                          <a:cs typeface="Times New Roman"/>
                        </a:rPr>
                        <a:t>K-</a:t>
                      </a: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ε</a:t>
                      </a:r>
                      <a:r>
                        <a:rPr lang="fr-FR" sz="800">
                          <a:latin typeface="Arial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fr-FR" sz="800" i="1">
                          <a:latin typeface="Arial"/>
                          <a:ea typeface="Times New Roman"/>
                          <a:cs typeface="Times New Roman"/>
                        </a:rPr>
                        <a:t>COBRAS-UC</a:t>
                      </a:r>
                      <a:r>
                        <a:rPr lang="fr-FR" sz="800"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H=da 0.48           Tp=da 16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dx=0. 05-0.02   dz=0.02-0.01 n=203319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85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2008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800">
                          <a:latin typeface="Arial"/>
                          <a:ea typeface="Times New Roman"/>
                          <a:cs typeface="Times New Roman"/>
                        </a:rPr>
                        <a:t>Reeve D.E., Soliman A.,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80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Lin P.Z.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RANS+VOF/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 K-ε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H=da 1.5           Tp=da 7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dx=0.25        dz=0.1            n=38400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721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2008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Losada I.J., Lara J.L., Guance R., Gonzalez-Ondina J.M.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latin typeface="Arial"/>
                          <a:ea typeface="Times New Roman"/>
                          <a:cs typeface="Times New Roman"/>
                        </a:rPr>
                        <a:t>VARANS+VOF/ K-</a:t>
                      </a: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ε</a:t>
                      </a:r>
                      <a:r>
                        <a:rPr lang="fr-FR" sz="800">
                          <a:latin typeface="Arial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fr-FR" sz="800" i="1">
                          <a:latin typeface="Arial"/>
                          <a:ea typeface="Times New Roman"/>
                          <a:cs typeface="Times New Roman"/>
                        </a:rPr>
                        <a:t>COBRAS-UC</a:t>
                      </a:r>
                      <a:r>
                        <a:rPr lang="fr-FR" sz="800"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H=0.1               T=1.7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dx=0.05-0.02   dz=0.03-0.01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n=2326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85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2008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Chopakatla S. C., Lippmann, T.C., , J.E. 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RANS+VOF/ RNG (</a:t>
                      </a:r>
                      <a:r>
                        <a:rPr lang="en-US" sz="800" i="1">
                          <a:latin typeface="Arial"/>
                          <a:ea typeface="Times New Roman"/>
                          <a:cs typeface="Times New Roman"/>
                        </a:rPr>
                        <a:t>FLOW3D</a:t>
                      </a: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Hrsm=0.5-1.2           Tp=8</a:t>
                      </a:r>
                      <a:endParaRPr lang="it-IT" sz="120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 err="1">
                          <a:latin typeface="Arial"/>
                          <a:ea typeface="Times New Roman"/>
                          <a:cs typeface="Times New Roman"/>
                        </a:rPr>
                        <a:t>dx</a:t>
                      </a:r>
                      <a:r>
                        <a:rPr lang="en-US" sz="800" dirty="0">
                          <a:latin typeface="Arial"/>
                          <a:ea typeface="Times New Roman"/>
                          <a:cs typeface="Times New Roman"/>
                        </a:rPr>
                        <a:t>=0.5        </a:t>
                      </a:r>
                      <a:r>
                        <a:rPr lang="en-US" sz="800" dirty="0" err="1">
                          <a:latin typeface="Arial"/>
                          <a:ea typeface="Times New Roman"/>
                          <a:cs typeface="Times New Roman"/>
                        </a:rPr>
                        <a:t>dz</a:t>
                      </a:r>
                      <a:r>
                        <a:rPr lang="en-US" sz="800" dirty="0">
                          <a:latin typeface="Arial"/>
                          <a:ea typeface="Times New Roman"/>
                          <a:cs typeface="Times New Roman"/>
                        </a:rPr>
                        <a:t>=0.1            n=204000</a:t>
                      </a:r>
                      <a:endParaRPr lang="it-IT" sz="1200" dirty="0">
                        <a:latin typeface="CG 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200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59024" y="1052736"/>
            <a:ext cx="87849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 questo ambito il ricorso a sistemi di calcolo sviluppati e verificati esternamente è prassi comune</a:t>
            </a:r>
            <a:r>
              <a:rPr lang="it-IT" dirty="0" smtClean="0"/>
              <a:t>,  </a:t>
            </a:r>
            <a:r>
              <a:rPr lang="it-IT" dirty="0"/>
              <a:t>sia per chi svolge attività di ricerca applicata, sia per chi compie studi progettazione</a:t>
            </a:r>
            <a:r>
              <a:rPr lang="it-IT" dirty="0" smtClean="0"/>
              <a:t>.</a:t>
            </a:r>
          </a:p>
          <a:p>
            <a:r>
              <a:rPr lang="it-IT" dirty="0" smtClean="0"/>
              <a:t> </a:t>
            </a:r>
            <a:r>
              <a:rPr lang="it-IT" dirty="0"/>
              <a:t>La produzione e lo sviluppo autonomo di tale software possono infatti essere svolti solo </a:t>
            </a:r>
            <a:endParaRPr lang="it-IT" dirty="0" smtClean="0"/>
          </a:p>
          <a:p>
            <a:r>
              <a:rPr lang="it-IT" dirty="0" smtClean="0"/>
              <a:t>da </a:t>
            </a:r>
            <a:r>
              <a:rPr lang="it-IT" dirty="0"/>
              <a:t>gruppi molto specializzati</a:t>
            </a:r>
            <a:r>
              <a:rPr lang="it-IT" dirty="0" smtClean="0"/>
              <a:t>.</a:t>
            </a:r>
          </a:p>
          <a:p>
            <a:r>
              <a:rPr lang="it-IT" dirty="0" smtClean="0"/>
              <a:t> </a:t>
            </a:r>
            <a:r>
              <a:rPr lang="it-IT" dirty="0"/>
              <a:t>Il mercato dei prodotti disponibili è peraltro vastissimo, tanto che è praticamente impossibile citarli tutti: </a:t>
            </a:r>
            <a:endParaRPr lang="it-IT" dirty="0" smtClean="0"/>
          </a:p>
          <a:p>
            <a:r>
              <a:rPr lang="it-IT" dirty="0" smtClean="0"/>
              <a:t>Nel </a:t>
            </a:r>
            <a:r>
              <a:rPr lang="it-IT" dirty="0"/>
              <a:t>nostro </a:t>
            </a:r>
            <a:r>
              <a:rPr lang="it-IT" dirty="0" smtClean="0"/>
              <a:t>settore</a:t>
            </a:r>
          </a:p>
          <a:p>
            <a:r>
              <a:rPr lang="it-IT" dirty="0" smtClean="0"/>
              <a:t> </a:t>
            </a:r>
            <a:r>
              <a:rPr lang="it-IT" dirty="0"/>
              <a:t>il COBRAS, di origine accademica, il </a:t>
            </a:r>
            <a:r>
              <a:rPr lang="it-IT" dirty="0" err="1"/>
              <a:t>Phoenics</a:t>
            </a:r>
            <a:r>
              <a:rPr lang="it-IT" dirty="0"/>
              <a:t> </a:t>
            </a:r>
            <a:r>
              <a:rPr lang="it-IT" dirty="0" smtClean="0"/>
              <a:t>(sviluppato </a:t>
            </a:r>
            <a:r>
              <a:rPr lang="it-IT" dirty="0"/>
              <a:t>dalla CHAM di Brian Spalding</a:t>
            </a:r>
            <a:r>
              <a:rPr lang="it-IT" dirty="0" smtClean="0"/>
              <a:t>),</a:t>
            </a:r>
          </a:p>
          <a:p>
            <a:r>
              <a:rPr lang="it-IT" dirty="0" smtClean="0"/>
              <a:t> </a:t>
            </a:r>
            <a:r>
              <a:rPr lang="it-IT" dirty="0"/>
              <a:t>il FLOW-3D (Flow Science 1985), il FOAM, lo STAR +, etc.</a:t>
            </a:r>
            <a:endParaRPr lang="en-GB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763688" y="332657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…sia dal punto di vista degli strumenti disponibili</a:t>
            </a:r>
          </a:p>
        </p:txBody>
      </p:sp>
    </p:spTree>
    <p:extLst>
      <p:ext uri="{BB962C8B-B14F-4D97-AF65-F5344CB8AC3E}">
        <p14:creationId xmlns:p14="http://schemas.microsoft.com/office/powerpoint/2010/main" val="317018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1806</TotalTime>
  <Words>3576</Words>
  <Application>Microsoft Office PowerPoint</Application>
  <PresentationFormat>Presentazione su schermo (4:3)</PresentationFormat>
  <Paragraphs>529</Paragraphs>
  <Slides>66</Slides>
  <Notes>8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66</vt:i4>
      </vt:variant>
    </vt:vector>
  </HeadingPairs>
  <TitlesOfParts>
    <vt:vector size="86" baseType="lpstr">
      <vt:lpstr>Arial Unicode MS</vt:lpstr>
      <vt:lpstr>MS PGothic</vt:lpstr>
      <vt:lpstr>AdvTT5235d5a9</vt:lpstr>
      <vt:lpstr>AdvTT5235d5a9+22</vt:lpstr>
      <vt:lpstr>AdvTT5235d5a9+fb</vt:lpstr>
      <vt:lpstr>AdvTT94c8263f.I</vt:lpstr>
      <vt:lpstr>AdvTT94c8263f.I+03</vt:lpstr>
      <vt:lpstr>Arial</vt:lpstr>
      <vt:lpstr>Calibri</vt:lpstr>
      <vt:lpstr>calibri </vt:lpstr>
      <vt:lpstr>CG Times</vt:lpstr>
      <vt:lpstr>Colibri</vt:lpstr>
      <vt:lpstr>Comic Sans MS</vt:lpstr>
      <vt:lpstr>GwfxwfTimes-Bold</vt:lpstr>
      <vt:lpstr>Lucida Sans</vt:lpstr>
      <vt:lpstr>Times New Roman</vt:lpstr>
      <vt:lpstr>VsfxyrMTSYB</vt:lpstr>
      <vt:lpstr>Tema di Office</vt:lpstr>
      <vt:lpstr>Equazione</vt:lpstr>
      <vt:lpstr>AutoCAD Drawing</vt:lpstr>
      <vt:lpstr>         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Riflessione       metodo di Goda &amp; Suzuki (1976)   _ segnale misurato somma di onde regolari di diversa ampiezza, frequenza e fase      _ misurazione in due sonde poste a distanza 0.05L&lt; X12&lt;0.45L   _ FFT (Fast Fourier Transform)        ampiezza di ogni singola       componente in frequenza   _ Spettro (energia incidente e riflessa)  _  coefficiente di Riflessione (Kr)  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EPC</dc:creator>
  <cp:lastModifiedBy>utente</cp:lastModifiedBy>
  <cp:revision>238</cp:revision>
  <dcterms:created xsi:type="dcterms:W3CDTF">2014-11-01T04:50:57Z</dcterms:created>
  <dcterms:modified xsi:type="dcterms:W3CDTF">2017-06-21T16:27:02Z</dcterms:modified>
</cp:coreProperties>
</file>