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087" r:id="rId2"/>
    <p:sldId id="308" r:id="rId3"/>
    <p:sldId id="1234" r:id="rId4"/>
    <p:sldId id="354" r:id="rId5"/>
    <p:sldId id="1214" r:id="rId6"/>
    <p:sldId id="279" r:id="rId7"/>
    <p:sldId id="1088" r:id="rId8"/>
    <p:sldId id="1192" r:id="rId9"/>
    <p:sldId id="261" r:id="rId10"/>
    <p:sldId id="1237" r:id="rId11"/>
    <p:sldId id="1230" r:id="rId12"/>
    <p:sldId id="1231" r:id="rId13"/>
    <p:sldId id="1238" r:id="rId14"/>
    <p:sldId id="1190" r:id="rId15"/>
    <p:sldId id="1217" r:id="rId16"/>
    <p:sldId id="1216" r:id="rId17"/>
    <p:sldId id="1233" r:id="rId18"/>
    <p:sldId id="287" r:id="rId19"/>
    <p:sldId id="1225" r:id="rId20"/>
    <p:sldId id="1240" r:id="rId21"/>
    <p:sldId id="1215" r:id="rId22"/>
    <p:sldId id="293" r:id="rId23"/>
    <p:sldId id="1226" r:id="rId24"/>
    <p:sldId id="348" r:id="rId25"/>
    <p:sldId id="1227" r:id="rId26"/>
    <p:sldId id="1241" r:id="rId27"/>
    <p:sldId id="1068" r:id="rId28"/>
    <p:sldId id="1202" r:id="rId29"/>
    <p:sldId id="1222" r:id="rId30"/>
    <p:sldId id="1223" r:id="rId31"/>
    <p:sldId id="12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94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04611662665366E-2"/>
          <c:y val="0.12207769852813705"/>
          <c:w val="0.90533365213226302"/>
          <c:h val="0.77837661052251073"/>
        </c:manualLayout>
      </c:layout>
      <c:scatterChart>
        <c:scatterStyle val="smoothMarker"/>
        <c:varyColors val="0"/>
        <c:ser>
          <c:idx val="0"/>
          <c:order val="0"/>
          <c:tx>
            <c:v>z</c:v>
          </c:tx>
          <c:spPr>
            <a:ln w="19050" cap="rnd">
              <a:solidFill>
                <a:schemeClr val="accent1"/>
              </a:solidFill>
              <a:round/>
            </a:ln>
            <a:effectLst/>
          </c:spPr>
          <c:marker>
            <c:symbol val="none"/>
          </c:marker>
          <c:xVal>
            <c:numRef>
              <c:f>disegni!$E$33:$E$123</c:f>
              <c:numCache>
                <c:formatCode>0.000</c:formatCode>
                <c:ptCount val="9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numCache>
            </c:numRef>
          </c:xVal>
          <c:yVal>
            <c:numRef>
              <c:f>disegni!$D$33:$D$123</c:f>
              <c:numCache>
                <c:formatCode>General</c:formatCode>
                <c:ptCount val="91"/>
                <c:pt idx="0">
                  <c:v>2</c:v>
                </c:pt>
                <c:pt idx="1">
                  <c:v>1.90221143987099</c:v>
                </c:pt>
                <c:pt idx="2">
                  <c:v>1.6184083619760645</c:v>
                </c:pt>
                <c:pt idx="3">
                  <c:v>1.1763434606627501</c:v>
                </c:pt>
                <c:pt idx="4">
                  <c:v>0.61924562611404843</c:v>
                </c:pt>
                <c:pt idx="5">
                  <c:v>1.5926534214665267E-3</c:v>
                </c:pt>
                <c:pt idx="6">
                  <c:v>-0.61621606255598471</c:v>
                </c:pt>
                <c:pt idx="7">
                  <c:v>-1.1737658970477185</c:v>
                </c:pt>
                <c:pt idx="8">
                  <c:v>-1.6165348545386202</c:v>
                </c:pt>
                <c:pt idx="9">
                  <c:v>-1.9012251962058311</c:v>
                </c:pt>
                <c:pt idx="10">
                  <c:v>-1.999997463455079</c:v>
                </c:pt>
                <c:pt idx="11">
                  <c:v>-1.9031928584913822</c:v>
                </c:pt>
                <c:pt idx="12">
                  <c:v>-1.6202777642479986</c:v>
                </c:pt>
                <c:pt idx="13">
                  <c:v>-1.1789180404297515</c:v>
                </c:pt>
                <c:pt idx="14">
                  <c:v>-0.62227361892776445</c:v>
                </c:pt>
                <c:pt idx="15">
                  <c:v>-4.7779562245630772E-3</c:v>
                </c:pt>
                <c:pt idx="16">
                  <c:v>0.61318493593819778</c:v>
                </c:pt>
                <c:pt idx="17">
                  <c:v>1.171185356122763</c:v>
                </c:pt>
                <c:pt idx="18">
                  <c:v>1.614657246687901</c:v>
                </c:pt>
                <c:pt idx="19">
                  <c:v>1.9002341299975574</c:v>
                </c:pt>
                <c:pt idx="20">
                  <c:v>1.9999898538267504</c:v>
                </c:pt>
                <c:pt idx="21">
                  <c:v>1.904169449577596</c:v>
                </c:pt>
                <c:pt idx="22">
                  <c:v>1.6221430566125987</c:v>
                </c:pt>
                <c:pt idx="23">
                  <c:v>1.1814896298181838</c:v>
                </c:pt>
                <c:pt idx="24">
                  <c:v>0.62530003331649342</c:v>
                </c:pt>
                <c:pt idx="25">
                  <c:v>7.9632469081594784E-3</c:v>
                </c:pt>
                <c:pt idx="26">
                  <c:v>-0.61015225394927508</c:v>
                </c:pt>
                <c:pt idx="27">
                  <c:v>-1.16860184443354</c:v>
                </c:pt>
                <c:pt idx="28">
                  <c:v>-1.6127755431865434</c:v>
                </c:pt>
                <c:pt idx="29">
                  <c:v>-1.8992382437600526</c:v>
                </c:pt>
                <c:pt idx="30">
                  <c:v>-1.9999771711343162</c:v>
                </c:pt>
                <c:pt idx="31">
                  <c:v>-1.9051412106524641</c:v>
                </c:pt>
                <c:pt idx="32">
                  <c:v>-1.6240042343384684</c:v>
                </c:pt>
                <c:pt idx="33">
                  <c:v>-1.1840582223050982</c:v>
                </c:pt>
                <c:pt idx="34">
                  <c:v>-0.62832486160359702</c:v>
                </c:pt>
                <c:pt idx="35">
                  <c:v>-1.1148517392620603E-2</c:v>
                </c:pt>
                <c:pt idx="36">
                  <c:v>0.60711802428175343</c:v>
                </c:pt>
                <c:pt idx="37">
                  <c:v>1.1660153685332453</c:v>
                </c:pt>
                <c:pt idx="38">
                  <c:v>1.6108897488075742</c:v>
                </c:pt>
                <c:pt idx="39">
                  <c:v>1.8982375400194273</c:v>
                </c:pt>
                <c:pt idx="40">
                  <c:v>1.9999594154099465</c:v>
                </c:pt>
                <c:pt idx="41">
                  <c:v>1.9061081392510701</c:v>
                </c:pt>
                <c:pt idx="42">
                  <c:v>1.6258612927046447</c:v>
                </c:pt>
                <c:pt idx="43">
                  <c:v>1.1866238113751413</c:v>
                </c:pt>
                <c:pt idx="44">
                  <c:v>0.63134809611646436</c:v>
                </c:pt>
                <c:pt idx="45">
                  <c:v>1.4333759598366561E-2</c:v>
                </c:pt>
                <c:pt idx="46">
                  <c:v>-0.60408225463209086</c:v>
                </c:pt>
                <c:pt idx="47">
                  <c:v>-1.1634259349825902</c:v>
                </c:pt>
                <c:pt idx="48">
                  <c:v>-1.6089998683343922</c:v>
                </c:pt>
                <c:pt idx="49">
                  <c:v>-1.8972320213140104</c:v>
                </c:pt>
                <c:pt idx="50">
                  <c:v>-1.9999365866986798</c:v>
                </c:pt>
                <c:pt idx="51">
                  <c:v>-1.9070702329207581</c:v>
                </c:pt>
                <c:pt idx="52">
                  <c:v>-1.6277142270006193</c:v>
                </c:pt>
                <c:pt idx="53">
                  <c:v>-1.1891863905205853</c:v>
                </c:pt>
                <c:pt idx="54">
                  <c:v>-0.63436972918652845</c:v>
                </c:pt>
                <c:pt idx="55">
                  <c:v>-1.7518965445890964E-2</c:v>
                </c:pt>
                <c:pt idx="56">
                  <c:v>0.60104495270065017</c:v>
                </c:pt>
                <c:pt idx="57">
                  <c:v>1.1608335503497855</c:v>
                </c:pt>
                <c:pt idx="58">
                  <c:v>1.6071059065607687</c:v>
                </c:pt>
                <c:pt idx="59">
                  <c:v>1.8962216901943467</c:v>
                </c:pt>
                <c:pt idx="60">
                  <c:v>1.9999086850584218</c:v>
                </c:pt>
                <c:pt idx="61">
                  <c:v>1.9080274892211315</c:v>
                </c:pt>
                <c:pt idx="62">
                  <c:v>1.6295630325263364</c:v>
                </c:pt>
                <c:pt idx="63">
                  <c:v>1.1917459532413277</c:v>
                </c:pt>
                <c:pt idx="64">
                  <c:v>0.63738975314927471</c:v>
                </c:pt>
                <c:pt idx="65">
                  <c:v>2.0704126855768994E-2</c:v>
                </c:pt>
                <c:pt idx="66">
                  <c:v>-0.59800612619169069</c:v>
                </c:pt>
                <c:pt idx="67">
                  <c:v>-1.158238221210538</c:v>
                </c:pt>
                <c:pt idx="68">
                  <c:v>-1.6052078682908206</c:v>
                </c:pt>
                <c:pt idx="69">
                  <c:v>-1.8952065492231862</c:v>
                </c:pt>
                <c:pt idx="70">
                  <c:v>-1.9998757105599465</c:v>
                </c:pt>
                <c:pt idx="71">
                  <c:v>-1.9089799057240684</c:v>
                </c:pt>
                <c:pt idx="72">
                  <c:v>-1.6314077045922202</c:v>
                </c:pt>
                <c:pt idx="73">
                  <c:v>-1.1943024930449253</c:v>
                </c:pt>
                <c:pt idx="74">
                  <c:v>-0.64040816034427994</c:v>
                </c:pt>
                <c:pt idx="75">
                  <c:v>-2.3889235748699205E-2</c:v>
                </c:pt>
                <c:pt idx="76">
                  <c:v>0.59496578281332935</c:v>
                </c:pt>
                <c:pt idx="77">
                  <c:v>1.1556399541480129</c:v>
                </c:pt>
                <c:pt idx="78">
                  <c:v>1.6033057583390071</c:v>
                </c:pt>
                <c:pt idx="79">
                  <c:v>1.8941866009754791</c:v>
                </c:pt>
                <c:pt idx="80">
                  <c:v>1.9998376632868951</c:v>
                </c:pt>
                <c:pt idx="81">
                  <c:v>1.9099274800137214</c:v>
                </c:pt>
                <c:pt idx="82">
                  <c:v>1.6332482385191769</c:v>
                </c:pt>
                <c:pt idx="83">
                  <c:v>1.1968560034466003</c:v>
                </c:pt>
                <c:pt idx="84">
                  <c:v>0.64342494311521881</c:v>
                </c:pt>
                <c:pt idx="85">
                  <c:v>2.7074284045509815E-2</c:v>
                </c:pt>
                <c:pt idx="86">
                  <c:v>-0.59192393027753332</c:v>
                </c:pt>
                <c:pt idx="87">
                  <c:v>-1.1530387557528319</c:v>
                </c:pt>
                <c:pt idx="88">
                  <c:v>-1.6013995815301156</c:v>
                </c:pt>
                <c:pt idx="89">
                  <c:v>-1.8931618480383701</c:v>
                </c:pt>
                <c:pt idx="90">
                  <c:v>-1.9997945433357762</c:v>
                </c:pt>
              </c:numCache>
            </c:numRef>
          </c:yVal>
          <c:smooth val="1"/>
          <c:extLst>
            <c:ext xmlns:c16="http://schemas.microsoft.com/office/drawing/2014/chart" uri="{C3380CC4-5D6E-409C-BE32-E72D297353CC}">
              <c16:uniqueId val="{00000000-C30C-404D-9A54-E925E58108FB}"/>
            </c:ext>
          </c:extLst>
        </c:ser>
        <c:dLbls>
          <c:showLegendKey val="0"/>
          <c:showVal val="0"/>
          <c:showCatName val="0"/>
          <c:showSerName val="0"/>
          <c:showPercent val="0"/>
          <c:showBubbleSize val="0"/>
        </c:dLbls>
        <c:axId val="390134368"/>
        <c:axId val="390141984"/>
        <c:extLst>
          <c:ext xmlns:c15="http://schemas.microsoft.com/office/drawing/2012/chart" uri="{02D57815-91ED-43cb-92C2-25804820EDAC}">
            <c15:filteredScatterSeries>
              <c15:ser>
                <c:idx val="1"/>
                <c:order val="1"/>
                <c:tx>
                  <c:v>Vx</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disegni!$E$33:$E$123</c15:sqref>
                        </c15:formulaRef>
                      </c:ext>
                    </c:extLst>
                    <c:numCache>
                      <c:formatCode>0.000</c:formatCode>
                      <c:ptCount val="9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numCache>
                  </c:numRef>
                </c:xVal>
                <c:yVal>
                  <c:numRef>
                    <c:extLst>
                      <c:ext uri="{02D57815-91ED-43cb-92C2-25804820EDAC}">
                        <c15:formulaRef>
                          <c15:sqref>disegni!$F$33:$F$123</c15:sqref>
                        </c15:formulaRef>
                      </c:ext>
                    </c:extLst>
                    <c:numCache>
                      <c:formatCode>0.000</c:formatCode>
                      <c:ptCount val="91"/>
                      <c:pt idx="0">
                        <c:v>1.2410358576608496</c:v>
                      </c:pt>
                      <c:pt idx="1">
                        <c:v>1.1803563028662869</c:v>
                      </c:pt>
                      <c:pt idx="2">
                        <c:v>1.004251404775228</c:v>
                      </c:pt>
                      <c:pt idx="3">
                        <c:v>0.72994220780366392</c:v>
                      </c:pt>
                      <c:pt idx="4">
                        <c:v>0.38425301335358891</c:v>
                      </c:pt>
                      <c:pt idx="5">
                        <c:v>9.8827000243309872E-4</c:v>
                      </c:pt>
                      <c:pt idx="6">
                        <c:v>-0.38237311484927911</c:v>
                      </c:pt>
                      <c:pt idx="7">
                        <c:v>-0.72834278336783587</c:v>
                      </c:pt>
                      <c:pt idx="8">
                        <c:v>-1.0030888598204966</c:v>
                      </c:pt>
                      <c:pt idx="9">
                        <c:v>-1.1797443209898604</c:v>
                      </c:pt>
                      <c:pt idx="10">
                        <c:v>-1.2410342836892487</c:v>
                      </c:pt>
                      <c:pt idx="11">
                        <c:v>-1.1809652907159283</c:v>
                      </c:pt>
                      <c:pt idx="12">
                        <c:v>-1.0054114024011593</c:v>
                      </c:pt>
                      <c:pt idx="13">
                        <c:v>-0.7315397807082924</c:v>
                      </c:pt>
                      <c:pt idx="14">
                        <c:v>-0.38613193718286942</c:v>
                      </c:pt>
                      <c:pt idx="15">
                        <c:v>-2.9648075005083165E-3</c:v>
                      </c:pt>
                      <c:pt idx="16">
                        <c:v>0.38049224643838719</c:v>
                      </c:pt>
                      <c:pt idx="17">
                        <c:v>0.72674151145782029</c:v>
                      </c:pt>
                      <c:pt idx="18">
                        <c:v>1.0019237704858126</c:v>
                      </c:pt>
                      <c:pt idx="19">
                        <c:v>1.1791293466389685</c:v>
                      </c:pt>
                      <c:pt idx="20">
                        <c:v>1.2410295617784393</c:v>
                      </c:pt>
                      <c:pt idx="21">
                        <c:v>1.1815712829940599</c:v>
                      </c:pt>
                      <c:pt idx="22">
                        <c:v>1.0065688497559042</c:v>
                      </c:pt>
                      <c:pt idx="23">
                        <c:v>0.7331354980294047</c:v>
                      </c:pt>
                      <c:pt idx="24">
                        <c:v>0.38800988157114613</c:v>
                      </c:pt>
                      <c:pt idx="25">
                        <c:v>4.9413374782164036E-3</c:v>
                      </c:pt>
                      <c:pt idx="26">
                        <c:v>-0.37861041289181951</c:v>
                      </c:pt>
                      <c:pt idx="27">
                        <c:v>-0.7251383961353145</c:v>
                      </c:pt>
                      <c:pt idx="28">
                        <c:v>-1.0007561397264773</c:v>
                      </c:pt>
                      <c:pt idx="29">
                        <c:v>-1.1785113813735213</c:v>
                      </c:pt>
                      <c:pt idx="30">
                        <c:v>-1.2410216919403978</c:v>
                      </c:pt>
                      <c:pt idx="31">
                        <c:v>-1.1821742781635551</c:v>
                      </c:pt>
                      <c:pt idx="32">
                        <c:v>-1.0077237439035462</c:v>
                      </c:pt>
                      <c:pt idx="33">
                        <c:v>-0.73472935571939424</c:v>
                      </c:pt>
                      <c:pt idx="34">
                        <c:v>-0.38988684175492733</c:v>
                      </c:pt>
                      <c:pt idx="35">
                        <c:v>-6.9178549219989045E-3</c:v>
                      </c:pt>
                      <c:pt idx="36">
                        <c:v>0.37672761898293317</c:v>
                      </c:pt>
                      <c:pt idx="37">
                        <c:v>0.72353344146669385</c:v>
                      </c:pt>
                      <c:pt idx="38">
                        <c:v>0.99958597050423914</c:v>
                      </c:pt>
                      <c:pt idx="39">
                        <c:v>1.1778904267610157</c:v>
                      </c:pt>
                      <c:pt idx="40">
                        <c:v>1.241010674195087</c:v>
                      </c:pt>
                      <c:pt idx="41">
                        <c:v>1.182774274694889</c:v>
                      </c:pt>
                      <c:pt idx="42">
                        <c:v>1.0088760819146432</c:v>
                      </c:pt>
                      <c:pt idx="43">
                        <c:v>0.73632134973536734</c:v>
                      </c:pt>
                      <c:pt idx="44">
                        <c:v>0.39176281297322041</c:v>
                      </c:pt>
                      <c:pt idx="45">
                        <c:v>8.8943548183316404E-3</c:v>
                      </c:pt>
                      <c:pt idx="46">
                        <c:v>-0.3748438694875183</c:v>
                      </c:pt>
                      <c:pt idx="47">
                        <c:v>-0.72192665152299729</c:v>
                      </c:pt>
                      <c:pt idx="48">
                        <c:v>-0.99841326578728329</c:v>
                      </c:pt>
                      <c:pt idx="49">
                        <c:v>-1.1772664843765301</c:v>
                      </c:pt>
                      <c:pt idx="50">
                        <c:v>-1.240996508570454</c:v>
                      </c:pt>
                      <c:pt idx="51">
                        <c:v>-1.1833712710661446</c:v>
                      </c:pt>
                      <c:pt idx="52">
                        <c:v>-1.0100258608662402</c:v>
                      </c:pt>
                      <c:pt idx="53">
                        <c:v>-0.7379114760391623</c:v>
                      </c:pt>
                      <c:pt idx="54">
                        <c:v>-0.3936377904675421</c:v>
                      </c:pt>
                      <c:pt idx="55">
                        <c:v>-1.087083215373604E-2</c:v>
                      </c:pt>
                      <c:pt idx="56">
                        <c:v>0.37295916918378808</c:v>
                      </c:pt>
                      <c:pt idx="57">
                        <c:v>0.72031803037991748</c:v>
                      </c:pt>
                      <c:pt idx="58">
                        <c:v>0.99723802855023036</c:v>
                      </c:pt>
                      <c:pt idx="59">
                        <c:v>1.1766395558027234</c:v>
                      </c:pt>
                      <c:pt idx="60">
                        <c:v>1.2409791951024303</c:v>
                      </c:pt>
                      <c:pt idx="61">
                        <c:v>1.1839652657630122</c:v>
                      </c:pt>
                      <c:pt idx="62">
                        <c:v>1.0111730778418684</c:v>
                      </c:pt>
                      <c:pt idx="63">
                        <c:v>0.73949973059734897</c:v>
                      </c:pt>
                      <c:pt idx="64">
                        <c:v>0.39551176948192368</c:v>
                      </c:pt>
                      <c:pt idx="65">
                        <c:v>1.2847281914784152E-2</c:v>
                      </c:pt>
                      <c:pt idx="66">
                        <c:v>-0.37107352285237355</c:v>
                      </c:pt>
                      <c:pt idx="67">
                        <c:v>-0.71870758211779839</c:v>
                      </c:pt>
                      <c:pt idx="68">
                        <c:v>-0.99606026177412132</c:v>
                      </c:pt>
                      <c:pt idx="69">
                        <c:v>-1.1760096426298281</c:v>
                      </c:pt>
                      <c:pt idx="70">
                        <c:v>-1.2409587338349322</c:v>
                      </c:pt>
                      <c:pt idx="71">
                        <c:v>-1.1845562572787984</c:v>
                      </c:pt>
                      <c:pt idx="72">
                        <c:v>-1.012317729931562</c:v>
                      </c:pt>
                      <c:pt idx="73">
                        <c:v>-0.74108610938124986</c:v>
                      </c:pt>
                      <c:pt idx="74">
                        <c:v>-0.39738474526293516</c:v>
                      </c:pt>
                      <c:pt idx="75">
                        <c:v>-1.4823699088124573E-2</c:v>
                      </c:pt>
                      <c:pt idx="76">
                        <c:v>0.36918693527629948</c:v>
                      </c:pt>
                      <c:pt idx="77">
                        <c:v>0.71709531082161204</c:v>
                      </c:pt>
                      <c:pt idx="78">
                        <c:v>0.99487996844641424</c:v>
                      </c:pt>
                      <c:pt idx="79">
                        <c:v>1.1753767464556466</c:v>
                      </c:pt>
                      <c:pt idx="80">
                        <c:v>1.2409351248198606</c:v>
                      </c:pt>
                      <c:pt idx="81">
                        <c:v>1.1851442441144269</c:v>
                      </c:pt>
                      <c:pt idx="82">
                        <c:v>1.0134598142318592</c:v>
                      </c:pt>
                      <c:pt idx="83">
                        <c:v>0.7426706083669441</c:v>
                      </c:pt>
                      <c:pt idx="84">
                        <c:v>0.39925671305968946</c:v>
                      </c:pt>
                      <c:pt idx="85">
                        <c:v>1.6800078660486363E-2</c:v>
                      </c:pt>
                      <c:pt idx="86">
                        <c:v>-0.36729941124097976</c:v>
                      </c:pt>
                      <c:pt idx="87">
                        <c:v>-0.71548122058095731</c:v>
                      </c:pt>
                      <c:pt idx="88">
                        <c:v>-0.99369715156097627</c:v>
                      </c:pt>
                      <c:pt idx="89">
                        <c:v>-1.1747408688855487</c:v>
                      </c:pt>
                      <c:pt idx="90">
                        <c:v>-1.2409083681171009</c:v>
                      </c:pt>
                    </c:numCache>
                  </c:numRef>
                </c:yVal>
                <c:smooth val="1"/>
                <c:extLst>
                  <c:ext xmlns:c16="http://schemas.microsoft.com/office/drawing/2014/chart" uri="{C3380CC4-5D6E-409C-BE32-E72D297353CC}">
                    <c16:uniqueId val="{00000001-C30C-404D-9A54-E925E58108FB}"/>
                  </c:ext>
                </c:extLst>
              </c15:ser>
            </c15:filteredScatterSeries>
          </c:ext>
        </c:extLst>
      </c:scatterChart>
      <c:valAx>
        <c:axId val="390134368"/>
        <c:scaling>
          <c:orientation val="minMax"/>
          <c:max val="200"/>
          <c:min val="0"/>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141984"/>
        <c:crosses val="autoZero"/>
        <c:crossBetween val="midCat"/>
      </c:valAx>
      <c:valAx>
        <c:axId val="390141984"/>
        <c:scaling>
          <c:orientation val="minMax"/>
          <c:max val="3"/>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134368"/>
        <c:crosses val="autoZero"/>
        <c:crossBetween val="midCat"/>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147317183695E-2"/>
          <c:y val="7.6423519976669588E-2"/>
          <c:w val="0.95408138961255751"/>
          <c:h val="0.89814814814814814"/>
        </c:manualLayout>
      </c:layout>
      <c:scatterChart>
        <c:scatterStyle val="lineMarker"/>
        <c:varyColors val="0"/>
        <c:ser>
          <c:idx val="0"/>
          <c:order val="0"/>
          <c:tx>
            <c:v>ETA</c:v>
          </c:tx>
          <c:spPr>
            <a:ln w="19050" cap="rnd">
              <a:solidFill>
                <a:schemeClr val="tx1"/>
              </a:solidFill>
              <a:round/>
            </a:ln>
            <a:effectLst/>
          </c:spPr>
          <c:marker>
            <c:symbol val="none"/>
          </c:marker>
          <c:xVal>
            <c:numRef>
              <c:f>Funzdit!$O$17:$O$200</c:f>
              <c:numCache>
                <c:formatCode>General</c:formatCode>
                <c:ptCount val="18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numCache>
            </c:numRef>
          </c:xVal>
          <c:yVal>
            <c:numRef>
              <c:f>Funzdit!$P$17:$P$200</c:f>
              <c:numCache>
                <c:formatCode>General</c:formatCode>
                <c:ptCount val="184"/>
                <c:pt idx="0">
                  <c:v>-0.119285104959095</c:v>
                </c:pt>
                <c:pt idx="1">
                  <c:v>0.10642069145201399</c:v>
                </c:pt>
                <c:pt idx="2">
                  <c:v>0.40179476623804899</c:v>
                </c:pt>
                <c:pt idx="3">
                  <c:v>0.56893263233754998</c:v>
                </c:pt>
                <c:pt idx="4">
                  <c:v>0.56928117761896901</c:v>
                </c:pt>
                <c:pt idx="5">
                  <c:v>9.2833909553131796E-2</c:v>
                </c:pt>
                <c:pt idx="6">
                  <c:v>-0.51159795132959596</c:v>
                </c:pt>
                <c:pt idx="7">
                  <c:v>-0.77479718177155299</c:v>
                </c:pt>
                <c:pt idx="8">
                  <c:v>-0.75495454459915501</c:v>
                </c:pt>
                <c:pt idx="9">
                  <c:v>-0.38325829019461399</c:v>
                </c:pt>
                <c:pt idx="10">
                  <c:v>0.12712197294263899</c:v>
                </c:pt>
                <c:pt idx="11">
                  <c:v>0.62541977603715504</c:v>
                </c:pt>
                <c:pt idx="12">
                  <c:v>1.05129883019097</c:v>
                </c:pt>
                <c:pt idx="13">
                  <c:v>0.82749885952007696</c:v>
                </c:pt>
                <c:pt idx="14">
                  <c:v>6.7631270775266594E-2</c:v>
                </c:pt>
                <c:pt idx="15">
                  <c:v>-0.56798839086892705</c:v>
                </c:pt>
                <c:pt idx="16">
                  <c:v>-0.65530497570424395</c:v>
                </c:pt>
                <c:pt idx="17">
                  <c:v>-0.21354665263714401</c:v>
                </c:pt>
                <c:pt idx="18">
                  <c:v>-0.17067239943145299</c:v>
                </c:pt>
                <c:pt idx="19">
                  <c:v>-0.52456986141694795</c:v>
                </c:pt>
                <c:pt idx="20">
                  <c:v>-0.35511759872386101</c:v>
                </c:pt>
                <c:pt idx="21">
                  <c:v>4.9919691507243298E-2</c:v>
                </c:pt>
                <c:pt idx="22">
                  <c:v>0.32022096911978198</c:v>
                </c:pt>
                <c:pt idx="23">
                  <c:v>0.52724809359041103</c:v>
                </c:pt>
                <c:pt idx="24">
                  <c:v>0.64924366749266704</c:v>
                </c:pt>
                <c:pt idx="25">
                  <c:v>0.71913651340274498</c:v>
                </c:pt>
                <c:pt idx="26">
                  <c:v>0.311267550710078</c:v>
                </c:pt>
                <c:pt idx="27">
                  <c:v>-0.386463864545189</c:v>
                </c:pt>
                <c:pt idx="28">
                  <c:v>-0.62266388178562404</c:v>
                </c:pt>
                <c:pt idx="29">
                  <c:v>-0.58867648973928599</c:v>
                </c:pt>
                <c:pt idx="30">
                  <c:v>-0.430772849030371</c:v>
                </c:pt>
                <c:pt idx="31">
                  <c:v>-0.19359887561163</c:v>
                </c:pt>
                <c:pt idx="32">
                  <c:v>-0.14516506793006101</c:v>
                </c:pt>
                <c:pt idx="33">
                  <c:v>2.6083636026127E-2</c:v>
                </c:pt>
                <c:pt idx="34">
                  <c:v>0.29852721516925901</c:v>
                </c:pt>
                <c:pt idx="35">
                  <c:v>0.41206621186808701</c:v>
                </c:pt>
                <c:pt idx="36">
                  <c:v>0.46492801527065503</c:v>
                </c:pt>
                <c:pt idx="37">
                  <c:v>0.28391447651150498</c:v>
                </c:pt>
                <c:pt idx="38">
                  <c:v>9.9265398069887406E-2</c:v>
                </c:pt>
                <c:pt idx="39">
                  <c:v>9.6381142019072996E-2</c:v>
                </c:pt>
                <c:pt idx="40">
                  <c:v>-0.19992466875401901</c:v>
                </c:pt>
                <c:pt idx="41">
                  <c:v>-0.498312980719193</c:v>
                </c:pt>
                <c:pt idx="42">
                  <c:v>-0.38632193576702201</c:v>
                </c:pt>
                <c:pt idx="43">
                  <c:v>-0.17433973301994801</c:v>
                </c:pt>
                <c:pt idx="44">
                  <c:v>2.4210982725382099E-3</c:v>
                </c:pt>
                <c:pt idx="45">
                  <c:v>0.14116435380122699</c:v>
                </c:pt>
                <c:pt idx="46">
                  <c:v>0.27086423708250101</c:v>
                </c:pt>
                <c:pt idx="47">
                  <c:v>0.19669655084549201</c:v>
                </c:pt>
                <c:pt idx="48">
                  <c:v>-0.105908208594203</c:v>
                </c:pt>
                <c:pt idx="49">
                  <c:v>-1.9678401438993999E-2</c:v>
                </c:pt>
                <c:pt idx="50">
                  <c:v>7.2112237067141996E-2</c:v>
                </c:pt>
                <c:pt idx="51">
                  <c:v>-0.203822325810772</c:v>
                </c:pt>
                <c:pt idx="52">
                  <c:v>5.12979133642699E-2</c:v>
                </c:pt>
                <c:pt idx="53">
                  <c:v>0.497619934383769</c:v>
                </c:pt>
                <c:pt idx="54">
                  <c:v>0.249125518718365</c:v>
                </c:pt>
                <c:pt idx="55">
                  <c:v>-0.36653254314181299</c:v>
                </c:pt>
                <c:pt idx="56">
                  <c:v>-0.78907904123140105</c:v>
                </c:pt>
                <c:pt idx="57">
                  <c:v>-0.45053325003513001</c:v>
                </c:pt>
                <c:pt idx="58">
                  <c:v>0.32044726030513798</c:v>
                </c:pt>
                <c:pt idx="59">
                  <c:v>0.57632693550740999</c:v>
                </c:pt>
                <c:pt idx="60">
                  <c:v>0.33180840800400302</c:v>
                </c:pt>
                <c:pt idx="61">
                  <c:v>-7.2781561916298407E-2</c:v>
                </c:pt>
                <c:pt idx="62">
                  <c:v>-9.0322880136515099E-2</c:v>
                </c:pt>
                <c:pt idx="63">
                  <c:v>0.34419557425918901</c:v>
                </c:pt>
                <c:pt idx="64">
                  <c:v>0.31705857272431198</c:v>
                </c:pt>
                <c:pt idx="65">
                  <c:v>-0.107545604454282</c:v>
                </c:pt>
                <c:pt idx="66">
                  <c:v>-0.42037972537110402</c:v>
                </c:pt>
                <c:pt idx="67">
                  <c:v>-0.66705066540927405</c:v>
                </c:pt>
                <c:pt idx="68">
                  <c:v>-0.65016572021883701</c:v>
                </c:pt>
                <c:pt idx="69">
                  <c:v>-0.26133604185135001</c:v>
                </c:pt>
                <c:pt idx="70">
                  <c:v>0.37738804191567898</c:v>
                </c:pt>
                <c:pt idx="71">
                  <c:v>0.76754194996455705</c:v>
                </c:pt>
                <c:pt idx="72">
                  <c:v>0.63826736735631595</c:v>
                </c:pt>
                <c:pt idx="73">
                  <c:v>0.47101791051432801</c:v>
                </c:pt>
                <c:pt idx="74">
                  <c:v>-3.5037219456443398E-2</c:v>
                </c:pt>
                <c:pt idx="75">
                  <c:v>-0.80609846472882396</c:v>
                </c:pt>
                <c:pt idx="76">
                  <c:v>-0.612391353743727</c:v>
                </c:pt>
                <c:pt idx="77">
                  <c:v>0.29918142167816902</c:v>
                </c:pt>
                <c:pt idx="78">
                  <c:v>0.75666708720975195</c:v>
                </c:pt>
                <c:pt idx="79">
                  <c:v>0.37017092781759198</c:v>
                </c:pt>
                <c:pt idx="80">
                  <c:v>-0.38563211187340202</c:v>
                </c:pt>
                <c:pt idx="81">
                  <c:v>-0.56283716605401202</c:v>
                </c:pt>
                <c:pt idx="82">
                  <c:v>-0.39557351061979501</c:v>
                </c:pt>
                <c:pt idx="83">
                  <c:v>-0.38816474210304602</c:v>
                </c:pt>
                <c:pt idx="84">
                  <c:v>-6.5725131437679801E-2</c:v>
                </c:pt>
                <c:pt idx="85">
                  <c:v>0.22248095305635099</c:v>
                </c:pt>
                <c:pt idx="86">
                  <c:v>0.13788203229270801</c:v>
                </c:pt>
                <c:pt idx="87">
                  <c:v>0.40194393524738797</c:v>
                </c:pt>
                <c:pt idx="88">
                  <c:v>0.72709347936160196</c:v>
                </c:pt>
                <c:pt idx="89">
                  <c:v>0.26371310239420698</c:v>
                </c:pt>
                <c:pt idx="90">
                  <c:v>-0.43165184737346202</c:v>
                </c:pt>
                <c:pt idx="91">
                  <c:v>-0.45790614781024602</c:v>
                </c:pt>
                <c:pt idx="92">
                  <c:v>-0.16623197764035599</c:v>
                </c:pt>
                <c:pt idx="93">
                  <c:v>-5.8411409199094599E-2</c:v>
                </c:pt>
                <c:pt idx="94">
                  <c:v>0.14653847079816901</c:v>
                </c:pt>
                <c:pt idx="95">
                  <c:v>0.42918270575921802</c:v>
                </c:pt>
                <c:pt idx="96">
                  <c:v>0.59866765219776796</c:v>
                </c:pt>
                <c:pt idx="97">
                  <c:v>0.58160922724142705</c:v>
                </c:pt>
                <c:pt idx="98">
                  <c:v>-5.9272787566808802E-2</c:v>
                </c:pt>
                <c:pt idx="99">
                  <c:v>-1.16595519406876</c:v>
                </c:pt>
                <c:pt idx="100">
                  <c:v>-1.92730501921202</c:v>
                </c:pt>
                <c:pt idx="101">
                  <c:v>-1.6133312623957701</c:v>
                </c:pt>
                <c:pt idx="102">
                  <c:v>-0.112774325877337</c:v>
                </c:pt>
                <c:pt idx="103">
                  <c:v>1.3271992024958601</c:v>
                </c:pt>
                <c:pt idx="104">
                  <c:v>1.93125718196942</c:v>
                </c:pt>
                <c:pt idx="105">
                  <c:v>1.9734255985953499</c:v>
                </c:pt>
                <c:pt idx="106">
                  <c:v>1.19697685035421</c:v>
                </c:pt>
                <c:pt idx="107">
                  <c:v>8.8758800437503393E-2</c:v>
                </c:pt>
                <c:pt idx="108">
                  <c:v>-0.609667759471617</c:v>
                </c:pt>
                <c:pt idx="109">
                  <c:v>-1.2474157625514799</c:v>
                </c:pt>
                <c:pt idx="110">
                  <c:v>-1.5196931816463399</c:v>
                </c:pt>
                <c:pt idx="111">
                  <c:v>-1.05397830042787</c:v>
                </c:pt>
                <c:pt idx="112">
                  <c:v>-0.43290119828568002</c:v>
                </c:pt>
                <c:pt idx="113">
                  <c:v>-0.14298233704201699</c:v>
                </c:pt>
                <c:pt idx="114">
                  <c:v>-0.2812732876415</c:v>
                </c:pt>
                <c:pt idx="115">
                  <c:v>-0.219510480292465</c:v>
                </c:pt>
                <c:pt idx="116">
                  <c:v>0.63279995036050596</c:v>
                </c:pt>
                <c:pt idx="117">
                  <c:v>1.65422785806169</c:v>
                </c:pt>
                <c:pt idx="118">
                  <c:v>1.7827525122552601</c:v>
                </c:pt>
                <c:pt idx="119">
                  <c:v>0.89876122458924701</c:v>
                </c:pt>
                <c:pt idx="120">
                  <c:v>5.4547122707789496E-4</c:v>
                </c:pt>
                <c:pt idx="121">
                  <c:v>-0.55802497297167997</c:v>
                </c:pt>
                <c:pt idx="122">
                  <c:v>-0.97555621925434199</c:v>
                </c:pt>
                <c:pt idx="123">
                  <c:v>-0.86867568326448596</c:v>
                </c:pt>
                <c:pt idx="124">
                  <c:v>-0.69064926861176901</c:v>
                </c:pt>
                <c:pt idx="125">
                  <c:v>-0.93734916292452997</c:v>
                </c:pt>
                <c:pt idx="126">
                  <c:v>-0.84439163285400098</c:v>
                </c:pt>
                <c:pt idx="127">
                  <c:v>-9.7313843838417499E-2</c:v>
                </c:pt>
                <c:pt idx="128">
                  <c:v>0.80306301213412001</c:v>
                </c:pt>
                <c:pt idx="129">
                  <c:v>1.2678846983555401</c:v>
                </c:pt>
                <c:pt idx="130">
                  <c:v>1.15517461501194</c:v>
                </c:pt>
                <c:pt idx="131">
                  <c:v>0.70752303504936798</c:v>
                </c:pt>
                <c:pt idx="132">
                  <c:v>-1.74874202406591E-2</c:v>
                </c:pt>
                <c:pt idx="133">
                  <c:v>-0.65606613710945705</c:v>
                </c:pt>
                <c:pt idx="134">
                  <c:v>-0.81935125522820496</c:v>
                </c:pt>
                <c:pt idx="135">
                  <c:v>-0.40871966096972201</c:v>
                </c:pt>
                <c:pt idx="136">
                  <c:v>0.164455139241029</c:v>
                </c:pt>
                <c:pt idx="137">
                  <c:v>5.4834557354401001E-2</c:v>
                </c:pt>
                <c:pt idx="138">
                  <c:v>-0.106704770515742</c:v>
                </c:pt>
                <c:pt idx="139">
                  <c:v>0.29722409939078198</c:v>
                </c:pt>
                <c:pt idx="140">
                  <c:v>0.33092023451869301</c:v>
                </c:pt>
                <c:pt idx="141">
                  <c:v>-1.0326720930699499E-2</c:v>
                </c:pt>
                <c:pt idx="142">
                  <c:v>-0.291353149091019</c:v>
                </c:pt>
                <c:pt idx="143">
                  <c:v>-0.51343126692864605</c:v>
                </c:pt>
                <c:pt idx="144">
                  <c:v>-0.482579110428349</c:v>
                </c:pt>
                <c:pt idx="145">
                  <c:v>-0.32797338548333899</c:v>
                </c:pt>
                <c:pt idx="146">
                  <c:v>5.8077465700554498E-2</c:v>
                </c:pt>
                <c:pt idx="147">
                  <c:v>0.52237187704489696</c:v>
                </c:pt>
                <c:pt idx="148">
                  <c:v>0.69469465155180998</c:v>
                </c:pt>
                <c:pt idx="149">
                  <c:v>0.884341279122146</c:v>
                </c:pt>
                <c:pt idx="150">
                  <c:v>0.70561694011264697</c:v>
                </c:pt>
                <c:pt idx="151">
                  <c:v>-7.8908938392721496E-3</c:v>
                </c:pt>
                <c:pt idx="152">
                  <c:v>-0.368148375119835</c:v>
                </c:pt>
                <c:pt idx="153">
                  <c:v>-0.37879662734719499</c:v>
                </c:pt>
                <c:pt idx="154">
                  <c:v>-0.72310909433112802</c:v>
                </c:pt>
                <c:pt idx="155">
                  <c:v>-1.2118436893273099</c:v>
                </c:pt>
                <c:pt idx="156">
                  <c:v>-0.92066495729918396</c:v>
                </c:pt>
                <c:pt idx="157">
                  <c:v>-7.1027280751002106E-2</c:v>
                </c:pt>
                <c:pt idx="158">
                  <c:v>0.60507918186641996</c:v>
                </c:pt>
                <c:pt idx="159">
                  <c:v>1.19277854905331</c:v>
                </c:pt>
                <c:pt idx="160">
                  <c:v>0.88953393655579904</c:v>
                </c:pt>
                <c:pt idx="161">
                  <c:v>2.2432881179077099E-2</c:v>
                </c:pt>
                <c:pt idx="162">
                  <c:v>0.12706949948750901</c:v>
                </c:pt>
                <c:pt idx="163">
                  <c:v>0.100073939507625</c:v>
                </c:pt>
                <c:pt idx="164">
                  <c:v>-0.35224968947157098</c:v>
                </c:pt>
                <c:pt idx="165">
                  <c:v>-9.0842106509954598E-2</c:v>
                </c:pt>
                <c:pt idx="166">
                  <c:v>-4.0334847558975699E-2</c:v>
                </c:pt>
                <c:pt idx="167">
                  <c:v>-0.29223299280843201</c:v>
                </c:pt>
                <c:pt idx="168">
                  <c:v>-0.29656993062591802</c:v>
                </c:pt>
                <c:pt idx="169">
                  <c:v>-0.46583422032356198</c:v>
                </c:pt>
                <c:pt idx="170">
                  <c:v>-0.29618656755469602</c:v>
                </c:pt>
                <c:pt idx="171">
                  <c:v>0.221901915861622</c:v>
                </c:pt>
                <c:pt idx="172">
                  <c:v>0.555920488285228</c:v>
                </c:pt>
                <c:pt idx="173">
                  <c:v>0.70290234914756999</c:v>
                </c:pt>
                <c:pt idx="174">
                  <c:v>0.13810773126109199</c:v>
                </c:pt>
                <c:pt idx="175">
                  <c:v>-0.70817470623488898</c:v>
                </c:pt>
                <c:pt idx="176">
                  <c:v>-0.68034858819265998</c:v>
                </c:pt>
                <c:pt idx="177">
                  <c:v>-0.16949765451319301</c:v>
                </c:pt>
                <c:pt idx="178">
                  <c:v>0.29582262773007101</c:v>
                </c:pt>
                <c:pt idx="179">
                  <c:v>0.84941692764362497</c:v>
                </c:pt>
                <c:pt idx="180">
                  <c:v>0.95756834465670804</c:v>
                </c:pt>
                <c:pt idx="181">
                  <c:v>0.243408442877872</c:v>
                </c:pt>
                <c:pt idx="182">
                  <c:v>-0.63470520165747102</c:v>
                </c:pt>
                <c:pt idx="183">
                  <c:v>-1.1009036545924</c:v>
                </c:pt>
              </c:numCache>
            </c:numRef>
          </c:yVal>
          <c:smooth val="0"/>
          <c:extLst>
            <c:ext xmlns:c16="http://schemas.microsoft.com/office/drawing/2014/chart" uri="{C3380CC4-5D6E-409C-BE32-E72D297353CC}">
              <c16:uniqueId val="{00000000-9C23-4AA8-BD0F-FA7D6CAD12C7}"/>
            </c:ext>
          </c:extLst>
        </c:ser>
        <c:dLbls>
          <c:showLegendKey val="0"/>
          <c:showVal val="0"/>
          <c:showCatName val="0"/>
          <c:showSerName val="0"/>
          <c:showPercent val="0"/>
          <c:showBubbleSize val="0"/>
        </c:dLbls>
        <c:axId val="663242335"/>
        <c:axId val="663242751"/>
        <c:extLst>
          <c:ext xmlns:c15="http://schemas.microsoft.com/office/drawing/2012/chart" uri="{02D57815-91ED-43cb-92C2-25804820EDAC}">
            <c15:filteredScatterSeries>
              <c15:ser>
                <c:idx val="1"/>
                <c:order val="1"/>
                <c:tx>
                  <c:v>VELX</c:v>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Funzdit!$C$17:$C$16400</c15:sqref>
                        </c15:formulaRef>
                      </c:ext>
                    </c:extLst>
                    <c:numCache>
                      <c:formatCode>General</c:formatCode>
                      <c:ptCount val="1638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pt idx="10719">
                        <c:v>10720</c:v>
                      </c:pt>
                      <c:pt idx="10720">
                        <c:v>10721</c:v>
                      </c:pt>
                      <c:pt idx="10721">
                        <c:v>10722</c:v>
                      </c:pt>
                      <c:pt idx="10722">
                        <c:v>10723</c:v>
                      </c:pt>
                      <c:pt idx="10723">
                        <c:v>10724</c:v>
                      </c:pt>
                      <c:pt idx="10724">
                        <c:v>10725</c:v>
                      </c:pt>
                      <c:pt idx="10725">
                        <c:v>10726</c:v>
                      </c:pt>
                      <c:pt idx="10726">
                        <c:v>10727</c:v>
                      </c:pt>
                      <c:pt idx="10727">
                        <c:v>10728</c:v>
                      </c:pt>
                      <c:pt idx="10728">
                        <c:v>10729</c:v>
                      </c:pt>
                      <c:pt idx="10729">
                        <c:v>10730</c:v>
                      </c:pt>
                      <c:pt idx="10730">
                        <c:v>10731</c:v>
                      </c:pt>
                      <c:pt idx="10731">
                        <c:v>10732</c:v>
                      </c:pt>
                      <c:pt idx="10732">
                        <c:v>10733</c:v>
                      </c:pt>
                      <c:pt idx="10733">
                        <c:v>10734</c:v>
                      </c:pt>
                      <c:pt idx="10734">
                        <c:v>10735</c:v>
                      </c:pt>
                      <c:pt idx="10735">
                        <c:v>10736</c:v>
                      </c:pt>
                      <c:pt idx="10736">
                        <c:v>10737</c:v>
                      </c:pt>
                      <c:pt idx="10737">
                        <c:v>10738</c:v>
                      </c:pt>
                      <c:pt idx="10738">
                        <c:v>10739</c:v>
                      </c:pt>
                      <c:pt idx="10739">
                        <c:v>10740</c:v>
                      </c:pt>
                      <c:pt idx="10740">
                        <c:v>10741</c:v>
                      </c:pt>
                      <c:pt idx="10741">
                        <c:v>10742</c:v>
                      </c:pt>
                      <c:pt idx="10742">
                        <c:v>10743</c:v>
                      </c:pt>
                      <c:pt idx="10743">
                        <c:v>10744</c:v>
                      </c:pt>
                      <c:pt idx="10744">
                        <c:v>10745</c:v>
                      </c:pt>
                      <c:pt idx="10745">
                        <c:v>10746</c:v>
                      </c:pt>
                      <c:pt idx="10746">
                        <c:v>10747</c:v>
                      </c:pt>
                      <c:pt idx="10747">
                        <c:v>10748</c:v>
                      </c:pt>
                      <c:pt idx="10748">
                        <c:v>10749</c:v>
                      </c:pt>
                      <c:pt idx="10749">
                        <c:v>10750</c:v>
                      </c:pt>
                      <c:pt idx="10750">
                        <c:v>10751</c:v>
                      </c:pt>
                      <c:pt idx="10751">
                        <c:v>10752</c:v>
                      </c:pt>
                      <c:pt idx="10752">
                        <c:v>10753</c:v>
                      </c:pt>
                      <c:pt idx="10753">
                        <c:v>10754</c:v>
                      </c:pt>
                      <c:pt idx="10754">
                        <c:v>10755</c:v>
                      </c:pt>
                      <c:pt idx="10755">
                        <c:v>10756</c:v>
                      </c:pt>
                      <c:pt idx="10756">
                        <c:v>10757</c:v>
                      </c:pt>
                      <c:pt idx="10757">
                        <c:v>10758</c:v>
                      </c:pt>
                      <c:pt idx="10758">
                        <c:v>10759</c:v>
                      </c:pt>
                      <c:pt idx="10759">
                        <c:v>10760</c:v>
                      </c:pt>
                      <c:pt idx="10760">
                        <c:v>10761</c:v>
                      </c:pt>
                      <c:pt idx="10761">
                        <c:v>10762</c:v>
                      </c:pt>
                      <c:pt idx="10762">
                        <c:v>10763</c:v>
                      </c:pt>
                      <c:pt idx="10763">
                        <c:v>10764</c:v>
                      </c:pt>
                      <c:pt idx="10764">
                        <c:v>10765</c:v>
                      </c:pt>
                      <c:pt idx="10765">
                        <c:v>10766</c:v>
                      </c:pt>
                      <c:pt idx="10766">
                        <c:v>10767</c:v>
                      </c:pt>
                      <c:pt idx="10767">
                        <c:v>10768</c:v>
                      </c:pt>
                      <c:pt idx="10768">
                        <c:v>10769</c:v>
                      </c:pt>
                      <c:pt idx="10769">
                        <c:v>10770</c:v>
                      </c:pt>
                      <c:pt idx="10770">
                        <c:v>10771</c:v>
                      </c:pt>
                      <c:pt idx="10771">
                        <c:v>10772</c:v>
                      </c:pt>
                      <c:pt idx="10772">
                        <c:v>10773</c:v>
                      </c:pt>
                      <c:pt idx="10773">
                        <c:v>10774</c:v>
                      </c:pt>
                      <c:pt idx="10774">
                        <c:v>10775</c:v>
                      </c:pt>
                      <c:pt idx="10775">
                        <c:v>10776</c:v>
                      </c:pt>
                      <c:pt idx="10776">
                        <c:v>10777</c:v>
                      </c:pt>
                      <c:pt idx="10777">
                        <c:v>10778</c:v>
                      </c:pt>
                      <c:pt idx="10778">
                        <c:v>10779</c:v>
                      </c:pt>
                      <c:pt idx="10779">
                        <c:v>10780</c:v>
                      </c:pt>
                      <c:pt idx="10780">
                        <c:v>10781</c:v>
                      </c:pt>
                      <c:pt idx="10781">
                        <c:v>10782</c:v>
                      </c:pt>
                      <c:pt idx="10782">
                        <c:v>10783</c:v>
                      </c:pt>
                      <c:pt idx="10783">
                        <c:v>10784</c:v>
                      </c:pt>
                      <c:pt idx="10784">
                        <c:v>10785</c:v>
                      </c:pt>
                      <c:pt idx="10785">
                        <c:v>10786</c:v>
                      </c:pt>
                      <c:pt idx="10786">
                        <c:v>10787</c:v>
                      </c:pt>
                      <c:pt idx="10787">
                        <c:v>10788</c:v>
                      </c:pt>
                      <c:pt idx="10788">
                        <c:v>10789</c:v>
                      </c:pt>
                      <c:pt idx="10789">
                        <c:v>10790</c:v>
                      </c:pt>
                      <c:pt idx="10790">
                        <c:v>10791</c:v>
                      </c:pt>
                      <c:pt idx="10791">
                        <c:v>10792</c:v>
                      </c:pt>
                      <c:pt idx="10792">
                        <c:v>10793</c:v>
                      </c:pt>
                      <c:pt idx="10793">
                        <c:v>10794</c:v>
                      </c:pt>
                      <c:pt idx="10794">
                        <c:v>10795</c:v>
                      </c:pt>
                      <c:pt idx="10795">
                        <c:v>10796</c:v>
                      </c:pt>
                      <c:pt idx="10796">
                        <c:v>10797</c:v>
                      </c:pt>
                      <c:pt idx="10797">
                        <c:v>10798</c:v>
                      </c:pt>
                      <c:pt idx="10798">
                        <c:v>10799</c:v>
                      </c:pt>
                      <c:pt idx="10799">
                        <c:v>10800</c:v>
                      </c:pt>
                      <c:pt idx="10800">
                        <c:v>10801</c:v>
                      </c:pt>
                      <c:pt idx="10801">
                        <c:v>10802</c:v>
                      </c:pt>
                      <c:pt idx="10802">
                        <c:v>10803</c:v>
                      </c:pt>
                      <c:pt idx="10803">
                        <c:v>10804</c:v>
                      </c:pt>
                      <c:pt idx="10804">
                        <c:v>10805</c:v>
                      </c:pt>
                      <c:pt idx="10805">
                        <c:v>10806</c:v>
                      </c:pt>
                      <c:pt idx="10806">
                        <c:v>10807</c:v>
                      </c:pt>
                      <c:pt idx="10807">
                        <c:v>10808</c:v>
                      </c:pt>
                      <c:pt idx="10808">
                        <c:v>10809</c:v>
                      </c:pt>
                      <c:pt idx="10809">
                        <c:v>10810</c:v>
                      </c:pt>
                      <c:pt idx="10810">
                        <c:v>10811</c:v>
                      </c:pt>
                      <c:pt idx="10811">
                        <c:v>10812</c:v>
                      </c:pt>
                      <c:pt idx="10812">
                        <c:v>10813</c:v>
                      </c:pt>
                      <c:pt idx="10813">
                        <c:v>10814</c:v>
                      </c:pt>
                      <c:pt idx="10814">
                        <c:v>10815</c:v>
                      </c:pt>
                      <c:pt idx="10815">
                        <c:v>10816</c:v>
                      </c:pt>
                      <c:pt idx="10816">
                        <c:v>10817</c:v>
                      </c:pt>
                      <c:pt idx="10817">
                        <c:v>10818</c:v>
                      </c:pt>
                      <c:pt idx="10818">
                        <c:v>10819</c:v>
                      </c:pt>
                      <c:pt idx="10819">
                        <c:v>10820</c:v>
                      </c:pt>
                      <c:pt idx="10820">
                        <c:v>10821</c:v>
                      </c:pt>
                      <c:pt idx="10821">
                        <c:v>10822</c:v>
                      </c:pt>
                      <c:pt idx="10822">
                        <c:v>10823</c:v>
                      </c:pt>
                      <c:pt idx="10823">
                        <c:v>10824</c:v>
                      </c:pt>
                      <c:pt idx="10824">
                        <c:v>10825</c:v>
                      </c:pt>
                      <c:pt idx="10825">
                        <c:v>10826</c:v>
                      </c:pt>
                      <c:pt idx="10826">
                        <c:v>10827</c:v>
                      </c:pt>
                      <c:pt idx="10827">
                        <c:v>10828</c:v>
                      </c:pt>
                      <c:pt idx="10828">
                        <c:v>10829</c:v>
                      </c:pt>
                      <c:pt idx="10829">
                        <c:v>10830</c:v>
                      </c:pt>
                      <c:pt idx="10830">
                        <c:v>10831</c:v>
                      </c:pt>
                      <c:pt idx="10831">
                        <c:v>10832</c:v>
                      </c:pt>
                      <c:pt idx="10832">
                        <c:v>10833</c:v>
                      </c:pt>
                      <c:pt idx="10833">
                        <c:v>10834</c:v>
                      </c:pt>
                      <c:pt idx="10834">
                        <c:v>10835</c:v>
                      </c:pt>
                      <c:pt idx="10835">
                        <c:v>10836</c:v>
                      </c:pt>
                      <c:pt idx="10836">
                        <c:v>10837</c:v>
                      </c:pt>
                      <c:pt idx="10837">
                        <c:v>10838</c:v>
                      </c:pt>
                      <c:pt idx="10838">
                        <c:v>10839</c:v>
                      </c:pt>
                      <c:pt idx="10839">
                        <c:v>10840</c:v>
                      </c:pt>
                      <c:pt idx="10840">
                        <c:v>10841</c:v>
                      </c:pt>
                      <c:pt idx="10841">
                        <c:v>10842</c:v>
                      </c:pt>
                      <c:pt idx="10842">
                        <c:v>10843</c:v>
                      </c:pt>
                      <c:pt idx="10843">
                        <c:v>10844</c:v>
                      </c:pt>
                      <c:pt idx="10844">
                        <c:v>10845</c:v>
                      </c:pt>
                      <c:pt idx="10845">
                        <c:v>10846</c:v>
                      </c:pt>
                      <c:pt idx="10846">
                        <c:v>10847</c:v>
                      </c:pt>
                      <c:pt idx="10847">
                        <c:v>10848</c:v>
                      </c:pt>
                      <c:pt idx="10848">
                        <c:v>10849</c:v>
                      </c:pt>
                      <c:pt idx="10849">
                        <c:v>10850</c:v>
                      </c:pt>
                      <c:pt idx="10850">
                        <c:v>10851</c:v>
                      </c:pt>
                      <c:pt idx="10851">
                        <c:v>10852</c:v>
                      </c:pt>
                      <c:pt idx="10852">
                        <c:v>10853</c:v>
                      </c:pt>
                      <c:pt idx="10853">
                        <c:v>10854</c:v>
                      </c:pt>
                      <c:pt idx="10854">
                        <c:v>10855</c:v>
                      </c:pt>
                      <c:pt idx="10855">
                        <c:v>10856</c:v>
                      </c:pt>
                      <c:pt idx="10856">
                        <c:v>10857</c:v>
                      </c:pt>
                      <c:pt idx="10857">
                        <c:v>10858</c:v>
                      </c:pt>
                      <c:pt idx="10858">
                        <c:v>10859</c:v>
                      </c:pt>
                      <c:pt idx="10859">
                        <c:v>10860</c:v>
                      </c:pt>
                      <c:pt idx="10860">
                        <c:v>10861</c:v>
                      </c:pt>
                      <c:pt idx="10861">
                        <c:v>10862</c:v>
                      </c:pt>
                      <c:pt idx="10862">
                        <c:v>10863</c:v>
                      </c:pt>
                      <c:pt idx="10863">
                        <c:v>10864</c:v>
                      </c:pt>
                      <c:pt idx="10864">
                        <c:v>10865</c:v>
                      </c:pt>
                      <c:pt idx="10865">
                        <c:v>10866</c:v>
                      </c:pt>
                      <c:pt idx="10866">
                        <c:v>10867</c:v>
                      </c:pt>
                      <c:pt idx="10867">
                        <c:v>10868</c:v>
                      </c:pt>
                      <c:pt idx="10868">
                        <c:v>10869</c:v>
                      </c:pt>
                      <c:pt idx="10869">
                        <c:v>10870</c:v>
                      </c:pt>
                      <c:pt idx="10870">
                        <c:v>10871</c:v>
                      </c:pt>
                      <c:pt idx="10871">
                        <c:v>10872</c:v>
                      </c:pt>
                      <c:pt idx="10872">
                        <c:v>10873</c:v>
                      </c:pt>
                      <c:pt idx="10873">
                        <c:v>10874</c:v>
                      </c:pt>
                      <c:pt idx="10874">
                        <c:v>10875</c:v>
                      </c:pt>
                      <c:pt idx="10875">
                        <c:v>10876</c:v>
                      </c:pt>
                      <c:pt idx="10876">
                        <c:v>10877</c:v>
                      </c:pt>
                      <c:pt idx="10877">
                        <c:v>10878</c:v>
                      </c:pt>
                      <c:pt idx="10878">
                        <c:v>10879</c:v>
                      </c:pt>
                      <c:pt idx="10879">
                        <c:v>10880</c:v>
                      </c:pt>
                      <c:pt idx="10880">
                        <c:v>10881</c:v>
                      </c:pt>
                      <c:pt idx="10881">
                        <c:v>10882</c:v>
                      </c:pt>
                      <c:pt idx="10882">
                        <c:v>10883</c:v>
                      </c:pt>
                      <c:pt idx="10883">
                        <c:v>10884</c:v>
                      </c:pt>
                      <c:pt idx="10884">
                        <c:v>10885</c:v>
                      </c:pt>
                      <c:pt idx="10885">
                        <c:v>10886</c:v>
                      </c:pt>
                      <c:pt idx="10886">
                        <c:v>10887</c:v>
                      </c:pt>
                      <c:pt idx="10887">
                        <c:v>10888</c:v>
                      </c:pt>
                      <c:pt idx="10888">
                        <c:v>10889</c:v>
                      </c:pt>
                      <c:pt idx="10889">
                        <c:v>10890</c:v>
                      </c:pt>
                      <c:pt idx="10890">
                        <c:v>10891</c:v>
                      </c:pt>
                      <c:pt idx="10891">
                        <c:v>10892</c:v>
                      </c:pt>
                      <c:pt idx="10892">
                        <c:v>10893</c:v>
                      </c:pt>
                      <c:pt idx="10893">
                        <c:v>10894</c:v>
                      </c:pt>
                      <c:pt idx="10894">
                        <c:v>10895</c:v>
                      </c:pt>
                      <c:pt idx="10895">
                        <c:v>10896</c:v>
                      </c:pt>
                      <c:pt idx="10896">
                        <c:v>10897</c:v>
                      </c:pt>
                      <c:pt idx="10897">
                        <c:v>10898</c:v>
                      </c:pt>
                      <c:pt idx="10898">
                        <c:v>10899</c:v>
                      </c:pt>
                      <c:pt idx="10899">
                        <c:v>10900</c:v>
                      </c:pt>
                      <c:pt idx="10900">
                        <c:v>10901</c:v>
                      </c:pt>
                      <c:pt idx="10901">
                        <c:v>10902</c:v>
                      </c:pt>
                      <c:pt idx="10902">
                        <c:v>10903</c:v>
                      </c:pt>
                      <c:pt idx="10903">
                        <c:v>10904</c:v>
                      </c:pt>
                      <c:pt idx="10904">
                        <c:v>10905</c:v>
                      </c:pt>
                      <c:pt idx="10905">
                        <c:v>10906</c:v>
                      </c:pt>
                      <c:pt idx="10906">
                        <c:v>10907</c:v>
                      </c:pt>
                      <c:pt idx="10907">
                        <c:v>10908</c:v>
                      </c:pt>
                      <c:pt idx="10908">
                        <c:v>10909</c:v>
                      </c:pt>
                      <c:pt idx="10909">
                        <c:v>10910</c:v>
                      </c:pt>
                      <c:pt idx="10910">
                        <c:v>10911</c:v>
                      </c:pt>
                      <c:pt idx="10911">
                        <c:v>10912</c:v>
                      </c:pt>
                      <c:pt idx="10912">
                        <c:v>10913</c:v>
                      </c:pt>
                      <c:pt idx="10913">
                        <c:v>10914</c:v>
                      </c:pt>
                      <c:pt idx="10914">
                        <c:v>10915</c:v>
                      </c:pt>
                      <c:pt idx="10915">
                        <c:v>10916</c:v>
                      </c:pt>
                      <c:pt idx="10916">
                        <c:v>10917</c:v>
                      </c:pt>
                      <c:pt idx="10917">
                        <c:v>10918</c:v>
                      </c:pt>
                      <c:pt idx="10918">
                        <c:v>10919</c:v>
                      </c:pt>
                      <c:pt idx="10919">
                        <c:v>10920</c:v>
                      </c:pt>
                      <c:pt idx="10920">
                        <c:v>10921</c:v>
                      </c:pt>
                      <c:pt idx="10921">
                        <c:v>10922</c:v>
                      </c:pt>
                      <c:pt idx="10922">
                        <c:v>10923</c:v>
                      </c:pt>
                      <c:pt idx="10923">
                        <c:v>10924</c:v>
                      </c:pt>
                      <c:pt idx="10924">
                        <c:v>10925</c:v>
                      </c:pt>
                      <c:pt idx="10925">
                        <c:v>10926</c:v>
                      </c:pt>
                      <c:pt idx="10926">
                        <c:v>10927</c:v>
                      </c:pt>
                      <c:pt idx="10927">
                        <c:v>10928</c:v>
                      </c:pt>
                      <c:pt idx="10928">
                        <c:v>10929</c:v>
                      </c:pt>
                      <c:pt idx="10929">
                        <c:v>10930</c:v>
                      </c:pt>
                      <c:pt idx="10930">
                        <c:v>10931</c:v>
                      </c:pt>
                      <c:pt idx="10931">
                        <c:v>10932</c:v>
                      </c:pt>
                      <c:pt idx="10932">
                        <c:v>10933</c:v>
                      </c:pt>
                      <c:pt idx="10933">
                        <c:v>10934</c:v>
                      </c:pt>
                      <c:pt idx="10934">
                        <c:v>10935</c:v>
                      </c:pt>
                      <c:pt idx="10935">
                        <c:v>10936</c:v>
                      </c:pt>
                      <c:pt idx="10936">
                        <c:v>10937</c:v>
                      </c:pt>
                      <c:pt idx="10937">
                        <c:v>10938</c:v>
                      </c:pt>
                      <c:pt idx="10938">
                        <c:v>10939</c:v>
                      </c:pt>
                      <c:pt idx="10939">
                        <c:v>10940</c:v>
                      </c:pt>
                      <c:pt idx="10940">
                        <c:v>10941</c:v>
                      </c:pt>
                      <c:pt idx="10941">
                        <c:v>10942</c:v>
                      </c:pt>
                      <c:pt idx="10942">
                        <c:v>10943</c:v>
                      </c:pt>
                      <c:pt idx="10943">
                        <c:v>10944</c:v>
                      </c:pt>
                      <c:pt idx="10944">
                        <c:v>10945</c:v>
                      </c:pt>
                      <c:pt idx="10945">
                        <c:v>10946</c:v>
                      </c:pt>
                      <c:pt idx="10946">
                        <c:v>10947</c:v>
                      </c:pt>
                      <c:pt idx="10947">
                        <c:v>10948</c:v>
                      </c:pt>
                      <c:pt idx="10948">
                        <c:v>10949</c:v>
                      </c:pt>
                      <c:pt idx="10949">
                        <c:v>10950</c:v>
                      </c:pt>
                      <c:pt idx="10950">
                        <c:v>10951</c:v>
                      </c:pt>
                      <c:pt idx="10951">
                        <c:v>10952</c:v>
                      </c:pt>
                      <c:pt idx="10952">
                        <c:v>10953</c:v>
                      </c:pt>
                      <c:pt idx="10953">
                        <c:v>10954</c:v>
                      </c:pt>
                      <c:pt idx="10954">
                        <c:v>10955</c:v>
                      </c:pt>
                      <c:pt idx="10955">
                        <c:v>10956</c:v>
                      </c:pt>
                      <c:pt idx="10956">
                        <c:v>10957</c:v>
                      </c:pt>
                      <c:pt idx="10957">
                        <c:v>10958</c:v>
                      </c:pt>
                      <c:pt idx="10958">
                        <c:v>10959</c:v>
                      </c:pt>
                      <c:pt idx="10959">
                        <c:v>10960</c:v>
                      </c:pt>
                      <c:pt idx="10960">
                        <c:v>10961</c:v>
                      </c:pt>
                      <c:pt idx="10961">
                        <c:v>10962</c:v>
                      </c:pt>
                      <c:pt idx="10962">
                        <c:v>10963</c:v>
                      </c:pt>
                      <c:pt idx="10963">
                        <c:v>10964</c:v>
                      </c:pt>
                      <c:pt idx="10964">
                        <c:v>10965</c:v>
                      </c:pt>
                      <c:pt idx="10965">
                        <c:v>10966</c:v>
                      </c:pt>
                      <c:pt idx="10966">
                        <c:v>10967</c:v>
                      </c:pt>
                      <c:pt idx="10967">
                        <c:v>10968</c:v>
                      </c:pt>
                      <c:pt idx="10968">
                        <c:v>10969</c:v>
                      </c:pt>
                      <c:pt idx="10969">
                        <c:v>10970</c:v>
                      </c:pt>
                      <c:pt idx="10970">
                        <c:v>10971</c:v>
                      </c:pt>
                      <c:pt idx="10971">
                        <c:v>10972</c:v>
                      </c:pt>
                      <c:pt idx="10972">
                        <c:v>10973</c:v>
                      </c:pt>
                      <c:pt idx="10973">
                        <c:v>10974</c:v>
                      </c:pt>
                      <c:pt idx="10974">
                        <c:v>10975</c:v>
                      </c:pt>
                      <c:pt idx="10975">
                        <c:v>10976</c:v>
                      </c:pt>
                      <c:pt idx="10976">
                        <c:v>10977</c:v>
                      </c:pt>
                      <c:pt idx="10977">
                        <c:v>10978</c:v>
                      </c:pt>
                      <c:pt idx="10978">
                        <c:v>10979</c:v>
                      </c:pt>
                      <c:pt idx="10979">
                        <c:v>10980</c:v>
                      </c:pt>
                      <c:pt idx="10980">
                        <c:v>10981</c:v>
                      </c:pt>
                      <c:pt idx="10981">
                        <c:v>10982</c:v>
                      </c:pt>
                      <c:pt idx="10982">
                        <c:v>10983</c:v>
                      </c:pt>
                      <c:pt idx="10983">
                        <c:v>10984</c:v>
                      </c:pt>
                      <c:pt idx="10984">
                        <c:v>10985</c:v>
                      </c:pt>
                      <c:pt idx="10985">
                        <c:v>10986</c:v>
                      </c:pt>
                      <c:pt idx="10986">
                        <c:v>10987</c:v>
                      </c:pt>
                      <c:pt idx="10987">
                        <c:v>10988</c:v>
                      </c:pt>
                      <c:pt idx="10988">
                        <c:v>10989</c:v>
                      </c:pt>
                      <c:pt idx="10989">
                        <c:v>10990</c:v>
                      </c:pt>
                      <c:pt idx="10990">
                        <c:v>10991</c:v>
                      </c:pt>
                      <c:pt idx="10991">
                        <c:v>10992</c:v>
                      </c:pt>
                      <c:pt idx="10992">
                        <c:v>10993</c:v>
                      </c:pt>
                      <c:pt idx="10993">
                        <c:v>10994</c:v>
                      </c:pt>
                      <c:pt idx="10994">
                        <c:v>10995</c:v>
                      </c:pt>
                      <c:pt idx="10995">
                        <c:v>10996</c:v>
                      </c:pt>
                      <c:pt idx="10996">
                        <c:v>10997</c:v>
                      </c:pt>
                      <c:pt idx="10997">
                        <c:v>10998</c:v>
                      </c:pt>
                      <c:pt idx="10998">
                        <c:v>10999</c:v>
                      </c:pt>
                      <c:pt idx="10999">
                        <c:v>11000</c:v>
                      </c:pt>
                      <c:pt idx="11000">
                        <c:v>11001</c:v>
                      </c:pt>
                      <c:pt idx="11001">
                        <c:v>11002</c:v>
                      </c:pt>
                      <c:pt idx="11002">
                        <c:v>11003</c:v>
                      </c:pt>
                      <c:pt idx="11003">
                        <c:v>11004</c:v>
                      </c:pt>
                      <c:pt idx="11004">
                        <c:v>11005</c:v>
                      </c:pt>
                      <c:pt idx="11005">
                        <c:v>11006</c:v>
                      </c:pt>
                      <c:pt idx="11006">
                        <c:v>11007</c:v>
                      </c:pt>
                      <c:pt idx="11007">
                        <c:v>11008</c:v>
                      </c:pt>
                      <c:pt idx="11008">
                        <c:v>11009</c:v>
                      </c:pt>
                      <c:pt idx="11009">
                        <c:v>11010</c:v>
                      </c:pt>
                      <c:pt idx="11010">
                        <c:v>11011</c:v>
                      </c:pt>
                      <c:pt idx="11011">
                        <c:v>11012</c:v>
                      </c:pt>
                      <c:pt idx="11012">
                        <c:v>11013</c:v>
                      </c:pt>
                      <c:pt idx="11013">
                        <c:v>11014</c:v>
                      </c:pt>
                      <c:pt idx="11014">
                        <c:v>11015</c:v>
                      </c:pt>
                      <c:pt idx="11015">
                        <c:v>11016</c:v>
                      </c:pt>
                      <c:pt idx="11016">
                        <c:v>11017</c:v>
                      </c:pt>
                      <c:pt idx="11017">
                        <c:v>11018</c:v>
                      </c:pt>
                      <c:pt idx="11018">
                        <c:v>11019</c:v>
                      </c:pt>
                      <c:pt idx="11019">
                        <c:v>11020</c:v>
                      </c:pt>
                      <c:pt idx="11020">
                        <c:v>11021</c:v>
                      </c:pt>
                      <c:pt idx="11021">
                        <c:v>11022</c:v>
                      </c:pt>
                      <c:pt idx="11022">
                        <c:v>11023</c:v>
                      </c:pt>
                      <c:pt idx="11023">
                        <c:v>11024</c:v>
                      </c:pt>
                      <c:pt idx="11024">
                        <c:v>11025</c:v>
                      </c:pt>
                      <c:pt idx="11025">
                        <c:v>11026</c:v>
                      </c:pt>
                      <c:pt idx="11026">
                        <c:v>11027</c:v>
                      </c:pt>
                      <c:pt idx="11027">
                        <c:v>11028</c:v>
                      </c:pt>
                      <c:pt idx="11028">
                        <c:v>11029</c:v>
                      </c:pt>
                      <c:pt idx="11029">
                        <c:v>11030</c:v>
                      </c:pt>
                      <c:pt idx="11030">
                        <c:v>11031</c:v>
                      </c:pt>
                      <c:pt idx="11031">
                        <c:v>11032</c:v>
                      </c:pt>
                      <c:pt idx="11032">
                        <c:v>11033</c:v>
                      </c:pt>
                      <c:pt idx="11033">
                        <c:v>11034</c:v>
                      </c:pt>
                      <c:pt idx="11034">
                        <c:v>11035</c:v>
                      </c:pt>
                      <c:pt idx="11035">
                        <c:v>11036</c:v>
                      </c:pt>
                      <c:pt idx="11036">
                        <c:v>11037</c:v>
                      </c:pt>
                      <c:pt idx="11037">
                        <c:v>11038</c:v>
                      </c:pt>
                      <c:pt idx="11038">
                        <c:v>11039</c:v>
                      </c:pt>
                      <c:pt idx="11039">
                        <c:v>11040</c:v>
                      </c:pt>
                      <c:pt idx="11040">
                        <c:v>11041</c:v>
                      </c:pt>
                      <c:pt idx="11041">
                        <c:v>11042</c:v>
                      </c:pt>
                      <c:pt idx="11042">
                        <c:v>11043</c:v>
                      </c:pt>
                      <c:pt idx="11043">
                        <c:v>11044</c:v>
                      </c:pt>
                      <c:pt idx="11044">
                        <c:v>11045</c:v>
                      </c:pt>
                      <c:pt idx="11045">
                        <c:v>11046</c:v>
                      </c:pt>
                      <c:pt idx="11046">
                        <c:v>11047</c:v>
                      </c:pt>
                      <c:pt idx="11047">
                        <c:v>11048</c:v>
                      </c:pt>
                      <c:pt idx="11048">
                        <c:v>11049</c:v>
                      </c:pt>
                      <c:pt idx="11049">
                        <c:v>11050</c:v>
                      </c:pt>
                      <c:pt idx="11050">
                        <c:v>11051</c:v>
                      </c:pt>
                      <c:pt idx="11051">
                        <c:v>11052</c:v>
                      </c:pt>
                      <c:pt idx="11052">
                        <c:v>11053</c:v>
                      </c:pt>
                      <c:pt idx="11053">
                        <c:v>11054</c:v>
                      </c:pt>
                      <c:pt idx="11054">
                        <c:v>11055</c:v>
                      </c:pt>
                      <c:pt idx="11055">
                        <c:v>11056</c:v>
                      </c:pt>
                      <c:pt idx="11056">
                        <c:v>11057</c:v>
                      </c:pt>
                      <c:pt idx="11057">
                        <c:v>11058</c:v>
                      </c:pt>
                      <c:pt idx="11058">
                        <c:v>11059</c:v>
                      </c:pt>
                      <c:pt idx="11059">
                        <c:v>11060</c:v>
                      </c:pt>
                      <c:pt idx="11060">
                        <c:v>11061</c:v>
                      </c:pt>
                      <c:pt idx="11061">
                        <c:v>11062</c:v>
                      </c:pt>
                      <c:pt idx="11062">
                        <c:v>11063</c:v>
                      </c:pt>
                      <c:pt idx="11063">
                        <c:v>11064</c:v>
                      </c:pt>
                      <c:pt idx="11064">
                        <c:v>11065</c:v>
                      </c:pt>
                      <c:pt idx="11065">
                        <c:v>11066</c:v>
                      </c:pt>
                      <c:pt idx="11066">
                        <c:v>11067</c:v>
                      </c:pt>
                      <c:pt idx="11067">
                        <c:v>11068</c:v>
                      </c:pt>
                      <c:pt idx="11068">
                        <c:v>11069</c:v>
                      </c:pt>
                      <c:pt idx="11069">
                        <c:v>11070</c:v>
                      </c:pt>
                      <c:pt idx="11070">
                        <c:v>11071</c:v>
                      </c:pt>
                      <c:pt idx="11071">
                        <c:v>11072</c:v>
                      </c:pt>
                      <c:pt idx="11072">
                        <c:v>11073</c:v>
                      </c:pt>
                      <c:pt idx="11073">
                        <c:v>11074</c:v>
                      </c:pt>
                      <c:pt idx="11074">
                        <c:v>11075</c:v>
                      </c:pt>
                      <c:pt idx="11075">
                        <c:v>11076</c:v>
                      </c:pt>
                      <c:pt idx="11076">
                        <c:v>11077</c:v>
                      </c:pt>
                      <c:pt idx="11077">
                        <c:v>11078</c:v>
                      </c:pt>
                      <c:pt idx="11078">
                        <c:v>11079</c:v>
                      </c:pt>
                      <c:pt idx="11079">
                        <c:v>11080</c:v>
                      </c:pt>
                      <c:pt idx="11080">
                        <c:v>11081</c:v>
                      </c:pt>
                      <c:pt idx="11081">
                        <c:v>11082</c:v>
                      </c:pt>
                      <c:pt idx="11082">
                        <c:v>11083</c:v>
                      </c:pt>
                      <c:pt idx="11083">
                        <c:v>11084</c:v>
                      </c:pt>
                      <c:pt idx="11084">
                        <c:v>11085</c:v>
                      </c:pt>
                      <c:pt idx="11085">
                        <c:v>11086</c:v>
                      </c:pt>
                      <c:pt idx="11086">
                        <c:v>11087</c:v>
                      </c:pt>
                      <c:pt idx="11087">
                        <c:v>11088</c:v>
                      </c:pt>
                      <c:pt idx="11088">
                        <c:v>11089</c:v>
                      </c:pt>
                      <c:pt idx="11089">
                        <c:v>11090</c:v>
                      </c:pt>
                      <c:pt idx="11090">
                        <c:v>11091</c:v>
                      </c:pt>
                      <c:pt idx="11091">
                        <c:v>11092</c:v>
                      </c:pt>
                      <c:pt idx="11092">
                        <c:v>11093</c:v>
                      </c:pt>
                      <c:pt idx="11093">
                        <c:v>11094</c:v>
                      </c:pt>
                      <c:pt idx="11094">
                        <c:v>11095</c:v>
                      </c:pt>
                      <c:pt idx="11095">
                        <c:v>11096</c:v>
                      </c:pt>
                      <c:pt idx="11096">
                        <c:v>11097</c:v>
                      </c:pt>
                      <c:pt idx="11097">
                        <c:v>11098</c:v>
                      </c:pt>
                      <c:pt idx="11098">
                        <c:v>11099</c:v>
                      </c:pt>
                      <c:pt idx="11099">
                        <c:v>11100</c:v>
                      </c:pt>
                      <c:pt idx="11100">
                        <c:v>11101</c:v>
                      </c:pt>
                      <c:pt idx="11101">
                        <c:v>11102</c:v>
                      </c:pt>
                      <c:pt idx="11102">
                        <c:v>11103</c:v>
                      </c:pt>
                      <c:pt idx="11103">
                        <c:v>11104</c:v>
                      </c:pt>
                      <c:pt idx="11104">
                        <c:v>11105</c:v>
                      </c:pt>
                      <c:pt idx="11105">
                        <c:v>11106</c:v>
                      </c:pt>
                      <c:pt idx="11106">
                        <c:v>11107</c:v>
                      </c:pt>
                      <c:pt idx="11107">
                        <c:v>11108</c:v>
                      </c:pt>
                      <c:pt idx="11108">
                        <c:v>11109</c:v>
                      </c:pt>
                      <c:pt idx="11109">
                        <c:v>11110</c:v>
                      </c:pt>
                      <c:pt idx="11110">
                        <c:v>11111</c:v>
                      </c:pt>
                      <c:pt idx="11111">
                        <c:v>11112</c:v>
                      </c:pt>
                      <c:pt idx="11112">
                        <c:v>11113</c:v>
                      </c:pt>
                      <c:pt idx="11113">
                        <c:v>11114</c:v>
                      </c:pt>
                      <c:pt idx="11114">
                        <c:v>11115</c:v>
                      </c:pt>
                      <c:pt idx="11115">
                        <c:v>11116</c:v>
                      </c:pt>
                      <c:pt idx="11116">
                        <c:v>11117</c:v>
                      </c:pt>
                      <c:pt idx="11117">
                        <c:v>11118</c:v>
                      </c:pt>
                      <c:pt idx="11118">
                        <c:v>11119</c:v>
                      </c:pt>
                      <c:pt idx="11119">
                        <c:v>11120</c:v>
                      </c:pt>
                      <c:pt idx="11120">
                        <c:v>11121</c:v>
                      </c:pt>
                      <c:pt idx="11121">
                        <c:v>11122</c:v>
                      </c:pt>
                      <c:pt idx="11122">
                        <c:v>11123</c:v>
                      </c:pt>
                      <c:pt idx="11123">
                        <c:v>11124</c:v>
                      </c:pt>
                      <c:pt idx="11124">
                        <c:v>11125</c:v>
                      </c:pt>
                      <c:pt idx="11125">
                        <c:v>11126</c:v>
                      </c:pt>
                      <c:pt idx="11126">
                        <c:v>11127</c:v>
                      </c:pt>
                      <c:pt idx="11127">
                        <c:v>11128</c:v>
                      </c:pt>
                      <c:pt idx="11128">
                        <c:v>11129</c:v>
                      </c:pt>
                      <c:pt idx="11129">
                        <c:v>11130</c:v>
                      </c:pt>
                      <c:pt idx="11130">
                        <c:v>11131</c:v>
                      </c:pt>
                      <c:pt idx="11131">
                        <c:v>11132</c:v>
                      </c:pt>
                      <c:pt idx="11132">
                        <c:v>11133</c:v>
                      </c:pt>
                      <c:pt idx="11133">
                        <c:v>11134</c:v>
                      </c:pt>
                      <c:pt idx="11134">
                        <c:v>11135</c:v>
                      </c:pt>
                      <c:pt idx="11135">
                        <c:v>11136</c:v>
                      </c:pt>
                      <c:pt idx="11136">
                        <c:v>11137</c:v>
                      </c:pt>
                      <c:pt idx="11137">
                        <c:v>11138</c:v>
                      </c:pt>
                      <c:pt idx="11138">
                        <c:v>11139</c:v>
                      </c:pt>
                      <c:pt idx="11139">
                        <c:v>11140</c:v>
                      </c:pt>
                      <c:pt idx="11140">
                        <c:v>11141</c:v>
                      </c:pt>
                      <c:pt idx="11141">
                        <c:v>11142</c:v>
                      </c:pt>
                      <c:pt idx="11142">
                        <c:v>11143</c:v>
                      </c:pt>
                      <c:pt idx="11143">
                        <c:v>11144</c:v>
                      </c:pt>
                      <c:pt idx="11144">
                        <c:v>11145</c:v>
                      </c:pt>
                      <c:pt idx="11145">
                        <c:v>11146</c:v>
                      </c:pt>
                      <c:pt idx="11146">
                        <c:v>11147</c:v>
                      </c:pt>
                      <c:pt idx="11147">
                        <c:v>11148</c:v>
                      </c:pt>
                      <c:pt idx="11148">
                        <c:v>11149</c:v>
                      </c:pt>
                      <c:pt idx="11149">
                        <c:v>11150</c:v>
                      </c:pt>
                      <c:pt idx="11150">
                        <c:v>11151</c:v>
                      </c:pt>
                      <c:pt idx="11151">
                        <c:v>11152</c:v>
                      </c:pt>
                      <c:pt idx="11152">
                        <c:v>11153</c:v>
                      </c:pt>
                      <c:pt idx="11153">
                        <c:v>11154</c:v>
                      </c:pt>
                      <c:pt idx="11154">
                        <c:v>11155</c:v>
                      </c:pt>
                      <c:pt idx="11155">
                        <c:v>11156</c:v>
                      </c:pt>
                      <c:pt idx="11156">
                        <c:v>11157</c:v>
                      </c:pt>
                      <c:pt idx="11157">
                        <c:v>11158</c:v>
                      </c:pt>
                      <c:pt idx="11158">
                        <c:v>11159</c:v>
                      </c:pt>
                      <c:pt idx="11159">
                        <c:v>11160</c:v>
                      </c:pt>
                      <c:pt idx="11160">
                        <c:v>11161</c:v>
                      </c:pt>
                      <c:pt idx="11161">
                        <c:v>11162</c:v>
                      </c:pt>
                      <c:pt idx="11162">
                        <c:v>11163</c:v>
                      </c:pt>
                      <c:pt idx="11163">
                        <c:v>11164</c:v>
                      </c:pt>
                      <c:pt idx="11164">
                        <c:v>11165</c:v>
                      </c:pt>
                      <c:pt idx="11165">
                        <c:v>11166</c:v>
                      </c:pt>
                      <c:pt idx="11166">
                        <c:v>11167</c:v>
                      </c:pt>
                      <c:pt idx="11167">
                        <c:v>11168</c:v>
                      </c:pt>
                      <c:pt idx="11168">
                        <c:v>11169</c:v>
                      </c:pt>
                      <c:pt idx="11169">
                        <c:v>11170</c:v>
                      </c:pt>
                      <c:pt idx="11170">
                        <c:v>11171</c:v>
                      </c:pt>
                      <c:pt idx="11171">
                        <c:v>11172</c:v>
                      </c:pt>
                      <c:pt idx="11172">
                        <c:v>11173</c:v>
                      </c:pt>
                      <c:pt idx="11173">
                        <c:v>11174</c:v>
                      </c:pt>
                      <c:pt idx="11174">
                        <c:v>11175</c:v>
                      </c:pt>
                      <c:pt idx="11175">
                        <c:v>11176</c:v>
                      </c:pt>
                      <c:pt idx="11176">
                        <c:v>11177</c:v>
                      </c:pt>
                      <c:pt idx="11177">
                        <c:v>11178</c:v>
                      </c:pt>
                      <c:pt idx="11178">
                        <c:v>11179</c:v>
                      </c:pt>
                      <c:pt idx="11179">
                        <c:v>11180</c:v>
                      </c:pt>
                      <c:pt idx="11180">
                        <c:v>11181</c:v>
                      </c:pt>
                      <c:pt idx="11181">
                        <c:v>11182</c:v>
                      </c:pt>
                      <c:pt idx="11182">
                        <c:v>11183</c:v>
                      </c:pt>
                      <c:pt idx="11183">
                        <c:v>11184</c:v>
                      </c:pt>
                      <c:pt idx="11184">
                        <c:v>11185</c:v>
                      </c:pt>
                      <c:pt idx="11185">
                        <c:v>11186</c:v>
                      </c:pt>
                      <c:pt idx="11186">
                        <c:v>11187</c:v>
                      </c:pt>
                      <c:pt idx="11187">
                        <c:v>11188</c:v>
                      </c:pt>
                      <c:pt idx="11188">
                        <c:v>11189</c:v>
                      </c:pt>
                      <c:pt idx="11189">
                        <c:v>11190</c:v>
                      </c:pt>
                      <c:pt idx="11190">
                        <c:v>11191</c:v>
                      </c:pt>
                      <c:pt idx="11191">
                        <c:v>11192</c:v>
                      </c:pt>
                      <c:pt idx="11192">
                        <c:v>11193</c:v>
                      </c:pt>
                      <c:pt idx="11193">
                        <c:v>11194</c:v>
                      </c:pt>
                      <c:pt idx="11194">
                        <c:v>11195</c:v>
                      </c:pt>
                      <c:pt idx="11195">
                        <c:v>11196</c:v>
                      </c:pt>
                      <c:pt idx="11196">
                        <c:v>11197</c:v>
                      </c:pt>
                      <c:pt idx="11197">
                        <c:v>11198</c:v>
                      </c:pt>
                      <c:pt idx="11198">
                        <c:v>11199</c:v>
                      </c:pt>
                      <c:pt idx="11199">
                        <c:v>11200</c:v>
                      </c:pt>
                      <c:pt idx="11200">
                        <c:v>11201</c:v>
                      </c:pt>
                      <c:pt idx="11201">
                        <c:v>11202</c:v>
                      </c:pt>
                      <c:pt idx="11202">
                        <c:v>11203</c:v>
                      </c:pt>
                      <c:pt idx="11203">
                        <c:v>11204</c:v>
                      </c:pt>
                      <c:pt idx="11204">
                        <c:v>11205</c:v>
                      </c:pt>
                      <c:pt idx="11205">
                        <c:v>11206</c:v>
                      </c:pt>
                      <c:pt idx="11206">
                        <c:v>11207</c:v>
                      </c:pt>
                      <c:pt idx="11207">
                        <c:v>11208</c:v>
                      </c:pt>
                      <c:pt idx="11208">
                        <c:v>11209</c:v>
                      </c:pt>
                      <c:pt idx="11209">
                        <c:v>11210</c:v>
                      </c:pt>
                      <c:pt idx="11210">
                        <c:v>11211</c:v>
                      </c:pt>
                      <c:pt idx="11211">
                        <c:v>11212</c:v>
                      </c:pt>
                      <c:pt idx="11212">
                        <c:v>11213</c:v>
                      </c:pt>
                      <c:pt idx="11213">
                        <c:v>11214</c:v>
                      </c:pt>
                      <c:pt idx="11214">
                        <c:v>11215</c:v>
                      </c:pt>
                      <c:pt idx="11215">
                        <c:v>11216</c:v>
                      </c:pt>
                      <c:pt idx="11216">
                        <c:v>11217</c:v>
                      </c:pt>
                      <c:pt idx="11217">
                        <c:v>11218</c:v>
                      </c:pt>
                      <c:pt idx="11218">
                        <c:v>11219</c:v>
                      </c:pt>
                      <c:pt idx="11219">
                        <c:v>11220</c:v>
                      </c:pt>
                      <c:pt idx="11220">
                        <c:v>11221</c:v>
                      </c:pt>
                      <c:pt idx="11221">
                        <c:v>11222</c:v>
                      </c:pt>
                      <c:pt idx="11222">
                        <c:v>11223</c:v>
                      </c:pt>
                      <c:pt idx="11223">
                        <c:v>11224</c:v>
                      </c:pt>
                      <c:pt idx="11224">
                        <c:v>11225</c:v>
                      </c:pt>
                      <c:pt idx="11225">
                        <c:v>11226</c:v>
                      </c:pt>
                      <c:pt idx="11226">
                        <c:v>11227</c:v>
                      </c:pt>
                      <c:pt idx="11227">
                        <c:v>11228</c:v>
                      </c:pt>
                      <c:pt idx="11228">
                        <c:v>11229</c:v>
                      </c:pt>
                      <c:pt idx="11229">
                        <c:v>11230</c:v>
                      </c:pt>
                      <c:pt idx="11230">
                        <c:v>11231</c:v>
                      </c:pt>
                      <c:pt idx="11231">
                        <c:v>11232</c:v>
                      </c:pt>
                      <c:pt idx="11232">
                        <c:v>11233</c:v>
                      </c:pt>
                      <c:pt idx="11233">
                        <c:v>11234</c:v>
                      </c:pt>
                      <c:pt idx="11234">
                        <c:v>11235</c:v>
                      </c:pt>
                      <c:pt idx="11235">
                        <c:v>11236</c:v>
                      </c:pt>
                      <c:pt idx="11236">
                        <c:v>11237</c:v>
                      </c:pt>
                      <c:pt idx="11237">
                        <c:v>11238</c:v>
                      </c:pt>
                      <c:pt idx="11238">
                        <c:v>11239</c:v>
                      </c:pt>
                      <c:pt idx="11239">
                        <c:v>11240</c:v>
                      </c:pt>
                      <c:pt idx="11240">
                        <c:v>11241</c:v>
                      </c:pt>
                      <c:pt idx="11241">
                        <c:v>11242</c:v>
                      </c:pt>
                      <c:pt idx="11242">
                        <c:v>11243</c:v>
                      </c:pt>
                      <c:pt idx="11243">
                        <c:v>11244</c:v>
                      </c:pt>
                      <c:pt idx="11244">
                        <c:v>11245</c:v>
                      </c:pt>
                      <c:pt idx="11245">
                        <c:v>11246</c:v>
                      </c:pt>
                      <c:pt idx="11246">
                        <c:v>11247</c:v>
                      </c:pt>
                      <c:pt idx="11247">
                        <c:v>11248</c:v>
                      </c:pt>
                      <c:pt idx="11248">
                        <c:v>11249</c:v>
                      </c:pt>
                      <c:pt idx="11249">
                        <c:v>11250</c:v>
                      </c:pt>
                      <c:pt idx="11250">
                        <c:v>11251</c:v>
                      </c:pt>
                      <c:pt idx="11251">
                        <c:v>11252</c:v>
                      </c:pt>
                      <c:pt idx="11252">
                        <c:v>11253</c:v>
                      </c:pt>
                      <c:pt idx="11253">
                        <c:v>11254</c:v>
                      </c:pt>
                      <c:pt idx="11254">
                        <c:v>11255</c:v>
                      </c:pt>
                      <c:pt idx="11255">
                        <c:v>11256</c:v>
                      </c:pt>
                      <c:pt idx="11256">
                        <c:v>11257</c:v>
                      </c:pt>
                      <c:pt idx="11257">
                        <c:v>11258</c:v>
                      </c:pt>
                      <c:pt idx="11258">
                        <c:v>11259</c:v>
                      </c:pt>
                      <c:pt idx="11259">
                        <c:v>11260</c:v>
                      </c:pt>
                      <c:pt idx="11260">
                        <c:v>11261</c:v>
                      </c:pt>
                      <c:pt idx="11261">
                        <c:v>11262</c:v>
                      </c:pt>
                      <c:pt idx="11262">
                        <c:v>11263</c:v>
                      </c:pt>
                      <c:pt idx="11263">
                        <c:v>11264</c:v>
                      </c:pt>
                      <c:pt idx="11264">
                        <c:v>11265</c:v>
                      </c:pt>
                      <c:pt idx="11265">
                        <c:v>11266</c:v>
                      </c:pt>
                      <c:pt idx="11266">
                        <c:v>11267</c:v>
                      </c:pt>
                      <c:pt idx="11267">
                        <c:v>11268</c:v>
                      </c:pt>
                      <c:pt idx="11268">
                        <c:v>11269</c:v>
                      </c:pt>
                      <c:pt idx="11269">
                        <c:v>11270</c:v>
                      </c:pt>
                      <c:pt idx="11270">
                        <c:v>11271</c:v>
                      </c:pt>
                      <c:pt idx="11271">
                        <c:v>11272</c:v>
                      </c:pt>
                      <c:pt idx="11272">
                        <c:v>11273</c:v>
                      </c:pt>
                      <c:pt idx="11273">
                        <c:v>11274</c:v>
                      </c:pt>
                      <c:pt idx="11274">
                        <c:v>11275</c:v>
                      </c:pt>
                      <c:pt idx="11275">
                        <c:v>11276</c:v>
                      </c:pt>
                      <c:pt idx="11276">
                        <c:v>11277</c:v>
                      </c:pt>
                      <c:pt idx="11277">
                        <c:v>11278</c:v>
                      </c:pt>
                      <c:pt idx="11278">
                        <c:v>11279</c:v>
                      </c:pt>
                      <c:pt idx="11279">
                        <c:v>11280</c:v>
                      </c:pt>
                      <c:pt idx="11280">
                        <c:v>11281</c:v>
                      </c:pt>
                      <c:pt idx="11281">
                        <c:v>11282</c:v>
                      </c:pt>
                      <c:pt idx="11282">
                        <c:v>11283</c:v>
                      </c:pt>
                      <c:pt idx="11283">
                        <c:v>11284</c:v>
                      </c:pt>
                      <c:pt idx="11284">
                        <c:v>11285</c:v>
                      </c:pt>
                      <c:pt idx="11285">
                        <c:v>11286</c:v>
                      </c:pt>
                      <c:pt idx="11286">
                        <c:v>11287</c:v>
                      </c:pt>
                      <c:pt idx="11287">
                        <c:v>11288</c:v>
                      </c:pt>
                      <c:pt idx="11288">
                        <c:v>11289</c:v>
                      </c:pt>
                      <c:pt idx="11289">
                        <c:v>11290</c:v>
                      </c:pt>
                      <c:pt idx="11290">
                        <c:v>11291</c:v>
                      </c:pt>
                      <c:pt idx="11291">
                        <c:v>11292</c:v>
                      </c:pt>
                      <c:pt idx="11292">
                        <c:v>11293</c:v>
                      </c:pt>
                      <c:pt idx="11293">
                        <c:v>11294</c:v>
                      </c:pt>
                      <c:pt idx="11294">
                        <c:v>11295</c:v>
                      </c:pt>
                      <c:pt idx="11295">
                        <c:v>11296</c:v>
                      </c:pt>
                      <c:pt idx="11296">
                        <c:v>11297</c:v>
                      </c:pt>
                      <c:pt idx="11297">
                        <c:v>11298</c:v>
                      </c:pt>
                      <c:pt idx="11298">
                        <c:v>11299</c:v>
                      </c:pt>
                      <c:pt idx="11299">
                        <c:v>11300</c:v>
                      </c:pt>
                      <c:pt idx="11300">
                        <c:v>11301</c:v>
                      </c:pt>
                      <c:pt idx="11301">
                        <c:v>11302</c:v>
                      </c:pt>
                      <c:pt idx="11302">
                        <c:v>11303</c:v>
                      </c:pt>
                      <c:pt idx="11303">
                        <c:v>11304</c:v>
                      </c:pt>
                      <c:pt idx="11304">
                        <c:v>11305</c:v>
                      </c:pt>
                      <c:pt idx="11305">
                        <c:v>11306</c:v>
                      </c:pt>
                      <c:pt idx="11306">
                        <c:v>11307</c:v>
                      </c:pt>
                      <c:pt idx="11307">
                        <c:v>11308</c:v>
                      </c:pt>
                      <c:pt idx="11308">
                        <c:v>11309</c:v>
                      </c:pt>
                      <c:pt idx="11309">
                        <c:v>11310</c:v>
                      </c:pt>
                      <c:pt idx="11310">
                        <c:v>11311</c:v>
                      </c:pt>
                      <c:pt idx="11311">
                        <c:v>11312</c:v>
                      </c:pt>
                      <c:pt idx="11312">
                        <c:v>11313</c:v>
                      </c:pt>
                      <c:pt idx="11313">
                        <c:v>11314</c:v>
                      </c:pt>
                      <c:pt idx="11314">
                        <c:v>11315</c:v>
                      </c:pt>
                      <c:pt idx="11315">
                        <c:v>11316</c:v>
                      </c:pt>
                      <c:pt idx="11316">
                        <c:v>11317</c:v>
                      </c:pt>
                      <c:pt idx="11317">
                        <c:v>11318</c:v>
                      </c:pt>
                      <c:pt idx="11318">
                        <c:v>11319</c:v>
                      </c:pt>
                      <c:pt idx="11319">
                        <c:v>11320</c:v>
                      </c:pt>
                      <c:pt idx="11320">
                        <c:v>11321</c:v>
                      </c:pt>
                      <c:pt idx="11321">
                        <c:v>11322</c:v>
                      </c:pt>
                      <c:pt idx="11322">
                        <c:v>11323</c:v>
                      </c:pt>
                      <c:pt idx="11323">
                        <c:v>11324</c:v>
                      </c:pt>
                      <c:pt idx="11324">
                        <c:v>11325</c:v>
                      </c:pt>
                      <c:pt idx="11325">
                        <c:v>11326</c:v>
                      </c:pt>
                      <c:pt idx="11326">
                        <c:v>11327</c:v>
                      </c:pt>
                      <c:pt idx="11327">
                        <c:v>11328</c:v>
                      </c:pt>
                      <c:pt idx="11328">
                        <c:v>11329</c:v>
                      </c:pt>
                      <c:pt idx="11329">
                        <c:v>11330</c:v>
                      </c:pt>
                      <c:pt idx="11330">
                        <c:v>11331</c:v>
                      </c:pt>
                      <c:pt idx="11331">
                        <c:v>11332</c:v>
                      </c:pt>
                      <c:pt idx="11332">
                        <c:v>11333</c:v>
                      </c:pt>
                      <c:pt idx="11333">
                        <c:v>11334</c:v>
                      </c:pt>
                      <c:pt idx="11334">
                        <c:v>11335</c:v>
                      </c:pt>
                      <c:pt idx="11335">
                        <c:v>11336</c:v>
                      </c:pt>
                      <c:pt idx="11336">
                        <c:v>11337</c:v>
                      </c:pt>
                      <c:pt idx="11337">
                        <c:v>11338</c:v>
                      </c:pt>
                      <c:pt idx="11338">
                        <c:v>11339</c:v>
                      </c:pt>
                      <c:pt idx="11339">
                        <c:v>11340</c:v>
                      </c:pt>
                      <c:pt idx="11340">
                        <c:v>11341</c:v>
                      </c:pt>
                      <c:pt idx="11341">
                        <c:v>11342</c:v>
                      </c:pt>
                      <c:pt idx="11342">
                        <c:v>11343</c:v>
                      </c:pt>
                      <c:pt idx="11343">
                        <c:v>11344</c:v>
                      </c:pt>
                      <c:pt idx="11344">
                        <c:v>11345</c:v>
                      </c:pt>
                      <c:pt idx="11345">
                        <c:v>11346</c:v>
                      </c:pt>
                      <c:pt idx="11346">
                        <c:v>11347</c:v>
                      </c:pt>
                      <c:pt idx="11347">
                        <c:v>11348</c:v>
                      </c:pt>
                      <c:pt idx="11348">
                        <c:v>11349</c:v>
                      </c:pt>
                      <c:pt idx="11349">
                        <c:v>11350</c:v>
                      </c:pt>
                      <c:pt idx="11350">
                        <c:v>11351</c:v>
                      </c:pt>
                      <c:pt idx="11351">
                        <c:v>11352</c:v>
                      </c:pt>
                      <c:pt idx="11352">
                        <c:v>11353</c:v>
                      </c:pt>
                      <c:pt idx="11353">
                        <c:v>11354</c:v>
                      </c:pt>
                      <c:pt idx="11354">
                        <c:v>11355</c:v>
                      </c:pt>
                      <c:pt idx="11355">
                        <c:v>11356</c:v>
                      </c:pt>
                      <c:pt idx="11356">
                        <c:v>11357</c:v>
                      </c:pt>
                      <c:pt idx="11357">
                        <c:v>11358</c:v>
                      </c:pt>
                      <c:pt idx="11358">
                        <c:v>11359</c:v>
                      </c:pt>
                      <c:pt idx="11359">
                        <c:v>11360</c:v>
                      </c:pt>
                      <c:pt idx="11360">
                        <c:v>11361</c:v>
                      </c:pt>
                      <c:pt idx="11361">
                        <c:v>11362</c:v>
                      </c:pt>
                      <c:pt idx="11362">
                        <c:v>11363</c:v>
                      </c:pt>
                      <c:pt idx="11363">
                        <c:v>11364</c:v>
                      </c:pt>
                      <c:pt idx="11364">
                        <c:v>11365</c:v>
                      </c:pt>
                      <c:pt idx="11365">
                        <c:v>11366</c:v>
                      </c:pt>
                      <c:pt idx="11366">
                        <c:v>11367</c:v>
                      </c:pt>
                      <c:pt idx="11367">
                        <c:v>11368</c:v>
                      </c:pt>
                      <c:pt idx="11368">
                        <c:v>11369</c:v>
                      </c:pt>
                      <c:pt idx="11369">
                        <c:v>11370</c:v>
                      </c:pt>
                      <c:pt idx="11370">
                        <c:v>11371</c:v>
                      </c:pt>
                      <c:pt idx="11371">
                        <c:v>11372</c:v>
                      </c:pt>
                      <c:pt idx="11372">
                        <c:v>11373</c:v>
                      </c:pt>
                      <c:pt idx="11373">
                        <c:v>11374</c:v>
                      </c:pt>
                      <c:pt idx="11374">
                        <c:v>11375</c:v>
                      </c:pt>
                      <c:pt idx="11375">
                        <c:v>11376</c:v>
                      </c:pt>
                      <c:pt idx="11376">
                        <c:v>11377</c:v>
                      </c:pt>
                      <c:pt idx="11377">
                        <c:v>11378</c:v>
                      </c:pt>
                      <c:pt idx="11378">
                        <c:v>11379</c:v>
                      </c:pt>
                      <c:pt idx="11379">
                        <c:v>11380</c:v>
                      </c:pt>
                      <c:pt idx="11380">
                        <c:v>11381</c:v>
                      </c:pt>
                      <c:pt idx="11381">
                        <c:v>11382</c:v>
                      </c:pt>
                      <c:pt idx="11382">
                        <c:v>11383</c:v>
                      </c:pt>
                      <c:pt idx="11383">
                        <c:v>11384</c:v>
                      </c:pt>
                      <c:pt idx="11384">
                        <c:v>11385</c:v>
                      </c:pt>
                      <c:pt idx="11385">
                        <c:v>11386</c:v>
                      </c:pt>
                      <c:pt idx="11386">
                        <c:v>11387</c:v>
                      </c:pt>
                      <c:pt idx="11387">
                        <c:v>11388</c:v>
                      </c:pt>
                      <c:pt idx="11388">
                        <c:v>11389</c:v>
                      </c:pt>
                      <c:pt idx="11389">
                        <c:v>11390</c:v>
                      </c:pt>
                      <c:pt idx="11390">
                        <c:v>11391</c:v>
                      </c:pt>
                      <c:pt idx="11391">
                        <c:v>11392</c:v>
                      </c:pt>
                      <c:pt idx="11392">
                        <c:v>11393</c:v>
                      </c:pt>
                      <c:pt idx="11393">
                        <c:v>11394</c:v>
                      </c:pt>
                      <c:pt idx="11394">
                        <c:v>11395</c:v>
                      </c:pt>
                      <c:pt idx="11395">
                        <c:v>11396</c:v>
                      </c:pt>
                      <c:pt idx="11396">
                        <c:v>11397</c:v>
                      </c:pt>
                      <c:pt idx="11397">
                        <c:v>11398</c:v>
                      </c:pt>
                      <c:pt idx="11398">
                        <c:v>11399</c:v>
                      </c:pt>
                      <c:pt idx="11399">
                        <c:v>11400</c:v>
                      </c:pt>
                      <c:pt idx="11400">
                        <c:v>11401</c:v>
                      </c:pt>
                      <c:pt idx="11401">
                        <c:v>11402</c:v>
                      </c:pt>
                      <c:pt idx="11402">
                        <c:v>11403</c:v>
                      </c:pt>
                      <c:pt idx="11403">
                        <c:v>11404</c:v>
                      </c:pt>
                      <c:pt idx="11404">
                        <c:v>11405</c:v>
                      </c:pt>
                      <c:pt idx="11405">
                        <c:v>11406</c:v>
                      </c:pt>
                      <c:pt idx="11406">
                        <c:v>11407</c:v>
                      </c:pt>
                      <c:pt idx="11407">
                        <c:v>11408</c:v>
                      </c:pt>
                      <c:pt idx="11408">
                        <c:v>11409</c:v>
                      </c:pt>
                      <c:pt idx="11409">
                        <c:v>11410</c:v>
                      </c:pt>
                      <c:pt idx="11410">
                        <c:v>11411</c:v>
                      </c:pt>
                      <c:pt idx="11411">
                        <c:v>11412</c:v>
                      </c:pt>
                      <c:pt idx="11412">
                        <c:v>11413</c:v>
                      </c:pt>
                      <c:pt idx="11413">
                        <c:v>11414</c:v>
                      </c:pt>
                      <c:pt idx="11414">
                        <c:v>11415</c:v>
                      </c:pt>
                      <c:pt idx="11415">
                        <c:v>11416</c:v>
                      </c:pt>
                      <c:pt idx="11416">
                        <c:v>11417</c:v>
                      </c:pt>
                      <c:pt idx="11417">
                        <c:v>11418</c:v>
                      </c:pt>
                      <c:pt idx="11418">
                        <c:v>11419</c:v>
                      </c:pt>
                      <c:pt idx="11419">
                        <c:v>11420</c:v>
                      </c:pt>
                      <c:pt idx="11420">
                        <c:v>11421</c:v>
                      </c:pt>
                      <c:pt idx="11421">
                        <c:v>11422</c:v>
                      </c:pt>
                      <c:pt idx="11422">
                        <c:v>11423</c:v>
                      </c:pt>
                      <c:pt idx="11423">
                        <c:v>11424</c:v>
                      </c:pt>
                      <c:pt idx="11424">
                        <c:v>11425</c:v>
                      </c:pt>
                      <c:pt idx="11425">
                        <c:v>11426</c:v>
                      </c:pt>
                      <c:pt idx="11426">
                        <c:v>11427</c:v>
                      </c:pt>
                      <c:pt idx="11427">
                        <c:v>11428</c:v>
                      </c:pt>
                      <c:pt idx="11428">
                        <c:v>11429</c:v>
                      </c:pt>
                      <c:pt idx="11429">
                        <c:v>11430</c:v>
                      </c:pt>
                      <c:pt idx="11430">
                        <c:v>11431</c:v>
                      </c:pt>
                      <c:pt idx="11431">
                        <c:v>11432</c:v>
                      </c:pt>
                      <c:pt idx="11432">
                        <c:v>11433</c:v>
                      </c:pt>
                      <c:pt idx="11433">
                        <c:v>11434</c:v>
                      </c:pt>
                      <c:pt idx="11434">
                        <c:v>11435</c:v>
                      </c:pt>
                      <c:pt idx="11435">
                        <c:v>11436</c:v>
                      </c:pt>
                      <c:pt idx="11436">
                        <c:v>11437</c:v>
                      </c:pt>
                      <c:pt idx="11437">
                        <c:v>11438</c:v>
                      </c:pt>
                      <c:pt idx="11438">
                        <c:v>11439</c:v>
                      </c:pt>
                      <c:pt idx="11439">
                        <c:v>11440</c:v>
                      </c:pt>
                      <c:pt idx="11440">
                        <c:v>11441</c:v>
                      </c:pt>
                      <c:pt idx="11441">
                        <c:v>11442</c:v>
                      </c:pt>
                      <c:pt idx="11442">
                        <c:v>11443</c:v>
                      </c:pt>
                      <c:pt idx="11443">
                        <c:v>11444</c:v>
                      </c:pt>
                      <c:pt idx="11444">
                        <c:v>11445</c:v>
                      </c:pt>
                      <c:pt idx="11445">
                        <c:v>11446</c:v>
                      </c:pt>
                      <c:pt idx="11446">
                        <c:v>11447</c:v>
                      </c:pt>
                      <c:pt idx="11447">
                        <c:v>11448</c:v>
                      </c:pt>
                      <c:pt idx="11448">
                        <c:v>11449</c:v>
                      </c:pt>
                      <c:pt idx="11449">
                        <c:v>11450</c:v>
                      </c:pt>
                      <c:pt idx="11450">
                        <c:v>11451</c:v>
                      </c:pt>
                      <c:pt idx="11451">
                        <c:v>11452</c:v>
                      </c:pt>
                      <c:pt idx="11452">
                        <c:v>11453</c:v>
                      </c:pt>
                      <c:pt idx="11453">
                        <c:v>11454</c:v>
                      </c:pt>
                      <c:pt idx="11454">
                        <c:v>11455</c:v>
                      </c:pt>
                      <c:pt idx="11455">
                        <c:v>11456</c:v>
                      </c:pt>
                      <c:pt idx="11456">
                        <c:v>11457</c:v>
                      </c:pt>
                      <c:pt idx="11457">
                        <c:v>11458</c:v>
                      </c:pt>
                      <c:pt idx="11458">
                        <c:v>11459</c:v>
                      </c:pt>
                      <c:pt idx="11459">
                        <c:v>11460</c:v>
                      </c:pt>
                      <c:pt idx="11460">
                        <c:v>11461</c:v>
                      </c:pt>
                      <c:pt idx="11461">
                        <c:v>11462</c:v>
                      </c:pt>
                      <c:pt idx="11462">
                        <c:v>11463</c:v>
                      </c:pt>
                      <c:pt idx="11463">
                        <c:v>11464</c:v>
                      </c:pt>
                      <c:pt idx="11464">
                        <c:v>11465</c:v>
                      </c:pt>
                      <c:pt idx="11465">
                        <c:v>11466</c:v>
                      </c:pt>
                      <c:pt idx="11466">
                        <c:v>11467</c:v>
                      </c:pt>
                      <c:pt idx="11467">
                        <c:v>11468</c:v>
                      </c:pt>
                      <c:pt idx="11468">
                        <c:v>11469</c:v>
                      </c:pt>
                      <c:pt idx="11469">
                        <c:v>11470</c:v>
                      </c:pt>
                      <c:pt idx="11470">
                        <c:v>11471</c:v>
                      </c:pt>
                      <c:pt idx="11471">
                        <c:v>11472</c:v>
                      </c:pt>
                      <c:pt idx="11472">
                        <c:v>11473</c:v>
                      </c:pt>
                      <c:pt idx="11473">
                        <c:v>11474</c:v>
                      </c:pt>
                      <c:pt idx="11474">
                        <c:v>11475</c:v>
                      </c:pt>
                      <c:pt idx="11475">
                        <c:v>11476</c:v>
                      </c:pt>
                      <c:pt idx="11476">
                        <c:v>11477</c:v>
                      </c:pt>
                      <c:pt idx="11477">
                        <c:v>11478</c:v>
                      </c:pt>
                      <c:pt idx="11478">
                        <c:v>11479</c:v>
                      </c:pt>
                      <c:pt idx="11479">
                        <c:v>11480</c:v>
                      </c:pt>
                      <c:pt idx="11480">
                        <c:v>11481</c:v>
                      </c:pt>
                      <c:pt idx="11481">
                        <c:v>11482</c:v>
                      </c:pt>
                      <c:pt idx="11482">
                        <c:v>11483</c:v>
                      </c:pt>
                      <c:pt idx="11483">
                        <c:v>11484</c:v>
                      </c:pt>
                      <c:pt idx="11484">
                        <c:v>11485</c:v>
                      </c:pt>
                      <c:pt idx="11485">
                        <c:v>11486</c:v>
                      </c:pt>
                      <c:pt idx="11486">
                        <c:v>11487</c:v>
                      </c:pt>
                      <c:pt idx="11487">
                        <c:v>11488</c:v>
                      </c:pt>
                      <c:pt idx="11488">
                        <c:v>11489</c:v>
                      </c:pt>
                      <c:pt idx="11489">
                        <c:v>11490</c:v>
                      </c:pt>
                      <c:pt idx="11490">
                        <c:v>11491</c:v>
                      </c:pt>
                      <c:pt idx="11491">
                        <c:v>11492</c:v>
                      </c:pt>
                      <c:pt idx="11492">
                        <c:v>11493</c:v>
                      </c:pt>
                      <c:pt idx="11493">
                        <c:v>11494</c:v>
                      </c:pt>
                      <c:pt idx="11494">
                        <c:v>11495</c:v>
                      </c:pt>
                      <c:pt idx="11495">
                        <c:v>11496</c:v>
                      </c:pt>
                      <c:pt idx="11496">
                        <c:v>11497</c:v>
                      </c:pt>
                      <c:pt idx="11497">
                        <c:v>11498</c:v>
                      </c:pt>
                      <c:pt idx="11498">
                        <c:v>11499</c:v>
                      </c:pt>
                      <c:pt idx="11499">
                        <c:v>11500</c:v>
                      </c:pt>
                      <c:pt idx="11500">
                        <c:v>11501</c:v>
                      </c:pt>
                      <c:pt idx="11501">
                        <c:v>11502</c:v>
                      </c:pt>
                      <c:pt idx="11502">
                        <c:v>11503</c:v>
                      </c:pt>
                      <c:pt idx="11503">
                        <c:v>11504</c:v>
                      </c:pt>
                      <c:pt idx="11504">
                        <c:v>11505</c:v>
                      </c:pt>
                      <c:pt idx="11505">
                        <c:v>11506</c:v>
                      </c:pt>
                      <c:pt idx="11506">
                        <c:v>11507</c:v>
                      </c:pt>
                      <c:pt idx="11507">
                        <c:v>11508</c:v>
                      </c:pt>
                      <c:pt idx="11508">
                        <c:v>11509</c:v>
                      </c:pt>
                      <c:pt idx="11509">
                        <c:v>11510</c:v>
                      </c:pt>
                      <c:pt idx="11510">
                        <c:v>11511</c:v>
                      </c:pt>
                      <c:pt idx="11511">
                        <c:v>11512</c:v>
                      </c:pt>
                      <c:pt idx="11512">
                        <c:v>11513</c:v>
                      </c:pt>
                      <c:pt idx="11513">
                        <c:v>11514</c:v>
                      </c:pt>
                      <c:pt idx="11514">
                        <c:v>11515</c:v>
                      </c:pt>
                      <c:pt idx="11515">
                        <c:v>11516</c:v>
                      </c:pt>
                      <c:pt idx="11516">
                        <c:v>11517</c:v>
                      </c:pt>
                      <c:pt idx="11517">
                        <c:v>11518</c:v>
                      </c:pt>
                      <c:pt idx="11518">
                        <c:v>11519</c:v>
                      </c:pt>
                      <c:pt idx="11519">
                        <c:v>11520</c:v>
                      </c:pt>
                      <c:pt idx="11520">
                        <c:v>11521</c:v>
                      </c:pt>
                      <c:pt idx="11521">
                        <c:v>11522</c:v>
                      </c:pt>
                      <c:pt idx="11522">
                        <c:v>11523</c:v>
                      </c:pt>
                      <c:pt idx="11523">
                        <c:v>11524</c:v>
                      </c:pt>
                      <c:pt idx="11524">
                        <c:v>11525</c:v>
                      </c:pt>
                      <c:pt idx="11525">
                        <c:v>11526</c:v>
                      </c:pt>
                      <c:pt idx="11526">
                        <c:v>11527</c:v>
                      </c:pt>
                      <c:pt idx="11527">
                        <c:v>11528</c:v>
                      </c:pt>
                      <c:pt idx="11528">
                        <c:v>11529</c:v>
                      </c:pt>
                      <c:pt idx="11529">
                        <c:v>11530</c:v>
                      </c:pt>
                      <c:pt idx="11530">
                        <c:v>11531</c:v>
                      </c:pt>
                      <c:pt idx="11531">
                        <c:v>11532</c:v>
                      </c:pt>
                      <c:pt idx="11532">
                        <c:v>11533</c:v>
                      </c:pt>
                      <c:pt idx="11533">
                        <c:v>11534</c:v>
                      </c:pt>
                      <c:pt idx="11534">
                        <c:v>11535</c:v>
                      </c:pt>
                      <c:pt idx="11535">
                        <c:v>11536</c:v>
                      </c:pt>
                      <c:pt idx="11536">
                        <c:v>11537</c:v>
                      </c:pt>
                      <c:pt idx="11537">
                        <c:v>11538</c:v>
                      </c:pt>
                      <c:pt idx="11538">
                        <c:v>11539</c:v>
                      </c:pt>
                      <c:pt idx="11539">
                        <c:v>11540</c:v>
                      </c:pt>
                      <c:pt idx="11540">
                        <c:v>11541</c:v>
                      </c:pt>
                      <c:pt idx="11541">
                        <c:v>11542</c:v>
                      </c:pt>
                      <c:pt idx="11542">
                        <c:v>11543</c:v>
                      </c:pt>
                      <c:pt idx="11543">
                        <c:v>11544</c:v>
                      </c:pt>
                      <c:pt idx="11544">
                        <c:v>11545</c:v>
                      </c:pt>
                      <c:pt idx="11545">
                        <c:v>11546</c:v>
                      </c:pt>
                      <c:pt idx="11546">
                        <c:v>11547</c:v>
                      </c:pt>
                      <c:pt idx="11547">
                        <c:v>11548</c:v>
                      </c:pt>
                      <c:pt idx="11548">
                        <c:v>11549</c:v>
                      </c:pt>
                      <c:pt idx="11549">
                        <c:v>11550</c:v>
                      </c:pt>
                      <c:pt idx="11550">
                        <c:v>11551</c:v>
                      </c:pt>
                      <c:pt idx="11551">
                        <c:v>11552</c:v>
                      </c:pt>
                      <c:pt idx="11552">
                        <c:v>11553</c:v>
                      </c:pt>
                      <c:pt idx="11553">
                        <c:v>11554</c:v>
                      </c:pt>
                      <c:pt idx="11554">
                        <c:v>11555</c:v>
                      </c:pt>
                      <c:pt idx="11555">
                        <c:v>11556</c:v>
                      </c:pt>
                      <c:pt idx="11556">
                        <c:v>11557</c:v>
                      </c:pt>
                      <c:pt idx="11557">
                        <c:v>11558</c:v>
                      </c:pt>
                      <c:pt idx="11558">
                        <c:v>11559</c:v>
                      </c:pt>
                      <c:pt idx="11559">
                        <c:v>11560</c:v>
                      </c:pt>
                      <c:pt idx="11560">
                        <c:v>11561</c:v>
                      </c:pt>
                      <c:pt idx="11561">
                        <c:v>11562</c:v>
                      </c:pt>
                      <c:pt idx="11562">
                        <c:v>11563</c:v>
                      </c:pt>
                      <c:pt idx="11563">
                        <c:v>11564</c:v>
                      </c:pt>
                      <c:pt idx="11564">
                        <c:v>11565</c:v>
                      </c:pt>
                      <c:pt idx="11565">
                        <c:v>11566</c:v>
                      </c:pt>
                      <c:pt idx="11566">
                        <c:v>11567</c:v>
                      </c:pt>
                      <c:pt idx="11567">
                        <c:v>11568</c:v>
                      </c:pt>
                      <c:pt idx="11568">
                        <c:v>11569</c:v>
                      </c:pt>
                      <c:pt idx="11569">
                        <c:v>11570</c:v>
                      </c:pt>
                      <c:pt idx="11570">
                        <c:v>11571</c:v>
                      </c:pt>
                      <c:pt idx="11571">
                        <c:v>11572</c:v>
                      </c:pt>
                      <c:pt idx="11572">
                        <c:v>11573</c:v>
                      </c:pt>
                      <c:pt idx="11573">
                        <c:v>11574</c:v>
                      </c:pt>
                      <c:pt idx="11574">
                        <c:v>11575</c:v>
                      </c:pt>
                      <c:pt idx="11575">
                        <c:v>11576</c:v>
                      </c:pt>
                      <c:pt idx="11576">
                        <c:v>11577</c:v>
                      </c:pt>
                      <c:pt idx="11577">
                        <c:v>11578</c:v>
                      </c:pt>
                      <c:pt idx="11578">
                        <c:v>11579</c:v>
                      </c:pt>
                      <c:pt idx="11579">
                        <c:v>11580</c:v>
                      </c:pt>
                      <c:pt idx="11580">
                        <c:v>11581</c:v>
                      </c:pt>
                      <c:pt idx="11581">
                        <c:v>11582</c:v>
                      </c:pt>
                      <c:pt idx="11582">
                        <c:v>11583</c:v>
                      </c:pt>
                      <c:pt idx="11583">
                        <c:v>11584</c:v>
                      </c:pt>
                      <c:pt idx="11584">
                        <c:v>11585</c:v>
                      </c:pt>
                      <c:pt idx="11585">
                        <c:v>11586</c:v>
                      </c:pt>
                      <c:pt idx="11586">
                        <c:v>11587</c:v>
                      </c:pt>
                      <c:pt idx="11587">
                        <c:v>11588</c:v>
                      </c:pt>
                      <c:pt idx="11588">
                        <c:v>11589</c:v>
                      </c:pt>
                      <c:pt idx="11589">
                        <c:v>11590</c:v>
                      </c:pt>
                      <c:pt idx="11590">
                        <c:v>11591</c:v>
                      </c:pt>
                      <c:pt idx="11591">
                        <c:v>11592</c:v>
                      </c:pt>
                      <c:pt idx="11592">
                        <c:v>11593</c:v>
                      </c:pt>
                      <c:pt idx="11593">
                        <c:v>11594</c:v>
                      </c:pt>
                      <c:pt idx="11594">
                        <c:v>11595</c:v>
                      </c:pt>
                      <c:pt idx="11595">
                        <c:v>11596</c:v>
                      </c:pt>
                      <c:pt idx="11596">
                        <c:v>11597</c:v>
                      </c:pt>
                      <c:pt idx="11597">
                        <c:v>11598</c:v>
                      </c:pt>
                      <c:pt idx="11598">
                        <c:v>11599</c:v>
                      </c:pt>
                      <c:pt idx="11599">
                        <c:v>11600</c:v>
                      </c:pt>
                      <c:pt idx="11600">
                        <c:v>11601</c:v>
                      </c:pt>
                      <c:pt idx="11601">
                        <c:v>11602</c:v>
                      </c:pt>
                      <c:pt idx="11602">
                        <c:v>11603</c:v>
                      </c:pt>
                      <c:pt idx="11603">
                        <c:v>11604</c:v>
                      </c:pt>
                      <c:pt idx="11604">
                        <c:v>11605</c:v>
                      </c:pt>
                      <c:pt idx="11605">
                        <c:v>11606</c:v>
                      </c:pt>
                      <c:pt idx="11606">
                        <c:v>11607</c:v>
                      </c:pt>
                      <c:pt idx="11607">
                        <c:v>11608</c:v>
                      </c:pt>
                      <c:pt idx="11608">
                        <c:v>11609</c:v>
                      </c:pt>
                      <c:pt idx="11609">
                        <c:v>11610</c:v>
                      </c:pt>
                      <c:pt idx="11610">
                        <c:v>11611</c:v>
                      </c:pt>
                      <c:pt idx="11611">
                        <c:v>11612</c:v>
                      </c:pt>
                      <c:pt idx="11612">
                        <c:v>11613</c:v>
                      </c:pt>
                      <c:pt idx="11613">
                        <c:v>11614</c:v>
                      </c:pt>
                      <c:pt idx="11614">
                        <c:v>11615</c:v>
                      </c:pt>
                      <c:pt idx="11615">
                        <c:v>11616</c:v>
                      </c:pt>
                      <c:pt idx="11616">
                        <c:v>11617</c:v>
                      </c:pt>
                      <c:pt idx="11617">
                        <c:v>11618</c:v>
                      </c:pt>
                      <c:pt idx="11618">
                        <c:v>11619</c:v>
                      </c:pt>
                      <c:pt idx="11619">
                        <c:v>11620</c:v>
                      </c:pt>
                      <c:pt idx="11620">
                        <c:v>11621</c:v>
                      </c:pt>
                      <c:pt idx="11621">
                        <c:v>11622</c:v>
                      </c:pt>
                      <c:pt idx="11622">
                        <c:v>11623</c:v>
                      </c:pt>
                      <c:pt idx="11623">
                        <c:v>11624</c:v>
                      </c:pt>
                      <c:pt idx="11624">
                        <c:v>11625</c:v>
                      </c:pt>
                      <c:pt idx="11625">
                        <c:v>11626</c:v>
                      </c:pt>
                      <c:pt idx="11626">
                        <c:v>11627</c:v>
                      </c:pt>
                      <c:pt idx="11627">
                        <c:v>11628</c:v>
                      </c:pt>
                      <c:pt idx="11628">
                        <c:v>11629</c:v>
                      </c:pt>
                      <c:pt idx="11629">
                        <c:v>11630</c:v>
                      </c:pt>
                      <c:pt idx="11630">
                        <c:v>11631</c:v>
                      </c:pt>
                      <c:pt idx="11631">
                        <c:v>11632</c:v>
                      </c:pt>
                      <c:pt idx="11632">
                        <c:v>11633</c:v>
                      </c:pt>
                      <c:pt idx="11633">
                        <c:v>11634</c:v>
                      </c:pt>
                      <c:pt idx="11634">
                        <c:v>11635</c:v>
                      </c:pt>
                      <c:pt idx="11635">
                        <c:v>11636</c:v>
                      </c:pt>
                      <c:pt idx="11636">
                        <c:v>11637</c:v>
                      </c:pt>
                      <c:pt idx="11637">
                        <c:v>11638</c:v>
                      </c:pt>
                      <c:pt idx="11638">
                        <c:v>11639</c:v>
                      </c:pt>
                      <c:pt idx="11639">
                        <c:v>11640</c:v>
                      </c:pt>
                      <c:pt idx="11640">
                        <c:v>11641</c:v>
                      </c:pt>
                      <c:pt idx="11641">
                        <c:v>11642</c:v>
                      </c:pt>
                      <c:pt idx="11642">
                        <c:v>11643</c:v>
                      </c:pt>
                      <c:pt idx="11643">
                        <c:v>11644</c:v>
                      </c:pt>
                      <c:pt idx="11644">
                        <c:v>11645</c:v>
                      </c:pt>
                      <c:pt idx="11645">
                        <c:v>11646</c:v>
                      </c:pt>
                      <c:pt idx="11646">
                        <c:v>11647</c:v>
                      </c:pt>
                      <c:pt idx="11647">
                        <c:v>11648</c:v>
                      </c:pt>
                      <c:pt idx="11648">
                        <c:v>11649</c:v>
                      </c:pt>
                      <c:pt idx="11649">
                        <c:v>11650</c:v>
                      </c:pt>
                      <c:pt idx="11650">
                        <c:v>11651</c:v>
                      </c:pt>
                      <c:pt idx="11651">
                        <c:v>11652</c:v>
                      </c:pt>
                      <c:pt idx="11652">
                        <c:v>11653</c:v>
                      </c:pt>
                      <c:pt idx="11653">
                        <c:v>11654</c:v>
                      </c:pt>
                      <c:pt idx="11654">
                        <c:v>11655</c:v>
                      </c:pt>
                      <c:pt idx="11655">
                        <c:v>11656</c:v>
                      </c:pt>
                      <c:pt idx="11656">
                        <c:v>11657</c:v>
                      </c:pt>
                      <c:pt idx="11657">
                        <c:v>11658</c:v>
                      </c:pt>
                      <c:pt idx="11658">
                        <c:v>11659</c:v>
                      </c:pt>
                      <c:pt idx="11659">
                        <c:v>11660</c:v>
                      </c:pt>
                      <c:pt idx="11660">
                        <c:v>11661</c:v>
                      </c:pt>
                      <c:pt idx="11661">
                        <c:v>11662</c:v>
                      </c:pt>
                      <c:pt idx="11662">
                        <c:v>11663</c:v>
                      </c:pt>
                      <c:pt idx="11663">
                        <c:v>11664</c:v>
                      </c:pt>
                      <c:pt idx="11664">
                        <c:v>11665</c:v>
                      </c:pt>
                      <c:pt idx="11665">
                        <c:v>11666</c:v>
                      </c:pt>
                      <c:pt idx="11666">
                        <c:v>11667</c:v>
                      </c:pt>
                      <c:pt idx="11667">
                        <c:v>11668</c:v>
                      </c:pt>
                      <c:pt idx="11668">
                        <c:v>11669</c:v>
                      </c:pt>
                      <c:pt idx="11669">
                        <c:v>11670</c:v>
                      </c:pt>
                      <c:pt idx="11670">
                        <c:v>11671</c:v>
                      </c:pt>
                      <c:pt idx="11671">
                        <c:v>11672</c:v>
                      </c:pt>
                      <c:pt idx="11672">
                        <c:v>11673</c:v>
                      </c:pt>
                      <c:pt idx="11673">
                        <c:v>11674</c:v>
                      </c:pt>
                      <c:pt idx="11674">
                        <c:v>11675</c:v>
                      </c:pt>
                      <c:pt idx="11675">
                        <c:v>11676</c:v>
                      </c:pt>
                      <c:pt idx="11676">
                        <c:v>11677</c:v>
                      </c:pt>
                      <c:pt idx="11677">
                        <c:v>11678</c:v>
                      </c:pt>
                      <c:pt idx="11678">
                        <c:v>11679</c:v>
                      </c:pt>
                      <c:pt idx="11679">
                        <c:v>11680</c:v>
                      </c:pt>
                      <c:pt idx="11680">
                        <c:v>11681</c:v>
                      </c:pt>
                      <c:pt idx="11681">
                        <c:v>11682</c:v>
                      </c:pt>
                      <c:pt idx="11682">
                        <c:v>11683</c:v>
                      </c:pt>
                      <c:pt idx="11683">
                        <c:v>11684</c:v>
                      </c:pt>
                      <c:pt idx="11684">
                        <c:v>11685</c:v>
                      </c:pt>
                      <c:pt idx="11685">
                        <c:v>11686</c:v>
                      </c:pt>
                      <c:pt idx="11686">
                        <c:v>11687</c:v>
                      </c:pt>
                      <c:pt idx="11687">
                        <c:v>11688</c:v>
                      </c:pt>
                      <c:pt idx="11688">
                        <c:v>11689</c:v>
                      </c:pt>
                      <c:pt idx="11689">
                        <c:v>11690</c:v>
                      </c:pt>
                      <c:pt idx="11690">
                        <c:v>11691</c:v>
                      </c:pt>
                      <c:pt idx="11691">
                        <c:v>11692</c:v>
                      </c:pt>
                      <c:pt idx="11692">
                        <c:v>11693</c:v>
                      </c:pt>
                      <c:pt idx="11693">
                        <c:v>11694</c:v>
                      </c:pt>
                      <c:pt idx="11694">
                        <c:v>11695</c:v>
                      </c:pt>
                      <c:pt idx="11695">
                        <c:v>11696</c:v>
                      </c:pt>
                      <c:pt idx="11696">
                        <c:v>11697</c:v>
                      </c:pt>
                      <c:pt idx="11697">
                        <c:v>11698</c:v>
                      </c:pt>
                      <c:pt idx="11698">
                        <c:v>11699</c:v>
                      </c:pt>
                      <c:pt idx="11699">
                        <c:v>11700</c:v>
                      </c:pt>
                      <c:pt idx="11700">
                        <c:v>11701</c:v>
                      </c:pt>
                      <c:pt idx="11701">
                        <c:v>11702</c:v>
                      </c:pt>
                      <c:pt idx="11702">
                        <c:v>11703</c:v>
                      </c:pt>
                      <c:pt idx="11703">
                        <c:v>11704</c:v>
                      </c:pt>
                      <c:pt idx="11704">
                        <c:v>11705</c:v>
                      </c:pt>
                      <c:pt idx="11705">
                        <c:v>11706</c:v>
                      </c:pt>
                      <c:pt idx="11706">
                        <c:v>11707</c:v>
                      </c:pt>
                      <c:pt idx="11707">
                        <c:v>11708</c:v>
                      </c:pt>
                      <c:pt idx="11708">
                        <c:v>11709</c:v>
                      </c:pt>
                      <c:pt idx="11709">
                        <c:v>11710</c:v>
                      </c:pt>
                      <c:pt idx="11710">
                        <c:v>11711</c:v>
                      </c:pt>
                      <c:pt idx="11711">
                        <c:v>11712</c:v>
                      </c:pt>
                      <c:pt idx="11712">
                        <c:v>11713</c:v>
                      </c:pt>
                      <c:pt idx="11713">
                        <c:v>11714</c:v>
                      </c:pt>
                      <c:pt idx="11714">
                        <c:v>11715</c:v>
                      </c:pt>
                      <c:pt idx="11715">
                        <c:v>11716</c:v>
                      </c:pt>
                      <c:pt idx="11716">
                        <c:v>11717</c:v>
                      </c:pt>
                      <c:pt idx="11717">
                        <c:v>11718</c:v>
                      </c:pt>
                      <c:pt idx="11718">
                        <c:v>11719</c:v>
                      </c:pt>
                      <c:pt idx="11719">
                        <c:v>11720</c:v>
                      </c:pt>
                      <c:pt idx="11720">
                        <c:v>11721</c:v>
                      </c:pt>
                      <c:pt idx="11721">
                        <c:v>11722</c:v>
                      </c:pt>
                      <c:pt idx="11722">
                        <c:v>11723</c:v>
                      </c:pt>
                      <c:pt idx="11723">
                        <c:v>11724</c:v>
                      </c:pt>
                      <c:pt idx="11724">
                        <c:v>11725</c:v>
                      </c:pt>
                      <c:pt idx="11725">
                        <c:v>11726</c:v>
                      </c:pt>
                      <c:pt idx="11726">
                        <c:v>11727</c:v>
                      </c:pt>
                      <c:pt idx="11727">
                        <c:v>11728</c:v>
                      </c:pt>
                      <c:pt idx="11728">
                        <c:v>11729</c:v>
                      </c:pt>
                      <c:pt idx="11729">
                        <c:v>11730</c:v>
                      </c:pt>
                      <c:pt idx="11730">
                        <c:v>11731</c:v>
                      </c:pt>
                      <c:pt idx="11731">
                        <c:v>11732</c:v>
                      </c:pt>
                      <c:pt idx="11732">
                        <c:v>11733</c:v>
                      </c:pt>
                      <c:pt idx="11733">
                        <c:v>11734</c:v>
                      </c:pt>
                      <c:pt idx="11734">
                        <c:v>11735</c:v>
                      </c:pt>
                      <c:pt idx="11735">
                        <c:v>11736</c:v>
                      </c:pt>
                      <c:pt idx="11736">
                        <c:v>11737</c:v>
                      </c:pt>
                      <c:pt idx="11737">
                        <c:v>11738</c:v>
                      </c:pt>
                      <c:pt idx="11738">
                        <c:v>11739</c:v>
                      </c:pt>
                      <c:pt idx="11739">
                        <c:v>11740</c:v>
                      </c:pt>
                      <c:pt idx="11740">
                        <c:v>11741</c:v>
                      </c:pt>
                      <c:pt idx="11741">
                        <c:v>11742</c:v>
                      </c:pt>
                      <c:pt idx="11742">
                        <c:v>11743</c:v>
                      </c:pt>
                      <c:pt idx="11743">
                        <c:v>11744</c:v>
                      </c:pt>
                      <c:pt idx="11744">
                        <c:v>11745</c:v>
                      </c:pt>
                      <c:pt idx="11745">
                        <c:v>11746</c:v>
                      </c:pt>
                      <c:pt idx="11746">
                        <c:v>11747</c:v>
                      </c:pt>
                      <c:pt idx="11747">
                        <c:v>11748</c:v>
                      </c:pt>
                      <c:pt idx="11748">
                        <c:v>11749</c:v>
                      </c:pt>
                      <c:pt idx="11749">
                        <c:v>11750</c:v>
                      </c:pt>
                      <c:pt idx="11750">
                        <c:v>11751</c:v>
                      </c:pt>
                      <c:pt idx="11751">
                        <c:v>11752</c:v>
                      </c:pt>
                      <c:pt idx="11752">
                        <c:v>11753</c:v>
                      </c:pt>
                      <c:pt idx="11753">
                        <c:v>11754</c:v>
                      </c:pt>
                      <c:pt idx="11754">
                        <c:v>11755</c:v>
                      </c:pt>
                      <c:pt idx="11755">
                        <c:v>11756</c:v>
                      </c:pt>
                      <c:pt idx="11756">
                        <c:v>11757</c:v>
                      </c:pt>
                      <c:pt idx="11757">
                        <c:v>11758</c:v>
                      </c:pt>
                      <c:pt idx="11758">
                        <c:v>11759</c:v>
                      </c:pt>
                      <c:pt idx="11759">
                        <c:v>11760</c:v>
                      </c:pt>
                      <c:pt idx="11760">
                        <c:v>11761</c:v>
                      </c:pt>
                      <c:pt idx="11761">
                        <c:v>11762</c:v>
                      </c:pt>
                      <c:pt idx="11762">
                        <c:v>11763</c:v>
                      </c:pt>
                      <c:pt idx="11763">
                        <c:v>11764</c:v>
                      </c:pt>
                      <c:pt idx="11764">
                        <c:v>11765</c:v>
                      </c:pt>
                      <c:pt idx="11765">
                        <c:v>11766</c:v>
                      </c:pt>
                      <c:pt idx="11766">
                        <c:v>11767</c:v>
                      </c:pt>
                      <c:pt idx="11767">
                        <c:v>11768</c:v>
                      </c:pt>
                      <c:pt idx="11768">
                        <c:v>11769</c:v>
                      </c:pt>
                      <c:pt idx="11769">
                        <c:v>11770</c:v>
                      </c:pt>
                      <c:pt idx="11770">
                        <c:v>11771</c:v>
                      </c:pt>
                      <c:pt idx="11771">
                        <c:v>11772</c:v>
                      </c:pt>
                      <c:pt idx="11772">
                        <c:v>11773</c:v>
                      </c:pt>
                      <c:pt idx="11773">
                        <c:v>11774</c:v>
                      </c:pt>
                      <c:pt idx="11774">
                        <c:v>11775</c:v>
                      </c:pt>
                      <c:pt idx="11775">
                        <c:v>11776</c:v>
                      </c:pt>
                      <c:pt idx="11776">
                        <c:v>11777</c:v>
                      </c:pt>
                      <c:pt idx="11777">
                        <c:v>11778</c:v>
                      </c:pt>
                      <c:pt idx="11778">
                        <c:v>11779</c:v>
                      </c:pt>
                      <c:pt idx="11779">
                        <c:v>11780</c:v>
                      </c:pt>
                      <c:pt idx="11780">
                        <c:v>11781</c:v>
                      </c:pt>
                      <c:pt idx="11781">
                        <c:v>11782</c:v>
                      </c:pt>
                      <c:pt idx="11782">
                        <c:v>11783</c:v>
                      </c:pt>
                      <c:pt idx="11783">
                        <c:v>11784</c:v>
                      </c:pt>
                      <c:pt idx="11784">
                        <c:v>11785</c:v>
                      </c:pt>
                      <c:pt idx="11785">
                        <c:v>11786</c:v>
                      </c:pt>
                      <c:pt idx="11786">
                        <c:v>11787</c:v>
                      </c:pt>
                      <c:pt idx="11787">
                        <c:v>11788</c:v>
                      </c:pt>
                      <c:pt idx="11788">
                        <c:v>11789</c:v>
                      </c:pt>
                      <c:pt idx="11789">
                        <c:v>11790</c:v>
                      </c:pt>
                      <c:pt idx="11790">
                        <c:v>11791</c:v>
                      </c:pt>
                      <c:pt idx="11791">
                        <c:v>11792</c:v>
                      </c:pt>
                      <c:pt idx="11792">
                        <c:v>11793</c:v>
                      </c:pt>
                      <c:pt idx="11793">
                        <c:v>11794</c:v>
                      </c:pt>
                      <c:pt idx="11794">
                        <c:v>11795</c:v>
                      </c:pt>
                      <c:pt idx="11795">
                        <c:v>11796</c:v>
                      </c:pt>
                      <c:pt idx="11796">
                        <c:v>11797</c:v>
                      </c:pt>
                      <c:pt idx="11797">
                        <c:v>11798</c:v>
                      </c:pt>
                      <c:pt idx="11798">
                        <c:v>11799</c:v>
                      </c:pt>
                      <c:pt idx="11799">
                        <c:v>11800</c:v>
                      </c:pt>
                      <c:pt idx="11800">
                        <c:v>11801</c:v>
                      </c:pt>
                      <c:pt idx="11801">
                        <c:v>11802</c:v>
                      </c:pt>
                      <c:pt idx="11802">
                        <c:v>11803</c:v>
                      </c:pt>
                      <c:pt idx="11803">
                        <c:v>11804</c:v>
                      </c:pt>
                      <c:pt idx="11804">
                        <c:v>11805</c:v>
                      </c:pt>
                      <c:pt idx="11805">
                        <c:v>11806</c:v>
                      </c:pt>
                      <c:pt idx="11806">
                        <c:v>11807</c:v>
                      </c:pt>
                      <c:pt idx="11807">
                        <c:v>11808</c:v>
                      </c:pt>
                      <c:pt idx="11808">
                        <c:v>11809</c:v>
                      </c:pt>
                      <c:pt idx="11809">
                        <c:v>11810</c:v>
                      </c:pt>
                      <c:pt idx="11810">
                        <c:v>11811</c:v>
                      </c:pt>
                      <c:pt idx="11811">
                        <c:v>11812</c:v>
                      </c:pt>
                      <c:pt idx="11812">
                        <c:v>11813</c:v>
                      </c:pt>
                      <c:pt idx="11813">
                        <c:v>11814</c:v>
                      </c:pt>
                      <c:pt idx="11814">
                        <c:v>11815</c:v>
                      </c:pt>
                      <c:pt idx="11815">
                        <c:v>11816</c:v>
                      </c:pt>
                      <c:pt idx="11816">
                        <c:v>11817</c:v>
                      </c:pt>
                      <c:pt idx="11817">
                        <c:v>11818</c:v>
                      </c:pt>
                      <c:pt idx="11818">
                        <c:v>11819</c:v>
                      </c:pt>
                      <c:pt idx="11819">
                        <c:v>11820</c:v>
                      </c:pt>
                      <c:pt idx="11820">
                        <c:v>11821</c:v>
                      </c:pt>
                      <c:pt idx="11821">
                        <c:v>11822</c:v>
                      </c:pt>
                      <c:pt idx="11822">
                        <c:v>11823</c:v>
                      </c:pt>
                      <c:pt idx="11823">
                        <c:v>11824</c:v>
                      </c:pt>
                      <c:pt idx="11824">
                        <c:v>11825</c:v>
                      </c:pt>
                      <c:pt idx="11825">
                        <c:v>11826</c:v>
                      </c:pt>
                      <c:pt idx="11826">
                        <c:v>11827</c:v>
                      </c:pt>
                      <c:pt idx="11827">
                        <c:v>11828</c:v>
                      </c:pt>
                      <c:pt idx="11828">
                        <c:v>11829</c:v>
                      </c:pt>
                      <c:pt idx="11829">
                        <c:v>11830</c:v>
                      </c:pt>
                      <c:pt idx="11830">
                        <c:v>11831</c:v>
                      </c:pt>
                      <c:pt idx="11831">
                        <c:v>11832</c:v>
                      </c:pt>
                      <c:pt idx="11832">
                        <c:v>11833</c:v>
                      </c:pt>
                      <c:pt idx="11833">
                        <c:v>11834</c:v>
                      </c:pt>
                      <c:pt idx="11834">
                        <c:v>11835</c:v>
                      </c:pt>
                      <c:pt idx="11835">
                        <c:v>11836</c:v>
                      </c:pt>
                      <c:pt idx="11836">
                        <c:v>11837</c:v>
                      </c:pt>
                      <c:pt idx="11837">
                        <c:v>11838</c:v>
                      </c:pt>
                      <c:pt idx="11838">
                        <c:v>11839</c:v>
                      </c:pt>
                      <c:pt idx="11839">
                        <c:v>11840</c:v>
                      </c:pt>
                      <c:pt idx="11840">
                        <c:v>11841</c:v>
                      </c:pt>
                      <c:pt idx="11841">
                        <c:v>11842</c:v>
                      </c:pt>
                      <c:pt idx="11842">
                        <c:v>11843</c:v>
                      </c:pt>
                      <c:pt idx="11843">
                        <c:v>11844</c:v>
                      </c:pt>
                      <c:pt idx="11844">
                        <c:v>11845</c:v>
                      </c:pt>
                      <c:pt idx="11845">
                        <c:v>11846</c:v>
                      </c:pt>
                      <c:pt idx="11846">
                        <c:v>11847</c:v>
                      </c:pt>
                      <c:pt idx="11847">
                        <c:v>11848</c:v>
                      </c:pt>
                      <c:pt idx="11848">
                        <c:v>11849</c:v>
                      </c:pt>
                      <c:pt idx="11849">
                        <c:v>11850</c:v>
                      </c:pt>
                      <c:pt idx="11850">
                        <c:v>11851</c:v>
                      </c:pt>
                      <c:pt idx="11851">
                        <c:v>11852</c:v>
                      </c:pt>
                      <c:pt idx="11852">
                        <c:v>11853</c:v>
                      </c:pt>
                      <c:pt idx="11853">
                        <c:v>11854</c:v>
                      </c:pt>
                      <c:pt idx="11854">
                        <c:v>11855</c:v>
                      </c:pt>
                      <c:pt idx="11855">
                        <c:v>11856</c:v>
                      </c:pt>
                      <c:pt idx="11856">
                        <c:v>11857</c:v>
                      </c:pt>
                      <c:pt idx="11857">
                        <c:v>11858</c:v>
                      </c:pt>
                      <c:pt idx="11858">
                        <c:v>11859</c:v>
                      </c:pt>
                      <c:pt idx="11859">
                        <c:v>11860</c:v>
                      </c:pt>
                      <c:pt idx="11860">
                        <c:v>11861</c:v>
                      </c:pt>
                      <c:pt idx="11861">
                        <c:v>11862</c:v>
                      </c:pt>
                      <c:pt idx="11862">
                        <c:v>11863</c:v>
                      </c:pt>
                      <c:pt idx="11863">
                        <c:v>11864</c:v>
                      </c:pt>
                      <c:pt idx="11864">
                        <c:v>11865</c:v>
                      </c:pt>
                      <c:pt idx="11865">
                        <c:v>11866</c:v>
                      </c:pt>
                      <c:pt idx="11866">
                        <c:v>11867</c:v>
                      </c:pt>
                      <c:pt idx="11867">
                        <c:v>11868</c:v>
                      </c:pt>
                      <c:pt idx="11868">
                        <c:v>11869</c:v>
                      </c:pt>
                      <c:pt idx="11869">
                        <c:v>11870</c:v>
                      </c:pt>
                      <c:pt idx="11870">
                        <c:v>11871</c:v>
                      </c:pt>
                      <c:pt idx="11871">
                        <c:v>11872</c:v>
                      </c:pt>
                      <c:pt idx="11872">
                        <c:v>11873</c:v>
                      </c:pt>
                      <c:pt idx="11873">
                        <c:v>11874</c:v>
                      </c:pt>
                      <c:pt idx="11874">
                        <c:v>11875</c:v>
                      </c:pt>
                      <c:pt idx="11875">
                        <c:v>11876</c:v>
                      </c:pt>
                      <c:pt idx="11876">
                        <c:v>11877</c:v>
                      </c:pt>
                      <c:pt idx="11877">
                        <c:v>11878</c:v>
                      </c:pt>
                      <c:pt idx="11878">
                        <c:v>11879</c:v>
                      </c:pt>
                      <c:pt idx="11879">
                        <c:v>11880</c:v>
                      </c:pt>
                      <c:pt idx="11880">
                        <c:v>11881</c:v>
                      </c:pt>
                      <c:pt idx="11881">
                        <c:v>11882</c:v>
                      </c:pt>
                      <c:pt idx="11882">
                        <c:v>11883</c:v>
                      </c:pt>
                      <c:pt idx="11883">
                        <c:v>11884</c:v>
                      </c:pt>
                      <c:pt idx="11884">
                        <c:v>11885</c:v>
                      </c:pt>
                      <c:pt idx="11885">
                        <c:v>11886</c:v>
                      </c:pt>
                      <c:pt idx="11886">
                        <c:v>11887</c:v>
                      </c:pt>
                      <c:pt idx="11887">
                        <c:v>11888</c:v>
                      </c:pt>
                      <c:pt idx="11888">
                        <c:v>11889</c:v>
                      </c:pt>
                      <c:pt idx="11889">
                        <c:v>11890</c:v>
                      </c:pt>
                      <c:pt idx="11890">
                        <c:v>11891</c:v>
                      </c:pt>
                      <c:pt idx="11891">
                        <c:v>11892</c:v>
                      </c:pt>
                      <c:pt idx="11892">
                        <c:v>11893</c:v>
                      </c:pt>
                      <c:pt idx="11893">
                        <c:v>11894</c:v>
                      </c:pt>
                      <c:pt idx="11894">
                        <c:v>11895</c:v>
                      </c:pt>
                      <c:pt idx="11895">
                        <c:v>11896</c:v>
                      </c:pt>
                      <c:pt idx="11896">
                        <c:v>11897</c:v>
                      </c:pt>
                      <c:pt idx="11897">
                        <c:v>11898</c:v>
                      </c:pt>
                      <c:pt idx="11898">
                        <c:v>11899</c:v>
                      </c:pt>
                      <c:pt idx="11899">
                        <c:v>11900</c:v>
                      </c:pt>
                      <c:pt idx="11900">
                        <c:v>11901</c:v>
                      </c:pt>
                      <c:pt idx="11901">
                        <c:v>11902</c:v>
                      </c:pt>
                      <c:pt idx="11902">
                        <c:v>11903</c:v>
                      </c:pt>
                      <c:pt idx="11903">
                        <c:v>11904</c:v>
                      </c:pt>
                      <c:pt idx="11904">
                        <c:v>11905</c:v>
                      </c:pt>
                      <c:pt idx="11905">
                        <c:v>11906</c:v>
                      </c:pt>
                      <c:pt idx="11906">
                        <c:v>11907</c:v>
                      </c:pt>
                      <c:pt idx="11907">
                        <c:v>11908</c:v>
                      </c:pt>
                      <c:pt idx="11908">
                        <c:v>11909</c:v>
                      </c:pt>
                      <c:pt idx="11909">
                        <c:v>11910</c:v>
                      </c:pt>
                      <c:pt idx="11910">
                        <c:v>11911</c:v>
                      </c:pt>
                      <c:pt idx="11911">
                        <c:v>11912</c:v>
                      </c:pt>
                      <c:pt idx="11912">
                        <c:v>11913</c:v>
                      </c:pt>
                      <c:pt idx="11913">
                        <c:v>11914</c:v>
                      </c:pt>
                      <c:pt idx="11914">
                        <c:v>11915</c:v>
                      </c:pt>
                      <c:pt idx="11915">
                        <c:v>11916</c:v>
                      </c:pt>
                      <c:pt idx="11916">
                        <c:v>11917</c:v>
                      </c:pt>
                      <c:pt idx="11917">
                        <c:v>11918</c:v>
                      </c:pt>
                      <c:pt idx="11918">
                        <c:v>11919</c:v>
                      </c:pt>
                      <c:pt idx="11919">
                        <c:v>11920</c:v>
                      </c:pt>
                      <c:pt idx="11920">
                        <c:v>11921</c:v>
                      </c:pt>
                      <c:pt idx="11921">
                        <c:v>11922</c:v>
                      </c:pt>
                      <c:pt idx="11922">
                        <c:v>11923</c:v>
                      </c:pt>
                      <c:pt idx="11923">
                        <c:v>11924</c:v>
                      </c:pt>
                      <c:pt idx="11924">
                        <c:v>11925</c:v>
                      </c:pt>
                      <c:pt idx="11925">
                        <c:v>11926</c:v>
                      </c:pt>
                      <c:pt idx="11926">
                        <c:v>11927</c:v>
                      </c:pt>
                      <c:pt idx="11927">
                        <c:v>11928</c:v>
                      </c:pt>
                      <c:pt idx="11928">
                        <c:v>11929</c:v>
                      </c:pt>
                      <c:pt idx="11929">
                        <c:v>11930</c:v>
                      </c:pt>
                      <c:pt idx="11930">
                        <c:v>11931</c:v>
                      </c:pt>
                      <c:pt idx="11931">
                        <c:v>11932</c:v>
                      </c:pt>
                      <c:pt idx="11932">
                        <c:v>11933</c:v>
                      </c:pt>
                      <c:pt idx="11933">
                        <c:v>11934</c:v>
                      </c:pt>
                      <c:pt idx="11934">
                        <c:v>11935</c:v>
                      </c:pt>
                      <c:pt idx="11935">
                        <c:v>11936</c:v>
                      </c:pt>
                      <c:pt idx="11936">
                        <c:v>11937</c:v>
                      </c:pt>
                      <c:pt idx="11937">
                        <c:v>11938</c:v>
                      </c:pt>
                      <c:pt idx="11938">
                        <c:v>11939</c:v>
                      </c:pt>
                      <c:pt idx="11939">
                        <c:v>11940</c:v>
                      </c:pt>
                      <c:pt idx="11940">
                        <c:v>11941</c:v>
                      </c:pt>
                      <c:pt idx="11941">
                        <c:v>11942</c:v>
                      </c:pt>
                      <c:pt idx="11942">
                        <c:v>11943</c:v>
                      </c:pt>
                      <c:pt idx="11943">
                        <c:v>11944</c:v>
                      </c:pt>
                      <c:pt idx="11944">
                        <c:v>11945</c:v>
                      </c:pt>
                      <c:pt idx="11945">
                        <c:v>11946</c:v>
                      </c:pt>
                      <c:pt idx="11946">
                        <c:v>11947</c:v>
                      </c:pt>
                      <c:pt idx="11947">
                        <c:v>11948</c:v>
                      </c:pt>
                      <c:pt idx="11948">
                        <c:v>11949</c:v>
                      </c:pt>
                      <c:pt idx="11949">
                        <c:v>11950</c:v>
                      </c:pt>
                      <c:pt idx="11950">
                        <c:v>11951</c:v>
                      </c:pt>
                      <c:pt idx="11951">
                        <c:v>11952</c:v>
                      </c:pt>
                      <c:pt idx="11952">
                        <c:v>11953</c:v>
                      </c:pt>
                      <c:pt idx="11953">
                        <c:v>11954</c:v>
                      </c:pt>
                      <c:pt idx="11954">
                        <c:v>11955</c:v>
                      </c:pt>
                      <c:pt idx="11955">
                        <c:v>11956</c:v>
                      </c:pt>
                      <c:pt idx="11956">
                        <c:v>11957</c:v>
                      </c:pt>
                      <c:pt idx="11957">
                        <c:v>11958</c:v>
                      </c:pt>
                      <c:pt idx="11958">
                        <c:v>11959</c:v>
                      </c:pt>
                      <c:pt idx="11959">
                        <c:v>11960</c:v>
                      </c:pt>
                      <c:pt idx="11960">
                        <c:v>11961</c:v>
                      </c:pt>
                      <c:pt idx="11961">
                        <c:v>11962</c:v>
                      </c:pt>
                      <c:pt idx="11962">
                        <c:v>11963</c:v>
                      </c:pt>
                      <c:pt idx="11963">
                        <c:v>11964</c:v>
                      </c:pt>
                      <c:pt idx="11964">
                        <c:v>11965</c:v>
                      </c:pt>
                      <c:pt idx="11965">
                        <c:v>11966</c:v>
                      </c:pt>
                      <c:pt idx="11966">
                        <c:v>11967</c:v>
                      </c:pt>
                      <c:pt idx="11967">
                        <c:v>11968</c:v>
                      </c:pt>
                      <c:pt idx="11968">
                        <c:v>11969</c:v>
                      </c:pt>
                      <c:pt idx="11969">
                        <c:v>11970</c:v>
                      </c:pt>
                      <c:pt idx="11970">
                        <c:v>11971</c:v>
                      </c:pt>
                      <c:pt idx="11971">
                        <c:v>11972</c:v>
                      </c:pt>
                      <c:pt idx="11972">
                        <c:v>11973</c:v>
                      </c:pt>
                      <c:pt idx="11973">
                        <c:v>11974</c:v>
                      </c:pt>
                      <c:pt idx="11974">
                        <c:v>11975</c:v>
                      </c:pt>
                      <c:pt idx="11975">
                        <c:v>11976</c:v>
                      </c:pt>
                      <c:pt idx="11976">
                        <c:v>11977</c:v>
                      </c:pt>
                      <c:pt idx="11977">
                        <c:v>11978</c:v>
                      </c:pt>
                      <c:pt idx="11978">
                        <c:v>11979</c:v>
                      </c:pt>
                      <c:pt idx="11979">
                        <c:v>11980</c:v>
                      </c:pt>
                      <c:pt idx="11980">
                        <c:v>11981</c:v>
                      </c:pt>
                      <c:pt idx="11981">
                        <c:v>11982</c:v>
                      </c:pt>
                      <c:pt idx="11982">
                        <c:v>11983</c:v>
                      </c:pt>
                      <c:pt idx="11983">
                        <c:v>11984</c:v>
                      </c:pt>
                      <c:pt idx="11984">
                        <c:v>11985</c:v>
                      </c:pt>
                      <c:pt idx="11985">
                        <c:v>11986</c:v>
                      </c:pt>
                      <c:pt idx="11986">
                        <c:v>11987</c:v>
                      </c:pt>
                      <c:pt idx="11987">
                        <c:v>11988</c:v>
                      </c:pt>
                      <c:pt idx="11988">
                        <c:v>11989</c:v>
                      </c:pt>
                      <c:pt idx="11989">
                        <c:v>11990</c:v>
                      </c:pt>
                      <c:pt idx="11990">
                        <c:v>11991</c:v>
                      </c:pt>
                      <c:pt idx="11991">
                        <c:v>11992</c:v>
                      </c:pt>
                      <c:pt idx="11992">
                        <c:v>11993</c:v>
                      </c:pt>
                      <c:pt idx="11993">
                        <c:v>11994</c:v>
                      </c:pt>
                      <c:pt idx="11994">
                        <c:v>11995</c:v>
                      </c:pt>
                      <c:pt idx="11995">
                        <c:v>11996</c:v>
                      </c:pt>
                      <c:pt idx="11996">
                        <c:v>11997</c:v>
                      </c:pt>
                      <c:pt idx="11997">
                        <c:v>11998</c:v>
                      </c:pt>
                      <c:pt idx="11998">
                        <c:v>11999</c:v>
                      </c:pt>
                      <c:pt idx="11999">
                        <c:v>12000</c:v>
                      </c:pt>
                      <c:pt idx="12000">
                        <c:v>12001</c:v>
                      </c:pt>
                      <c:pt idx="12001">
                        <c:v>12002</c:v>
                      </c:pt>
                      <c:pt idx="12002">
                        <c:v>12003</c:v>
                      </c:pt>
                      <c:pt idx="12003">
                        <c:v>12004</c:v>
                      </c:pt>
                      <c:pt idx="12004">
                        <c:v>12005</c:v>
                      </c:pt>
                      <c:pt idx="12005">
                        <c:v>12006</c:v>
                      </c:pt>
                      <c:pt idx="12006">
                        <c:v>12007</c:v>
                      </c:pt>
                      <c:pt idx="12007">
                        <c:v>12008</c:v>
                      </c:pt>
                      <c:pt idx="12008">
                        <c:v>12009</c:v>
                      </c:pt>
                      <c:pt idx="12009">
                        <c:v>12010</c:v>
                      </c:pt>
                      <c:pt idx="12010">
                        <c:v>12011</c:v>
                      </c:pt>
                      <c:pt idx="12011">
                        <c:v>12012</c:v>
                      </c:pt>
                      <c:pt idx="12012">
                        <c:v>12013</c:v>
                      </c:pt>
                      <c:pt idx="12013">
                        <c:v>12014</c:v>
                      </c:pt>
                      <c:pt idx="12014">
                        <c:v>12015</c:v>
                      </c:pt>
                      <c:pt idx="12015">
                        <c:v>12016</c:v>
                      </c:pt>
                      <c:pt idx="12016">
                        <c:v>12017</c:v>
                      </c:pt>
                      <c:pt idx="12017">
                        <c:v>12018</c:v>
                      </c:pt>
                      <c:pt idx="12018">
                        <c:v>12019</c:v>
                      </c:pt>
                      <c:pt idx="12019">
                        <c:v>12020</c:v>
                      </c:pt>
                      <c:pt idx="12020">
                        <c:v>12021</c:v>
                      </c:pt>
                      <c:pt idx="12021">
                        <c:v>12022</c:v>
                      </c:pt>
                      <c:pt idx="12022">
                        <c:v>12023</c:v>
                      </c:pt>
                      <c:pt idx="12023">
                        <c:v>12024</c:v>
                      </c:pt>
                      <c:pt idx="12024">
                        <c:v>12025</c:v>
                      </c:pt>
                      <c:pt idx="12025">
                        <c:v>12026</c:v>
                      </c:pt>
                      <c:pt idx="12026">
                        <c:v>12027</c:v>
                      </c:pt>
                      <c:pt idx="12027">
                        <c:v>12028</c:v>
                      </c:pt>
                      <c:pt idx="12028">
                        <c:v>12029</c:v>
                      </c:pt>
                      <c:pt idx="12029">
                        <c:v>12030</c:v>
                      </c:pt>
                      <c:pt idx="12030">
                        <c:v>12031</c:v>
                      </c:pt>
                      <c:pt idx="12031">
                        <c:v>12032</c:v>
                      </c:pt>
                      <c:pt idx="12032">
                        <c:v>12033</c:v>
                      </c:pt>
                      <c:pt idx="12033">
                        <c:v>12034</c:v>
                      </c:pt>
                      <c:pt idx="12034">
                        <c:v>12035</c:v>
                      </c:pt>
                      <c:pt idx="12035">
                        <c:v>12036</c:v>
                      </c:pt>
                      <c:pt idx="12036">
                        <c:v>12037</c:v>
                      </c:pt>
                      <c:pt idx="12037">
                        <c:v>12038</c:v>
                      </c:pt>
                      <c:pt idx="12038">
                        <c:v>12039</c:v>
                      </c:pt>
                      <c:pt idx="12039">
                        <c:v>12040</c:v>
                      </c:pt>
                      <c:pt idx="12040">
                        <c:v>12041</c:v>
                      </c:pt>
                      <c:pt idx="12041">
                        <c:v>12042</c:v>
                      </c:pt>
                      <c:pt idx="12042">
                        <c:v>12043</c:v>
                      </c:pt>
                      <c:pt idx="12043">
                        <c:v>12044</c:v>
                      </c:pt>
                      <c:pt idx="12044">
                        <c:v>12045</c:v>
                      </c:pt>
                      <c:pt idx="12045">
                        <c:v>12046</c:v>
                      </c:pt>
                      <c:pt idx="12046">
                        <c:v>12047</c:v>
                      </c:pt>
                      <c:pt idx="12047">
                        <c:v>12048</c:v>
                      </c:pt>
                      <c:pt idx="12048">
                        <c:v>12049</c:v>
                      </c:pt>
                      <c:pt idx="12049">
                        <c:v>12050</c:v>
                      </c:pt>
                      <c:pt idx="12050">
                        <c:v>12051</c:v>
                      </c:pt>
                      <c:pt idx="12051">
                        <c:v>12052</c:v>
                      </c:pt>
                      <c:pt idx="12052">
                        <c:v>12053</c:v>
                      </c:pt>
                      <c:pt idx="12053">
                        <c:v>12054</c:v>
                      </c:pt>
                      <c:pt idx="12054">
                        <c:v>12055</c:v>
                      </c:pt>
                      <c:pt idx="12055">
                        <c:v>12056</c:v>
                      </c:pt>
                      <c:pt idx="12056">
                        <c:v>12057</c:v>
                      </c:pt>
                      <c:pt idx="12057">
                        <c:v>12058</c:v>
                      </c:pt>
                      <c:pt idx="12058">
                        <c:v>12059</c:v>
                      </c:pt>
                      <c:pt idx="12059">
                        <c:v>12060</c:v>
                      </c:pt>
                      <c:pt idx="12060">
                        <c:v>12061</c:v>
                      </c:pt>
                      <c:pt idx="12061">
                        <c:v>12062</c:v>
                      </c:pt>
                      <c:pt idx="12062">
                        <c:v>12063</c:v>
                      </c:pt>
                      <c:pt idx="12063">
                        <c:v>12064</c:v>
                      </c:pt>
                      <c:pt idx="12064">
                        <c:v>12065</c:v>
                      </c:pt>
                      <c:pt idx="12065">
                        <c:v>12066</c:v>
                      </c:pt>
                      <c:pt idx="12066">
                        <c:v>12067</c:v>
                      </c:pt>
                      <c:pt idx="12067">
                        <c:v>12068</c:v>
                      </c:pt>
                      <c:pt idx="12068">
                        <c:v>12069</c:v>
                      </c:pt>
                      <c:pt idx="12069">
                        <c:v>12070</c:v>
                      </c:pt>
                      <c:pt idx="12070">
                        <c:v>12071</c:v>
                      </c:pt>
                      <c:pt idx="12071">
                        <c:v>12072</c:v>
                      </c:pt>
                      <c:pt idx="12072">
                        <c:v>12073</c:v>
                      </c:pt>
                      <c:pt idx="12073">
                        <c:v>12074</c:v>
                      </c:pt>
                      <c:pt idx="12074">
                        <c:v>12075</c:v>
                      </c:pt>
                      <c:pt idx="12075">
                        <c:v>12076</c:v>
                      </c:pt>
                      <c:pt idx="12076">
                        <c:v>12077</c:v>
                      </c:pt>
                      <c:pt idx="12077">
                        <c:v>12078</c:v>
                      </c:pt>
                      <c:pt idx="12078">
                        <c:v>12079</c:v>
                      </c:pt>
                      <c:pt idx="12079">
                        <c:v>12080</c:v>
                      </c:pt>
                      <c:pt idx="12080">
                        <c:v>12081</c:v>
                      </c:pt>
                      <c:pt idx="12081">
                        <c:v>12082</c:v>
                      </c:pt>
                      <c:pt idx="12082">
                        <c:v>12083</c:v>
                      </c:pt>
                      <c:pt idx="12083">
                        <c:v>12084</c:v>
                      </c:pt>
                      <c:pt idx="12084">
                        <c:v>12085</c:v>
                      </c:pt>
                      <c:pt idx="12085">
                        <c:v>12086</c:v>
                      </c:pt>
                      <c:pt idx="12086">
                        <c:v>12087</c:v>
                      </c:pt>
                      <c:pt idx="12087">
                        <c:v>12088</c:v>
                      </c:pt>
                      <c:pt idx="12088">
                        <c:v>12089</c:v>
                      </c:pt>
                      <c:pt idx="12089">
                        <c:v>12090</c:v>
                      </c:pt>
                      <c:pt idx="12090">
                        <c:v>12091</c:v>
                      </c:pt>
                      <c:pt idx="12091">
                        <c:v>12092</c:v>
                      </c:pt>
                      <c:pt idx="12092">
                        <c:v>12093</c:v>
                      </c:pt>
                      <c:pt idx="12093">
                        <c:v>12094</c:v>
                      </c:pt>
                      <c:pt idx="12094">
                        <c:v>12095</c:v>
                      </c:pt>
                      <c:pt idx="12095">
                        <c:v>12096</c:v>
                      </c:pt>
                      <c:pt idx="12096">
                        <c:v>12097</c:v>
                      </c:pt>
                      <c:pt idx="12097">
                        <c:v>12098</c:v>
                      </c:pt>
                      <c:pt idx="12098">
                        <c:v>12099</c:v>
                      </c:pt>
                      <c:pt idx="12099">
                        <c:v>12100</c:v>
                      </c:pt>
                      <c:pt idx="12100">
                        <c:v>12101</c:v>
                      </c:pt>
                      <c:pt idx="12101">
                        <c:v>12102</c:v>
                      </c:pt>
                      <c:pt idx="12102">
                        <c:v>12103</c:v>
                      </c:pt>
                      <c:pt idx="12103">
                        <c:v>12104</c:v>
                      </c:pt>
                      <c:pt idx="12104">
                        <c:v>12105</c:v>
                      </c:pt>
                      <c:pt idx="12105">
                        <c:v>12106</c:v>
                      </c:pt>
                      <c:pt idx="12106">
                        <c:v>12107</c:v>
                      </c:pt>
                      <c:pt idx="12107">
                        <c:v>12108</c:v>
                      </c:pt>
                      <c:pt idx="12108">
                        <c:v>12109</c:v>
                      </c:pt>
                      <c:pt idx="12109">
                        <c:v>12110</c:v>
                      </c:pt>
                      <c:pt idx="12110">
                        <c:v>12111</c:v>
                      </c:pt>
                      <c:pt idx="12111">
                        <c:v>12112</c:v>
                      </c:pt>
                      <c:pt idx="12112">
                        <c:v>12113</c:v>
                      </c:pt>
                      <c:pt idx="12113">
                        <c:v>12114</c:v>
                      </c:pt>
                      <c:pt idx="12114">
                        <c:v>12115</c:v>
                      </c:pt>
                      <c:pt idx="12115">
                        <c:v>12116</c:v>
                      </c:pt>
                      <c:pt idx="12116">
                        <c:v>12117</c:v>
                      </c:pt>
                      <c:pt idx="12117">
                        <c:v>12118</c:v>
                      </c:pt>
                      <c:pt idx="12118">
                        <c:v>12119</c:v>
                      </c:pt>
                      <c:pt idx="12119">
                        <c:v>12120</c:v>
                      </c:pt>
                      <c:pt idx="12120">
                        <c:v>12121</c:v>
                      </c:pt>
                      <c:pt idx="12121">
                        <c:v>12122</c:v>
                      </c:pt>
                      <c:pt idx="12122">
                        <c:v>12123</c:v>
                      </c:pt>
                      <c:pt idx="12123">
                        <c:v>12124</c:v>
                      </c:pt>
                      <c:pt idx="12124">
                        <c:v>12125</c:v>
                      </c:pt>
                      <c:pt idx="12125">
                        <c:v>12126</c:v>
                      </c:pt>
                      <c:pt idx="12126">
                        <c:v>12127</c:v>
                      </c:pt>
                      <c:pt idx="12127">
                        <c:v>12128</c:v>
                      </c:pt>
                      <c:pt idx="12128">
                        <c:v>12129</c:v>
                      </c:pt>
                      <c:pt idx="12129">
                        <c:v>12130</c:v>
                      </c:pt>
                      <c:pt idx="12130">
                        <c:v>12131</c:v>
                      </c:pt>
                      <c:pt idx="12131">
                        <c:v>12132</c:v>
                      </c:pt>
                      <c:pt idx="12132">
                        <c:v>12133</c:v>
                      </c:pt>
                      <c:pt idx="12133">
                        <c:v>12134</c:v>
                      </c:pt>
                      <c:pt idx="12134">
                        <c:v>12135</c:v>
                      </c:pt>
                      <c:pt idx="12135">
                        <c:v>12136</c:v>
                      </c:pt>
                      <c:pt idx="12136">
                        <c:v>12137</c:v>
                      </c:pt>
                      <c:pt idx="12137">
                        <c:v>12138</c:v>
                      </c:pt>
                      <c:pt idx="12138">
                        <c:v>12139</c:v>
                      </c:pt>
                      <c:pt idx="12139">
                        <c:v>12140</c:v>
                      </c:pt>
                      <c:pt idx="12140">
                        <c:v>12141</c:v>
                      </c:pt>
                      <c:pt idx="12141">
                        <c:v>12142</c:v>
                      </c:pt>
                      <c:pt idx="12142">
                        <c:v>12143</c:v>
                      </c:pt>
                      <c:pt idx="12143">
                        <c:v>12144</c:v>
                      </c:pt>
                      <c:pt idx="12144">
                        <c:v>12145</c:v>
                      </c:pt>
                      <c:pt idx="12145">
                        <c:v>12146</c:v>
                      </c:pt>
                      <c:pt idx="12146">
                        <c:v>12147</c:v>
                      </c:pt>
                      <c:pt idx="12147">
                        <c:v>12148</c:v>
                      </c:pt>
                      <c:pt idx="12148">
                        <c:v>12149</c:v>
                      </c:pt>
                      <c:pt idx="12149">
                        <c:v>12150</c:v>
                      </c:pt>
                      <c:pt idx="12150">
                        <c:v>12151</c:v>
                      </c:pt>
                      <c:pt idx="12151">
                        <c:v>12152</c:v>
                      </c:pt>
                      <c:pt idx="12152">
                        <c:v>12153</c:v>
                      </c:pt>
                      <c:pt idx="12153">
                        <c:v>12154</c:v>
                      </c:pt>
                      <c:pt idx="12154">
                        <c:v>12155</c:v>
                      </c:pt>
                      <c:pt idx="12155">
                        <c:v>12156</c:v>
                      </c:pt>
                      <c:pt idx="12156">
                        <c:v>12157</c:v>
                      </c:pt>
                      <c:pt idx="12157">
                        <c:v>12158</c:v>
                      </c:pt>
                      <c:pt idx="12158">
                        <c:v>12159</c:v>
                      </c:pt>
                      <c:pt idx="12159">
                        <c:v>12160</c:v>
                      </c:pt>
                      <c:pt idx="12160">
                        <c:v>12161</c:v>
                      </c:pt>
                      <c:pt idx="12161">
                        <c:v>12162</c:v>
                      </c:pt>
                      <c:pt idx="12162">
                        <c:v>12163</c:v>
                      </c:pt>
                      <c:pt idx="12163">
                        <c:v>12164</c:v>
                      </c:pt>
                      <c:pt idx="12164">
                        <c:v>12165</c:v>
                      </c:pt>
                      <c:pt idx="12165">
                        <c:v>12166</c:v>
                      </c:pt>
                      <c:pt idx="12166">
                        <c:v>12167</c:v>
                      </c:pt>
                      <c:pt idx="12167">
                        <c:v>12168</c:v>
                      </c:pt>
                      <c:pt idx="12168">
                        <c:v>12169</c:v>
                      </c:pt>
                      <c:pt idx="12169">
                        <c:v>12170</c:v>
                      </c:pt>
                      <c:pt idx="12170">
                        <c:v>12171</c:v>
                      </c:pt>
                      <c:pt idx="12171">
                        <c:v>12172</c:v>
                      </c:pt>
                      <c:pt idx="12172">
                        <c:v>12173</c:v>
                      </c:pt>
                      <c:pt idx="12173">
                        <c:v>12174</c:v>
                      </c:pt>
                      <c:pt idx="12174">
                        <c:v>12175</c:v>
                      </c:pt>
                      <c:pt idx="12175">
                        <c:v>12176</c:v>
                      </c:pt>
                      <c:pt idx="12176">
                        <c:v>12177</c:v>
                      </c:pt>
                      <c:pt idx="12177">
                        <c:v>12178</c:v>
                      </c:pt>
                      <c:pt idx="12178">
                        <c:v>12179</c:v>
                      </c:pt>
                      <c:pt idx="12179">
                        <c:v>12180</c:v>
                      </c:pt>
                      <c:pt idx="12180">
                        <c:v>12181</c:v>
                      </c:pt>
                      <c:pt idx="12181">
                        <c:v>12182</c:v>
                      </c:pt>
                      <c:pt idx="12182">
                        <c:v>12183</c:v>
                      </c:pt>
                      <c:pt idx="12183">
                        <c:v>12184</c:v>
                      </c:pt>
                      <c:pt idx="12184">
                        <c:v>12185</c:v>
                      </c:pt>
                      <c:pt idx="12185">
                        <c:v>12186</c:v>
                      </c:pt>
                      <c:pt idx="12186">
                        <c:v>12187</c:v>
                      </c:pt>
                      <c:pt idx="12187">
                        <c:v>12188</c:v>
                      </c:pt>
                      <c:pt idx="12188">
                        <c:v>12189</c:v>
                      </c:pt>
                      <c:pt idx="12189">
                        <c:v>12190</c:v>
                      </c:pt>
                      <c:pt idx="12190">
                        <c:v>12191</c:v>
                      </c:pt>
                      <c:pt idx="12191">
                        <c:v>12192</c:v>
                      </c:pt>
                      <c:pt idx="12192">
                        <c:v>12193</c:v>
                      </c:pt>
                      <c:pt idx="12193">
                        <c:v>12194</c:v>
                      </c:pt>
                      <c:pt idx="12194">
                        <c:v>12195</c:v>
                      </c:pt>
                      <c:pt idx="12195">
                        <c:v>12196</c:v>
                      </c:pt>
                      <c:pt idx="12196">
                        <c:v>12197</c:v>
                      </c:pt>
                      <c:pt idx="12197">
                        <c:v>12198</c:v>
                      </c:pt>
                      <c:pt idx="12198">
                        <c:v>12199</c:v>
                      </c:pt>
                      <c:pt idx="12199">
                        <c:v>12200</c:v>
                      </c:pt>
                      <c:pt idx="12200">
                        <c:v>12201</c:v>
                      </c:pt>
                      <c:pt idx="12201">
                        <c:v>12202</c:v>
                      </c:pt>
                      <c:pt idx="12202">
                        <c:v>12203</c:v>
                      </c:pt>
                      <c:pt idx="12203">
                        <c:v>12204</c:v>
                      </c:pt>
                      <c:pt idx="12204">
                        <c:v>12205</c:v>
                      </c:pt>
                      <c:pt idx="12205">
                        <c:v>12206</c:v>
                      </c:pt>
                      <c:pt idx="12206">
                        <c:v>12207</c:v>
                      </c:pt>
                      <c:pt idx="12207">
                        <c:v>12208</c:v>
                      </c:pt>
                      <c:pt idx="12208">
                        <c:v>12209</c:v>
                      </c:pt>
                      <c:pt idx="12209">
                        <c:v>12210</c:v>
                      </c:pt>
                      <c:pt idx="12210">
                        <c:v>12211</c:v>
                      </c:pt>
                      <c:pt idx="12211">
                        <c:v>12212</c:v>
                      </c:pt>
                      <c:pt idx="12212">
                        <c:v>12213</c:v>
                      </c:pt>
                      <c:pt idx="12213">
                        <c:v>12214</c:v>
                      </c:pt>
                      <c:pt idx="12214">
                        <c:v>12215</c:v>
                      </c:pt>
                      <c:pt idx="12215">
                        <c:v>12216</c:v>
                      </c:pt>
                      <c:pt idx="12216">
                        <c:v>12217</c:v>
                      </c:pt>
                      <c:pt idx="12217">
                        <c:v>12218</c:v>
                      </c:pt>
                      <c:pt idx="12218">
                        <c:v>12219</c:v>
                      </c:pt>
                      <c:pt idx="12219">
                        <c:v>12220</c:v>
                      </c:pt>
                      <c:pt idx="12220">
                        <c:v>12221</c:v>
                      </c:pt>
                      <c:pt idx="12221">
                        <c:v>12222</c:v>
                      </c:pt>
                      <c:pt idx="12222">
                        <c:v>12223</c:v>
                      </c:pt>
                      <c:pt idx="12223">
                        <c:v>12224</c:v>
                      </c:pt>
                      <c:pt idx="12224">
                        <c:v>12225</c:v>
                      </c:pt>
                      <c:pt idx="12225">
                        <c:v>12226</c:v>
                      </c:pt>
                      <c:pt idx="12226">
                        <c:v>12227</c:v>
                      </c:pt>
                      <c:pt idx="12227">
                        <c:v>12228</c:v>
                      </c:pt>
                      <c:pt idx="12228">
                        <c:v>12229</c:v>
                      </c:pt>
                      <c:pt idx="12229">
                        <c:v>12230</c:v>
                      </c:pt>
                      <c:pt idx="12230">
                        <c:v>12231</c:v>
                      </c:pt>
                      <c:pt idx="12231">
                        <c:v>12232</c:v>
                      </c:pt>
                      <c:pt idx="12232">
                        <c:v>12233</c:v>
                      </c:pt>
                      <c:pt idx="12233">
                        <c:v>12234</c:v>
                      </c:pt>
                      <c:pt idx="12234">
                        <c:v>12235</c:v>
                      </c:pt>
                      <c:pt idx="12235">
                        <c:v>12236</c:v>
                      </c:pt>
                      <c:pt idx="12236">
                        <c:v>12237</c:v>
                      </c:pt>
                      <c:pt idx="12237">
                        <c:v>12238</c:v>
                      </c:pt>
                      <c:pt idx="12238">
                        <c:v>12239</c:v>
                      </c:pt>
                      <c:pt idx="12239">
                        <c:v>12240</c:v>
                      </c:pt>
                      <c:pt idx="12240">
                        <c:v>12241</c:v>
                      </c:pt>
                      <c:pt idx="12241">
                        <c:v>12242</c:v>
                      </c:pt>
                      <c:pt idx="12242">
                        <c:v>12243</c:v>
                      </c:pt>
                      <c:pt idx="12243">
                        <c:v>12244</c:v>
                      </c:pt>
                      <c:pt idx="12244">
                        <c:v>12245</c:v>
                      </c:pt>
                      <c:pt idx="12245">
                        <c:v>12246</c:v>
                      </c:pt>
                      <c:pt idx="12246">
                        <c:v>12247</c:v>
                      </c:pt>
                      <c:pt idx="12247">
                        <c:v>12248</c:v>
                      </c:pt>
                      <c:pt idx="12248">
                        <c:v>12249</c:v>
                      </c:pt>
                      <c:pt idx="12249">
                        <c:v>12250</c:v>
                      </c:pt>
                      <c:pt idx="12250">
                        <c:v>12251</c:v>
                      </c:pt>
                      <c:pt idx="12251">
                        <c:v>12252</c:v>
                      </c:pt>
                      <c:pt idx="12252">
                        <c:v>12253</c:v>
                      </c:pt>
                      <c:pt idx="12253">
                        <c:v>12254</c:v>
                      </c:pt>
                      <c:pt idx="12254">
                        <c:v>12255</c:v>
                      </c:pt>
                      <c:pt idx="12255">
                        <c:v>12256</c:v>
                      </c:pt>
                      <c:pt idx="12256">
                        <c:v>12257</c:v>
                      </c:pt>
                      <c:pt idx="12257">
                        <c:v>12258</c:v>
                      </c:pt>
                      <c:pt idx="12258">
                        <c:v>12259</c:v>
                      </c:pt>
                      <c:pt idx="12259">
                        <c:v>12260</c:v>
                      </c:pt>
                      <c:pt idx="12260">
                        <c:v>12261</c:v>
                      </c:pt>
                      <c:pt idx="12261">
                        <c:v>12262</c:v>
                      </c:pt>
                      <c:pt idx="12262">
                        <c:v>12263</c:v>
                      </c:pt>
                      <c:pt idx="12263">
                        <c:v>12264</c:v>
                      </c:pt>
                      <c:pt idx="12264">
                        <c:v>12265</c:v>
                      </c:pt>
                      <c:pt idx="12265">
                        <c:v>12266</c:v>
                      </c:pt>
                      <c:pt idx="12266">
                        <c:v>12267</c:v>
                      </c:pt>
                      <c:pt idx="12267">
                        <c:v>12268</c:v>
                      </c:pt>
                      <c:pt idx="12268">
                        <c:v>12269</c:v>
                      </c:pt>
                      <c:pt idx="12269">
                        <c:v>12270</c:v>
                      </c:pt>
                      <c:pt idx="12270">
                        <c:v>12271</c:v>
                      </c:pt>
                      <c:pt idx="12271">
                        <c:v>12272</c:v>
                      </c:pt>
                      <c:pt idx="12272">
                        <c:v>12273</c:v>
                      </c:pt>
                      <c:pt idx="12273">
                        <c:v>12274</c:v>
                      </c:pt>
                      <c:pt idx="12274">
                        <c:v>12275</c:v>
                      </c:pt>
                      <c:pt idx="12275">
                        <c:v>12276</c:v>
                      </c:pt>
                      <c:pt idx="12276">
                        <c:v>12277</c:v>
                      </c:pt>
                      <c:pt idx="12277">
                        <c:v>12278</c:v>
                      </c:pt>
                      <c:pt idx="12278">
                        <c:v>12279</c:v>
                      </c:pt>
                      <c:pt idx="12279">
                        <c:v>12280</c:v>
                      </c:pt>
                      <c:pt idx="12280">
                        <c:v>12281</c:v>
                      </c:pt>
                      <c:pt idx="12281">
                        <c:v>12282</c:v>
                      </c:pt>
                      <c:pt idx="12282">
                        <c:v>12283</c:v>
                      </c:pt>
                      <c:pt idx="12283">
                        <c:v>12284</c:v>
                      </c:pt>
                      <c:pt idx="12284">
                        <c:v>12285</c:v>
                      </c:pt>
                      <c:pt idx="12285">
                        <c:v>12286</c:v>
                      </c:pt>
                      <c:pt idx="12286">
                        <c:v>12287</c:v>
                      </c:pt>
                      <c:pt idx="12287">
                        <c:v>12288</c:v>
                      </c:pt>
                      <c:pt idx="12288">
                        <c:v>12289</c:v>
                      </c:pt>
                      <c:pt idx="12289">
                        <c:v>12290</c:v>
                      </c:pt>
                      <c:pt idx="12290">
                        <c:v>12291</c:v>
                      </c:pt>
                      <c:pt idx="12291">
                        <c:v>12292</c:v>
                      </c:pt>
                      <c:pt idx="12292">
                        <c:v>12293</c:v>
                      </c:pt>
                      <c:pt idx="12293">
                        <c:v>12294</c:v>
                      </c:pt>
                      <c:pt idx="12294">
                        <c:v>12295</c:v>
                      </c:pt>
                      <c:pt idx="12295">
                        <c:v>12296</c:v>
                      </c:pt>
                      <c:pt idx="12296">
                        <c:v>12297</c:v>
                      </c:pt>
                      <c:pt idx="12297">
                        <c:v>12298</c:v>
                      </c:pt>
                      <c:pt idx="12298">
                        <c:v>12299</c:v>
                      </c:pt>
                      <c:pt idx="12299">
                        <c:v>12300</c:v>
                      </c:pt>
                      <c:pt idx="12300">
                        <c:v>12301</c:v>
                      </c:pt>
                      <c:pt idx="12301">
                        <c:v>12302</c:v>
                      </c:pt>
                      <c:pt idx="12302">
                        <c:v>12303</c:v>
                      </c:pt>
                      <c:pt idx="12303">
                        <c:v>12304</c:v>
                      </c:pt>
                      <c:pt idx="12304">
                        <c:v>12305</c:v>
                      </c:pt>
                      <c:pt idx="12305">
                        <c:v>12306</c:v>
                      </c:pt>
                      <c:pt idx="12306">
                        <c:v>12307</c:v>
                      </c:pt>
                      <c:pt idx="12307">
                        <c:v>12308</c:v>
                      </c:pt>
                      <c:pt idx="12308">
                        <c:v>12309</c:v>
                      </c:pt>
                      <c:pt idx="12309">
                        <c:v>12310</c:v>
                      </c:pt>
                      <c:pt idx="12310">
                        <c:v>12311</c:v>
                      </c:pt>
                      <c:pt idx="12311">
                        <c:v>12312</c:v>
                      </c:pt>
                      <c:pt idx="12312">
                        <c:v>12313</c:v>
                      </c:pt>
                      <c:pt idx="12313">
                        <c:v>12314</c:v>
                      </c:pt>
                      <c:pt idx="12314">
                        <c:v>12315</c:v>
                      </c:pt>
                      <c:pt idx="12315">
                        <c:v>12316</c:v>
                      </c:pt>
                      <c:pt idx="12316">
                        <c:v>12317</c:v>
                      </c:pt>
                      <c:pt idx="12317">
                        <c:v>12318</c:v>
                      </c:pt>
                      <c:pt idx="12318">
                        <c:v>12319</c:v>
                      </c:pt>
                      <c:pt idx="12319">
                        <c:v>12320</c:v>
                      </c:pt>
                      <c:pt idx="12320">
                        <c:v>12321</c:v>
                      </c:pt>
                      <c:pt idx="12321">
                        <c:v>12322</c:v>
                      </c:pt>
                      <c:pt idx="12322">
                        <c:v>12323</c:v>
                      </c:pt>
                      <c:pt idx="12323">
                        <c:v>12324</c:v>
                      </c:pt>
                      <c:pt idx="12324">
                        <c:v>12325</c:v>
                      </c:pt>
                      <c:pt idx="12325">
                        <c:v>12326</c:v>
                      </c:pt>
                      <c:pt idx="12326">
                        <c:v>12327</c:v>
                      </c:pt>
                      <c:pt idx="12327">
                        <c:v>12328</c:v>
                      </c:pt>
                      <c:pt idx="12328">
                        <c:v>12329</c:v>
                      </c:pt>
                      <c:pt idx="12329">
                        <c:v>12330</c:v>
                      </c:pt>
                      <c:pt idx="12330">
                        <c:v>12331</c:v>
                      </c:pt>
                      <c:pt idx="12331">
                        <c:v>12332</c:v>
                      </c:pt>
                      <c:pt idx="12332">
                        <c:v>12333</c:v>
                      </c:pt>
                      <c:pt idx="12333">
                        <c:v>12334</c:v>
                      </c:pt>
                      <c:pt idx="12334">
                        <c:v>12335</c:v>
                      </c:pt>
                      <c:pt idx="12335">
                        <c:v>12336</c:v>
                      </c:pt>
                      <c:pt idx="12336">
                        <c:v>12337</c:v>
                      </c:pt>
                      <c:pt idx="12337">
                        <c:v>12338</c:v>
                      </c:pt>
                      <c:pt idx="12338">
                        <c:v>12339</c:v>
                      </c:pt>
                      <c:pt idx="12339">
                        <c:v>12340</c:v>
                      </c:pt>
                      <c:pt idx="12340">
                        <c:v>12341</c:v>
                      </c:pt>
                      <c:pt idx="12341">
                        <c:v>12342</c:v>
                      </c:pt>
                      <c:pt idx="12342">
                        <c:v>12343</c:v>
                      </c:pt>
                      <c:pt idx="12343">
                        <c:v>12344</c:v>
                      </c:pt>
                      <c:pt idx="12344">
                        <c:v>12345</c:v>
                      </c:pt>
                      <c:pt idx="12345">
                        <c:v>12346</c:v>
                      </c:pt>
                      <c:pt idx="12346">
                        <c:v>12347</c:v>
                      </c:pt>
                      <c:pt idx="12347">
                        <c:v>12348</c:v>
                      </c:pt>
                      <c:pt idx="12348">
                        <c:v>12349</c:v>
                      </c:pt>
                      <c:pt idx="12349">
                        <c:v>12350</c:v>
                      </c:pt>
                      <c:pt idx="12350">
                        <c:v>12351</c:v>
                      </c:pt>
                      <c:pt idx="12351">
                        <c:v>12352</c:v>
                      </c:pt>
                      <c:pt idx="12352">
                        <c:v>12353</c:v>
                      </c:pt>
                      <c:pt idx="12353">
                        <c:v>12354</c:v>
                      </c:pt>
                      <c:pt idx="12354">
                        <c:v>12355</c:v>
                      </c:pt>
                      <c:pt idx="12355">
                        <c:v>12356</c:v>
                      </c:pt>
                      <c:pt idx="12356">
                        <c:v>12357</c:v>
                      </c:pt>
                      <c:pt idx="12357">
                        <c:v>12358</c:v>
                      </c:pt>
                      <c:pt idx="12358">
                        <c:v>12359</c:v>
                      </c:pt>
                      <c:pt idx="12359">
                        <c:v>12360</c:v>
                      </c:pt>
                      <c:pt idx="12360">
                        <c:v>12361</c:v>
                      </c:pt>
                      <c:pt idx="12361">
                        <c:v>12362</c:v>
                      </c:pt>
                      <c:pt idx="12362">
                        <c:v>12363</c:v>
                      </c:pt>
                      <c:pt idx="12363">
                        <c:v>12364</c:v>
                      </c:pt>
                      <c:pt idx="12364">
                        <c:v>12365</c:v>
                      </c:pt>
                      <c:pt idx="12365">
                        <c:v>12366</c:v>
                      </c:pt>
                      <c:pt idx="12366">
                        <c:v>12367</c:v>
                      </c:pt>
                      <c:pt idx="12367">
                        <c:v>12368</c:v>
                      </c:pt>
                      <c:pt idx="12368">
                        <c:v>12369</c:v>
                      </c:pt>
                      <c:pt idx="12369">
                        <c:v>12370</c:v>
                      </c:pt>
                      <c:pt idx="12370">
                        <c:v>12371</c:v>
                      </c:pt>
                      <c:pt idx="12371">
                        <c:v>12372</c:v>
                      </c:pt>
                      <c:pt idx="12372">
                        <c:v>12373</c:v>
                      </c:pt>
                      <c:pt idx="12373">
                        <c:v>12374</c:v>
                      </c:pt>
                      <c:pt idx="12374">
                        <c:v>12375</c:v>
                      </c:pt>
                      <c:pt idx="12375">
                        <c:v>12376</c:v>
                      </c:pt>
                      <c:pt idx="12376">
                        <c:v>12377</c:v>
                      </c:pt>
                      <c:pt idx="12377">
                        <c:v>12378</c:v>
                      </c:pt>
                      <c:pt idx="12378">
                        <c:v>12379</c:v>
                      </c:pt>
                      <c:pt idx="12379">
                        <c:v>12380</c:v>
                      </c:pt>
                      <c:pt idx="12380">
                        <c:v>12381</c:v>
                      </c:pt>
                      <c:pt idx="12381">
                        <c:v>12382</c:v>
                      </c:pt>
                      <c:pt idx="12382">
                        <c:v>12383</c:v>
                      </c:pt>
                      <c:pt idx="12383">
                        <c:v>12384</c:v>
                      </c:pt>
                      <c:pt idx="12384">
                        <c:v>12385</c:v>
                      </c:pt>
                      <c:pt idx="12385">
                        <c:v>12386</c:v>
                      </c:pt>
                      <c:pt idx="12386">
                        <c:v>12387</c:v>
                      </c:pt>
                      <c:pt idx="12387">
                        <c:v>12388</c:v>
                      </c:pt>
                      <c:pt idx="12388">
                        <c:v>12389</c:v>
                      </c:pt>
                      <c:pt idx="12389">
                        <c:v>12390</c:v>
                      </c:pt>
                      <c:pt idx="12390">
                        <c:v>12391</c:v>
                      </c:pt>
                      <c:pt idx="12391">
                        <c:v>12392</c:v>
                      </c:pt>
                      <c:pt idx="12392">
                        <c:v>12393</c:v>
                      </c:pt>
                      <c:pt idx="12393">
                        <c:v>12394</c:v>
                      </c:pt>
                      <c:pt idx="12394">
                        <c:v>12395</c:v>
                      </c:pt>
                      <c:pt idx="12395">
                        <c:v>12396</c:v>
                      </c:pt>
                      <c:pt idx="12396">
                        <c:v>12397</c:v>
                      </c:pt>
                      <c:pt idx="12397">
                        <c:v>12398</c:v>
                      </c:pt>
                      <c:pt idx="12398">
                        <c:v>12399</c:v>
                      </c:pt>
                      <c:pt idx="12399">
                        <c:v>12400</c:v>
                      </c:pt>
                      <c:pt idx="12400">
                        <c:v>12401</c:v>
                      </c:pt>
                      <c:pt idx="12401">
                        <c:v>12402</c:v>
                      </c:pt>
                      <c:pt idx="12402">
                        <c:v>12403</c:v>
                      </c:pt>
                      <c:pt idx="12403">
                        <c:v>12404</c:v>
                      </c:pt>
                      <c:pt idx="12404">
                        <c:v>12405</c:v>
                      </c:pt>
                      <c:pt idx="12405">
                        <c:v>12406</c:v>
                      </c:pt>
                      <c:pt idx="12406">
                        <c:v>12407</c:v>
                      </c:pt>
                      <c:pt idx="12407">
                        <c:v>12408</c:v>
                      </c:pt>
                      <c:pt idx="12408">
                        <c:v>12409</c:v>
                      </c:pt>
                      <c:pt idx="12409">
                        <c:v>12410</c:v>
                      </c:pt>
                      <c:pt idx="12410">
                        <c:v>12411</c:v>
                      </c:pt>
                      <c:pt idx="12411">
                        <c:v>12412</c:v>
                      </c:pt>
                      <c:pt idx="12412">
                        <c:v>12413</c:v>
                      </c:pt>
                      <c:pt idx="12413">
                        <c:v>12414</c:v>
                      </c:pt>
                      <c:pt idx="12414">
                        <c:v>12415</c:v>
                      </c:pt>
                      <c:pt idx="12415">
                        <c:v>12416</c:v>
                      </c:pt>
                      <c:pt idx="12416">
                        <c:v>12417</c:v>
                      </c:pt>
                      <c:pt idx="12417">
                        <c:v>12418</c:v>
                      </c:pt>
                      <c:pt idx="12418">
                        <c:v>12419</c:v>
                      </c:pt>
                      <c:pt idx="12419">
                        <c:v>12420</c:v>
                      </c:pt>
                      <c:pt idx="12420">
                        <c:v>12421</c:v>
                      </c:pt>
                      <c:pt idx="12421">
                        <c:v>12422</c:v>
                      </c:pt>
                      <c:pt idx="12422">
                        <c:v>12423</c:v>
                      </c:pt>
                      <c:pt idx="12423">
                        <c:v>12424</c:v>
                      </c:pt>
                      <c:pt idx="12424">
                        <c:v>12425</c:v>
                      </c:pt>
                      <c:pt idx="12425">
                        <c:v>12426</c:v>
                      </c:pt>
                      <c:pt idx="12426">
                        <c:v>12427</c:v>
                      </c:pt>
                      <c:pt idx="12427">
                        <c:v>12428</c:v>
                      </c:pt>
                      <c:pt idx="12428">
                        <c:v>12429</c:v>
                      </c:pt>
                      <c:pt idx="12429">
                        <c:v>12430</c:v>
                      </c:pt>
                      <c:pt idx="12430">
                        <c:v>12431</c:v>
                      </c:pt>
                      <c:pt idx="12431">
                        <c:v>12432</c:v>
                      </c:pt>
                      <c:pt idx="12432">
                        <c:v>12433</c:v>
                      </c:pt>
                      <c:pt idx="12433">
                        <c:v>12434</c:v>
                      </c:pt>
                      <c:pt idx="12434">
                        <c:v>12435</c:v>
                      </c:pt>
                      <c:pt idx="12435">
                        <c:v>12436</c:v>
                      </c:pt>
                      <c:pt idx="12436">
                        <c:v>12437</c:v>
                      </c:pt>
                      <c:pt idx="12437">
                        <c:v>12438</c:v>
                      </c:pt>
                      <c:pt idx="12438">
                        <c:v>12439</c:v>
                      </c:pt>
                      <c:pt idx="12439">
                        <c:v>12440</c:v>
                      </c:pt>
                      <c:pt idx="12440">
                        <c:v>12441</c:v>
                      </c:pt>
                      <c:pt idx="12441">
                        <c:v>12442</c:v>
                      </c:pt>
                      <c:pt idx="12442">
                        <c:v>12443</c:v>
                      </c:pt>
                      <c:pt idx="12443">
                        <c:v>12444</c:v>
                      </c:pt>
                      <c:pt idx="12444">
                        <c:v>12445</c:v>
                      </c:pt>
                      <c:pt idx="12445">
                        <c:v>12446</c:v>
                      </c:pt>
                      <c:pt idx="12446">
                        <c:v>12447</c:v>
                      </c:pt>
                      <c:pt idx="12447">
                        <c:v>12448</c:v>
                      </c:pt>
                      <c:pt idx="12448">
                        <c:v>12449</c:v>
                      </c:pt>
                      <c:pt idx="12449">
                        <c:v>12450</c:v>
                      </c:pt>
                      <c:pt idx="12450">
                        <c:v>12451</c:v>
                      </c:pt>
                      <c:pt idx="12451">
                        <c:v>12452</c:v>
                      </c:pt>
                      <c:pt idx="12452">
                        <c:v>12453</c:v>
                      </c:pt>
                      <c:pt idx="12453">
                        <c:v>12454</c:v>
                      </c:pt>
                      <c:pt idx="12454">
                        <c:v>12455</c:v>
                      </c:pt>
                      <c:pt idx="12455">
                        <c:v>12456</c:v>
                      </c:pt>
                      <c:pt idx="12456">
                        <c:v>12457</c:v>
                      </c:pt>
                      <c:pt idx="12457">
                        <c:v>12458</c:v>
                      </c:pt>
                      <c:pt idx="12458">
                        <c:v>12459</c:v>
                      </c:pt>
                      <c:pt idx="12459">
                        <c:v>12460</c:v>
                      </c:pt>
                      <c:pt idx="12460">
                        <c:v>12461</c:v>
                      </c:pt>
                      <c:pt idx="12461">
                        <c:v>12462</c:v>
                      </c:pt>
                      <c:pt idx="12462">
                        <c:v>12463</c:v>
                      </c:pt>
                      <c:pt idx="12463">
                        <c:v>12464</c:v>
                      </c:pt>
                      <c:pt idx="12464">
                        <c:v>12465</c:v>
                      </c:pt>
                      <c:pt idx="12465">
                        <c:v>12466</c:v>
                      </c:pt>
                      <c:pt idx="12466">
                        <c:v>12467</c:v>
                      </c:pt>
                      <c:pt idx="12467">
                        <c:v>12468</c:v>
                      </c:pt>
                      <c:pt idx="12468">
                        <c:v>12469</c:v>
                      </c:pt>
                      <c:pt idx="12469">
                        <c:v>12470</c:v>
                      </c:pt>
                      <c:pt idx="12470">
                        <c:v>12471</c:v>
                      </c:pt>
                      <c:pt idx="12471">
                        <c:v>12472</c:v>
                      </c:pt>
                      <c:pt idx="12472">
                        <c:v>12473</c:v>
                      </c:pt>
                      <c:pt idx="12473">
                        <c:v>12474</c:v>
                      </c:pt>
                      <c:pt idx="12474">
                        <c:v>12475</c:v>
                      </c:pt>
                      <c:pt idx="12475">
                        <c:v>12476</c:v>
                      </c:pt>
                      <c:pt idx="12476">
                        <c:v>12477</c:v>
                      </c:pt>
                      <c:pt idx="12477">
                        <c:v>12478</c:v>
                      </c:pt>
                      <c:pt idx="12478">
                        <c:v>12479</c:v>
                      </c:pt>
                      <c:pt idx="12479">
                        <c:v>12480</c:v>
                      </c:pt>
                      <c:pt idx="12480">
                        <c:v>12481</c:v>
                      </c:pt>
                      <c:pt idx="12481">
                        <c:v>12482</c:v>
                      </c:pt>
                      <c:pt idx="12482">
                        <c:v>12483</c:v>
                      </c:pt>
                      <c:pt idx="12483">
                        <c:v>12484</c:v>
                      </c:pt>
                      <c:pt idx="12484">
                        <c:v>12485</c:v>
                      </c:pt>
                      <c:pt idx="12485">
                        <c:v>12486</c:v>
                      </c:pt>
                      <c:pt idx="12486">
                        <c:v>12487</c:v>
                      </c:pt>
                      <c:pt idx="12487">
                        <c:v>12488</c:v>
                      </c:pt>
                      <c:pt idx="12488">
                        <c:v>12489</c:v>
                      </c:pt>
                      <c:pt idx="12489">
                        <c:v>12490</c:v>
                      </c:pt>
                      <c:pt idx="12490">
                        <c:v>12491</c:v>
                      </c:pt>
                      <c:pt idx="12491">
                        <c:v>12492</c:v>
                      </c:pt>
                      <c:pt idx="12492">
                        <c:v>12493</c:v>
                      </c:pt>
                      <c:pt idx="12493">
                        <c:v>12494</c:v>
                      </c:pt>
                      <c:pt idx="12494">
                        <c:v>12495</c:v>
                      </c:pt>
                      <c:pt idx="12495">
                        <c:v>12496</c:v>
                      </c:pt>
                      <c:pt idx="12496">
                        <c:v>12497</c:v>
                      </c:pt>
                      <c:pt idx="12497">
                        <c:v>12498</c:v>
                      </c:pt>
                      <c:pt idx="12498">
                        <c:v>12499</c:v>
                      </c:pt>
                      <c:pt idx="12499">
                        <c:v>12500</c:v>
                      </c:pt>
                      <c:pt idx="12500">
                        <c:v>12501</c:v>
                      </c:pt>
                      <c:pt idx="12501">
                        <c:v>12502</c:v>
                      </c:pt>
                      <c:pt idx="12502">
                        <c:v>12503</c:v>
                      </c:pt>
                      <c:pt idx="12503">
                        <c:v>12504</c:v>
                      </c:pt>
                      <c:pt idx="12504">
                        <c:v>12505</c:v>
                      </c:pt>
                      <c:pt idx="12505">
                        <c:v>12506</c:v>
                      </c:pt>
                      <c:pt idx="12506">
                        <c:v>12507</c:v>
                      </c:pt>
                      <c:pt idx="12507">
                        <c:v>12508</c:v>
                      </c:pt>
                      <c:pt idx="12508">
                        <c:v>12509</c:v>
                      </c:pt>
                      <c:pt idx="12509">
                        <c:v>12510</c:v>
                      </c:pt>
                      <c:pt idx="12510">
                        <c:v>12511</c:v>
                      </c:pt>
                      <c:pt idx="12511">
                        <c:v>12512</c:v>
                      </c:pt>
                      <c:pt idx="12512">
                        <c:v>12513</c:v>
                      </c:pt>
                      <c:pt idx="12513">
                        <c:v>12514</c:v>
                      </c:pt>
                      <c:pt idx="12514">
                        <c:v>12515</c:v>
                      </c:pt>
                      <c:pt idx="12515">
                        <c:v>12516</c:v>
                      </c:pt>
                      <c:pt idx="12516">
                        <c:v>12517</c:v>
                      </c:pt>
                      <c:pt idx="12517">
                        <c:v>12518</c:v>
                      </c:pt>
                      <c:pt idx="12518">
                        <c:v>12519</c:v>
                      </c:pt>
                      <c:pt idx="12519">
                        <c:v>12520</c:v>
                      </c:pt>
                      <c:pt idx="12520">
                        <c:v>12521</c:v>
                      </c:pt>
                      <c:pt idx="12521">
                        <c:v>12522</c:v>
                      </c:pt>
                      <c:pt idx="12522">
                        <c:v>12523</c:v>
                      </c:pt>
                      <c:pt idx="12523">
                        <c:v>12524</c:v>
                      </c:pt>
                      <c:pt idx="12524">
                        <c:v>12525</c:v>
                      </c:pt>
                      <c:pt idx="12525">
                        <c:v>12526</c:v>
                      </c:pt>
                      <c:pt idx="12526">
                        <c:v>12527</c:v>
                      </c:pt>
                      <c:pt idx="12527">
                        <c:v>12528</c:v>
                      </c:pt>
                      <c:pt idx="12528">
                        <c:v>12529</c:v>
                      </c:pt>
                      <c:pt idx="12529">
                        <c:v>12530</c:v>
                      </c:pt>
                      <c:pt idx="12530">
                        <c:v>12531</c:v>
                      </c:pt>
                      <c:pt idx="12531">
                        <c:v>12532</c:v>
                      </c:pt>
                      <c:pt idx="12532">
                        <c:v>12533</c:v>
                      </c:pt>
                      <c:pt idx="12533">
                        <c:v>12534</c:v>
                      </c:pt>
                      <c:pt idx="12534">
                        <c:v>12535</c:v>
                      </c:pt>
                      <c:pt idx="12535">
                        <c:v>12536</c:v>
                      </c:pt>
                      <c:pt idx="12536">
                        <c:v>12537</c:v>
                      </c:pt>
                      <c:pt idx="12537">
                        <c:v>12538</c:v>
                      </c:pt>
                      <c:pt idx="12538">
                        <c:v>12539</c:v>
                      </c:pt>
                      <c:pt idx="12539">
                        <c:v>12540</c:v>
                      </c:pt>
                      <c:pt idx="12540">
                        <c:v>12541</c:v>
                      </c:pt>
                      <c:pt idx="12541">
                        <c:v>12542</c:v>
                      </c:pt>
                      <c:pt idx="12542">
                        <c:v>12543</c:v>
                      </c:pt>
                      <c:pt idx="12543">
                        <c:v>12544</c:v>
                      </c:pt>
                      <c:pt idx="12544">
                        <c:v>12545</c:v>
                      </c:pt>
                      <c:pt idx="12545">
                        <c:v>12546</c:v>
                      </c:pt>
                      <c:pt idx="12546">
                        <c:v>12547</c:v>
                      </c:pt>
                      <c:pt idx="12547">
                        <c:v>12548</c:v>
                      </c:pt>
                      <c:pt idx="12548">
                        <c:v>12549</c:v>
                      </c:pt>
                      <c:pt idx="12549">
                        <c:v>12550</c:v>
                      </c:pt>
                      <c:pt idx="12550">
                        <c:v>12551</c:v>
                      </c:pt>
                      <c:pt idx="12551">
                        <c:v>12552</c:v>
                      </c:pt>
                      <c:pt idx="12552">
                        <c:v>12553</c:v>
                      </c:pt>
                      <c:pt idx="12553">
                        <c:v>12554</c:v>
                      </c:pt>
                      <c:pt idx="12554">
                        <c:v>12555</c:v>
                      </c:pt>
                      <c:pt idx="12555">
                        <c:v>12556</c:v>
                      </c:pt>
                      <c:pt idx="12556">
                        <c:v>12557</c:v>
                      </c:pt>
                      <c:pt idx="12557">
                        <c:v>12558</c:v>
                      </c:pt>
                      <c:pt idx="12558">
                        <c:v>12559</c:v>
                      </c:pt>
                      <c:pt idx="12559">
                        <c:v>12560</c:v>
                      </c:pt>
                      <c:pt idx="12560">
                        <c:v>12561</c:v>
                      </c:pt>
                      <c:pt idx="12561">
                        <c:v>12562</c:v>
                      </c:pt>
                      <c:pt idx="12562">
                        <c:v>12563</c:v>
                      </c:pt>
                      <c:pt idx="12563">
                        <c:v>12564</c:v>
                      </c:pt>
                      <c:pt idx="12564">
                        <c:v>12565</c:v>
                      </c:pt>
                      <c:pt idx="12565">
                        <c:v>12566</c:v>
                      </c:pt>
                      <c:pt idx="12566">
                        <c:v>12567</c:v>
                      </c:pt>
                      <c:pt idx="12567">
                        <c:v>12568</c:v>
                      </c:pt>
                      <c:pt idx="12568">
                        <c:v>12569</c:v>
                      </c:pt>
                      <c:pt idx="12569">
                        <c:v>12570</c:v>
                      </c:pt>
                      <c:pt idx="12570">
                        <c:v>12571</c:v>
                      </c:pt>
                      <c:pt idx="12571">
                        <c:v>12572</c:v>
                      </c:pt>
                      <c:pt idx="12572">
                        <c:v>12573</c:v>
                      </c:pt>
                      <c:pt idx="12573">
                        <c:v>12574</c:v>
                      </c:pt>
                      <c:pt idx="12574">
                        <c:v>12575</c:v>
                      </c:pt>
                      <c:pt idx="12575">
                        <c:v>12576</c:v>
                      </c:pt>
                      <c:pt idx="12576">
                        <c:v>12577</c:v>
                      </c:pt>
                      <c:pt idx="12577">
                        <c:v>12578</c:v>
                      </c:pt>
                      <c:pt idx="12578">
                        <c:v>12579</c:v>
                      </c:pt>
                      <c:pt idx="12579">
                        <c:v>12580</c:v>
                      </c:pt>
                      <c:pt idx="12580">
                        <c:v>12581</c:v>
                      </c:pt>
                      <c:pt idx="12581">
                        <c:v>12582</c:v>
                      </c:pt>
                      <c:pt idx="12582">
                        <c:v>12583</c:v>
                      </c:pt>
                      <c:pt idx="12583">
                        <c:v>12584</c:v>
                      </c:pt>
                      <c:pt idx="12584">
                        <c:v>12585</c:v>
                      </c:pt>
                      <c:pt idx="12585">
                        <c:v>12586</c:v>
                      </c:pt>
                      <c:pt idx="12586">
                        <c:v>12587</c:v>
                      </c:pt>
                      <c:pt idx="12587">
                        <c:v>12588</c:v>
                      </c:pt>
                      <c:pt idx="12588">
                        <c:v>12589</c:v>
                      </c:pt>
                      <c:pt idx="12589">
                        <c:v>12590</c:v>
                      </c:pt>
                      <c:pt idx="12590">
                        <c:v>12591</c:v>
                      </c:pt>
                      <c:pt idx="12591">
                        <c:v>12592</c:v>
                      </c:pt>
                      <c:pt idx="12592">
                        <c:v>12593</c:v>
                      </c:pt>
                      <c:pt idx="12593">
                        <c:v>12594</c:v>
                      </c:pt>
                      <c:pt idx="12594">
                        <c:v>12595</c:v>
                      </c:pt>
                      <c:pt idx="12595">
                        <c:v>12596</c:v>
                      </c:pt>
                      <c:pt idx="12596">
                        <c:v>12597</c:v>
                      </c:pt>
                      <c:pt idx="12597">
                        <c:v>12598</c:v>
                      </c:pt>
                      <c:pt idx="12598">
                        <c:v>12599</c:v>
                      </c:pt>
                      <c:pt idx="12599">
                        <c:v>12600</c:v>
                      </c:pt>
                      <c:pt idx="12600">
                        <c:v>12601</c:v>
                      </c:pt>
                      <c:pt idx="12601">
                        <c:v>12602</c:v>
                      </c:pt>
                      <c:pt idx="12602">
                        <c:v>12603</c:v>
                      </c:pt>
                      <c:pt idx="12603">
                        <c:v>12604</c:v>
                      </c:pt>
                      <c:pt idx="12604">
                        <c:v>12605</c:v>
                      </c:pt>
                      <c:pt idx="12605">
                        <c:v>12606</c:v>
                      </c:pt>
                      <c:pt idx="12606">
                        <c:v>12607</c:v>
                      </c:pt>
                      <c:pt idx="12607">
                        <c:v>12608</c:v>
                      </c:pt>
                      <c:pt idx="12608">
                        <c:v>12609</c:v>
                      </c:pt>
                      <c:pt idx="12609">
                        <c:v>12610</c:v>
                      </c:pt>
                      <c:pt idx="12610">
                        <c:v>12611</c:v>
                      </c:pt>
                      <c:pt idx="12611">
                        <c:v>12612</c:v>
                      </c:pt>
                      <c:pt idx="12612">
                        <c:v>12613</c:v>
                      </c:pt>
                      <c:pt idx="12613">
                        <c:v>12614</c:v>
                      </c:pt>
                      <c:pt idx="12614">
                        <c:v>12615</c:v>
                      </c:pt>
                      <c:pt idx="12615">
                        <c:v>12616</c:v>
                      </c:pt>
                      <c:pt idx="12616">
                        <c:v>12617</c:v>
                      </c:pt>
                      <c:pt idx="12617">
                        <c:v>12618</c:v>
                      </c:pt>
                      <c:pt idx="12618">
                        <c:v>12619</c:v>
                      </c:pt>
                      <c:pt idx="12619">
                        <c:v>12620</c:v>
                      </c:pt>
                      <c:pt idx="12620">
                        <c:v>12621</c:v>
                      </c:pt>
                      <c:pt idx="12621">
                        <c:v>12622</c:v>
                      </c:pt>
                      <c:pt idx="12622">
                        <c:v>12623</c:v>
                      </c:pt>
                      <c:pt idx="12623">
                        <c:v>12624</c:v>
                      </c:pt>
                      <c:pt idx="12624">
                        <c:v>12625</c:v>
                      </c:pt>
                      <c:pt idx="12625">
                        <c:v>12626</c:v>
                      </c:pt>
                      <c:pt idx="12626">
                        <c:v>12627</c:v>
                      </c:pt>
                      <c:pt idx="12627">
                        <c:v>12628</c:v>
                      </c:pt>
                      <c:pt idx="12628">
                        <c:v>12629</c:v>
                      </c:pt>
                      <c:pt idx="12629">
                        <c:v>12630</c:v>
                      </c:pt>
                      <c:pt idx="12630">
                        <c:v>12631</c:v>
                      </c:pt>
                      <c:pt idx="12631">
                        <c:v>12632</c:v>
                      </c:pt>
                      <c:pt idx="12632">
                        <c:v>12633</c:v>
                      </c:pt>
                      <c:pt idx="12633">
                        <c:v>12634</c:v>
                      </c:pt>
                      <c:pt idx="12634">
                        <c:v>12635</c:v>
                      </c:pt>
                      <c:pt idx="12635">
                        <c:v>12636</c:v>
                      </c:pt>
                      <c:pt idx="12636">
                        <c:v>12637</c:v>
                      </c:pt>
                      <c:pt idx="12637">
                        <c:v>12638</c:v>
                      </c:pt>
                      <c:pt idx="12638">
                        <c:v>12639</c:v>
                      </c:pt>
                      <c:pt idx="12639">
                        <c:v>12640</c:v>
                      </c:pt>
                      <c:pt idx="12640">
                        <c:v>12641</c:v>
                      </c:pt>
                      <c:pt idx="12641">
                        <c:v>12642</c:v>
                      </c:pt>
                      <c:pt idx="12642">
                        <c:v>12643</c:v>
                      </c:pt>
                      <c:pt idx="12643">
                        <c:v>12644</c:v>
                      </c:pt>
                      <c:pt idx="12644">
                        <c:v>12645</c:v>
                      </c:pt>
                      <c:pt idx="12645">
                        <c:v>12646</c:v>
                      </c:pt>
                      <c:pt idx="12646">
                        <c:v>12647</c:v>
                      </c:pt>
                      <c:pt idx="12647">
                        <c:v>12648</c:v>
                      </c:pt>
                      <c:pt idx="12648">
                        <c:v>12649</c:v>
                      </c:pt>
                      <c:pt idx="12649">
                        <c:v>12650</c:v>
                      </c:pt>
                      <c:pt idx="12650">
                        <c:v>12651</c:v>
                      </c:pt>
                      <c:pt idx="12651">
                        <c:v>12652</c:v>
                      </c:pt>
                      <c:pt idx="12652">
                        <c:v>12653</c:v>
                      </c:pt>
                      <c:pt idx="12653">
                        <c:v>12654</c:v>
                      </c:pt>
                      <c:pt idx="12654">
                        <c:v>12655</c:v>
                      </c:pt>
                      <c:pt idx="12655">
                        <c:v>12656</c:v>
                      </c:pt>
                      <c:pt idx="12656">
                        <c:v>12657</c:v>
                      </c:pt>
                      <c:pt idx="12657">
                        <c:v>12658</c:v>
                      </c:pt>
                      <c:pt idx="12658">
                        <c:v>12659</c:v>
                      </c:pt>
                      <c:pt idx="12659">
                        <c:v>12660</c:v>
                      </c:pt>
                      <c:pt idx="12660">
                        <c:v>12661</c:v>
                      </c:pt>
                      <c:pt idx="12661">
                        <c:v>12662</c:v>
                      </c:pt>
                      <c:pt idx="12662">
                        <c:v>12663</c:v>
                      </c:pt>
                      <c:pt idx="12663">
                        <c:v>12664</c:v>
                      </c:pt>
                      <c:pt idx="12664">
                        <c:v>12665</c:v>
                      </c:pt>
                      <c:pt idx="12665">
                        <c:v>12666</c:v>
                      </c:pt>
                      <c:pt idx="12666">
                        <c:v>12667</c:v>
                      </c:pt>
                      <c:pt idx="12667">
                        <c:v>12668</c:v>
                      </c:pt>
                      <c:pt idx="12668">
                        <c:v>12669</c:v>
                      </c:pt>
                      <c:pt idx="12669">
                        <c:v>12670</c:v>
                      </c:pt>
                      <c:pt idx="12670">
                        <c:v>12671</c:v>
                      </c:pt>
                      <c:pt idx="12671">
                        <c:v>12672</c:v>
                      </c:pt>
                      <c:pt idx="12672">
                        <c:v>12673</c:v>
                      </c:pt>
                      <c:pt idx="12673">
                        <c:v>12674</c:v>
                      </c:pt>
                      <c:pt idx="12674">
                        <c:v>12675</c:v>
                      </c:pt>
                      <c:pt idx="12675">
                        <c:v>12676</c:v>
                      </c:pt>
                      <c:pt idx="12676">
                        <c:v>12677</c:v>
                      </c:pt>
                      <c:pt idx="12677">
                        <c:v>12678</c:v>
                      </c:pt>
                      <c:pt idx="12678">
                        <c:v>12679</c:v>
                      </c:pt>
                      <c:pt idx="12679">
                        <c:v>12680</c:v>
                      </c:pt>
                      <c:pt idx="12680">
                        <c:v>12681</c:v>
                      </c:pt>
                      <c:pt idx="12681">
                        <c:v>12682</c:v>
                      </c:pt>
                      <c:pt idx="12682">
                        <c:v>12683</c:v>
                      </c:pt>
                      <c:pt idx="12683">
                        <c:v>12684</c:v>
                      </c:pt>
                      <c:pt idx="12684">
                        <c:v>12685</c:v>
                      </c:pt>
                      <c:pt idx="12685">
                        <c:v>12686</c:v>
                      </c:pt>
                      <c:pt idx="12686">
                        <c:v>12687</c:v>
                      </c:pt>
                      <c:pt idx="12687">
                        <c:v>12688</c:v>
                      </c:pt>
                      <c:pt idx="12688">
                        <c:v>12689</c:v>
                      </c:pt>
                      <c:pt idx="12689">
                        <c:v>12690</c:v>
                      </c:pt>
                      <c:pt idx="12690">
                        <c:v>12691</c:v>
                      </c:pt>
                      <c:pt idx="12691">
                        <c:v>12692</c:v>
                      </c:pt>
                      <c:pt idx="12692">
                        <c:v>12693</c:v>
                      </c:pt>
                      <c:pt idx="12693">
                        <c:v>12694</c:v>
                      </c:pt>
                      <c:pt idx="12694">
                        <c:v>12695</c:v>
                      </c:pt>
                      <c:pt idx="12695">
                        <c:v>12696</c:v>
                      </c:pt>
                      <c:pt idx="12696">
                        <c:v>12697</c:v>
                      </c:pt>
                      <c:pt idx="12697">
                        <c:v>12698</c:v>
                      </c:pt>
                      <c:pt idx="12698">
                        <c:v>12699</c:v>
                      </c:pt>
                      <c:pt idx="12699">
                        <c:v>12700</c:v>
                      </c:pt>
                      <c:pt idx="12700">
                        <c:v>12701</c:v>
                      </c:pt>
                      <c:pt idx="12701">
                        <c:v>12702</c:v>
                      </c:pt>
                      <c:pt idx="12702">
                        <c:v>12703</c:v>
                      </c:pt>
                      <c:pt idx="12703">
                        <c:v>12704</c:v>
                      </c:pt>
                      <c:pt idx="12704">
                        <c:v>12705</c:v>
                      </c:pt>
                      <c:pt idx="12705">
                        <c:v>12706</c:v>
                      </c:pt>
                      <c:pt idx="12706">
                        <c:v>12707</c:v>
                      </c:pt>
                      <c:pt idx="12707">
                        <c:v>12708</c:v>
                      </c:pt>
                      <c:pt idx="12708">
                        <c:v>12709</c:v>
                      </c:pt>
                      <c:pt idx="12709">
                        <c:v>12710</c:v>
                      </c:pt>
                      <c:pt idx="12710">
                        <c:v>12711</c:v>
                      </c:pt>
                      <c:pt idx="12711">
                        <c:v>12712</c:v>
                      </c:pt>
                      <c:pt idx="12712">
                        <c:v>12713</c:v>
                      </c:pt>
                      <c:pt idx="12713">
                        <c:v>12714</c:v>
                      </c:pt>
                      <c:pt idx="12714">
                        <c:v>12715</c:v>
                      </c:pt>
                      <c:pt idx="12715">
                        <c:v>12716</c:v>
                      </c:pt>
                      <c:pt idx="12716">
                        <c:v>12717</c:v>
                      </c:pt>
                      <c:pt idx="12717">
                        <c:v>12718</c:v>
                      </c:pt>
                      <c:pt idx="12718">
                        <c:v>12719</c:v>
                      </c:pt>
                      <c:pt idx="12719">
                        <c:v>12720</c:v>
                      </c:pt>
                      <c:pt idx="12720">
                        <c:v>12721</c:v>
                      </c:pt>
                      <c:pt idx="12721">
                        <c:v>12722</c:v>
                      </c:pt>
                      <c:pt idx="12722">
                        <c:v>12723</c:v>
                      </c:pt>
                      <c:pt idx="12723">
                        <c:v>12724</c:v>
                      </c:pt>
                      <c:pt idx="12724">
                        <c:v>12725</c:v>
                      </c:pt>
                      <c:pt idx="12725">
                        <c:v>12726</c:v>
                      </c:pt>
                      <c:pt idx="12726">
                        <c:v>12727</c:v>
                      </c:pt>
                      <c:pt idx="12727">
                        <c:v>12728</c:v>
                      </c:pt>
                      <c:pt idx="12728">
                        <c:v>12729</c:v>
                      </c:pt>
                      <c:pt idx="12729">
                        <c:v>12730</c:v>
                      </c:pt>
                      <c:pt idx="12730">
                        <c:v>12731</c:v>
                      </c:pt>
                      <c:pt idx="12731">
                        <c:v>12732</c:v>
                      </c:pt>
                      <c:pt idx="12732">
                        <c:v>12733</c:v>
                      </c:pt>
                      <c:pt idx="12733">
                        <c:v>12734</c:v>
                      </c:pt>
                      <c:pt idx="12734">
                        <c:v>12735</c:v>
                      </c:pt>
                      <c:pt idx="12735">
                        <c:v>12736</c:v>
                      </c:pt>
                      <c:pt idx="12736">
                        <c:v>12737</c:v>
                      </c:pt>
                      <c:pt idx="12737">
                        <c:v>12738</c:v>
                      </c:pt>
                      <c:pt idx="12738">
                        <c:v>12739</c:v>
                      </c:pt>
                      <c:pt idx="12739">
                        <c:v>12740</c:v>
                      </c:pt>
                      <c:pt idx="12740">
                        <c:v>12741</c:v>
                      </c:pt>
                      <c:pt idx="12741">
                        <c:v>12742</c:v>
                      </c:pt>
                      <c:pt idx="12742">
                        <c:v>12743</c:v>
                      </c:pt>
                      <c:pt idx="12743">
                        <c:v>12744</c:v>
                      </c:pt>
                      <c:pt idx="12744">
                        <c:v>12745</c:v>
                      </c:pt>
                      <c:pt idx="12745">
                        <c:v>12746</c:v>
                      </c:pt>
                      <c:pt idx="12746">
                        <c:v>12747</c:v>
                      </c:pt>
                      <c:pt idx="12747">
                        <c:v>12748</c:v>
                      </c:pt>
                      <c:pt idx="12748">
                        <c:v>12749</c:v>
                      </c:pt>
                      <c:pt idx="12749">
                        <c:v>12750</c:v>
                      </c:pt>
                      <c:pt idx="12750">
                        <c:v>12751</c:v>
                      </c:pt>
                      <c:pt idx="12751">
                        <c:v>12752</c:v>
                      </c:pt>
                      <c:pt idx="12752">
                        <c:v>12753</c:v>
                      </c:pt>
                      <c:pt idx="12753">
                        <c:v>12754</c:v>
                      </c:pt>
                      <c:pt idx="12754">
                        <c:v>12755</c:v>
                      </c:pt>
                      <c:pt idx="12755">
                        <c:v>12756</c:v>
                      </c:pt>
                      <c:pt idx="12756">
                        <c:v>12757</c:v>
                      </c:pt>
                      <c:pt idx="12757">
                        <c:v>12758</c:v>
                      </c:pt>
                      <c:pt idx="12758">
                        <c:v>12759</c:v>
                      </c:pt>
                      <c:pt idx="12759">
                        <c:v>12760</c:v>
                      </c:pt>
                      <c:pt idx="12760">
                        <c:v>12761</c:v>
                      </c:pt>
                      <c:pt idx="12761">
                        <c:v>12762</c:v>
                      </c:pt>
                      <c:pt idx="12762">
                        <c:v>12763</c:v>
                      </c:pt>
                      <c:pt idx="12763">
                        <c:v>12764</c:v>
                      </c:pt>
                      <c:pt idx="12764">
                        <c:v>12765</c:v>
                      </c:pt>
                      <c:pt idx="12765">
                        <c:v>12766</c:v>
                      </c:pt>
                      <c:pt idx="12766">
                        <c:v>12767</c:v>
                      </c:pt>
                      <c:pt idx="12767">
                        <c:v>12768</c:v>
                      </c:pt>
                      <c:pt idx="12768">
                        <c:v>12769</c:v>
                      </c:pt>
                      <c:pt idx="12769">
                        <c:v>12770</c:v>
                      </c:pt>
                      <c:pt idx="12770">
                        <c:v>12771</c:v>
                      </c:pt>
                      <c:pt idx="12771">
                        <c:v>12772</c:v>
                      </c:pt>
                      <c:pt idx="12772">
                        <c:v>12773</c:v>
                      </c:pt>
                      <c:pt idx="12773">
                        <c:v>12774</c:v>
                      </c:pt>
                      <c:pt idx="12774">
                        <c:v>12775</c:v>
                      </c:pt>
                      <c:pt idx="12775">
                        <c:v>12776</c:v>
                      </c:pt>
                      <c:pt idx="12776">
                        <c:v>12777</c:v>
                      </c:pt>
                      <c:pt idx="12777">
                        <c:v>12778</c:v>
                      </c:pt>
                      <c:pt idx="12778">
                        <c:v>12779</c:v>
                      </c:pt>
                      <c:pt idx="12779">
                        <c:v>12780</c:v>
                      </c:pt>
                      <c:pt idx="12780">
                        <c:v>12781</c:v>
                      </c:pt>
                      <c:pt idx="12781">
                        <c:v>12782</c:v>
                      </c:pt>
                      <c:pt idx="12782">
                        <c:v>12783</c:v>
                      </c:pt>
                      <c:pt idx="12783">
                        <c:v>12784</c:v>
                      </c:pt>
                      <c:pt idx="12784">
                        <c:v>12785</c:v>
                      </c:pt>
                      <c:pt idx="12785">
                        <c:v>12786</c:v>
                      </c:pt>
                      <c:pt idx="12786">
                        <c:v>12787</c:v>
                      </c:pt>
                      <c:pt idx="12787">
                        <c:v>12788</c:v>
                      </c:pt>
                      <c:pt idx="12788">
                        <c:v>12789</c:v>
                      </c:pt>
                      <c:pt idx="12789">
                        <c:v>12790</c:v>
                      </c:pt>
                      <c:pt idx="12790">
                        <c:v>12791</c:v>
                      </c:pt>
                      <c:pt idx="12791">
                        <c:v>12792</c:v>
                      </c:pt>
                      <c:pt idx="12792">
                        <c:v>12793</c:v>
                      </c:pt>
                      <c:pt idx="12793">
                        <c:v>12794</c:v>
                      </c:pt>
                      <c:pt idx="12794">
                        <c:v>12795</c:v>
                      </c:pt>
                      <c:pt idx="12795">
                        <c:v>12796</c:v>
                      </c:pt>
                      <c:pt idx="12796">
                        <c:v>12797</c:v>
                      </c:pt>
                      <c:pt idx="12797">
                        <c:v>12798</c:v>
                      </c:pt>
                      <c:pt idx="12798">
                        <c:v>12799</c:v>
                      </c:pt>
                      <c:pt idx="12799">
                        <c:v>12800</c:v>
                      </c:pt>
                      <c:pt idx="12800">
                        <c:v>12801</c:v>
                      </c:pt>
                      <c:pt idx="12801">
                        <c:v>12802</c:v>
                      </c:pt>
                      <c:pt idx="12802">
                        <c:v>12803</c:v>
                      </c:pt>
                      <c:pt idx="12803">
                        <c:v>12804</c:v>
                      </c:pt>
                      <c:pt idx="12804">
                        <c:v>12805</c:v>
                      </c:pt>
                      <c:pt idx="12805">
                        <c:v>12806</c:v>
                      </c:pt>
                      <c:pt idx="12806">
                        <c:v>12807</c:v>
                      </c:pt>
                      <c:pt idx="12807">
                        <c:v>12808</c:v>
                      </c:pt>
                      <c:pt idx="12808">
                        <c:v>12809</c:v>
                      </c:pt>
                      <c:pt idx="12809">
                        <c:v>12810</c:v>
                      </c:pt>
                      <c:pt idx="12810">
                        <c:v>12811</c:v>
                      </c:pt>
                      <c:pt idx="12811">
                        <c:v>12812</c:v>
                      </c:pt>
                      <c:pt idx="12812">
                        <c:v>12813</c:v>
                      </c:pt>
                      <c:pt idx="12813">
                        <c:v>12814</c:v>
                      </c:pt>
                      <c:pt idx="12814">
                        <c:v>12815</c:v>
                      </c:pt>
                      <c:pt idx="12815">
                        <c:v>12816</c:v>
                      </c:pt>
                      <c:pt idx="12816">
                        <c:v>12817</c:v>
                      </c:pt>
                      <c:pt idx="12817">
                        <c:v>12818</c:v>
                      </c:pt>
                      <c:pt idx="12818">
                        <c:v>12819</c:v>
                      </c:pt>
                      <c:pt idx="12819">
                        <c:v>12820</c:v>
                      </c:pt>
                      <c:pt idx="12820">
                        <c:v>12821</c:v>
                      </c:pt>
                      <c:pt idx="12821">
                        <c:v>12822</c:v>
                      </c:pt>
                      <c:pt idx="12822">
                        <c:v>12823</c:v>
                      </c:pt>
                      <c:pt idx="12823">
                        <c:v>12824</c:v>
                      </c:pt>
                      <c:pt idx="12824">
                        <c:v>12825</c:v>
                      </c:pt>
                      <c:pt idx="12825">
                        <c:v>12826</c:v>
                      </c:pt>
                      <c:pt idx="12826">
                        <c:v>12827</c:v>
                      </c:pt>
                      <c:pt idx="12827">
                        <c:v>12828</c:v>
                      </c:pt>
                      <c:pt idx="12828">
                        <c:v>12829</c:v>
                      </c:pt>
                      <c:pt idx="12829">
                        <c:v>12830</c:v>
                      </c:pt>
                      <c:pt idx="12830">
                        <c:v>12831</c:v>
                      </c:pt>
                      <c:pt idx="12831">
                        <c:v>12832</c:v>
                      </c:pt>
                      <c:pt idx="12832">
                        <c:v>12833</c:v>
                      </c:pt>
                      <c:pt idx="12833">
                        <c:v>12834</c:v>
                      </c:pt>
                      <c:pt idx="12834">
                        <c:v>12835</c:v>
                      </c:pt>
                      <c:pt idx="12835">
                        <c:v>12836</c:v>
                      </c:pt>
                      <c:pt idx="12836">
                        <c:v>12837</c:v>
                      </c:pt>
                      <c:pt idx="12837">
                        <c:v>12838</c:v>
                      </c:pt>
                      <c:pt idx="12838">
                        <c:v>12839</c:v>
                      </c:pt>
                      <c:pt idx="12839">
                        <c:v>12840</c:v>
                      </c:pt>
                      <c:pt idx="12840">
                        <c:v>12841</c:v>
                      </c:pt>
                      <c:pt idx="12841">
                        <c:v>12842</c:v>
                      </c:pt>
                      <c:pt idx="12842">
                        <c:v>12843</c:v>
                      </c:pt>
                      <c:pt idx="12843">
                        <c:v>12844</c:v>
                      </c:pt>
                      <c:pt idx="12844">
                        <c:v>12845</c:v>
                      </c:pt>
                      <c:pt idx="12845">
                        <c:v>12846</c:v>
                      </c:pt>
                      <c:pt idx="12846">
                        <c:v>12847</c:v>
                      </c:pt>
                      <c:pt idx="12847">
                        <c:v>12848</c:v>
                      </c:pt>
                      <c:pt idx="12848">
                        <c:v>12849</c:v>
                      </c:pt>
                      <c:pt idx="12849">
                        <c:v>12850</c:v>
                      </c:pt>
                      <c:pt idx="12850">
                        <c:v>12851</c:v>
                      </c:pt>
                      <c:pt idx="12851">
                        <c:v>12852</c:v>
                      </c:pt>
                      <c:pt idx="12852">
                        <c:v>12853</c:v>
                      </c:pt>
                      <c:pt idx="12853">
                        <c:v>12854</c:v>
                      </c:pt>
                      <c:pt idx="12854">
                        <c:v>12855</c:v>
                      </c:pt>
                      <c:pt idx="12855">
                        <c:v>12856</c:v>
                      </c:pt>
                      <c:pt idx="12856">
                        <c:v>12857</c:v>
                      </c:pt>
                      <c:pt idx="12857">
                        <c:v>12858</c:v>
                      </c:pt>
                      <c:pt idx="12858">
                        <c:v>12859</c:v>
                      </c:pt>
                      <c:pt idx="12859">
                        <c:v>12860</c:v>
                      </c:pt>
                      <c:pt idx="12860">
                        <c:v>12861</c:v>
                      </c:pt>
                      <c:pt idx="12861">
                        <c:v>12862</c:v>
                      </c:pt>
                      <c:pt idx="12862">
                        <c:v>12863</c:v>
                      </c:pt>
                      <c:pt idx="12863">
                        <c:v>12864</c:v>
                      </c:pt>
                      <c:pt idx="12864">
                        <c:v>12865</c:v>
                      </c:pt>
                      <c:pt idx="12865">
                        <c:v>12866</c:v>
                      </c:pt>
                      <c:pt idx="12866">
                        <c:v>12867</c:v>
                      </c:pt>
                      <c:pt idx="12867">
                        <c:v>12868</c:v>
                      </c:pt>
                      <c:pt idx="12868">
                        <c:v>12869</c:v>
                      </c:pt>
                      <c:pt idx="12869">
                        <c:v>12870</c:v>
                      </c:pt>
                      <c:pt idx="12870">
                        <c:v>12871</c:v>
                      </c:pt>
                      <c:pt idx="12871">
                        <c:v>12872</c:v>
                      </c:pt>
                      <c:pt idx="12872">
                        <c:v>12873</c:v>
                      </c:pt>
                      <c:pt idx="12873">
                        <c:v>12874</c:v>
                      </c:pt>
                      <c:pt idx="12874">
                        <c:v>12875</c:v>
                      </c:pt>
                      <c:pt idx="12875">
                        <c:v>12876</c:v>
                      </c:pt>
                      <c:pt idx="12876">
                        <c:v>12877</c:v>
                      </c:pt>
                      <c:pt idx="12877">
                        <c:v>12878</c:v>
                      </c:pt>
                      <c:pt idx="12878">
                        <c:v>12879</c:v>
                      </c:pt>
                      <c:pt idx="12879">
                        <c:v>12880</c:v>
                      </c:pt>
                      <c:pt idx="12880">
                        <c:v>12881</c:v>
                      </c:pt>
                      <c:pt idx="12881">
                        <c:v>12882</c:v>
                      </c:pt>
                      <c:pt idx="12882">
                        <c:v>12883</c:v>
                      </c:pt>
                      <c:pt idx="12883">
                        <c:v>12884</c:v>
                      </c:pt>
                      <c:pt idx="12884">
                        <c:v>12885</c:v>
                      </c:pt>
                      <c:pt idx="12885">
                        <c:v>12886</c:v>
                      </c:pt>
                      <c:pt idx="12886">
                        <c:v>12887</c:v>
                      </c:pt>
                      <c:pt idx="12887">
                        <c:v>12888</c:v>
                      </c:pt>
                      <c:pt idx="12888">
                        <c:v>12889</c:v>
                      </c:pt>
                      <c:pt idx="12889">
                        <c:v>12890</c:v>
                      </c:pt>
                      <c:pt idx="12890">
                        <c:v>12891</c:v>
                      </c:pt>
                      <c:pt idx="12891">
                        <c:v>12892</c:v>
                      </c:pt>
                      <c:pt idx="12892">
                        <c:v>12893</c:v>
                      </c:pt>
                      <c:pt idx="12893">
                        <c:v>12894</c:v>
                      </c:pt>
                      <c:pt idx="12894">
                        <c:v>12895</c:v>
                      </c:pt>
                      <c:pt idx="12895">
                        <c:v>12896</c:v>
                      </c:pt>
                      <c:pt idx="12896">
                        <c:v>12897</c:v>
                      </c:pt>
                      <c:pt idx="12897">
                        <c:v>12898</c:v>
                      </c:pt>
                      <c:pt idx="12898">
                        <c:v>12899</c:v>
                      </c:pt>
                      <c:pt idx="12899">
                        <c:v>12900</c:v>
                      </c:pt>
                      <c:pt idx="12900">
                        <c:v>12901</c:v>
                      </c:pt>
                      <c:pt idx="12901">
                        <c:v>12902</c:v>
                      </c:pt>
                      <c:pt idx="12902">
                        <c:v>12903</c:v>
                      </c:pt>
                      <c:pt idx="12903">
                        <c:v>12904</c:v>
                      </c:pt>
                      <c:pt idx="12904">
                        <c:v>12905</c:v>
                      </c:pt>
                      <c:pt idx="12905">
                        <c:v>12906</c:v>
                      </c:pt>
                      <c:pt idx="12906">
                        <c:v>12907</c:v>
                      </c:pt>
                      <c:pt idx="12907">
                        <c:v>12908</c:v>
                      </c:pt>
                      <c:pt idx="12908">
                        <c:v>12909</c:v>
                      </c:pt>
                      <c:pt idx="12909">
                        <c:v>12910</c:v>
                      </c:pt>
                      <c:pt idx="12910">
                        <c:v>12911</c:v>
                      </c:pt>
                      <c:pt idx="12911">
                        <c:v>12912</c:v>
                      </c:pt>
                      <c:pt idx="12912">
                        <c:v>12913</c:v>
                      </c:pt>
                      <c:pt idx="12913">
                        <c:v>12914</c:v>
                      </c:pt>
                      <c:pt idx="12914">
                        <c:v>12915</c:v>
                      </c:pt>
                      <c:pt idx="12915">
                        <c:v>12916</c:v>
                      </c:pt>
                      <c:pt idx="12916">
                        <c:v>12917</c:v>
                      </c:pt>
                      <c:pt idx="12917">
                        <c:v>12918</c:v>
                      </c:pt>
                      <c:pt idx="12918">
                        <c:v>12919</c:v>
                      </c:pt>
                      <c:pt idx="12919">
                        <c:v>12920</c:v>
                      </c:pt>
                      <c:pt idx="12920">
                        <c:v>12921</c:v>
                      </c:pt>
                      <c:pt idx="12921">
                        <c:v>12922</c:v>
                      </c:pt>
                      <c:pt idx="12922">
                        <c:v>12923</c:v>
                      </c:pt>
                      <c:pt idx="12923">
                        <c:v>12924</c:v>
                      </c:pt>
                      <c:pt idx="12924">
                        <c:v>12925</c:v>
                      </c:pt>
                      <c:pt idx="12925">
                        <c:v>12926</c:v>
                      </c:pt>
                      <c:pt idx="12926">
                        <c:v>12927</c:v>
                      </c:pt>
                      <c:pt idx="12927">
                        <c:v>12928</c:v>
                      </c:pt>
                      <c:pt idx="12928">
                        <c:v>12929</c:v>
                      </c:pt>
                      <c:pt idx="12929">
                        <c:v>12930</c:v>
                      </c:pt>
                      <c:pt idx="12930">
                        <c:v>12931</c:v>
                      </c:pt>
                      <c:pt idx="12931">
                        <c:v>12932</c:v>
                      </c:pt>
                      <c:pt idx="12932">
                        <c:v>12933</c:v>
                      </c:pt>
                      <c:pt idx="12933">
                        <c:v>12934</c:v>
                      </c:pt>
                      <c:pt idx="12934">
                        <c:v>12935</c:v>
                      </c:pt>
                      <c:pt idx="12935">
                        <c:v>12936</c:v>
                      </c:pt>
                      <c:pt idx="12936">
                        <c:v>12937</c:v>
                      </c:pt>
                      <c:pt idx="12937">
                        <c:v>12938</c:v>
                      </c:pt>
                      <c:pt idx="12938">
                        <c:v>12939</c:v>
                      </c:pt>
                      <c:pt idx="12939">
                        <c:v>12940</c:v>
                      </c:pt>
                      <c:pt idx="12940">
                        <c:v>12941</c:v>
                      </c:pt>
                      <c:pt idx="12941">
                        <c:v>12942</c:v>
                      </c:pt>
                      <c:pt idx="12942">
                        <c:v>12943</c:v>
                      </c:pt>
                      <c:pt idx="12943">
                        <c:v>12944</c:v>
                      </c:pt>
                      <c:pt idx="12944">
                        <c:v>12945</c:v>
                      </c:pt>
                      <c:pt idx="12945">
                        <c:v>12946</c:v>
                      </c:pt>
                      <c:pt idx="12946">
                        <c:v>12947</c:v>
                      </c:pt>
                      <c:pt idx="12947">
                        <c:v>12948</c:v>
                      </c:pt>
                      <c:pt idx="12948">
                        <c:v>12949</c:v>
                      </c:pt>
                      <c:pt idx="12949">
                        <c:v>12950</c:v>
                      </c:pt>
                      <c:pt idx="12950">
                        <c:v>12951</c:v>
                      </c:pt>
                      <c:pt idx="12951">
                        <c:v>12952</c:v>
                      </c:pt>
                      <c:pt idx="12952">
                        <c:v>12953</c:v>
                      </c:pt>
                      <c:pt idx="12953">
                        <c:v>12954</c:v>
                      </c:pt>
                      <c:pt idx="12954">
                        <c:v>12955</c:v>
                      </c:pt>
                      <c:pt idx="12955">
                        <c:v>12956</c:v>
                      </c:pt>
                      <c:pt idx="12956">
                        <c:v>12957</c:v>
                      </c:pt>
                      <c:pt idx="12957">
                        <c:v>12958</c:v>
                      </c:pt>
                      <c:pt idx="12958">
                        <c:v>12959</c:v>
                      </c:pt>
                      <c:pt idx="12959">
                        <c:v>12960</c:v>
                      </c:pt>
                      <c:pt idx="12960">
                        <c:v>12961</c:v>
                      </c:pt>
                      <c:pt idx="12961">
                        <c:v>12962</c:v>
                      </c:pt>
                      <c:pt idx="12962">
                        <c:v>12963</c:v>
                      </c:pt>
                      <c:pt idx="12963">
                        <c:v>12964</c:v>
                      </c:pt>
                      <c:pt idx="12964">
                        <c:v>12965</c:v>
                      </c:pt>
                      <c:pt idx="12965">
                        <c:v>12966</c:v>
                      </c:pt>
                      <c:pt idx="12966">
                        <c:v>12967</c:v>
                      </c:pt>
                      <c:pt idx="12967">
                        <c:v>12968</c:v>
                      </c:pt>
                      <c:pt idx="12968">
                        <c:v>12969</c:v>
                      </c:pt>
                      <c:pt idx="12969">
                        <c:v>12970</c:v>
                      </c:pt>
                      <c:pt idx="12970">
                        <c:v>12971</c:v>
                      </c:pt>
                      <c:pt idx="12971">
                        <c:v>12972</c:v>
                      </c:pt>
                      <c:pt idx="12972">
                        <c:v>12973</c:v>
                      </c:pt>
                      <c:pt idx="12973">
                        <c:v>12974</c:v>
                      </c:pt>
                      <c:pt idx="12974">
                        <c:v>12975</c:v>
                      </c:pt>
                      <c:pt idx="12975">
                        <c:v>12976</c:v>
                      </c:pt>
                      <c:pt idx="12976">
                        <c:v>12977</c:v>
                      </c:pt>
                      <c:pt idx="12977">
                        <c:v>12978</c:v>
                      </c:pt>
                      <c:pt idx="12978">
                        <c:v>12979</c:v>
                      </c:pt>
                      <c:pt idx="12979">
                        <c:v>12980</c:v>
                      </c:pt>
                      <c:pt idx="12980">
                        <c:v>12981</c:v>
                      </c:pt>
                      <c:pt idx="12981">
                        <c:v>12982</c:v>
                      </c:pt>
                      <c:pt idx="12982">
                        <c:v>12983</c:v>
                      </c:pt>
                      <c:pt idx="12983">
                        <c:v>12984</c:v>
                      </c:pt>
                      <c:pt idx="12984">
                        <c:v>12985</c:v>
                      </c:pt>
                      <c:pt idx="12985">
                        <c:v>12986</c:v>
                      </c:pt>
                      <c:pt idx="12986">
                        <c:v>12987</c:v>
                      </c:pt>
                      <c:pt idx="12987">
                        <c:v>12988</c:v>
                      </c:pt>
                      <c:pt idx="12988">
                        <c:v>12989</c:v>
                      </c:pt>
                      <c:pt idx="12989">
                        <c:v>12990</c:v>
                      </c:pt>
                      <c:pt idx="12990">
                        <c:v>12991</c:v>
                      </c:pt>
                      <c:pt idx="12991">
                        <c:v>12992</c:v>
                      </c:pt>
                      <c:pt idx="12992">
                        <c:v>12993</c:v>
                      </c:pt>
                      <c:pt idx="12993">
                        <c:v>12994</c:v>
                      </c:pt>
                      <c:pt idx="12994">
                        <c:v>12995</c:v>
                      </c:pt>
                      <c:pt idx="12995">
                        <c:v>12996</c:v>
                      </c:pt>
                      <c:pt idx="12996">
                        <c:v>12997</c:v>
                      </c:pt>
                      <c:pt idx="12997">
                        <c:v>12998</c:v>
                      </c:pt>
                      <c:pt idx="12998">
                        <c:v>12999</c:v>
                      </c:pt>
                      <c:pt idx="12999">
                        <c:v>13000</c:v>
                      </c:pt>
                      <c:pt idx="13000">
                        <c:v>13001</c:v>
                      </c:pt>
                      <c:pt idx="13001">
                        <c:v>13002</c:v>
                      </c:pt>
                      <c:pt idx="13002">
                        <c:v>13003</c:v>
                      </c:pt>
                      <c:pt idx="13003">
                        <c:v>13004</c:v>
                      </c:pt>
                      <c:pt idx="13004">
                        <c:v>13005</c:v>
                      </c:pt>
                      <c:pt idx="13005">
                        <c:v>13006</c:v>
                      </c:pt>
                      <c:pt idx="13006">
                        <c:v>13007</c:v>
                      </c:pt>
                      <c:pt idx="13007">
                        <c:v>13008</c:v>
                      </c:pt>
                      <c:pt idx="13008">
                        <c:v>13009</c:v>
                      </c:pt>
                      <c:pt idx="13009">
                        <c:v>13010</c:v>
                      </c:pt>
                      <c:pt idx="13010">
                        <c:v>13011</c:v>
                      </c:pt>
                      <c:pt idx="13011">
                        <c:v>13012</c:v>
                      </c:pt>
                      <c:pt idx="13012">
                        <c:v>13013</c:v>
                      </c:pt>
                      <c:pt idx="13013">
                        <c:v>13014</c:v>
                      </c:pt>
                      <c:pt idx="13014">
                        <c:v>13015</c:v>
                      </c:pt>
                      <c:pt idx="13015">
                        <c:v>13016</c:v>
                      </c:pt>
                      <c:pt idx="13016">
                        <c:v>13017</c:v>
                      </c:pt>
                      <c:pt idx="13017">
                        <c:v>13018</c:v>
                      </c:pt>
                      <c:pt idx="13018">
                        <c:v>13019</c:v>
                      </c:pt>
                      <c:pt idx="13019">
                        <c:v>13020</c:v>
                      </c:pt>
                      <c:pt idx="13020">
                        <c:v>13021</c:v>
                      </c:pt>
                      <c:pt idx="13021">
                        <c:v>13022</c:v>
                      </c:pt>
                      <c:pt idx="13022">
                        <c:v>13023</c:v>
                      </c:pt>
                      <c:pt idx="13023">
                        <c:v>13024</c:v>
                      </c:pt>
                      <c:pt idx="13024">
                        <c:v>13025</c:v>
                      </c:pt>
                      <c:pt idx="13025">
                        <c:v>13026</c:v>
                      </c:pt>
                      <c:pt idx="13026">
                        <c:v>13027</c:v>
                      </c:pt>
                      <c:pt idx="13027">
                        <c:v>13028</c:v>
                      </c:pt>
                      <c:pt idx="13028">
                        <c:v>13029</c:v>
                      </c:pt>
                      <c:pt idx="13029">
                        <c:v>13030</c:v>
                      </c:pt>
                      <c:pt idx="13030">
                        <c:v>13031</c:v>
                      </c:pt>
                      <c:pt idx="13031">
                        <c:v>13032</c:v>
                      </c:pt>
                      <c:pt idx="13032">
                        <c:v>13033</c:v>
                      </c:pt>
                      <c:pt idx="13033">
                        <c:v>13034</c:v>
                      </c:pt>
                      <c:pt idx="13034">
                        <c:v>13035</c:v>
                      </c:pt>
                      <c:pt idx="13035">
                        <c:v>13036</c:v>
                      </c:pt>
                      <c:pt idx="13036">
                        <c:v>13037</c:v>
                      </c:pt>
                      <c:pt idx="13037">
                        <c:v>13038</c:v>
                      </c:pt>
                      <c:pt idx="13038">
                        <c:v>13039</c:v>
                      </c:pt>
                      <c:pt idx="13039">
                        <c:v>13040</c:v>
                      </c:pt>
                      <c:pt idx="13040">
                        <c:v>13041</c:v>
                      </c:pt>
                      <c:pt idx="13041">
                        <c:v>13042</c:v>
                      </c:pt>
                      <c:pt idx="13042">
                        <c:v>13043</c:v>
                      </c:pt>
                      <c:pt idx="13043">
                        <c:v>13044</c:v>
                      </c:pt>
                      <c:pt idx="13044">
                        <c:v>13045</c:v>
                      </c:pt>
                      <c:pt idx="13045">
                        <c:v>13046</c:v>
                      </c:pt>
                      <c:pt idx="13046">
                        <c:v>13047</c:v>
                      </c:pt>
                      <c:pt idx="13047">
                        <c:v>13048</c:v>
                      </c:pt>
                      <c:pt idx="13048">
                        <c:v>13049</c:v>
                      </c:pt>
                      <c:pt idx="13049">
                        <c:v>13050</c:v>
                      </c:pt>
                      <c:pt idx="13050">
                        <c:v>13051</c:v>
                      </c:pt>
                      <c:pt idx="13051">
                        <c:v>13052</c:v>
                      </c:pt>
                      <c:pt idx="13052">
                        <c:v>13053</c:v>
                      </c:pt>
                      <c:pt idx="13053">
                        <c:v>13054</c:v>
                      </c:pt>
                      <c:pt idx="13054">
                        <c:v>13055</c:v>
                      </c:pt>
                      <c:pt idx="13055">
                        <c:v>13056</c:v>
                      </c:pt>
                      <c:pt idx="13056">
                        <c:v>13057</c:v>
                      </c:pt>
                      <c:pt idx="13057">
                        <c:v>13058</c:v>
                      </c:pt>
                      <c:pt idx="13058">
                        <c:v>13059</c:v>
                      </c:pt>
                      <c:pt idx="13059">
                        <c:v>13060</c:v>
                      </c:pt>
                      <c:pt idx="13060">
                        <c:v>13061</c:v>
                      </c:pt>
                      <c:pt idx="13061">
                        <c:v>13062</c:v>
                      </c:pt>
                      <c:pt idx="13062">
                        <c:v>13063</c:v>
                      </c:pt>
                      <c:pt idx="13063">
                        <c:v>13064</c:v>
                      </c:pt>
                      <c:pt idx="13064">
                        <c:v>13065</c:v>
                      </c:pt>
                      <c:pt idx="13065">
                        <c:v>13066</c:v>
                      </c:pt>
                      <c:pt idx="13066">
                        <c:v>13067</c:v>
                      </c:pt>
                      <c:pt idx="13067">
                        <c:v>13068</c:v>
                      </c:pt>
                      <c:pt idx="13068">
                        <c:v>13069</c:v>
                      </c:pt>
                      <c:pt idx="13069">
                        <c:v>13070</c:v>
                      </c:pt>
                      <c:pt idx="13070">
                        <c:v>13071</c:v>
                      </c:pt>
                      <c:pt idx="13071">
                        <c:v>13072</c:v>
                      </c:pt>
                      <c:pt idx="13072">
                        <c:v>13073</c:v>
                      </c:pt>
                      <c:pt idx="13073">
                        <c:v>13074</c:v>
                      </c:pt>
                      <c:pt idx="13074">
                        <c:v>13075</c:v>
                      </c:pt>
                      <c:pt idx="13075">
                        <c:v>13076</c:v>
                      </c:pt>
                      <c:pt idx="13076">
                        <c:v>13077</c:v>
                      </c:pt>
                      <c:pt idx="13077">
                        <c:v>13078</c:v>
                      </c:pt>
                      <c:pt idx="13078">
                        <c:v>13079</c:v>
                      </c:pt>
                      <c:pt idx="13079">
                        <c:v>13080</c:v>
                      </c:pt>
                      <c:pt idx="13080">
                        <c:v>13081</c:v>
                      </c:pt>
                      <c:pt idx="13081">
                        <c:v>13082</c:v>
                      </c:pt>
                      <c:pt idx="13082">
                        <c:v>13083</c:v>
                      </c:pt>
                      <c:pt idx="13083">
                        <c:v>13084</c:v>
                      </c:pt>
                      <c:pt idx="13084">
                        <c:v>13085</c:v>
                      </c:pt>
                      <c:pt idx="13085">
                        <c:v>13086</c:v>
                      </c:pt>
                      <c:pt idx="13086">
                        <c:v>13087</c:v>
                      </c:pt>
                      <c:pt idx="13087">
                        <c:v>13088</c:v>
                      </c:pt>
                      <c:pt idx="13088">
                        <c:v>13089</c:v>
                      </c:pt>
                      <c:pt idx="13089">
                        <c:v>13090</c:v>
                      </c:pt>
                      <c:pt idx="13090">
                        <c:v>13091</c:v>
                      </c:pt>
                      <c:pt idx="13091">
                        <c:v>13092</c:v>
                      </c:pt>
                      <c:pt idx="13092">
                        <c:v>13093</c:v>
                      </c:pt>
                      <c:pt idx="13093">
                        <c:v>13094</c:v>
                      </c:pt>
                      <c:pt idx="13094">
                        <c:v>13095</c:v>
                      </c:pt>
                      <c:pt idx="13095">
                        <c:v>13096</c:v>
                      </c:pt>
                      <c:pt idx="13096">
                        <c:v>13097</c:v>
                      </c:pt>
                      <c:pt idx="13097">
                        <c:v>13098</c:v>
                      </c:pt>
                      <c:pt idx="13098">
                        <c:v>13099</c:v>
                      </c:pt>
                      <c:pt idx="13099">
                        <c:v>13100</c:v>
                      </c:pt>
                      <c:pt idx="13100">
                        <c:v>13101</c:v>
                      </c:pt>
                      <c:pt idx="13101">
                        <c:v>13102</c:v>
                      </c:pt>
                      <c:pt idx="13102">
                        <c:v>13103</c:v>
                      </c:pt>
                      <c:pt idx="13103">
                        <c:v>13104</c:v>
                      </c:pt>
                      <c:pt idx="13104">
                        <c:v>13105</c:v>
                      </c:pt>
                      <c:pt idx="13105">
                        <c:v>13106</c:v>
                      </c:pt>
                      <c:pt idx="13106">
                        <c:v>13107</c:v>
                      </c:pt>
                      <c:pt idx="13107">
                        <c:v>13108</c:v>
                      </c:pt>
                      <c:pt idx="13108">
                        <c:v>13109</c:v>
                      </c:pt>
                      <c:pt idx="13109">
                        <c:v>13110</c:v>
                      </c:pt>
                      <c:pt idx="13110">
                        <c:v>13111</c:v>
                      </c:pt>
                      <c:pt idx="13111">
                        <c:v>13112</c:v>
                      </c:pt>
                      <c:pt idx="13112">
                        <c:v>13113</c:v>
                      </c:pt>
                      <c:pt idx="13113">
                        <c:v>13114</c:v>
                      </c:pt>
                      <c:pt idx="13114">
                        <c:v>13115</c:v>
                      </c:pt>
                      <c:pt idx="13115">
                        <c:v>13116</c:v>
                      </c:pt>
                      <c:pt idx="13116">
                        <c:v>13117</c:v>
                      </c:pt>
                      <c:pt idx="13117">
                        <c:v>13118</c:v>
                      </c:pt>
                      <c:pt idx="13118">
                        <c:v>13119</c:v>
                      </c:pt>
                      <c:pt idx="13119">
                        <c:v>13120</c:v>
                      </c:pt>
                      <c:pt idx="13120">
                        <c:v>13121</c:v>
                      </c:pt>
                      <c:pt idx="13121">
                        <c:v>13122</c:v>
                      </c:pt>
                      <c:pt idx="13122">
                        <c:v>13123</c:v>
                      </c:pt>
                      <c:pt idx="13123">
                        <c:v>13124</c:v>
                      </c:pt>
                      <c:pt idx="13124">
                        <c:v>13125</c:v>
                      </c:pt>
                      <c:pt idx="13125">
                        <c:v>13126</c:v>
                      </c:pt>
                      <c:pt idx="13126">
                        <c:v>13127</c:v>
                      </c:pt>
                      <c:pt idx="13127">
                        <c:v>13128</c:v>
                      </c:pt>
                      <c:pt idx="13128">
                        <c:v>13129</c:v>
                      </c:pt>
                      <c:pt idx="13129">
                        <c:v>13130</c:v>
                      </c:pt>
                      <c:pt idx="13130">
                        <c:v>13131</c:v>
                      </c:pt>
                      <c:pt idx="13131">
                        <c:v>13132</c:v>
                      </c:pt>
                      <c:pt idx="13132">
                        <c:v>13133</c:v>
                      </c:pt>
                      <c:pt idx="13133">
                        <c:v>13134</c:v>
                      </c:pt>
                      <c:pt idx="13134">
                        <c:v>13135</c:v>
                      </c:pt>
                      <c:pt idx="13135">
                        <c:v>13136</c:v>
                      </c:pt>
                      <c:pt idx="13136">
                        <c:v>13137</c:v>
                      </c:pt>
                      <c:pt idx="13137">
                        <c:v>13138</c:v>
                      </c:pt>
                      <c:pt idx="13138">
                        <c:v>13139</c:v>
                      </c:pt>
                      <c:pt idx="13139">
                        <c:v>13140</c:v>
                      </c:pt>
                      <c:pt idx="13140">
                        <c:v>13141</c:v>
                      </c:pt>
                      <c:pt idx="13141">
                        <c:v>13142</c:v>
                      </c:pt>
                      <c:pt idx="13142">
                        <c:v>13143</c:v>
                      </c:pt>
                      <c:pt idx="13143">
                        <c:v>13144</c:v>
                      </c:pt>
                      <c:pt idx="13144">
                        <c:v>13145</c:v>
                      </c:pt>
                      <c:pt idx="13145">
                        <c:v>13146</c:v>
                      </c:pt>
                      <c:pt idx="13146">
                        <c:v>13147</c:v>
                      </c:pt>
                      <c:pt idx="13147">
                        <c:v>13148</c:v>
                      </c:pt>
                      <c:pt idx="13148">
                        <c:v>13149</c:v>
                      </c:pt>
                      <c:pt idx="13149">
                        <c:v>13150</c:v>
                      </c:pt>
                      <c:pt idx="13150">
                        <c:v>13151</c:v>
                      </c:pt>
                      <c:pt idx="13151">
                        <c:v>13152</c:v>
                      </c:pt>
                      <c:pt idx="13152">
                        <c:v>13153</c:v>
                      </c:pt>
                      <c:pt idx="13153">
                        <c:v>13154</c:v>
                      </c:pt>
                      <c:pt idx="13154">
                        <c:v>13155</c:v>
                      </c:pt>
                      <c:pt idx="13155">
                        <c:v>13156</c:v>
                      </c:pt>
                      <c:pt idx="13156">
                        <c:v>13157</c:v>
                      </c:pt>
                      <c:pt idx="13157">
                        <c:v>13158</c:v>
                      </c:pt>
                      <c:pt idx="13158">
                        <c:v>13159</c:v>
                      </c:pt>
                      <c:pt idx="13159">
                        <c:v>13160</c:v>
                      </c:pt>
                      <c:pt idx="13160">
                        <c:v>13161</c:v>
                      </c:pt>
                      <c:pt idx="13161">
                        <c:v>13162</c:v>
                      </c:pt>
                      <c:pt idx="13162">
                        <c:v>13163</c:v>
                      </c:pt>
                      <c:pt idx="13163">
                        <c:v>13164</c:v>
                      </c:pt>
                      <c:pt idx="13164">
                        <c:v>13165</c:v>
                      </c:pt>
                      <c:pt idx="13165">
                        <c:v>13166</c:v>
                      </c:pt>
                      <c:pt idx="13166">
                        <c:v>13167</c:v>
                      </c:pt>
                      <c:pt idx="13167">
                        <c:v>13168</c:v>
                      </c:pt>
                      <c:pt idx="13168">
                        <c:v>13169</c:v>
                      </c:pt>
                      <c:pt idx="13169">
                        <c:v>13170</c:v>
                      </c:pt>
                      <c:pt idx="13170">
                        <c:v>13171</c:v>
                      </c:pt>
                      <c:pt idx="13171">
                        <c:v>13172</c:v>
                      </c:pt>
                      <c:pt idx="13172">
                        <c:v>13173</c:v>
                      </c:pt>
                      <c:pt idx="13173">
                        <c:v>13174</c:v>
                      </c:pt>
                      <c:pt idx="13174">
                        <c:v>13175</c:v>
                      </c:pt>
                      <c:pt idx="13175">
                        <c:v>13176</c:v>
                      </c:pt>
                      <c:pt idx="13176">
                        <c:v>13177</c:v>
                      </c:pt>
                      <c:pt idx="13177">
                        <c:v>13178</c:v>
                      </c:pt>
                      <c:pt idx="13178">
                        <c:v>13179</c:v>
                      </c:pt>
                      <c:pt idx="13179">
                        <c:v>13180</c:v>
                      </c:pt>
                      <c:pt idx="13180">
                        <c:v>13181</c:v>
                      </c:pt>
                      <c:pt idx="13181">
                        <c:v>13182</c:v>
                      </c:pt>
                      <c:pt idx="13182">
                        <c:v>13183</c:v>
                      </c:pt>
                      <c:pt idx="13183">
                        <c:v>13184</c:v>
                      </c:pt>
                      <c:pt idx="13184">
                        <c:v>13185</c:v>
                      </c:pt>
                      <c:pt idx="13185">
                        <c:v>13186</c:v>
                      </c:pt>
                      <c:pt idx="13186">
                        <c:v>13187</c:v>
                      </c:pt>
                      <c:pt idx="13187">
                        <c:v>13188</c:v>
                      </c:pt>
                      <c:pt idx="13188">
                        <c:v>13189</c:v>
                      </c:pt>
                      <c:pt idx="13189">
                        <c:v>13190</c:v>
                      </c:pt>
                      <c:pt idx="13190">
                        <c:v>13191</c:v>
                      </c:pt>
                      <c:pt idx="13191">
                        <c:v>13192</c:v>
                      </c:pt>
                      <c:pt idx="13192">
                        <c:v>13193</c:v>
                      </c:pt>
                      <c:pt idx="13193">
                        <c:v>13194</c:v>
                      </c:pt>
                      <c:pt idx="13194">
                        <c:v>13195</c:v>
                      </c:pt>
                      <c:pt idx="13195">
                        <c:v>13196</c:v>
                      </c:pt>
                      <c:pt idx="13196">
                        <c:v>13197</c:v>
                      </c:pt>
                      <c:pt idx="13197">
                        <c:v>13198</c:v>
                      </c:pt>
                      <c:pt idx="13198">
                        <c:v>13199</c:v>
                      </c:pt>
                      <c:pt idx="13199">
                        <c:v>13200</c:v>
                      </c:pt>
                      <c:pt idx="13200">
                        <c:v>13201</c:v>
                      </c:pt>
                      <c:pt idx="13201">
                        <c:v>13202</c:v>
                      </c:pt>
                      <c:pt idx="13202">
                        <c:v>13203</c:v>
                      </c:pt>
                      <c:pt idx="13203">
                        <c:v>13204</c:v>
                      </c:pt>
                      <c:pt idx="13204">
                        <c:v>13205</c:v>
                      </c:pt>
                      <c:pt idx="13205">
                        <c:v>13206</c:v>
                      </c:pt>
                      <c:pt idx="13206">
                        <c:v>13207</c:v>
                      </c:pt>
                      <c:pt idx="13207">
                        <c:v>13208</c:v>
                      </c:pt>
                      <c:pt idx="13208">
                        <c:v>13209</c:v>
                      </c:pt>
                      <c:pt idx="13209">
                        <c:v>13210</c:v>
                      </c:pt>
                      <c:pt idx="13210">
                        <c:v>13211</c:v>
                      </c:pt>
                      <c:pt idx="13211">
                        <c:v>13212</c:v>
                      </c:pt>
                      <c:pt idx="13212">
                        <c:v>13213</c:v>
                      </c:pt>
                      <c:pt idx="13213">
                        <c:v>13214</c:v>
                      </c:pt>
                      <c:pt idx="13214">
                        <c:v>13215</c:v>
                      </c:pt>
                      <c:pt idx="13215">
                        <c:v>13216</c:v>
                      </c:pt>
                      <c:pt idx="13216">
                        <c:v>13217</c:v>
                      </c:pt>
                      <c:pt idx="13217">
                        <c:v>13218</c:v>
                      </c:pt>
                      <c:pt idx="13218">
                        <c:v>13219</c:v>
                      </c:pt>
                      <c:pt idx="13219">
                        <c:v>13220</c:v>
                      </c:pt>
                      <c:pt idx="13220">
                        <c:v>13221</c:v>
                      </c:pt>
                      <c:pt idx="13221">
                        <c:v>13222</c:v>
                      </c:pt>
                      <c:pt idx="13222">
                        <c:v>13223</c:v>
                      </c:pt>
                      <c:pt idx="13223">
                        <c:v>13224</c:v>
                      </c:pt>
                      <c:pt idx="13224">
                        <c:v>13225</c:v>
                      </c:pt>
                      <c:pt idx="13225">
                        <c:v>13226</c:v>
                      </c:pt>
                      <c:pt idx="13226">
                        <c:v>13227</c:v>
                      </c:pt>
                      <c:pt idx="13227">
                        <c:v>13228</c:v>
                      </c:pt>
                      <c:pt idx="13228">
                        <c:v>13229</c:v>
                      </c:pt>
                      <c:pt idx="13229">
                        <c:v>13230</c:v>
                      </c:pt>
                      <c:pt idx="13230">
                        <c:v>13231</c:v>
                      </c:pt>
                      <c:pt idx="13231">
                        <c:v>13232</c:v>
                      </c:pt>
                      <c:pt idx="13232">
                        <c:v>13233</c:v>
                      </c:pt>
                      <c:pt idx="13233">
                        <c:v>13234</c:v>
                      </c:pt>
                      <c:pt idx="13234">
                        <c:v>13235</c:v>
                      </c:pt>
                      <c:pt idx="13235">
                        <c:v>13236</c:v>
                      </c:pt>
                      <c:pt idx="13236">
                        <c:v>13237</c:v>
                      </c:pt>
                      <c:pt idx="13237">
                        <c:v>13238</c:v>
                      </c:pt>
                      <c:pt idx="13238">
                        <c:v>13239</c:v>
                      </c:pt>
                      <c:pt idx="13239">
                        <c:v>13240</c:v>
                      </c:pt>
                      <c:pt idx="13240">
                        <c:v>13241</c:v>
                      </c:pt>
                      <c:pt idx="13241">
                        <c:v>13242</c:v>
                      </c:pt>
                      <c:pt idx="13242">
                        <c:v>13243</c:v>
                      </c:pt>
                      <c:pt idx="13243">
                        <c:v>13244</c:v>
                      </c:pt>
                      <c:pt idx="13244">
                        <c:v>13245</c:v>
                      </c:pt>
                      <c:pt idx="13245">
                        <c:v>13246</c:v>
                      </c:pt>
                      <c:pt idx="13246">
                        <c:v>13247</c:v>
                      </c:pt>
                      <c:pt idx="13247">
                        <c:v>13248</c:v>
                      </c:pt>
                      <c:pt idx="13248">
                        <c:v>13249</c:v>
                      </c:pt>
                      <c:pt idx="13249">
                        <c:v>13250</c:v>
                      </c:pt>
                      <c:pt idx="13250">
                        <c:v>13251</c:v>
                      </c:pt>
                      <c:pt idx="13251">
                        <c:v>13252</c:v>
                      </c:pt>
                      <c:pt idx="13252">
                        <c:v>13253</c:v>
                      </c:pt>
                      <c:pt idx="13253">
                        <c:v>13254</c:v>
                      </c:pt>
                      <c:pt idx="13254">
                        <c:v>13255</c:v>
                      </c:pt>
                      <c:pt idx="13255">
                        <c:v>13256</c:v>
                      </c:pt>
                      <c:pt idx="13256">
                        <c:v>13257</c:v>
                      </c:pt>
                      <c:pt idx="13257">
                        <c:v>13258</c:v>
                      </c:pt>
                      <c:pt idx="13258">
                        <c:v>13259</c:v>
                      </c:pt>
                      <c:pt idx="13259">
                        <c:v>13260</c:v>
                      </c:pt>
                      <c:pt idx="13260">
                        <c:v>13261</c:v>
                      </c:pt>
                      <c:pt idx="13261">
                        <c:v>13262</c:v>
                      </c:pt>
                      <c:pt idx="13262">
                        <c:v>13263</c:v>
                      </c:pt>
                      <c:pt idx="13263">
                        <c:v>13264</c:v>
                      </c:pt>
                      <c:pt idx="13264">
                        <c:v>13265</c:v>
                      </c:pt>
                      <c:pt idx="13265">
                        <c:v>13266</c:v>
                      </c:pt>
                      <c:pt idx="13266">
                        <c:v>13267</c:v>
                      </c:pt>
                      <c:pt idx="13267">
                        <c:v>13268</c:v>
                      </c:pt>
                      <c:pt idx="13268">
                        <c:v>13269</c:v>
                      </c:pt>
                      <c:pt idx="13269">
                        <c:v>13270</c:v>
                      </c:pt>
                      <c:pt idx="13270">
                        <c:v>13271</c:v>
                      </c:pt>
                      <c:pt idx="13271">
                        <c:v>13272</c:v>
                      </c:pt>
                      <c:pt idx="13272">
                        <c:v>13273</c:v>
                      </c:pt>
                      <c:pt idx="13273">
                        <c:v>13274</c:v>
                      </c:pt>
                      <c:pt idx="13274">
                        <c:v>13275</c:v>
                      </c:pt>
                      <c:pt idx="13275">
                        <c:v>13276</c:v>
                      </c:pt>
                      <c:pt idx="13276">
                        <c:v>13277</c:v>
                      </c:pt>
                      <c:pt idx="13277">
                        <c:v>13278</c:v>
                      </c:pt>
                      <c:pt idx="13278">
                        <c:v>13279</c:v>
                      </c:pt>
                      <c:pt idx="13279">
                        <c:v>13280</c:v>
                      </c:pt>
                      <c:pt idx="13280">
                        <c:v>13281</c:v>
                      </c:pt>
                      <c:pt idx="13281">
                        <c:v>13282</c:v>
                      </c:pt>
                      <c:pt idx="13282">
                        <c:v>13283</c:v>
                      </c:pt>
                      <c:pt idx="13283">
                        <c:v>13284</c:v>
                      </c:pt>
                      <c:pt idx="13284">
                        <c:v>13285</c:v>
                      </c:pt>
                      <c:pt idx="13285">
                        <c:v>13286</c:v>
                      </c:pt>
                      <c:pt idx="13286">
                        <c:v>13287</c:v>
                      </c:pt>
                      <c:pt idx="13287">
                        <c:v>13288</c:v>
                      </c:pt>
                      <c:pt idx="13288">
                        <c:v>13289</c:v>
                      </c:pt>
                      <c:pt idx="13289">
                        <c:v>13290</c:v>
                      </c:pt>
                      <c:pt idx="13290">
                        <c:v>13291</c:v>
                      </c:pt>
                      <c:pt idx="13291">
                        <c:v>13292</c:v>
                      </c:pt>
                      <c:pt idx="13292">
                        <c:v>13293</c:v>
                      </c:pt>
                      <c:pt idx="13293">
                        <c:v>13294</c:v>
                      </c:pt>
                      <c:pt idx="13294">
                        <c:v>13295</c:v>
                      </c:pt>
                      <c:pt idx="13295">
                        <c:v>13296</c:v>
                      </c:pt>
                      <c:pt idx="13296">
                        <c:v>13297</c:v>
                      </c:pt>
                      <c:pt idx="13297">
                        <c:v>13298</c:v>
                      </c:pt>
                      <c:pt idx="13298">
                        <c:v>13299</c:v>
                      </c:pt>
                      <c:pt idx="13299">
                        <c:v>13300</c:v>
                      </c:pt>
                      <c:pt idx="13300">
                        <c:v>13301</c:v>
                      </c:pt>
                      <c:pt idx="13301">
                        <c:v>13302</c:v>
                      </c:pt>
                      <c:pt idx="13302">
                        <c:v>13303</c:v>
                      </c:pt>
                      <c:pt idx="13303">
                        <c:v>13304</c:v>
                      </c:pt>
                      <c:pt idx="13304">
                        <c:v>13305</c:v>
                      </c:pt>
                      <c:pt idx="13305">
                        <c:v>13306</c:v>
                      </c:pt>
                      <c:pt idx="13306">
                        <c:v>13307</c:v>
                      </c:pt>
                      <c:pt idx="13307">
                        <c:v>13308</c:v>
                      </c:pt>
                      <c:pt idx="13308">
                        <c:v>13309</c:v>
                      </c:pt>
                      <c:pt idx="13309">
                        <c:v>13310</c:v>
                      </c:pt>
                      <c:pt idx="13310">
                        <c:v>13311</c:v>
                      </c:pt>
                      <c:pt idx="13311">
                        <c:v>13312</c:v>
                      </c:pt>
                      <c:pt idx="13312">
                        <c:v>13313</c:v>
                      </c:pt>
                      <c:pt idx="13313">
                        <c:v>13314</c:v>
                      </c:pt>
                      <c:pt idx="13314">
                        <c:v>13315</c:v>
                      </c:pt>
                      <c:pt idx="13315">
                        <c:v>13316</c:v>
                      </c:pt>
                      <c:pt idx="13316">
                        <c:v>13317</c:v>
                      </c:pt>
                      <c:pt idx="13317">
                        <c:v>13318</c:v>
                      </c:pt>
                      <c:pt idx="13318">
                        <c:v>13319</c:v>
                      </c:pt>
                      <c:pt idx="13319">
                        <c:v>13320</c:v>
                      </c:pt>
                      <c:pt idx="13320">
                        <c:v>13321</c:v>
                      </c:pt>
                      <c:pt idx="13321">
                        <c:v>13322</c:v>
                      </c:pt>
                      <c:pt idx="13322">
                        <c:v>13323</c:v>
                      </c:pt>
                      <c:pt idx="13323">
                        <c:v>13324</c:v>
                      </c:pt>
                      <c:pt idx="13324">
                        <c:v>13325</c:v>
                      </c:pt>
                      <c:pt idx="13325">
                        <c:v>13326</c:v>
                      </c:pt>
                      <c:pt idx="13326">
                        <c:v>13327</c:v>
                      </c:pt>
                      <c:pt idx="13327">
                        <c:v>13328</c:v>
                      </c:pt>
                      <c:pt idx="13328">
                        <c:v>13329</c:v>
                      </c:pt>
                      <c:pt idx="13329">
                        <c:v>13330</c:v>
                      </c:pt>
                      <c:pt idx="13330">
                        <c:v>13331</c:v>
                      </c:pt>
                      <c:pt idx="13331">
                        <c:v>13332</c:v>
                      </c:pt>
                      <c:pt idx="13332">
                        <c:v>13333</c:v>
                      </c:pt>
                      <c:pt idx="13333">
                        <c:v>13334</c:v>
                      </c:pt>
                      <c:pt idx="13334">
                        <c:v>13335</c:v>
                      </c:pt>
                      <c:pt idx="13335">
                        <c:v>13336</c:v>
                      </c:pt>
                      <c:pt idx="13336">
                        <c:v>13337</c:v>
                      </c:pt>
                      <c:pt idx="13337">
                        <c:v>13338</c:v>
                      </c:pt>
                      <c:pt idx="13338">
                        <c:v>13339</c:v>
                      </c:pt>
                      <c:pt idx="13339">
                        <c:v>13340</c:v>
                      </c:pt>
                      <c:pt idx="13340">
                        <c:v>13341</c:v>
                      </c:pt>
                      <c:pt idx="13341">
                        <c:v>13342</c:v>
                      </c:pt>
                      <c:pt idx="13342">
                        <c:v>13343</c:v>
                      </c:pt>
                      <c:pt idx="13343">
                        <c:v>13344</c:v>
                      </c:pt>
                      <c:pt idx="13344">
                        <c:v>13345</c:v>
                      </c:pt>
                      <c:pt idx="13345">
                        <c:v>13346</c:v>
                      </c:pt>
                      <c:pt idx="13346">
                        <c:v>13347</c:v>
                      </c:pt>
                      <c:pt idx="13347">
                        <c:v>13348</c:v>
                      </c:pt>
                      <c:pt idx="13348">
                        <c:v>13349</c:v>
                      </c:pt>
                      <c:pt idx="13349">
                        <c:v>13350</c:v>
                      </c:pt>
                      <c:pt idx="13350">
                        <c:v>13351</c:v>
                      </c:pt>
                      <c:pt idx="13351">
                        <c:v>13352</c:v>
                      </c:pt>
                      <c:pt idx="13352">
                        <c:v>13353</c:v>
                      </c:pt>
                      <c:pt idx="13353">
                        <c:v>13354</c:v>
                      </c:pt>
                      <c:pt idx="13354">
                        <c:v>13355</c:v>
                      </c:pt>
                      <c:pt idx="13355">
                        <c:v>13356</c:v>
                      </c:pt>
                      <c:pt idx="13356">
                        <c:v>13357</c:v>
                      </c:pt>
                      <c:pt idx="13357">
                        <c:v>13358</c:v>
                      </c:pt>
                      <c:pt idx="13358">
                        <c:v>13359</c:v>
                      </c:pt>
                      <c:pt idx="13359">
                        <c:v>13360</c:v>
                      </c:pt>
                      <c:pt idx="13360">
                        <c:v>13361</c:v>
                      </c:pt>
                      <c:pt idx="13361">
                        <c:v>13362</c:v>
                      </c:pt>
                      <c:pt idx="13362">
                        <c:v>13363</c:v>
                      </c:pt>
                      <c:pt idx="13363">
                        <c:v>13364</c:v>
                      </c:pt>
                      <c:pt idx="13364">
                        <c:v>13365</c:v>
                      </c:pt>
                      <c:pt idx="13365">
                        <c:v>13366</c:v>
                      </c:pt>
                      <c:pt idx="13366">
                        <c:v>13367</c:v>
                      </c:pt>
                      <c:pt idx="13367">
                        <c:v>13368</c:v>
                      </c:pt>
                      <c:pt idx="13368">
                        <c:v>13369</c:v>
                      </c:pt>
                      <c:pt idx="13369">
                        <c:v>13370</c:v>
                      </c:pt>
                      <c:pt idx="13370">
                        <c:v>13371</c:v>
                      </c:pt>
                      <c:pt idx="13371">
                        <c:v>13372</c:v>
                      </c:pt>
                      <c:pt idx="13372">
                        <c:v>13373</c:v>
                      </c:pt>
                      <c:pt idx="13373">
                        <c:v>13374</c:v>
                      </c:pt>
                      <c:pt idx="13374">
                        <c:v>13375</c:v>
                      </c:pt>
                      <c:pt idx="13375">
                        <c:v>13376</c:v>
                      </c:pt>
                      <c:pt idx="13376">
                        <c:v>13377</c:v>
                      </c:pt>
                      <c:pt idx="13377">
                        <c:v>13378</c:v>
                      </c:pt>
                      <c:pt idx="13378">
                        <c:v>13379</c:v>
                      </c:pt>
                      <c:pt idx="13379">
                        <c:v>13380</c:v>
                      </c:pt>
                      <c:pt idx="13380">
                        <c:v>13381</c:v>
                      </c:pt>
                      <c:pt idx="13381">
                        <c:v>13382</c:v>
                      </c:pt>
                      <c:pt idx="13382">
                        <c:v>13383</c:v>
                      </c:pt>
                      <c:pt idx="13383">
                        <c:v>13384</c:v>
                      </c:pt>
                      <c:pt idx="13384">
                        <c:v>13385</c:v>
                      </c:pt>
                      <c:pt idx="13385">
                        <c:v>13386</c:v>
                      </c:pt>
                      <c:pt idx="13386">
                        <c:v>13387</c:v>
                      </c:pt>
                      <c:pt idx="13387">
                        <c:v>13388</c:v>
                      </c:pt>
                      <c:pt idx="13388">
                        <c:v>13389</c:v>
                      </c:pt>
                      <c:pt idx="13389">
                        <c:v>13390</c:v>
                      </c:pt>
                      <c:pt idx="13390">
                        <c:v>13391</c:v>
                      </c:pt>
                      <c:pt idx="13391">
                        <c:v>13392</c:v>
                      </c:pt>
                      <c:pt idx="13392">
                        <c:v>13393</c:v>
                      </c:pt>
                      <c:pt idx="13393">
                        <c:v>13394</c:v>
                      </c:pt>
                      <c:pt idx="13394">
                        <c:v>13395</c:v>
                      </c:pt>
                      <c:pt idx="13395">
                        <c:v>13396</c:v>
                      </c:pt>
                      <c:pt idx="13396">
                        <c:v>13397</c:v>
                      </c:pt>
                      <c:pt idx="13397">
                        <c:v>13398</c:v>
                      </c:pt>
                      <c:pt idx="13398">
                        <c:v>13399</c:v>
                      </c:pt>
                      <c:pt idx="13399">
                        <c:v>13400</c:v>
                      </c:pt>
                      <c:pt idx="13400">
                        <c:v>13401</c:v>
                      </c:pt>
                      <c:pt idx="13401">
                        <c:v>13402</c:v>
                      </c:pt>
                      <c:pt idx="13402">
                        <c:v>13403</c:v>
                      </c:pt>
                      <c:pt idx="13403">
                        <c:v>13404</c:v>
                      </c:pt>
                      <c:pt idx="13404">
                        <c:v>13405</c:v>
                      </c:pt>
                      <c:pt idx="13405">
                        <c:v>13406</c:v>
                      </c:pt>
                      <c:pt idx="13406">
                        <c:v>13407</c:v>
                      </c:pt>
                      <c:pt idx="13407">
                        <c:v>13408</c:v>
                      </c:pt>
                      <c:pt idx="13408">
                        <c:v>13409</c:v>
                      </c:pt>
                      <c:pt idx="13409">
                        <c:v>13410</c:v>
                      </c:pt>
                      <c:pt idx="13410">
                        <c:v>13411</c:v>
                      </c:pt>
                      <c:pt idx="13411">
                        <c:v>13412</c:v>
                      </c:pt>
                      <c:pt idx="13412">
                        <c:v>13413</c:v>
                      </c:pt>
                      <c:pt idx="13413">
                        <c:v>13414</c:v>
                      </c:pt>
                      <c:pt idx="13414">
                        <c:v>13415</c:v>
                      </c:pt>
                      <c:pt idx="13415">
                        <c:v>13416</c:v>
                      </c:pt>
                      <c:pt idx="13416">
                        <c:v>13417</c:v>
                      </c:pt>
                      <c:pt idx="13417">
                        <c:v>13418</c:v>
                      </c:pt>
                      <c:pt idx="13418">
                        <c:v>13419</c:v>
                      </c:pt>
                      <c:pt idx="13419">
                        <c:v>13420</c:v>
                      </c:pt>
                      <c:pt idx="13420">
                        <c:v>13421</c:v>
                      </c:pt>
                      <c:pt idx="13421">
                        <c:v>13422</c:v>
                      </c:pt>
                      <c:pt idx="13422">
                        <c:v>13423</c:v>
                      </c:pt>
                      <c:pt idx="13423">
                        <c:v>13424</c:v>
                      </c:pt>
                      <c:pt idx="13424">
                        <c:v>13425</c:v>
                      </c:pt>
                      <c:pt idx="13425">
                        <c:v>13426</c:v>
                      </c:pt>
                      <c:pt idx="13426">
                        <c:v>13427</c:v>
                      </c:pt>
                      <c:pt idx="13427">
                        <c:v>13428</c:v>
                      </c:pt>
                      <c:pt idx="13428">
                        <c:v>13429</c:v>
                      </c:pt>
                      <c:pt idx="13429">
                        <c:v>13430</c:v>
                      </c:pt>
                      <c:pt idx="13430">
                        <c:v>13431</c:v>
                      </c:pt>
                      <c:pt idx="13431">
                        <c:v>13432</c:v>
                      </c:pt>
                      <c:pt idx="13432">
                        <c:v>13433</c:v>
                      </c:pt>
                      <c:pt idx="13433">
                        <c:v>13434</c:v>
                      </c:pt>
                      <c:pt idx="13434">
                        <c:v>13435</c:v>
                      </c:pt>
                      <c:pt idx="13435">
                        <c:v>13436</c:v>
                      </c:pt>
                      <c:pt idx="13436">
                        <c:v>13437</c:v>
                      </c:pt>
                      <c:pt idx="13437">
                        <c:v>13438</c:v>
                      </c:pt>
                      <c:pt idx="13438">
                        <c:v>13439</c:v>
                      </c:pt>
                      <c:pt idx="13439">
                        <c:v>13440</c:v>
                      </c:pt>
                      <c:pt idx="13440">
                        <c:v>13441</c:v>
                      </c:pt>
                      <c:pt idx="13441">
                        <c:v>13442</c:v>
                      </c:pt>
                      <c:pt idx="13442">
                        <c:v>13443</c:v>
                      </c:pt>
                      <c:pt idx="13443">
                        <c:v>13444</c:v>
                      </c:pt>
                      <c:pt idx="13444">
                        <c:v>13445</c:v>
                      </c:pt>
                      <c:pt idx="13445">
                        <c:v>13446</c:v>
                      </c:pt>
                      <c:pt idx="13446">
                        <c:v>13447</c:v>
                      </c:pt>
                      <c:pt idx="13447">
                        <c:v>13448</c:v>
                      </c:pt>
                      <c:pt idx="13448">
                        <c:v>13449</c:v>
                      </c:pt>
                      <c:pt idx="13449">
                        <c:v>13450</c:v>
                      </c:pt>
                      <c:pt idx="13450">
                        <c:v>13451</c:v>
                      </c:pt>
                      <c:pt idx="13451">
                        <c:v>13452</c:v>
                      </c:pt>
                      <c:pt idx="13452">
                        <c:v>13453</c:v>
                      </c:pt>
                      <c:pt idx="13453">
                        <c:v>13454</c:v>
                      </c:pt>
                      <c:pt idx="13454">
                        <c:v>13455</c:v>
                      </c:pt>
                      <c:pt idx="13455">
                        <c:v>13456</c:v>
                      </c:pt>
                      <c:pt idx="13456">
                        <c:v>13457</c:v>
                      </c:pt>
                      <c:pt idx="13457">
                        <c:v>13458</c:v>
                      </c:pt>
                      <c:pt idx="13458">
                        <c:v>13459</c:v>
                      </c:pt>
                      <c:pt idx="13459">
                        <c:v>13460</c:v>
                      </c:pt>
                      <c:pt idx="13460">
                        <c:v>13461</c:v>
                      </c:pt>
                      <c:pt idx="13461">
                        <c:v>13462</c:v>
                      </c:pt>
                      <c:pt idx="13462">
                        <c:v>13463</c:v>
                      </c:pt>
                      <c:pt idx="13463">
                        <c:v>13464</c:v>
                      </c:pt>
                      <c:pt idx="13464">
                        <c:v>13465</c:v>
                      </c:pt>
                      <c:pt idx="13465">
                        <c:v>13466</c:v>
                      </c:pt>
                      <c:pt idx="13466">
                        <c:v>13467</c:v>
                      </c:pt>
                      <c:pt idx="13467">
                        <c:v>13468</c:v>
                      </c:pt>
                      <c:pt idx="13468">
                        <c:v>13469</c:v>
                      </c:pt>
                      <c:pt idx="13469">
                        <c:v>13470</c:v>
                      </c:pt>
                      <c:pt idx="13470">
                        <c:v>13471</c:v>
                      </c:pt>
                      <c:pt idx="13471">
                        <c:v>13472</c:v>
                      </c:pt>
                      <c:pt idx="13472">
                        <c:v>13473</c:v>
                      </c:pt>
                      <c:pt idx="13473">
                        <c:v>13474</c:v>
                      </c:pt>
                      <c:pt idx="13474">
                        <c:v>13475</c:v>
                      </c:pt>
                      <c:pt idx="13475">
                        <c:v>13476</c:v>
                      </c:pt>
                      <c:pt idx="13476">
                        <c:v>13477</c:v>
                      </c:pt>
                      <c:pt idx="13477">
                        <c:v>13478</c:v>
                      </c:pt>
                      <c:pt idx="13478">
                        <c:v>13479</c:v>
                      </c:pt>
                      <c:pt idx="13479">
                        <c:v>13480</c:v>
                      </c:pt>
                      <c:pt idx="13480">
                        <c:v>13481</c:v>
                      </c:pt>
                      <c:pt idx="13481">
                        <c:v>13482</c:v>
                      </c:pt>
                      <c:pt idx="13482">
                        <c:v>13483</c:v>
                      </c:pt>
                      <c:pt idx="13483">
                        <c:v>13484</c:v>
                      </c:pt>
                      <c:pt idx="13484">
                        <c:v>13485</c:v>
                      </c:pt>
                      <c:pt idx="13485">
                        <c:v>13486</c:v>
                      </c:pt>
                      <c:pt idx="13486">
                        <c:v>13487</c:v>
                      </c:pt>
                      <c:pt idx="13487">
                        <c:v>13488</c:v>
                      </c:pt>
                      <c:pt idx="13488">
                        <c:v>13489</c:v>
                      </c:pt>
                      <c:pt idx="13489">
                        <c:v>13490</c:v>
                      </c:pt>
                      <c:pt idx="13490">
                        <c:v>13491</c:v>
                      </c:pt>
                      <c:pt idx="13491">
                        <c:v>13492</c:v>
                      </c:pt>
                      <c:pt idx="13492">
                        <c:v>13493</c:v>
                      </c:pt>
                      <c:pt idx="13493">
                        <c:v>13494</c:v>
                      </c:pt>
                      <c:pt idx="13494">
                        <c:v>13495</c:v>
                      </c:pt>
                      <c:pt idx="13495">
                        <c:v>13496</c:v>
                      </c:pt>
                      <c:pt idx="13496">
                        <c:v>13497</c:v>
                      </c:pt>
                      <c:pt idx="13497">
                        <c:v>13498</c:v>
                      </c:pt>
                      <c:pt idx="13498">
                        <c:v>13499</c:v>
                      </c:pt>
                      <c:pt idx="13499">
                        <c:v>13500</c:v>
                      </c:pt>
                      <c:pt idx="13500">
                        <c:v>13501</c:v>
                      </c:pt>
                      <c:pt idx="13501">
                        <c:v>13502</c:v>
                      </c:pt>
                      <c:pt idx="13502">
                        <c:v>13503</c:v>
                      </c:pt>
                      <c:pt idx="13503">
                        <c:v>13504</c:v>
                      </c:pt>
                      <c:pt idx="13504">
                        <c:v>13505</c:v>
                      </c:pt>
                      <c:pt idx="13505">
                        <c:v>13506</c:v>
                      </c:pt>
                      <c:pt idx="13506">
                        <c:v>13507</c:v>
                      </c:pt>
                      <c:pt idx="13507">
                        <c:v>13508</c:v>
                      </c:pt>
                      <c:pt idx="13508">
                        <c:v>13509</c:v>
                      </c:pt>
                      <c:pt idx="13509">
                        <c:v>13510</c:v>
                      </c:pt>
                      <c:pt idx="13510">
                        <c:v>13511</c:v>
                      </c:pt>
                      <c:pt idx="13511">
                        <c:v>13512</c:v>
                      </c:pt>
                      <c:pt idx="13512">
                        <c:v>13513</c:v>
                      </c:pt>
                      <c:pt idx="13513">
                        <c:v>13514</c:v>
                      </c:pt>
                      <c:pt idx="13514">
                        <c:v>13515</c:v>
                      </c:pt>
                      <c:pt idx="13515">
                        <c:v>13516</c:v>
                      </c:pt>
                      <c:pt idx="13516">
                        <c:v>13517</c:v>
                      </c:pt>
                      <c:pt idx="13517">
                        <c:v>13518</c:v>
                      </c:pt>
                      <c:pt idx="13518">
                        <c:v>13519</c:v>
                      </c:pt>
                      <c:pt idx="13519">
                        <c:v>13520</c:v>
                      </c:pt>
                      <c:pt idx="13520">
                        <c:v>13521</c:v>
                      </c:pt>
                      <c:pt idx="13521">
                        <c:v>13522</c:v>
                      </c:pt>
                      <c:pt idx="13522">
                        <c:v>13523</c:v>
                      </c:pt>
                      <c:pt idx="13523">
                        <c:v>13524</c:v>
                      </c:pt>
                      <c:pt idx="13524">
                        <c:v>13525</c:v>
                      </c:pt>
                      <c:pt idx="13525">
                        <c:v>13526</c:v>
                      </c:pt>
                      <c:pt idx="13526">
                        <c:v>13527</c:v>
                      </c:pt>
                      <c:pt idx="13527">
                        <c:v>13528</c:v>
                      </c:pt>
                      <c:pt idx="13528">
                        <c:v>13529</c:v>
                      </c:pt>
                      <c:pt idx="13529">
                        <c:v>13530</c:v>
                      </c:pt>
                      <c:pt idx="13530">
                        <c:v>13531</c:v>
                      </c:pt>
                      <c:pt idx="13531">
                        <c:v>13532</c:v>
                      </c:pt>
                      <c:pt idx="13532">
                        <c:v>13533</c:v>
                      </c:pt>
                      <c:pt idx="13533">
                        <c:v>13534</c:v>
                      </c:pt>
                      <c:pt idx="13534">
                        <c:v>13535</c:v>
                      </c:pt>
                      <c:pt idx="13535">
                        <c:v>13536</c:v>
                      </c:pt>
                      <c:pt idx="13536">
                        <c:v>13537</c:v>
                      </c:pt>
                      <c:pt idx="13537">
                        <c:v>13538</c:v>
                      </c:pt>
                      <c:pt idx="13538">
                        <c:v>13539</c:v>
                      </c:pt>
                      <c:pt idx="13539">
                        <c:v>13540</c:v>
                      </c:pt>
                      <c:pt idx="13540">
                        <c:v>13541</c:v>
                      </c:pt>
                      <c:pt idx="13541">
                        <c:v>13542</c:v>
                      </c:pt>
                      <c:pt idx="13542">
                        <c:v>13543</c:v>
                      </c:pt>
                      <c:pt idx="13543">
                        <c:v>13544</c:v>
                      </c:pt>
                      <c:pt idx="13544">
                        <c:v>13545</c:v>
                      </c:pt>
                      <c:pt idx="13545">
                        <c:v>13546</c:v>
                      </c:pt>
                      <c:pt idx="13546">
                        <c:v>13547</c:v>
                      </c:pt>
                      <c:pt idx="13547">
                        <c:v>13548</c:v>
                      </c:pt>
                      <c:pt idx="13548">
                        <c:v>13549</c:v>
                      </c:pt>
                      <c:pt idx="13549">
                        <c:v>13550</c:v>
                      </c:pt>
                      <c:pt idx="13550">
                        <c:v>13551</c:v>
                      </c:pt>
                      <c:pt idx="13551">
                        <c:v>13552</c:v>
                      </c:pt>
                      <c:pt idx="13552">
                        <c:v>13553</c:v>
                      </c:pt>
                      <c:pt idx="13553">
                        <c:v>13554</c:v>
                      </c:pt>
                      <c:pt idx="13554">
                        <c:v>13555</c:v>
                      </c:pt>
                      <c:pt idx="13555">
                        <c:v>13556</c:v>
                      </c:pt>
                      <c:pt idx="13556">
                        <c:v>13557</c:v>
                      </c:pt>
                      <c:pt idx="13557">
                        <c:v>13558</c:v>
                      </c:pt>
                      <c:pt idx="13558">
                        <c:v>13559</c:v>
                      </c:pt>
                      <c:pt idx="13559">
                        <c:v>13560</c:v>
                      </c:pt>
                      <c:pt idx="13560">
                        <c:v>13561</c:v>
                      </c:pt>
                      <c:pt idx="13561">
                        <c:v>13562</c:v>
                      </c:pt>
                      <c:pt idx="13562">
                        <c:v>13563</c:v>
                      </c:pt>
                      <c:pt idx="13563">
                        <c:v>13564</c:v>
                      </c:pt>
                      <c:pt idx="13564">
                        <c:v>13565</c:v>
                      </c:pt>
                      <c:pt idx="13565">
                        <c:v>13566</c:v>
                      </c:pt>
                      <c:pt idx="13566">
                        <c:v>13567</c:v>
                      </c:pt>
                      <c:pt idx="13567">
                        <c:v>13568</c:v>
                      </c:pt>
                      <c:pt idx="13568">
                        <c:v>13569</c:v>
                      </c:pt>
                      <c:pt idx="13569">
                        <c:v>13570</c:v>
                      </c:pt>
                      <c:pt idx="13570">
                        <c:v>13571</c:v>
                      </c:pt>
                      <c:pt idx="13571">
                        <c:v>13572</c:v>
                      </c:pt>
                      <c:pt idx="13572">
                        <c:v>13573</c:v>
                      </c:pt>
                      <c:pt idx="13573">
                        <c:v>13574</c:v>
                      </c:pt>
                      <c:pt idx="13574">
                        <c:v>13575</c:v>
                      </c:pt>
                      <c:pt idx="13575">
                        <c:v>13576</c:v>
                      </c:pt>
                      <c:pt idx="13576">
                        <c:v>13577</c:v>
                      </c:pt>
                      <c:pt idx="13577">
                        <c:v>13578</c:v>
                      </c:pt>
                      <c:pt idx="13578">
                        <c:v>13579</c:v>
                      </c:pt>
                      <c:pt idx="13579">
                        <c:v>13580</c:v>
                      </c:pt>
                      <c:pt idx="13580">
                        <c:v>13581</c:v>
                      </c:pt>
                      <c:pt idx="13581">
                        <c:v>13582</c:v>
                      </c:pt>
                      <c:pt idx="13582">
                        <c:v>13583</c:v>
                      </c:pt>
                      <c:pt idx="13583">
                        <c:v>13584</c:v>
                      </c:pt>
                      <c:pt idx="13584">
                        <c:v>13585</c:v>
                      </c:pt>
                      <c:pt idx="13585">
                        <c:v>13586</c:v>
                      </c:pt>
                      <c:pt idx="13586">
                        <c:v>13587</c:v>
                      </c:pt>
                      <c:pt idx="13587">
                        <c:v>13588</c:v>
                      </c:pt>
                      <c:pt idx="13588">
                        <c:v>13589</c:v>
                      </c:pt>
                      <c:pt idx="13589">
                        <c:v>13590</c:v>
                      </c:pt>
                      <c:pt idx="13590">
                        <c:v>13591</c:v>
                      </c:pt>
                      <c:pt idx="13591">
                        <c:v>13592</c:v>
                      </c:pt>
                      <c:pt idx="13592">
                        <c:v>13593</c:v>
                      </c:pt>
                      <c:pt idx="13593">
                        <c:v>13594</c:v>
                      </c:pt>
                      <c:pt idx="13594">
                        <c:v>13595</c:v>
                      </c:pt>
                      <c:pt idx="13595">
                        <c:v>13596</c:v>
                      </c:pt>
                      <c:pt idx="13596">
                        <c:v>13597</c:v>
                      </c:pt>
                      <c:pt idx="13597">
                        <c:v>13598</c:v>
                      </c:pt>
                      <c:pt idx="13598">
                        <c:v>13599</c:v>
                      </c:pt>
                      <c:pt idx="13599">
                        <c:v>13600</c:v>
                      </c:pt>
                      <c:pt idx="13600">
                        <c:v>13601</c:v>
                      </c:pt>
                      <c:pt idx="13601">
                        <c:v>13602</c:v>
                      </c:pt>
                      <c:pt idx="13602">
                        <c:v>13603</c:v>
                      </c:pt>
                      <c:pt idx="13603">
                        <c:v>13604</c:v>
                      </c:pt>
                      <c:pt idx="13604">
                        <c:v>13605</c:v>
                      </c:pt>
                      <c:pt idx="13605">
                        <c:v>13606</c:v>
                      </c:pt>
                      <c:pt idx="13606">
                        <c:v>13607</c:v>
                      </c:pt>
                      <c:pt idx="13607">
                        <c:v>13608</c:v>
                      </c:pt>
                      <c:pt idx="13608">
                        <c:v>13609</c:v>
                      </c:pt>
                      <c:pt idx="13609">
                        <c:v>13610</c:v>
                      </c:pt>
                      <c:pt idx="13610">
                        <c:v>13611</c:v>
                      </c:pt>
                      <c:pt idx="13611">
                        <c:v>13612</c:v>
                      </c:pt>
                      <c:pt idx="13612">
                        <c:v>13613</c:v>
                      </c:pt>
                      <c:pt idx="13613">
                        <c:v>13614</c:v>
                      </c:pt>
                      <c:pt idx="13614">
                        <c:v>13615</c:v>
                      </c:pt>
                      <c:pt idx="13615">
                        <c:v>13616</c:v>
                      </c:pt>
                      <c:pt idx="13616">
                        <c:v>13617</c:v>
                      </c:pt>
                      <c:pt idx="13617">
                        <c:v>13618</c:v>
                      </c:pt>
                      <c:pt idx="13618">
                        <c:v>13619</c:v>
                      </c:pt>
                      <c:pt idx="13619">
                        <c:v>13620</c:v>
                      </c:pt>
                      <c:pt idx="13620">
                        <c:v>13621</c:v>
                      </c:pt>
                      <c:pt idx="13621">
                        <c:v>13622</c:v>
                      </c:pt>
                      <c:pt idx="13622">
                        <c:v>13623</c:v>
                      </c:pt>
                      <c:pt idx="13623">
                        <c:v>13624</c:v>
                      </c:pt>
                      <c:pt idx="13624">
                        <c:v>13625</c:v>
                      </c:pt>
                      <c:pt idx="13625">
                        <c:v>13626</c:v>
                      </c:pt>
                      <c:pt idx="13626">
                        <c:v>13627</c:v>
                      </c:pt>
                      <c:pt idx="13627">
                        <c:v>13628</c:v>
                      </c:pt>
                      <c:pt idx="13628">
                        <c:v>13629</c:v>
                      </c:pt>
                      <c:pt idx="13629">
                        <c:v>13630</c:v>
                      </c:pt>
                      <c:pt idx="13630">
                        <c:v>13631</c:v>
                      </c:pt>
                      <c:pt idx="13631">
                        <c:v>13632</c:v>
                      </c:pt>
                      <c:pt idx="13632">
                        <c:v>13633</c:v>
                      </c:pt>
                      <c:pt idx="13633">
                        <c:v>13634</c:v>
                      </c:pt>
                      <c:pt idx="13634">
                        <c:v>13635</c:v>
                      </c:pt>
                      <c:pt idx="13635">
                        <c:v>13636</c:v>
                      </c:pt>
                      <c:pt idx="13636">
                        <c:v>13637</c:v>
                      </c:pt>
                      <c:pt idx="13637">
                        <c:v>13638</c:v>
                      </c:pt>
                      <c:pt idx="13638">
                        <c:v>13639</c:v>
                      </c:pt>
                      <c:pt idx="13639">
                        <c:v>13640</c:v>
                      </c:pt>
                      <c:pt idx="13640">
                        <c:v>13641</c:v>
                      </c:pt>
                      <c:pt idx="13641">
                        <c:v>13642</c:v>
                      </c:pt>
                      <c:pt idx="13642">
                        <c:v>13643</c:v>
                      </c:pt>
                      <c:pt idx="13643">
                        <c:v>13644</c:v>
                      </c:pt>
                      <c:pt idx="13644">
                        <c:v>13645</c:v>
                      </c:pt>
                      <c:pt idx="13645">
                        <c:v>13646</c:v>
                      </c:pt>
                      <c:pt idx="13646">
                        <c:v>13647</c:v>
                      </c:pt>
                      <c:pt idx="13647">
                        <c:v>13648</c:v>
                      </c:pt>
                      <c:pt idx="13648">
                        <c:v>13649</c:v>
                      </c:pt>
                      <c:pt idx="13649">
                        <c:v>13650</c:v>
                      </c:pt>
                      <c:pt idx="13650">
                        <c:v>13651</c:v>
                      </c:pt>
                      <c:pt idx="13651">
                        <c:v>13652</c:v>
                      </c:pt>
                      <c:pt idx="13652">
                        <c:v>13653</c:v>
                      </c:pt>
                      <c:pt idx="13653">
                        <c:v>13654</c:v>
                      </c:pt>
                      <c:pt idx="13654">
                        <c:v>13655</c:v>
                      </c:pt>
                      <c:pt idx="13655">
                        <c:v>13656</c:v>
                      </c:pt>
                      <c:pt idx="13656">
                        <c:v>13657</c:v>
                      </c:pt>
                      <c:pt idx="13657">
                        <c:v>13658</c:v>
                      </c:pt>
                      <c:pt idx="13658">
                        <c:v>13659</c:v>
                      </c:pt>
                      <c:pt idx="13659">
                        <c:v>13660</c:v>
                      </c:pt>
                      <c:pt idx="13660">
                        <c:v>13661</c:v>
                      </c:pt>
                      <c:pt idx="13661">
                        <c:v>13662</c:v>
                      </c:pt>
                      <c:pt idx="13662">
                        <c:v>13663</c:v>
                      </c:pt>
                      <c:pt idx="13663">
                        <c:v>13664</c:v>
                      </c:pt>
                      <c:pt idx="13664">
                        <c:v>13665</c:v>
                      </c:pt>
                      <c:pt idx="13665">
                        <c:v>13666</c:v>
                      </c:pt>
                      <c:pt idx="13666">
                        <c:v>13667</c:v>
                      </c:pt>
                      <c:pt idx="13667">
                        <c:v>13668</c:v>
                      </c:pt>
                      <c:pt idx="13668">
                        <c:v>13669</c:v>
                      </c:pt>
                      <c:pt idx="13669">
                        <c:v>13670</c:v>
                      </c:pt>
                      <c:pt idx="13670">
                        <c:v>13671</c:v>
                      </c:pt>
                      <c:pt idx="13671">
                        <c:v>13672</c:v>
                      </c:pt>
                      <c:pt idx="13672">
                        <c:v>13673</c:v>
                      </c:pt>
                      <c:pt idx="13673">
                        <c:v>13674</c:v>
                      </c:pt>
                      <c:pt idx="13674">
                        <c:v>13675</c:v>
                      </c:pt>
                      <c:pt idx="13675">
                        <c:v>13676</c:v>
                      </c:pt>
                      <c:pt idx="13676">
                        <c:v>13677</c:v>
                      </c:pt>
                      <c:pt idx="13677">
                        <c:v>13678</c:v>
                      </c:pt>
                      <c:pt idx="13678">
                        <c:v>13679</c:v>
                      </c:pt>
                      <c:pt idx="13679">
                        <c:v>13680</c:v>
                      </c:pt>
                      <c:pt idx="13680">
                        <c:v>13681</c:v>
                      </c:pt>
                      <c:pt idx="13681">
                        <c:v>13682</c:v>
                      </c:pt>
                      <c:pt idx="13682">
                        <c:v>13683</c:v>
                      </c:pt>
                      <c:pt idx="13683">
                        <c:v>13684</c:v>
                      </c:pt>
                      <c:pt idx="13684">
                        <c:v>13685</c:v>
                      </c:pt>
                      <c:pt idx="13685">
                        <c:v>13686</c:v>
                      </c:pt>
                      <c:pt idx="13686">
                        <c:v>13687</c:v>
                      </c:pt>
                      <c:pt idx="13687">
                        <c:v>13688</c:v>
                      </c:pt>
                      <c:pt idx="13688">
                        <c:v>13689</c:v>
                      </c:pt>
                      <c:pt idx="13689">
                        <c:v>13690</c:v>
                      </c:pt>
                      <c:pt idx="13690">
                        <c:v>13691</c:v>
                      </c:pt>
                      <c:pt idx="13691">
                        <c:v>13692</c:v>
                      </c:pt>
                      <c:pt idx="13692">
                        <c:v>13693</c:v>
                      </c:pt>
                      <c:pt idx="13693">
                        <c:v>13694</c:v>
                      </c:pt>
                      <c:pt idx="13694">
                        <c:v>13695</c:v>
                      </c:pt>
                      <c:pt idx="13695">
                        <c:v>13696</c:v>
                      </c:pt>
                      <c:pt idx="13696">
                        <c:v>13697</c:v>
                      </c:pt>
                      <c:pt idx="13697">
                        <c:v>13698</c:v>
                      </c:pt>
                      <c:pt idx="13698">
                        <c:v>13699</c:v>
                      </c:pt>
                      <c:pt idx="13699">
                        <c:v>13700</c:v>
                      </c:pt>
                      <c:pt idx="13700">
                        <c:v>13701</c:v>
                      </c:pt>
                      <c:pt idx="13701">
                        <c:v>13702</c:v>
                      </c:pt>
                      <c:pt idx="13702">
                        <c:v>13703</c:v>
                      </c:pt>
                      <c:pt idx="13703">
                        <c:v>13704</c:v>
                      </c:pt>
                      <c:pt idx="13704">
                        <c:v>13705</c:v>
                      </c:pt>
                      <c:pt idx="13705">
                        <c:v>13706</c:v>
                      </c:pt>
                      <c:pt idx="13706">
                        <c:v>13707</c:v>
                      </c:pt>
                      <c:pt idx="13707">
                        <c:v>13708</c:v>
                      </c:pt>
                      <c:pt idx="13708">
                        <c:v>13709</c:v>
                      </c:pt>
                      <c:pt idx="13709">
                        <c:v>13710</c:v>
                      </c:pt>
                      <c:pt idx="13710">
                        <c:v>13711</c:v>
                      </c:pt>
                      <c:pt idx="13711">
                        <c:v>13712</c:v>
                      </c:pt>
                      <c:pt idx="13712">
                        <c:v>13713</c:v>
                      </c:pt>
                      <c:pt idx="13713">
                        <c:v>13714</c:v>
                      </c:pt>
                      <c:pt idx="13714">
                        <c:v>13715</c:v>
                      </c:pt>
                      <c:pt idx="13715">
                        <c:v>13716</c:v>
                      </c:pt>
                      <c:pt idx="13716">
                        <c:v>13717</c:v>
                      </c:pt>
                      <c:pt idx="13717">
                        <c:v>13718</c:v>
                      </c:pt>
                      <c:pt idx="13718">
                        <c:v>13719</c:v>
                      </c:pt>
                      <c:pt idx="13719">
                        <c:v>13720</c:v>
                      </c:pt>
                      <c:pt idx="13720">
                        <c:v>13721</c:v>
                      </c:pt>
                      <c:pt idx="13721">
                        <c:v>13722</c:v>
                      </c:pt>
                      <c:pt idx="13722">
                        <c:v>13723</c:v>
                      </c:pt>
                      <c:pt idx="13723">
                        <c:v>13724</c:v>
                      </c:pt>
                      <c:pt idx="13724">
                        <c:v>13725</c:v>
                      </c:pt>
                      <c:pt idx="13725">
                        <c:v>13726</c:v>
                      </c:pt>
                      <c:pt idx="13726">
                        <c:v>13727</c:v>
                      </c:pt>
                      <c:pt idx="13727">
                        <c:v>13728</c:v>
                      </c:pt>
                      <c:pt idx="13728">
                        <c:v>13729</c:v>
                      </c:pt>
                      <c:pt idx="13729">
                        <c:v>13730</c:v>
                      </c:pt>
                      <c:pt idx="13730">
                        <c:v>13731</c:v>
                      </c:pt>
                      <c:pt idx="13731">
                        <c:v>13732</c:v>
                      </c:pt>
                      <c:pt idx="13732">
                        <c:v>13733</c:v>
                      </c:pt>
                      <c:pt idx="13733">
                        <c:v>13734</c:v>
                      </c:pt>
                      <c:pt idx="13734">
                        <c:v>13735</c:v>
                      </c:pt>
                      <c:pt idx="13735">
                        <c:v>13736</c:v>
                      </c:pt>
                      <c:pt idx="13736">
                        <c:v>13737</c:v>
                      </c:pt>
                      <c:pt idx="13737">
                        <c:v>13738</c:v>
                      </c:pt>
                      <c:pt idx="13738">
                        <c:v>13739</c:v>
                      </c:pt>
                      <c:pt idx="13739">
                        <c:v>13740</c:v>
                      </c:pt>
                      <c:pt idx="13740">
                        <c:v>13741</c:v>
                      </c:pt>
                      <c:pt idx="13741">
                        <c:v>13742</c:v>
                      </c:pt>
                      <c:pt idx="13742">
                        <c:v>13743</c:v>
                      </c:pt>
                      <c:pt idx="13743">
                        <c:v>13744</c:v>
                      </c:pt>
                      <c:pt idx="13744">
                        <c:v>13745</c:v>
                      </c:pt>
                      <c:pt idx="13745">
                        <c:v>13746</c:v>
                      </c:pt>
                      <c:pt idx="13746">
                        <c:v>13747</c:v>
                      </c:pt>
                      <c:pt idx="13747">
                        <c:v>13748</c:v>
                      </c:pt>
                      <c:pt idx="13748">
                        <c:v>13749</c:v>
                      </c:pt>
                      <c:pt idx="13749">
                        <c:v>13750</c:v>
                      </c:pt>
                      <c:pt idx="13750">
                        <c:v>13751</c:v>
                      </c:pt>
                      <c:pt idx="13751">
                        <c:v>13752</c:v>
                      </c:pt>
                      <c:pt idx="13752">
                        <c:v>13753</c:v>
                      </c:pt>
                      <c:pt idx="13753">
                        <c:v>13754</c:v>
                      </c:pt>
                      <c:pt idx="13754">
                        <c:v>13755</c:v>
                      </c:pt>
                      <c:pt idx="13755">
                        <c:v>13756</c:v>
                      </c:pt>
                      <c:pt idx="13756">
                        <c:v>13757</c:v>
                      </c:pt>
                      <c:pt idx="13757">
                        <c:v>13758</c:v>
                      </c:pt>
                      <c:pt idx="13758">
                        <c:v>13759</c:v>
                      </c:pt>
                      <c:pt idx="13759">
                        <c:v>13760</c:v>
                      </c:pt>
                      <c:pt idx="13760">
                        <c:v>13761</c:v>
                      </c:pt>
                      <c:pt idx="13761">
                        <c:v>13762</c:v>
                      </c:pt>
                      <c:pt idx="13762">
                        <c:v>13763</c:v>
                      </c:pt>
                      <c:pt idx="13763">
                        <c:v>13764</c:v>
                      </c:pt>
                      <c:pt idx="13764">
                        <c:v>13765</c:v>
                      </c:pt>
                      <c:pt idx="13765">
                        <c:v>13766</c:v>
                      </c:pt>
                      <c:pt idx="13766">
                        <c:v>13767</c:v>
                      </c:pt>
                      <c:pt idx="13767">
                        <c:v>13768</c:v>
                      </c:pt>
                      <c:pt idx="13768">
                        <c:v>13769</c:v>
                      </c:pt>
                      <c:pt idx="13769">
                        <c:v>13770</c:v>
                      </c:pt>
                      <c:pt idx="13770">
                        <c:v>13771</c:v>
                      </c:pt>
                      <c:pt idx="13771">
                        <c:v>13772</c:v>
                      </c:pt>
                      <c:pt idx="13772">
                        <c:v>13773</c:v>
                      </c:pt>
                      <c:pt idx="13773">
                        <c:v>13774</c:v>
                      </c:pt>
                      <c:pt idx="13774">
                        <c:v>13775</c:v>
                      </c:pt>
                      <c:pt idx="13775">
                        <c:v>13776</c:v>
                      </c:pt>
                      <c:pt idx="13776">
                        <c:v>13777</c:v>
                      </c:pt>
                      <c:pt idx="13777">
                        <c:v>13778</c:v>
                      </c:pt>
                      <c:pt idx="13778">
                        <c:v>13779</c:v>
                      </c:pt>
                      <c:pt idx="13779">
                        <c:v>13780</c:v>
                      </c:pt>
                      <c:pt idx="13780">
                        <c:v>13781</c:v>
                      </c:pt>
                      <c:pt idx="13781">
                        <c:v>13782</c:v>
                      </c:pt>
                      <c:pt idx="13782">
                        <c:v>13783</c:v>
                      </c:pt>
                      <c:pt idx="13783">
                        <c:v>13784</c:v>
                      </c:pt>
                      <c:pt idx="13784">
                        <c:v>13785</c:v>
                      </c:pt>
                      <c:pt idx="13785">
                        <c:v>13786</c:v>
                      </c:pt>
                      <c:pt idx="13786">
                        <c:v>13787</c:v>
                      </c:pt>
                      <c:pt idx="13787">
                        <c:v>13788</c:v>
                      </c:pt>
                      <c:pt idx="13788">
                        <c:v>13789</c:v>
                      </c:pt>
                      <c:pt idx="13789">
                        <c:v>13790</c:v>
                      </c:pt>
                      <c:pt idx="13790">
                        <c:v>13791</c:v>
                      </c:pt>
                      <c:pt idx="13791">
                        <c:v>13792</c:v>
                      </c:pt>
                      <c:pt idx="13792">
                        <c:v>13793</c:v>
                      </c:pt>
                      <c:pt idx="13793">
                        <c:v>13794</c:v>
                      </c:pt>
                      <c:pt idx="13794">
                        <c:v>13795</c:v>
                      </c:pt>
                      <c:pt idx="13795">
                        <c:v>13796</c:v>
                      </c:pt>
                      <c:pt idx="13796">
                        <c:v>13797</c:v>
                      </c:pt>
                      <c:pt idx="13797">
                        <c:v>13798</c:v>
                      </c:pt>
                      <c:pt idx="13798">
                        <c:v>13799</c:v>
                      </c:pt>
                      <c:pt idx="13799">
                        <c:v>13800</c:v>
                      </c:pt>
                      <c:pt idx="13800">
                        <c:v>13801</c:v>
                      </c:pt>
                      <c:pt idx="13801">
                        <c:v>13802</c:v>
                      </c:pt>
                      <c:pt idx="13802">
                        <c:v>13803</c:v>
                      </c:pt>
                      <c:pt idx="13803">
                        <c:v>13804</c:v>
                      </c:pt>
                      <c:pt idx="13804">
                        <c:v>13805</c:v>
                      </c:pt>
                      <c:pt idx="13805">
                        <c:v>13806</c:v>
                      </c:pt>
                      <c:pt idx="13806">
                        <c:v>13807</c:v>
                      </c:pt>
                      <c:pt idx="13807">
                        <c:v>13808</c:v>
                      </c:pt>
                      <c:pt idx="13808">
                        <c:v>13809</c:v>
                      </c:pt>
                      <c:pt idx="13809">
                        <c:v>13810</c:v>
                      </c:pt>
                      <c:pt idx="13810">
                        <c:v>13811</c:v>
                      </c:pt>
                      <c:pt idx="13811">
                        <c:v>13812</c:v>
                      </c:pt>
                      <c:pt idx="13812">
                        <c:v>13813</c:v>
                      </c:pt>
                      <c:pt idx="13813">
                        <c:v>13814</c:v>
                      </c:pt>
                      <c:pt idx="13814">
                        <c:v>13815</c:v>
                      </c:pt>
                      <c:pt idx="13815">
                        <c:v>13816</c:v>
                      </c:pt>
                      <c:pt idx="13816">
                        <c:v>13817</c:v>
                      </c:pt>
                      <c:pt idx="13817">
                        <c:v>13818</c:v>
                      </c:pt>
                      <c:pt idx="13818">
                        <c:v>13819</c:v>
                      </c:pt>
                      <c:pt idx="13819">
                        <c:v>13820</c:v>
                      </c:pt>
                      <c:pt idx="13820">
                        <c:v>13821</c:v>
                      </c:pt>
                      <c:pt idx="13821">
                        <c:v>13822</c:v>
                      </c:pt>
                      <c:pt idx="13822">
                        <c:v>13823</c:v>
                      </c:pt>
                      <c:pt idx="13823">
                        <c:v>13824</c:v>
                      </c:pt>
                      <c:pt idx="13824">
                        <c:v>13825</c:v>
                      </c:pt>
                      <c:pt idx="13825">
                        <c:v>13826</c:v>
                      </c:pt>
                      <c:pt idx="13826">
                        <c:v>13827</c:v>
                      </c:pt>
                      <c:pt idx="13827">
                        <c:v>13828</c:v>
                      </c:pt>
                      <c:pt idx="13828">
                        <c:v>13829</c:v>
                      </c:pt>
                      <c:pt idx="13829">
                        <c:v>13830</c:v>
                      </c:pt>
                      <c:pt idx="13830">
                        <c:v>13831</c:v>
                      </c:pt>
                      <c:pt idx="13831">
                        <c:v>13832</c:v>
                      </c:pt>
                      <c:pt idx="13832">
                        <c:v>13833</c:v>
                      </c:pt>
                      <c:pt idx="13833">
                        <c:v>13834</c:v>
                      </c:pt>
                      <c:pt idx="13834">
                        <c:v>13835</c:v>
                      </c:pt>
                      <c:pt idx="13835">
                        <c:v>13836</c:v>
                      </c:pt>
                      <c:pt idx="13836">
                        <c:v>13837</c:v>
                      </c:pt>
                      <c:pt idx="13837">
                        <c:v>13838</c:v>
                      </c:pt>
                      <c:pt idx="13838">
                        <c:v>13839</c:v>
                      </c:pt>
                      <c:pt idx="13839">
                        <c:v>13840</c:v>
                      </c:pt>
                      <c:pt idx="13840">
                        <c:v>13841</c:v>
                      </c:pt>
                      <c:pt idx="13841">
                        <c:v>13842</c:v>
                      </c:pt>
                      <c:pt idx="13842">
                        <c:v>13843</c:v>
                      </c:pt>
                      <c:pt idx="13843">
                        <c:v>13844</c:v>
                      </c:pt>
                      <c:pt idx="13844">
                        <c:v>13845</c:v>
                      </c:pt>
                      <c:pt idx="13845">
                        <c:v>13846</c:v>
                      </c:pt>
                      <c:pt idx="13846">
                        <c:v>13847</c:v>
                      </c:pt>
                      <c:pt idx="13847">
                        <c:v>13848</c:v>
                      </c:pt>
                      <c:pt idx="13848">
                        <c:v>13849</c:v>
                      </c:pt>
                      <c:pt idx="13849">
                        <c:v>13850</c:v>
                      </c:pt>
                      <c:pt idx="13850">
                        <c:v>13851</c:v>
                      </c:pt>
                      <c:pt idx="13851">
                        <c:v>13852</c:v>
                      </c:pt>
                      <c:pt idx="13852">
                        <c:v>13853</c:v>
                      </c:pt>
                      <c:pt idx="13853">
                        <c:v>13854</c:v>
                      </c:pt>
                      <c:pt idx="13854">
                        <c:v>13855</c:v>
                      </c:pt>
                      <c:pt idx="13855">
                        <c:v>13856</c:v>
                      </c:pt>
                      <c:pt idx="13856">
                        <c:v>13857</c:v>
                      </c:pt>
                      <c:pt idx="13857">
                        <c:v>13858</c:v>
                      </c:pt>
                      <c:pt idx="13858">
                        <c:v>13859</c:v>
                      </c:pt>
                      <c:pt idx="13859">
                        <c:v>13860</c:v>
                      </c:pt>
                      <c:pt idx="13860">
                        <c:v>13861</c:v>
                      </c:pt>
                      <c:pt idx="13861">
                        <c:v>13862</c:v>
                      </c:pt>
                      <c:pt idx="13862">
                        <c:v>13863</c:v>
                      </c:pt>
                      <c:pt idx="13863">
                        <c:v>13864</c:v>
                      </c:pt>
                      <c:pt idx="13864">
                        <c:v>13865</c:v>
                      </c:pt>
                      <c:pt idx="13865">
                        <c:v>13866</c:v>
                      </c:pt>
                      <c:pt idx="13866">
                        <c:v>13867</c:v>
                      </c:pt>
                      <c:pt idx="13867">
                        <c:v>13868</c:v>
                      </c:pt>
                      <c:pt idx="13868">
                        <c:v>13869</c:v>
                      </c:pt>
                      <c:pt idx="13869">
                        <c:v>13870</c:v>
                      </c:pt>
                      <c:pt idx="13870">
                        <c:v>13871</c:v>
                      </c:pt>
                      <c:pt idx="13871">
                        <c:v>13872</c:v>
                      </c:pt>
                      <c:pt idx="13872">
                        <c:v>13873</c:v>
                      </c:pt>
                      <c:pt idx="13873">
                        <c:v>13874</c:v>
                      </c:pt>
                      <c:pt idx="13874">
                        <c:v>13875</c:v>
                      </c:pt>
                      <c:pt idx="13875">
                        <c:v>13876</c:v>
                      </c:pt>
                      <c:pt idx="13876">
                        <c:v>13877</c:v>
                      </c:pt>
                      <c:pt idx="13877">
                        <c:v>13878</c:v>
                      </c:pt>
                      <c:pt idx="13878">
                        <c:v>13879</c:v>
                      </c:pt>
                      <c:pt idx="13879">
                        <c:v>13880</c:v>
                      </c:pt>
                      <c:pt idx="13880">
                        <c:v>13881</c:v>
                      </c:pt>
                      <c:pt idx="13881">
                        <c:v>13882</c:v>
                      </c:pt>
                      <c:pt idx="13882">
                        <c:v>13883</c:v>
                      </c:pt>
                      <c:pt idx="13883">
                        <c:v>13884</c:v>
                      </c:pt>
                      <c:pt idx="13884">
                        <c:v>13885</c:v>
                      </c:pt>
                      <c:pt idx="13885">
                        <c:v>13886</c:v>
                      </c:pt>
                      <c:pt idx="13886">
                        <c:v>13887</c:v>
                      </c:pt>
                      <c:pt idx="13887">
                        <c:v>13888</c:v>
                      </c:pt>
                      <c:pt idx="13888">
                        <c:v>13889</c:v>
                      </c:pt>
                      <c:pt idx="13889">
                        <c:v>13890</c:v>
                      </c:pt>
                      <c:pt idx="13890">
                        <c:v>13891</c:v>
                      </c:pt>
                      <c:pt idx="13891">
                        <c:v>13892</c:v>
                      </c:pt>
                      <c:pt idx="13892">
                        <c:v>13893</c:v>
                      </c:pt>
                      <c:pt idx="13893">
                        <c:v>13894</c:v>
                      </c:pt>
                      <c:pt idx="13894">
                        <c:v>13895</c:v>
                      </c:pt>
                      <c:pt idx="13895">
                        <c:v>13896</c:v>
                      </c:pt>
                      <c:pt idx="13896">
                        <c:v>13897</c:v>
                      </c:pt>
                      <c:pt idx="13897">
                        <c:v>13898</c:v>
                      </c:pt>
                      <c:pt idx="13898">
                        <c:v>13899</c:v>
                      </c:pt>
                      <c:pt idx="13899">
                        <c:v>13900</c:v>
                      </c:pt>
                      <c:pt idx="13900">
                        <c:v>13901</c:v>
                      </c:pt>
                      <c:pt idx="13901">
                        <c:v>13902</c:v>
                      </c:pt>
                      <c:pt idx="13902">
                        <c:v>13903</c:v>
                      </c:pt>
                      <c:pt idx="13903">
                        <c:v>13904</c:v>
                      </c:pt>
                      <c:pt idx="13904">
                        <c:v>13905</c:v>
                      </c:pt>
                      <c:pt idx="13905">
                        <c:v>13906</c:v>
                      </c:pt>
                      <c:pt idx="13906">
                        <c:v>13907</c:v>
                      </c:pt>
                      <c:pt idx="13907">
                        <c:v>13908</c:v>
                      </c:pt>
                      <c:pt idx="13908">
                        <c:v>13909</c:v>
                      </c:pt>
                      <c:pt idx="13909">
                        <c:v>13910</c:v>
                      </c:pt>
                      <c:pt idx="13910">
                        <c:v>13911</c:v>
                      </c:pt>
                      <c:pt idx="13911">
                        <c:v>13912</c:v>
                      </c:pt>
                      <c:pt idx="13912">
                        <c:v>13913</c:v>
                      </c:pt>
                      <c:pt idx="13913">
                        <c:v>13914</c:v>
                      </c:pt>
                      <c:pt idx="13914">
                        <c:v>13915</c:v>
                      </c:pt>
                      <c:pt idx="13915">
                        <c:v>13916</c:v>
                      </c:pt>
                      <c:pt idx="13916">
                        <c:v>13917</c:v>
                      </c:pt>
                      <c:pt idx="13917">
                        <c:v>13918</c:v>
                      </c:pt>
                      <c:pt idx="13918">
                        <c:v>13919</c:v>
                      </c:pt>
                      <c:pt idx="13919">
                        <c:v>13920</c:v>
                      </c:pt>
                      <c:pt idx="13920">
                        <c:v>13921</c:v>
                      </c:pt>
                      <c:pt idx="13921">
                        <c:v>13922</c:v>
                      </c:pt>
                      <c:pt idx="13922">
                        <c:v>13923</c:v>
                      </c:pt>
                      <c:pt idx="13923">
                        <c:v>13924</c:v>
                      </c:pt>
                      <c:pt idx="13924">
                        <c:v>13925</c:v>
                      </c:pt>
                      <c:pt idx="13925">
                        <c:v>13926</c:v>
                      </c:pt>
                      <c:pt idx="13926">
                        <c:v>13927</c:v>
                      </c:pt>
                      <c:pt idx="13927">
                        <c:v>13928</c:v>
                      </c:pt>
                      <c:pt idx="13928">
                        <c:v>13929</c:v>
                      </c:pt>
                      <c:pt idx="13929">
                        <c:v>13930</c:v>
                      </c:pt>
                      <c:pt idx="13930">
                        <c:v>13931</c:v>
                      </c:pt>
                      <c:pt idx="13931">
                        <c:v>13932</c:v>
                      </c:pt>
                      <c:pt idx="13932">
                        <c:v>13933</c:v>
                      </c:pt>
                      <c:pt idx="13933">
                        <c:v>13934</c:v>
                      </c:pt>
                      <c:pt idx="13934">
                        <c:v>13935</c:v>
                      </c:pt>
                      <c:pt idx="13935">
                        <c:v>13936</c:v>
                      </c:pt>
                      <c:pt idx="13936">
                        <c:v>13937</c:v>
                      </c:pt>
                      <c:pt idx="13937">
                        <c:v>13938</c:v>
                      </c:pt>
                      <c:pt idx="13938">
                        <c:v>13939</c:v>
                      </c:pt>
                      <c:pt idx="13939">
                        <c:v>13940</c:v>
                      </c:pt>
                      <c:pt idx="13940">
                        <c:v>13941</c:v>
                      </c:pt>
                      <c:pt idx="13941">
                        <c:v>13942</c:v>
                      </c:pt>
                      <c:pt idx="13942">
                        <c:v>13943</c:v>
                      </c:pt>
                      <c:pt idx="13943">
                        <c:v>13944</c:v>
                      </c:pt>
                      <c:pt idx="13944">
                        <c:v>13945</c:v>
                      </c:pt>
                      <c:pt idx="13945">
                        <c:v>13946</c:v>
                      </c:pt>
                      <c:pt idx="13946">
                        <c:v>13947</c:v>
                      </c:pt>
                      <c:pt idx="13947">
                        <c:v>13948</c:v>
                      </c:pt>
                      <c:pt idx="13948">
                        <c:v>13949</c:v>
                      </c:pt>
                      <c:pt idx="13949">
                        <c:v>13950</c:v>
                      </c:pt>
                      <c:pt idx="13950">
                        <c:v>13951</c:v>
                      </c:pt>
                      <c:pt idx="13951">
                        <c:v>13952</c:v>
                      </c:pt>
                      <c:pt idx="13952">
                        <c:v>13953</c:v>
                      </c:pt>
                      <c:pt idx="13953">
                        <c:v>13954</c:v>
                      </c:pt>
                      <c:pt idx="13954">
                        <c:v>13955</c:v>
                      </c:pt>
                      <c:pt idx="13955">
                        <c:v>13956</c:v>
                      </c:pt>
                      <c:pt idx="13956">
                        <c:v>13957</c:v>
                      </c:pt>
                      <c:pt idx="13957">
                        <c:v>13958</c:v>
                      </c:pt>
                      <c:pt idx="13958">
                        <c:v>13959</c:v>
                      </c:pt>
                      <c:pt idx="13959">
                        <c:v>13960</c:v>
                      </c:pt>
                      <c:pt idx="13960">
                        <c:v>13961</c:v>
                      </c:pt>
                      <c:pt idx="13961">
                        <c:v>13962</c:v>
                      </c:pt>
                      <c:pt idx="13962">
                        <c:v>13963</c:v>
                      </c:pt>
                      <c:pt idx="13963">
                        <c:v>13964</c:v>
                      </c:pt>
                      <c:pt idx="13964">
                        <c:v>13965</c:v>
                      </c:pt>
                      <c:pt idx="13965">
                        <c:v>13966</c:v>
                      </c:pt>
                      <c:pt idx="13966">
                        <c:v>13967</c:v>
                      </c:pt>
                      <c:pt idx="13967">
                        <c:v>13968</c:v>
                      </c:pt>
                      <c:pt idx="13968">
                        <c:v>13969</c:v>
                      </c:pt>
                      <c:pt idx="13969">
                        <c:v>13970</c:v>
                      </c:pt>
                      <c:pt idx="13970">
                        <c:v>13971</c:v>
                      </c:pt>
                      <c:pt idx="13971">
                        <c:v>13972</c:v>
                      </c:pt>
                      <c:pt idx="13972">
                        <c:v>13973</c:v>
                      </c:pt>
                      <c:pt idx="13973">
                        <c:v>13974</c:v>
                      </c:pt>
                      <c:pt idx="13974">
                        <c:v>13975</c:v>
                      </c:pt>
                      <c:pt idx="13975">
                        <c:v>13976</c:v>
                      </c:pt>
                      <c:pt idx="13976">
                        <c:v>13977</c:v>
                      </c:pt>
                      <c:pt idx="13977">
                        <c:v>13978</c:v>
                      </c:pt>
                      <c:pt idx="13978">
                        <c:v>13979</c:v>
                      </c:pt>
                      <c:pt idx="13979">
                        <c:v>13980</c:v>
                      </c:pt>
                      <c:pt idx="13980">
                        <c:v>13981</c:v>
                      </c:pt>
                      <c:pt idx="13981">
                        <c:v>13982</c:v>
                      </c:pt>
                      <c:pt idx="13982">
                        <c:v>13983</c:v>
                      </c:pt>
                      <c:pt idx="13983">
                        <c:v>13984</c:v>
                      </c:pt>
                      <c:pt idx="13984">
                        <c:v>13985</c:v>
                      </c:pt>
                      <c:pt idx="13985">
                        <c:v>13986</c:v>
                      </c:pt>
                      <c:pt idx="13986">
                        <c:v>13987</c:v>
                      </c:pt>
                      <c:pt idx="13987">
                        <c:v>13988</c:v>
                      </c:pt>
                      <c:pt idx="13988">
                        <c:v>13989</c:v>
                      </c:pt>
                      <c:pt idx="13989">
                        <c:v>13990</c:v>
                      </c:pt>
                      <c:pt idx="13990">
                        <c:v>13991</c:v>
                      </c:pt>
                      <c:pt idx="13991">
                        <c:v>13992</c:v>
                      </c:pt>
                      <c:pt idx="13992">
                        <c:v>13993</c:v>
                      </c:pt>
                      <c:pt idx="13993">
                        <c:v>13994</c:v>
                      </c:pt>
                      <c:pt idx="13994">
                        <c:v>13995</c:v>
                      </c:pt>
                      <c:pt idx="13995">
                        <c:v>13996</c:v>
                      </c:pt>
                      <c:pt idx="13996">
                        <c:v>13997</c:v>
                      </c:pt>
                      <c:pt idx="13997">
                        <c:v>13998</c:v>
                      </c:pt>
                      <c:pt idx="13998">
                        <c:v>13999</c:v>
                      </c:pt>
                      <c:pt idx="13999">
                        <c:v>14000</c:v>
                      </c:pt>
                      <c:pt idx="14000">
                        <c:v>14001</c:v>
                      </c:pt>
                      <c:pt idx="14001">
                        <c:v>14002</c:v>
                      </c:pt>
                      <c:pt idx="14002">
                        <c:v>14003</c:v>
                      </c:pt>
                      <c:pt idx="14003">
                        <c:v>14004</c:v>
                      </c:pt>
                      <c:pt idx="14004">
                        <c:v>14005</c:v>
                      </c:pt>
                      <c:pt idx="14005">
                        <c:v>14006</c:v>
                      </c:pt>
                      <c:pt idx="14006">
                        <c:v>14007</c:v>
                      </c:pt>
                      <c:pt idx="14007">
                        <c:v>14008</c:v>
                      </c:pt>
                      <c:pt idx="14008">
                        <c:v>14009</c:v>
                      </c:pt>
                      <c:pt idx="14009">
                        <c:v>14010</c:v>
                      </c:pt>
                      <c:pt idx="14010">
                        <c:v>14011</c:v>
                      </c:pt>
                      <c:pt idx="14011">
                        <c:v>14012</c:v>
                      </c:pt>
                      <c:pt idx="14012">
                        <c:v>14013</c:v>
                      </c:pt>
                      <c:pt idx="14013">
                        <c:v>14014</c:v>
                      </c:pt>
                      <c:pt idx="14014">
                        <c:v>14015</c:v>
                      </c:pt>
                      <c:pt idx="14015">
                        <c:v>14016</c:v>
                      </c:pt>
                      <c:pt idx="14016">
                        <c:v>14017</c:v>
                      </c:pt>
                      <c:pt idx="14017">
                        <c:v>14018</c:v>
                      </c:pt>
                      <c:pt idx="14018">
                        <c:v>14019</c:v>
                      </c:pt>
                      <c:pt idx="14019">
                        <c:v>14020</c:v>
                      </c:pt>
                      <c:pt idx="14020">
                        <c:v>14021</c:v>
                      </c:pt>
                      <c:pt idx="14021">
                        <c:v>14022</c:v>
                      </c:pt>
                      <c:pt idx="14022">
                        <c:v>14023</c:v>
                      </c:pt>
                      <c:pt idx="14023">
                        <c:v>14024</c:v>
                      </c:pt>
                      <c:pt idx="14024">
                        <c:v>14025</c:v>
                      </c:pt>
                      <c:pt idx="14025">
                        <c:v>14026</c:v>
                      </c:pt>
                      <c:pt idx="14026">
                        <c:v>14027</c:v>
                      </c:pt>
                      <c:pt idx="14027">
                        <c:v>14028</c:v>
                      </c:pt>
                      <c:pt idx="14028">
                        <c:v>14029</c:v>
                      </c:pt>
                      <c:pt idx="14029">
                        <c:v>14030</c:v>
                      </c:pt>
                      <c:pt idx="14030">
                        <c:v>14031</c:v>
                      </c:pt>
                      <c:pt idx="14031">
                        <c:v>14032</c:v>
                      </c:pt>
                      <c:pt idx="14032">
                        <c:v>14033</c:v>
                      </c:pt>
                      <c:pt idx="14033">
                        <c:v>14034</c:v>
                      </c:pt>
                      <c:pt idx="14034">
                        <c:v>14035</c:v>
                      </c:pt>
                      <c:pt idx="14035">
                        <c:v>14036</c:v>
                      </c:pt>
                      <c:pt idx="14036">
                        <c:v>14037</c:v>
                      </c:pt>
                      <c:pt idx="14037">
                        <c:v>14038</c:v>
                      </c:pt>
                      <c:pt idx="14038">
                        <c:v>14039</c:v>
                      </c:pt>
                      <c:pt idx="14039">
                        <c:v>14040</c:v>
                      </c:pt>
                      <c:pt idx="14040">
                        <c:v>14041</c:v>
                      </c:pt>
                      <c:pt idx="14041">
                        <c:v>14042</c:v>
                      </c:pt>
                      <c:pt idx="14042">
                        <c:v>14043</c:v>
                      </c:pt>
                      <c:pt idx="14043">
                        <c:v>14044</c:v>
                      </c:pt>
                      <c:pt idx="14044">
                        <c:v>14045</c:v>
                      </c:pt>
                      <c:pt idx="14045">
                        <c:v>14046</c:v>
                      </c:pt>
                      <c:pt idx="14046">
                        <c:v>14047</c:v>
                      </c:pt>
                      <c:pt idx="14047">
                        <c:v>14048</c:v>
                      </c:pt>
                      <c:pt idx="14048">
                        <c:v>14049</c:v>
                      </c:pt>
                      <c:pt idx="14049">
                        <c:v>14050</c:v>
                      </c:pt>
                      <c:pt idx="14050">
                        <c:v>14051</c:v>
                      </c:pt>
                      <c:pt idx="14051">
                        <c:v>14052</c:v>
                      </c:pt>
                      <c:pt idx="14052">
                        <c:v>14053</c:v>
                      </c:pt>
                      <c:pt idx="14053">
                        <c:v>14054</c:v>
                      </c:pt>
                      <c:pt idx="14054">
                        <c:v>14055</c:v>
                      </c:pt>
                      <c:pt idx="14055">
                        <c:v>14056</c:v>
                      </c:pt>
                      <c:pt idx="14056">
                        <c:v>14057</c:v>
                      </c:pt>
                      <c:pt idx="14057">
                        <c:v>14058</c:v>
                      </c:pt>
                      <c:pt idx="14058">
                        <c:v>14059</c:v>
                      </c:pt>
                      <c:pt idx="14059">
                        <c:v>14060</c:v>
                      </c:pt>
                      <c:pt idx="14060">
                        <c:v>14061</c:v>
                      </c:pt>
                      <c:pt idx="14061">
                        <c:v>14062</c:v>
                      </c:pt>
                      <c:pt idx="14062">
                        <c:v>14063</c:v>
                      </c:pt>
                      <c:pt idx="14063">
                        <c:v>14064</c:v>
                      </c:pt>
                      <c:pt idx="14064">
                        <c:v>14065</c:v>
                      </c:pt>
                      <c:pt idx="14065">
                        <c:v>14066</c:v>
                      </c:pt>
                      <c:pt idx="14066">
                        <c:v>14067</c:v>
                      </c:pt>
                      <c:pt idx="14067">
                        <c:v>14068</c:v>
                      </c:pt>
                      <c:pt idx="14068">
                        <c:v>14069</c:v>
                      </c:pt>
                      <c:pt idx="14069">
                        <c:v>14070</c:v>
                      </c:pt>
                      <c:pt idx="14070">
                        <c:v>14071</c:v>
                      </c:pt>
                      <c:pt idx="14071">
                        <c:v>14072</c:v>
                      </c:pt>
                      <c:pt idx="14072">
                        <c:v>14073</c:v>
                      </c:pt>
                      <c:pt idx="14073">
                        <c:v>14074</c:v>
                      </c:pt>
                      <c:pt idx="14074">
                        <c:v>14075</c:v>
                      </c:pt>
                      <c:pt idx="14075">
                        <c:v>14076</c:v>
                      </c:pt>
                      <c:pt idx="14076">
                        <c:v>14077</c:v>
                      </c:pt>
                      <c:pt idx="14077">
                        <c:v>14078</c:v>
                      </c:pt>
                      <c:pt idx="14078">
                        <c:v>14079</c:v>
                      </c:pt>
                      <c:pt idx="14079">
                        <c:v>14080</c:v>
                      </c:pt>
                      <c:pt idx="14080">
                        <c:v>14081</c:v>
                      </c:pt>
                      <c:pt idx="14081">
                        <c:v>14082</c:v>
                      </c:pt>
                      <c:pt idx="14082">
                        <c:v>14083</c:v>
                      </c:pt>
                      <c:pt idx="14083">
                        <c:v>14084</c:v>
                      </c:pt>
                      <c:pt idx="14084">
                        <c:v>14085</c:v>
                      </c:pt>
                      <c:pt idx="14085">
                        <c:v>14086</c:v>
                      </c:pt>
                      <c:pt idx="14086">
                        <c:v>14087</c:v>
                      </c:pt>
                      <c:pt idx="14087">
                        <c:v>14088</c:v>
                      </c:pt>
                      <c:pt idx="14088">
                        <c:v>14089</c:v>
                      </c:pt>
                      <c:pt idx="14089">
                        <c:v>14090</c:v>
                      </c:pt>
                      <c:pt idx="14090">
                        <c:v>14091</c:v>
                      </c:pt>
                      <c:pt idx="14091">
                        <c:v>14092</c:v>
                      </c:pt>
                      <c:pt idx="14092">
                        <c:v>14093</c:v>
                      </c:pt>
                      <c:pt idx="14093">
                        <c:v>14094</c:v>
                      </c:pt>
                      <c:pt idx="14094">
                        <c:v>14095</c:v>
                      </c:pt>
                      <c:pt idx="14095">
                        <c:v>14096</c:v>
                      </c:pt>
                      <c:pt idx="14096">
                        <c:v>14097</c:v>
                      </c:pt>
                      <c:pt idx="14097">
                        <c:v>14098</c:v>
                      </c:pt>
                      <c:pt idx="14098">
                        <c:v>14099</c:v>
                      </c:pt>
                      <c:pt idx="14099">
                        <c:v>14100</c:v>
                      </c:pt>
                      <c:pt idx="14100">
                        <c:v>14101</c:v>
                      </c:pt>
                      <c:pt idx="14101">
                        <c:v>14102</c:v>
                      </c:pt>
                      <c:pt idx="14102">
                        <c:v>14103</c:v>
                      </c:pt>
                      <c:pt idx="14103">
                        <c:v>14104</c:v>
                      </c:pt>
                      <c:pt idx="14104">
                        <c:v>14105</c:v>
                      </c:pt>
                      <c:pt idx="14105">
                        <c:v>14106</c:v>
                      </c:pt>
                      <c:pt idx="14106">
                        <c:v>14107</c:v>
                      </c:pt>
                      <c:pt idx="14107">
                        <c:v>14108</c:v>
                      </c:pt>
                      <c:pt idx="14108">
                        <c:v>14109</c:v>
                      </c:pt>
                      <c:pt idx="14109">
                        <c:v>14110</c:v>
                      </c:pt>
                      <c:pt idx="14110">
                        <c:v>14111</c:v>
                      </c:pt>
                      <c:pt idx="14111">
                        <c:v>14112</c:v>
                      </c:pt>
                      <c:pt idx="14112">
                        <c:v>14113</c:v>
                      </c:pt>
                      <c:pt idx="14113">
                        <c:v>14114</c:v>
                      </c:pt>
                      <c:pt idx="14114">
                        <c:v>14115</c:v>
                      </c:pt>
                      <c:pt idx="14115">
                        <c:v>14116</c:v>
                      </c:pt>
                      <c:pt idx="14116">
                        <c:v>14117</c:v>
                      </c:pt>
                      <c:pt idx="14117">
                        <c:v>14118</c:v>
                      </c:pt>
                      <c:pt idx="14118">
                        <c:v>14119</c:v>
                      </c:pt>
                      <c:pt idx="14119">
                        <c:v>14120</c:v>
                      </c:pt>
                      <c:pt idx="14120">
                        <c:v>14121</c:v>
                      </c:pt>
                      <c:pt idx="14121">
                        <c:v>14122</c:v>
                      </c:pt>
                      <c:pt idx="14122">
                        <c:v>14123</c:v>
                      </c:pt>
                      <c:pt idx="14123">
                        <c:v>14124</c:v>
                      </c:pt>
                      <c:pt idx="14124">
                        <c:v>14125</c:v>
                      </c:pt>
                      <c:pt idx="14125">
                        <c:v>14126</c:v>
                      </c:pt>
                      <c:pt idx="14126">
                        <c:v>14127</c:v>
                      </c:pt>
                      <c:pt idx="14127">
                        <c:v>14128</c:v>
                      </c:pt>
                      <c:pt idx="14128">
                        <c:v>14129</c:v>
                      </c:pt>
                      <c:pt idx="14129">
                        <c:v>14130</c:v>
                      </c:pt>
                      <c:pt idx="14130">
                        <c:v>14131</c:v>
                      </c:pt>
                      <c:pt idx="14131">
                        <c:v>14132</c:v>
                      </c:pt>
                      <c:pt idx="14132">
                        <c:v>14133</c:v>
                      </c:pt>
                      <c:pt idx="14133">
                        <c:v>14134</c:v>
                      </c:pt>
                      <c:pt idx="14134">
                        <c:v>14135</c:v>
                      </c:pt>
                      <c:pt idx="14135">
                        <c:v>14136</c:v>
                      </c:pt>
                      <c:pt idx="14136">
                        <c:v>14137</c:v>
                      </c:pt>
                      <c:pt idx="14137">
                        <c:v>14138</c:v>
                      </c:pt>
                      <c:pt idx="14138">
                        <c:v>14139</c:v>
                      </c:pt>
                      <c:pt idx="14139">
                        <c:v>14140</c:v>
                      </c:pt>
                      <c:pt idx="14140">
                        <c:v>14141</c:v>
                      </c:pt>
                      <c:pt idx="14141">
                        <c:v>14142</c:v>
                      </c:pt>
                      <c:pt idx="14142">
                        <c:v>14143</c:v>
                      </c:pt>
                      <c:pt idx="14143">
                        <c:v>14144</c:v>
                      </c:pt>
                      <c:pt idx="14144">
                        <c:v>14145</c:v>
                      </c:pt>
                      <c:pt idx="14145">
                        <c:v>14146</c:v>
                      </c:pt>
                      <c:pt idx="14146">
                        <c:v>14147</c:v>
                      </c:pt>
                      <c:pt idx="14147">
                        <c:v>14148</c:v>
                      </c:pt>
                      <c:pt idx="14148">
                        <c:v>14149</c:v>
                      </c:pt>
                      <c:pt idx="14149">
                        <c:v>14150</c:v>
                      </c:pt>
                      <c:pt idx="14150">
                        <c:v>14151</c:v>
                      </c:pt>
                      <c:pt idx="14151">
                        <c:v>14152</c:v>
                      </c:pt>
                      <c:pt idx="14152">
                        <c:v>14153</c:v>
                      </c:pt>
                      <c:pt idx="14153">
                        <c:v>14154</c:v>
                      </c:pt>
                      <c:pt idx="14154">
                        <c:v>14155</c:v>
                      </c:pt>
                      <c:pt idx="14155">
                        <c:v>14156</c:v>
                      </c:pt>
                      <c:pt idx="14156">
                        <c:v>14157</c:v>
                      </c:pt>
                      <c:pt idx="14157">
                        <c:v>14158</c:v>
                      </c:pt>
                      <c:pt idx="14158">
                        <c:v>14159</c:v>
                      </c:pt>
                      <c:pt idx="14159">
                        <c:v>14160</c:v>
                      </c:pt>
                      <c:pt idx="14160">
                        <c:v>14161</c:v>
                      </c:pt>
                      <c:pt idx="14161">
                        <c:v>14162</c:v>
                      </c:pt>
                      <c:pt idx="14162">
                        <c:v>14163</c:v>
                      </c:pt>
                      <c:pt idx="14163">
                        <c:v>14164</c:v>
                      </c:pt>
                      <c:pt idx="14164">
                        <c:v>14165</c:v>
                      </c:pt>
                      <c:pt idx="14165">
                        <c:v>14166</c:v>
                      </c:pt>
                      <c:pt idx="14166">
                        <c:v>14167</c:v>
                      </c:pt>
                      <c:pt idx="14167">
                        <c:v>14168</c:v>
                      </c:pt>
                      <c:pt idx="14168">
                        <c:v>14169</c:v>
                      </c:pt>
                      <c:pt idx="14169">
                        <c:v>14170</c:v>
                      </c:pt>
                      <c:pt idx="14170">
                        <c:v>14171</c:v>
                      </c:pt>
                      <c:pt idx="14171">
                        <c:v>14172</c:v>
                      </c:pt>
                      <c:pt idx="14172">
                        <c:v>14173</c:v>
                      </c:pt>
                      <c:pt idx="14173">
                        <c:v>14174</c:v>
                      </c:pt>
                      <c:pt idx="14174">
                        <c:v>14175</c:v>
                      </c:pt>
                      <c:pt idx="14175">
                        <c:v>14176</c:v>
                      </c:pt>
                      <c:pt idx="14176">
                        <c:v>14177</c:v>
                      </c:pt>
                      <c:pt idx="14177">
                        <c:v>14178</c:v>
                      </c:pt>
                      <c:pt idx="14178">
                        <c:v>14179</c:v>
                      </c:pt>
                      <c:pt idx="14179">
                        <c:v>14180</c:v>
                      </c:pt>
                      <c:pt idx="14180">
                        <c:v>14181</c:v>
                      </c:pt>
                      <c:pt idx="14181">
                        <c:v>14182</c:v>
                      </c:pt>
                      <c:pt idx="14182">
                        <c:v>14183</c:v>
                      </c:pt>
                      <c:pt idx="14183">
                        <c:v>14184</c:v>
                      </c:pt>
                      <c:pt idx="14184">
                        <c:v>14185</c:v>
                      </c:pt>
                      <c:pt idx="14185">
                        <c:v>14186</c:v>
                      </c:pt>
                      <c:pt idx="14186">
                        <c:v>14187</c:v>
                      </c:pt>
                      <c:pt idx="14187">
                        <c:v>14188</c:v>
                      </c:pt>
                      <c:pt idx="14188">
                        <c:v>14189</c:v>
                      </c:pt>
                      <c:pt idx="14189">
                        <c:v>14190</c:v>
                      </c:pt>
                      <c:pt idx="14190">
                        <c:v>14191</c:v>
                      </c:pt>
                      <c:pt idx="14191">
                        <c:v>14192</c:v>
                      </c:pt>
                      <c:pt idx="14192">
                        <c:v>14193</c:v>
                      </c:pt>
                      <c:pt idx="14193">
                        <c:v>14194</c:v>
                      </c:pt>
                      <c:pt idx="14194">
                        <c:v>14195</c:v>
                      </c:pt>
                      <c:pt idx="14195">
                        <c:v>14196</c:v>
                      </c:pt>
                      <c:pt idx="14196">
                        <c:v>14197</c:v>
                      </c:pt>
                      <c:pt idx="14197">
                        <c:v>14198</c:v>
                      </c:pt>
                      <c:pt idx="14198">
                        <c:v>14199</c:v>
                      </c:pt>
                      <c:pt idx="14199">
                        <c:v>14200</c:v>
                      </c:pt>
                      <c:pt idx="14200">
                        <c:v>14201</c:v>
                      </c:pt>
                      <c:pt idx="14201">
                        <c:v>14202</c:v>
                      </c:pt>
                      <c:pt idx="14202">
                        <c:v>14203</c:v>
                      </c:pt>
                      <c:pt idx="14203">
                        <c:v>14204</c:v>
                      </c:pt>
                      <c:pt idx="14204">
                        <c:v>14205</c:v>
                      </c:pt>
                      <c:pt idx="14205">
                        <c:v>14206</c:v>
                      </c:pt>
                      <c:pt idx="14206">
                        <c:v>14207</c:v>
                      </c:pt>
                      <c:pt idx="14207">
                        <c:v>14208</c:v>
                      </c:pt>
                      <c:pt idx="14208">
                        <c:v>14209</c:v>
                      </c:pt>
                      <c:pt idx="14209">
                        <c:v>14210</c:v>
                      </c:pt>
                      <c:pt idx="14210">
                        <c:v>14211</c:v>
                      </c:pt>
                      <c:pt idx="14211">
                        <c:v>14212</c:v>
                      </c:pt>
                      <c:pt idx="14212">
                        <c:v>14213</c:v>
                      </c:pt>
                      <c:pt idx="14213">
                        <c:v>14214</c:v>
                      </c:pt>
                      <c:pt idx="14214">
                        <c:v>14215</c:v>
                      </c:pt>
                      <c:pt idx="14215">
                        <c:v>14216</c:v>
                      </c:pt>
                      <c:pt idx="14216">
                        <c:v>14217</c:v>
                      </c:pt>
                      <c:pt idx="14217">
                        <c:v>14218</c:v>
                      </c:pt>
                      <c:pt idx="14218">
                        <c:v>14219</c:v>
                      </c:pt>
                      <c:pt idx="14219">
                        <c:v>14220</c:v>
                      </c:pt>
                      <c:pt idx="14220">
                        <c:v>14221</c:v>
                      </c:pt>
                      <c:pt idx="14221">
                        <c:v>14222</c:v>
                      </c:pt>
                      <c:pt idx="14222">
                        <c:v>14223</c:v>
                      </c:pt>
                      <c:pt idx="14223">
                        <c:v>14224</c:v>
                      </c:pt>
                      <c:pt idx="14224">
                        <c:v>14225</c:v>
                      </c:pt>
                      <c:pt idx="14225">
                        <c:v>14226</c:v>
                      </c:pt>
                      <c:pt idx="14226">
                        <c:v>14227</c:v>
                      </c:pt>
                      <c:pt idx="14227">
                        <c:v>14228</c:v>
                      </c:pt>
                      <c:pt idx="14228">
                        <c:v>14229</c:v>
                      </c:pt>
                      <c:pt idx="14229">
                        <c:v>14230</c:v>
                      </c:pt>
                      <c:pt idx="14230">
                        <c:v>14231</c:v>
                      </c:pt>
                      <c:pt idx="14231">
                        <c:v>14232</c:v>
                      </c:pt>
                      <c:pt idx="14232">
                        <c:v>14233</c:v>
                      </c:pt>
                      <c:pt idx="14233">
                        <c:v>14234</c:v>
                      </c:pt>
                      <c:pt idx="14234">
                        <c:v>14235</c:v>
                      </c:pt>
                      <c:pt idx="14235">
                        <c:v>14236</c:v>
                      </c:pt>
                      <c:pt idx="14236">
                        <c:v>14237</c:v>
                      </c:pt>
                      <c:pt idx="14237">
                        <c:v>14238</c:v>
                      </c:pt>
                      <c:pt idx="14238">
                        <c:v>14239</c:v>
                      </c:pt>
                      <c:pt idx="14239">
                        <c:v>14240</c:v>
                      </c:pt>
                      <c:pt idx="14240">
                        <c:v>14241</c:v>
                      </c:pt>
                      <c:pt idx="14241">
                        <c:v>14242</c:v>
                      </c:pt>
                      <c:pt idx="14242">
                        <c:v>14243</c:v>
                      </c:pt>
                      <c:pt idx="14243">
                        <c:v>14244</c:v>
                      </c:pt>
                      <c:pt idx="14244">
                        <c:v>14245</c:v>
                      </c:pt>
                      <c:pt idx="14245">
                        <c:v>14246</c:v>
                      </c:pt>
                      <c:pt idx="14246">
                        <c:v>14247</c:v>
                      </c:pt>
                      <c:pt idx="14247">
                        <c:v>14248</c:v>
                      </c:pt>
                      <c:pt idx="14248">
                        <c:v>14249</c:v>
                      </c:pt>
                      <c:pt idx="14249">
                        <c:v>14250</c:v>
                      </c:pt>
                      <c:pt idx="14250">
                        <c:v>14251</c:v>
                      </c:pt>
                      <c:pt idx="14251">
                        <c:v>14252</c:v>
                      </c:pt>
                      <c:pt idx="14252">
                        <c:v>14253</c:v>
                      </c:pt>
                      <c:pt idx="14253">
                        <c:v>14254</c:v>
                      </c:pt>
                      <c:pt idx="14254">
                        <c:v>14255</c:v>
                      </c:pt>
                      <c:pt idx="14255">
                        <c:v>14256</c:v>
                      </c:pt>
                      <c:pt idx="14256">
                        <c:v>14257</c:v>
                      </c:pt>
                      <c:pt idx="14257">
                        <c:v>14258</c:v>
                      </c:pt>
                      <c:pt idx="14258">
                        <c:v>14259</c:v>
                      </c:pt>
                      <c:pt idx="14259">
                        <c:v>14260</c:v>
                      </c:pt>
                      <c:pt idx="14260">
                        <c:v>14261</c:v>
                      </c:pt>
                      <c:pt idx="14261">
                        <c:v>14262</c:v>
                      </c:pt>
                      <c:pt idx="14262">
                        <c:v>14263</c:v>
                      </c:pt>
                      <c:pt idx="14263">
                        <c:v>14264</c:v>
                      </c:pt>
                      <c:pt idx="14264">
                        <c:v>14265</c:v>
                      </c:pt>
                      <c:pt idx="14265">
                        <c:v>14266</c:v>
                      </c:pt>
                      <c:pt idx="14266">
                        <c:v>14267</c:v>
                      </c:pt>
                      <c:pt idx="14267">
                        <c:v>14268</c:v>
                      </c:pt>
                      <c:pt idx="14268">
                        <c:v>14269</c:v>
                      </c:pt>
                      <c:pt idx="14269">
                        <c:v>14270</c:v>
                      </c:pt>
                      <c:pt idx="14270">
                        <c:v>14271</c:v>
                      </c:pt>
                      <c:pt idx="14271">
                        <c:v>14272</c:v>
                      </c:pt>
                      <c:pt idx="14272">
                        <c:v>14273</c:v>
                      </c:pt>
                      <c:pt idx="14273">
                        <c:v>14274</c:v>
                      </c:pt>
                      <c:pt idx="14274">
                        <c:v>14275</c:v>
                      </c:pt>
                      <c:pt idx="14275">
                        <c:v>14276</c:v>
                      </c:pt>
                      <c:pt idx="14276">
                        <c:v>14277</c:v>
                      </c:pt>
                      <c:pt idx="14277">
                        <c:v>14278</c:v>
                      </c:pt>
                      <c:pt idx="14278">
                        <c:v>14279</c:v>
                      </c:pt>
                      <c:pt idx="14279">
                        <c:v>14280</c:v>
                      </c:pt>
                      <c:pt idx="14280">
                        <c:v>14281</c:v>
                      </c:pt>
                      <c:pt idx="14281">
                        <c:v>14282</c:v>
                      </c:pt>
                      <c:pt idx="14282">
                        <c:v>14283</c:v>
                      </c:pt>
                      <c:pt idx="14283">
                        <c:v>14284</c:v>
                      </c:pt>
                      <c:pt idx="14284">
                        <c:v>14285</c:v>
                      </c:pt>
                      <c:pt idx="14285">
                        <c:v>14286</c:v>
                      </c:pt>
                      <c:pt idx="14286">
                        <c:v>14287</c:v>
                      </c:pt>
                      <c:pt idx="14287">
                        <c:v>14288</c:v>
                      </c:pt>
                      <c:pt idx="14288">
                        <c:v>14289</c:v>
                      </c:pt>
                      <c:pt idx="14289">
                        <c:v>14290</c:v>
                      </c:pt>
                      <c:pt idx="14290">
                        <c:v>14291</c:v>
                      </c:pt>
                      <c:pt idx="14291">
                        <c:v>14292</c:v>
                      </c:pt>
                      <c:pt idx="14292">
                        <c:v>14293</c:v>
                      </c:pt>
                      <c:pt idx="14293">
                        <c:v>14294</c:v>
                      </c:pt>
                      <c:pt idx="14294">
                        <c:v>14295</c:v>
                      </c:pt>
                      <c:pt idx="14295">
                        <c:v>14296</c:v>
                      </c:pt>
                      <c:pt idx="14296">
                        <c:v>14297</c:v>
                      </c:pt>
                      <c:pt idx="14297">
                        <c:v>14298</c:v>
                      </c:pt>
                      <c:pt idx="14298">
                        <c:v>14299</c:v>
                      </c:pt>
                      <c:pt idx="14299">
                        <c:v>14300</c:v>
                      </c:pt>
                      <c:pt idx="14300">
                        <c:v>14301</c:v>
                      </c:pt>
                      <c:pt idx="14301">
                        <c:v>14302</c:v>
                      </c:pt>
                      <c:pt idx="14302">
                        <c:v>14303</c:v>
                      </c:pt>
                      <c:pt idx="14303">
                        <c:v>14304</c:v>
                      </c:pt>
                      <c:pt idx="14304">
                        <c:v>14305</c:v>
                      </c:pt>
                      <c:pt idx="14305">
                        <c:v>14306</c:v>
                      </c:pt>
                      <c:pt idx="14306">
                        <c:v>14307</c:v>
                      </c:pt>
                      <c:pt idx="14307">
                        <c:v>14308</c:v>
                      </c:pt>
                      <c:pt idx="14308">
                        <c:v>14309</c:v>
                      </c:pt>
                      <c:pt idx="14309">
                        <c:v>14310</c:v>
                      </c:pt>
                      <c:pt idx="14310">
                        <c:v>14311</c:v>
                      </c:pt>
                      <c:pt idx="14311">
                        <c:v>14312</c:v>
                      </c:pt>
                      <c:pt idx="14312">
                        <c:v>14313</c:v>
                      </c:pt>
                      <c:pt idx="14313">
                        <c:v>14314</c:v>
                      </c:pt>
                      <c:pt idx="14314">
                        <c:v>14315</c:v>
                      </c:pt>
                      <c:pt idx="14315">
                        <c:v>14316</c:v>
                      </c:pt>
                      <c:pt idx="14316">
                        <c:v>14317</c:v>
                      </c:pt>
                      <c:pt idx="14317">
                        <c:v>14318</c:v>
                      </c:pt>
                      <c:pt idx="14318">
                        <c:v>14319</c:v>
                      </c:pt>
                      <c:pt idx="14319">
                        <c:v>14320</c:v>
                      </c:pt>
                      <c:pt idx="14320">
                        <c:v>14321</c:v>
                      </c:pt>
                      <c:pt idx="14321">
                        <c:v>14322</c:v>
                      </c:pt>
                      <c:pt idx="14322">
                        <c:v>14323</c:v>
                      </c:pt>
                      <c:pt idx="14323">
                        <c:v>14324</c:v>
                      </c:pt>
                      <c:pt idx="14324">
                        <c:v>14325</c:v>
                      </c:pt>
                      <c:pt idx="14325">
                        <c:v>14326</c:v>
                      </c:pt>
                      <c:pt idx="14326">
                        <c:v>14327</c:v>
                      </c:pt>
                      <c:pt idx="14327">
                        <c:v>14328</c:v>
                      </c:pt>
                      <c:pt idx="14328">
                        <c:v>14329</c:v>
                      </c:pt>
                      <c:pt idx="14329">
                        <c:v>14330</c:v>
                      </c:pt>
                      <c:pt idx="14330">
                        <c:v>14331</c:v>
                      </c:pt>
                      <c:pt idx="14331">
                        <c:v>14332</c:v>
                      </c:pt>
                      <c:pt idx="14332">
                        <c:v>14333</c:v>
                      </c:pt>
                      <c:pt idx="14333">
                        <c:v>14334</c:v>
                      </c:pt>
                      <c:pt idx="14334">
                        <c:v>14335</c:v>
                      </c:pt>
                      <c:pt idx="14335">
                        <c:v>14336</c:v>
                      </c:pt>
                      <c:pt idx="14336">
                        <c:v>14337</c:v>
                      </c:pt>
                      <c:pt idx="14337">
                        <c:v>14338</c:v>
                      </c:pt>
                      <c:pt idx="14338">
                        <c:v>14339</c:v>
                      </c:pt>
                      <c:pt idx="14339">
                        <c:v>14340</c:v>
                      </c:pt>
                      <c:pt idx="14340">
                        <c:v>14341</c:v>
                      </c:pt>
                      <c:pt idx="14341">
                        <c:v>14342</c:v>
                      </c:pt>
                      <c:pt idx="14342">
                        <c:v>14343</c:v>
                      </c:pt>
                      <c:pt idx="14343">
                        <c:v>14344</c:v>
                      </c:pt>
                      <c:pt idx="14344">
                        <c:v>14345</c:v>
                      </c:pt>
                      <c:pt idx="14345">
                        <c:v>14346</c:v>
                      </c:pt>
                      <c:pt idx="14346">
                        <c:v>14347</c:v>
                      </c:pt>
                      <c:pt idx="14347">
                        <c:v>14348</c:v>
                      </c:pt>
                      <c:pt idx="14348">
                        <c:v>14349</c:v>
                      </c:pt>
                      <c:pt idx="14349">
                        <c:v>14350</c:v>
                      </c:pt>
                      <c:pt idx="14350">
                        <c:v>14351</c:v>
                      </c:pt>
                      <c:pt idx="14351">
                        <c:v>14352</c:v>
                      </c:pt>
                      <c:pt idx="14352">
                        <c:v>14353</c:v>
                      </c:pt>
                      <c:pt idx="14353">
                        <c:v>14354</c:v>
                      </c:pt>
                      <c:pt idx="14354">
                        <c:v>14355</c:v>
                      </c:pt>
                      <c:pt idx="14355">
                        <c:v>14356</c:v>
                      </c:pt>
                      <c:pt idx="14356">
                        <c:v>14357</c:v>
                      </c:pt>
                      <c:pt idx="14357">
                        <c:v>14358</c:v>
                      </c:pt>
                      <c:pt idx="14358">
                        <c:v>14359</c:v>
                      </c:pt>
                      <c:pt idx="14359">
                        <c:v>14360</c:v>
                      </c:pt>
                      <c:pt idx="14360">
                        <c:v>14361</c:v>
                      </c:pt>
                      <c:pt idx="14361">
                        <c:v>14362</c:v>
                      </c:pt>
                      <c:pt idx="14362">
                        <c:v>14363</c:v>
                      </c:pt>
                      <c:pt idx="14363">
                        <c:v>14364</c:v>
                      </c:pt>
                      <c:pt idx="14364">
                        <c:v>14365</c:v>
                      </c:pt>
                      <c:pt idx="14365">
                        <c:v>14366</c:v>
                      </c:pt>
                      <c:pt idx="14366">
                        <c:v>14367</c:v>
                      </c:pt>
                      <c:pt idx="14367">
                        <c:v>14368</c:v>
                      </c:pt>
                      <c:pt idx="14368">
                        <c:v>14369</c:v>
                      </c:pt>
                      <c:pt idx="14369">
                        <c:v>14370</c:v>
                      </c:pt>
                      <c:pt idx="14370">
                        <c:v>14371</c:v>
                      </c:pt>
                      <c:pt idx="14371">
                        <c:v>14372</c:v>
                      </c:pt>
                      <c:pt idx="14372">
                        <c:v>14373</c:v>
                      </c:pt>
                      <c:pt idx="14373">
                        <c:v>14374</c:v>
                      </c:pt>
                      <c:pt idx="14374">
                        <c:v>14375</c:v>
                      </c:pt>
                      <c:pt idx="14375">
                        <c:v>14376</c:v>
                      </c:pt>
                      <c:pt idx="14376">
                        <c:v>14377</c:v>
                      </c:pt>
                      <c:pt idx="14377">
                        <c:v>14378</c:v>
                      </c:pt>
                      <c:pt idx="14378">
                        <c:v>14379</c:v>
                      </c:pt>
                      <c:pt idx="14379">
                        <c:v>14380</c:v>
                      </c:pt>
                      <c:pt idx="14380">
                        <c:v>14381</c:v>
                      </c:pt>
                      <c:pt idx="14381">
                        <c:v>14382</c:v>
                      </c:pt>
                      <c:pt idx="14382">
                        <c:v>14383</c:v>
                      </c:pt>
                      <c:pt idx="14383">
                        <c:v>14384</c:v>
                      </c:pt>
                      <c:pt idx="14384">
                        <c:v>14385</c:v>
                      </c:pt>
                      <c:pt idx="14385">
                        <c:v>14386</c:v>
                      </c:pt>
                      <c:pt idx="14386">
                        <c:v>14387</c:v>
                      </c:pt>
                      <c:pt idx="14387">
                        <c:v>14388</c:v>
                      </c:pt>
                      <c:pt idx="14388">
                        <c:v>14389</c:v>
                      </c:pt>
                      <c:pt idx="14389">
                        <c:v>14390</c:v>
                      </c:pt>
                      <c:pt idx="14390">
                        <c:v>14391</c:v>
                      </c:pt>
                      <c:pt idx="14391">
                        <c:v>14392</c:v>
                      </c:pt>
                      <c:pt idx="14392">
                        <c:v>14393</c:v>
                      </c:pt>
                      <c:pt idx="14393">
                        <c:v>14394</c:v>
                      </c:pt>
                      <c:pt idx="14394">
                        <c:v>14395</c:v>
                      </c:pt>
                      <c:pt idx="14395">
                        <c:v>14396</c:v>
                      </c:pt>
                      <c:pt idx="14396">
                        <c:v>14397</c:v>
                      </c:pt>
                      <c:pt idx="14397">
                        <c:v>14398</c:v>
                      </c:pt>
                      <c:pt idx="14398">
                        <c:v>14399</c:v>
                      </c:pt>
                      <c:pt idx="14399">
                        <c:v>14400</c:v>
                      </c:pt>
                      <c:pt idx="14400">
                        <c:v>14401</c:v>
                      </c:pt>
                      <c:pt idx="14401">
                        <c:v>14402</c:v>
                      </c:pt>
                      <c:pt idx="14402">
                        <c:v>14403</c:v>
                      </c:pt>
                      <c:pt idx="14403">
                        <c:v>14404</c:v>
                      </c:pt>
                      <c:pt idx="14404">
                        <c:v>14405</c:v>
                      </c:pt>
                      <c:pt idx="14405">
                        <c:v>14406</c:v>
                      </c:pt>
                      <c:pt idx="14406">
                        <c:v>14407</c:v>
                      </c:pt>
                      <c:pt idx="14407">
                        <c:v>14408</c:v>
                      </c:pt>
                      <c:pt idx="14408">
                        <c:v>14409</c:v>
                      </c:pt>
                      <c:pt idx="14409">
                        <c:v>14410</c:v>
                      </c:pt>
                      <c:pt idx="14410">
                        <c:v>14411</c:v>
                      </c:pt>
                      <c:pt idx="14411">
                        <c:v>14412</c:v>
                      </c:pt>
                      <c:pt idx="14412">
                        <c:v>14413</c:v>
                      </c:pt>
                      <c:pt idx="14413">
                        <c:v>14414</c:v>
                      </c:pt>
                      <c:pt idx="14414">
                        <c:v>14415</c:v>
                      </c:pt>
                      <c:pt idx="14415">
                        <c:v>14416</c:v>
                      </c:pt>
                      <c:pt idx="14416">
                        <c:v>14417</c:v>
                      </c:pt>
                      <c:pt idx="14417">
                        <c:v>14418</c:v>
                      </c:pt>
                      <c:pt idx="14418">
                        <c:v>14419</c:v>
                      </c:pt>
                      <c:pt idx="14419">
                        <c:v>14420</c:v>
                      </c:pt>
                      <c:pt idx="14420">
                        <c:v>14421</c:v>
                      </c:pt>
                      <c:pt idx="14421">
                        <c:v>14422</c:v>
                      </c:pt>
                      <c:pt idx="14422">
                        <c:v>14423</c:v>
                      </c:pt>
                      <c:pt idx="14423">
                        <c:v>14424</c:v>
                      </c:pt>
                      <c:pt idx="14424">
                        <c:v>14425</c:v>
                      </c:pt>
                      <c:pt idx="14425">
                        <c:v>14426</c:v>
                      </c:pt>
                      <c:pt idx="14426">
                        <c:v>14427</c:v>
                      </c:pt>
                      <c:pt idx="14427">
                        <c:v>14428</c:v>
                      </c:pt>
                      <c:pt idx="14428">
                        <c:v>14429</c:v>
                      </c:pt>
                      <c:pt idx="14429">
                        <c:v>14430</c:v>
                      </c:pt>
                      <c:pt idx="14430">
                        <c:v>14431</c:v>
                      </c:pt>
                      <c:pt idx="14431">
                        <c:v>14432</c:v>
                      </c:pt>
                      <c:pt idx="14432">
                        <c:v>14433</c:v>
                      </c:pt>
                      <c:pt idx="14433">
                        <c:v>14434</c:v>
                      </c:pt>
                      <c:pt idx="14434">
                        <c:v>14435</c:v>
                      </c:pt>
                      <c:pt idx="14435">
                        <c:v>14436</c:v>
                      </c:pt>
                      <c:pt idx="14436">
                        <c:v>14437</c:v>
                      </c:pt>
                      <c:pt idx="14437">
                        <c:v>14438</c:v>
                      </c:pt>
                      <c:pt idx="14438">
                        <c:v>14439</c:v>
                      </c:pt>
                      <c:pt idx="14439">
                        <c:v>14440</c:v>
                      </c:pt>
                      <c:pt idx="14440">
                        <c:v>14441</c:v>
                      </c:pt>
                      <c:pt idx="14441">
                        <c:v>14442</c:v>
                      </c:pt>
                      <c:pt idx="14442">
                        <c:v>14443</c:v>
                      </c:pt>
                      <c:pt idx="14443">
                        <c:v>14444</c:v>
                      </c:pt>
                      <c:pt idx="14444">
                        <c:v>14445</c:v>
                      </c:pt>
                      <c:pt idx="14445">
                        <c:v>14446</c:v>
                      </c:pt>
                      <c:pt idx="14446">
                        <c:v>14447</c:v>
                      </c:pt>
                      <c:pt idx="14447">
                        <c:v>14448</c:v>
                      </c:pt>
                      <c:pt idx="14448">
                        <c:v>14449</c:v>
                      </c:pt>
                      <c:pt idx="14449">
                        <c:v>14450</c:v>
                      </c:pt>
                      <c:pt idx="14450">
                        <c:v>14451</c:v>
                      </c:pt>
                      <c:pt idx="14451">
                        <c:v>14452</c:v>
                      </c:pt>
                      <c:pt idx="14452">
                        <c:v>14453</c:v>
                      </c:pt>
                      <c:pt idx="14453">
                        <c:v>14454</c:v>
                      </c:pt>
                      <c:pt idx="14454">
                        <c:v>14455</c:v>
                      </c:pt>
                      <c:pt idx="14455">
                        <c:v>14456</c:v>
                      </c:pt>
                      <c:pt idx="14456">
                        <c:v>14457</c:v>
                      </c:pt>
                      <c:pt idx="14457">
                        <c:v>14458</c:v>
                      </c:pt>
                      <c:pt idx="14458">
                        <c:v>14459</c:v>
                      </c:pt>
                      <c:pt idx="14459">
                        <c:v>14460</c:v>
                      </c:pt>
                      <c:pt idx="14460">
                        <c:v>14461</c:v>
                      </c:pt>
                      <c:pt idx="14461">
                        <c:v>14462</c:v>
                      </c:pt>
                      <c:pt idx="14462">
                        <c:v>14463</c:v>
                      </c:pt>
                      <c:pt idx="14463">
                        <c:v>14464</c:v>
                      </c:pt>
                      <c:pt idx="14464">
                        <c:v>14465</c:v>
                      </c:pt>
                      <c:pt idx="14465">
                        <c:v>14466</c:v>
                      </c:pt>
                      <c:pt idx="14466">
                        <c:v>14467</c:v>
                      </c:pt>
                      <c:pt idx="14467">
                        <c:v>14468</c:v>
                      </c:pt>
                      <c:pt idx="14468">
                        <c:v>14469</c:v>
                      </c:pt>
                      <c:pt idx="14469">
                        <c:v>14470</c:v>
                      </c:pt>
                      <c:pt idx="14470">
                        <c:v>14471</c:v>
                      </c:pt>
                      <c:pt idx="14471">
                        <c:v>14472</c:v>
                      </c:pt>
                      <c:pt idx="14472">
                        <c:v>14473</c:v>
                      </c:pt>
                      <c:pt idx="14473">
                        <c:v>14474</c:v>
                      </c:pt>
                      <c:pt idx="14474">
                        <c:v>14475</c:v>
                      </c:pt>
                      <c:pt idx="14475">
                        <c:v>14476</c:v>
                      </c:pt>
                      <c:pt idx="14476">
                        <c:v>14477</c:v>
                      </c:pt>
                      <c:pt idx="14477">
                        <c:v>14478</c:v>
                      </c:pt>
                      <c:pt idx="14478">
                        <c:v>14479</c:v>
                      </c:pt>
                      <c:pt idx="14479">
                        <c:v>14480</c:v>
                      </c:pt>
                      <c:pt idx="14480">
                        <c:v>14481</c:v>
                      </c:pt>
                      <c:pt idx="14481">
                        <c:v>14482</c:v>
                      </c:pt>
                      <c:pt idx="14482">
                        <c:v>14483</c:v>
                      </c:pt>
                      <c:pt idx="14483">
                        <c:v>14484</c:v>
                      </c:pt>
                      <c:pt idx="14484">
                        <c:v>14485</c:v>
                      </c:pt>
                      <c:pt idx="14485">
                        <c:v>14486</c:v>
                      </c:pt>
                      <c:pt idx="14486">
                        <c:v>14487</c:v>
                      </c:pt>
                      <c:pt idx="14487">
                        <c:v>14488</c:v>
                      </c:pt>
                      <c:pt idx="14488">
                        <c:v>14489</c:v>
                      </c:pt>
                      <c:pt idx="14489">
                        <c:v>14490</c:v>
                      </c:pt>
                      <c:pt idx="14490">
                        <c:v>14491</c:v>
                      </c:pt>
                      <c:pt idx="14491">
                        <c:v>14492</c:v>
                      </c:pt>
                      <c:pt idx="14492">
                        <c:v>14493</c:v>
                      </c:pt>
                      <c:pt idx="14493">
                        <c:v>14494</c:v>
                      </c:pt>
                      <c:pt idx="14494">
                        <c:v>14495</c:v>
                      </c:pt>
                      <c:pt idx="14495">
                        <c:v>14496</c:v>
                      </c:pt>
                      <c:pt idx="14496">
                        <c:v>14497</c:v>
                      </c:pt>
                      <c:pt idx="14497">
                        <c:v>14498</c:v>
                      </c:pt>
                      <c:pt idx="14498">
                        <c:v>14499</c:v>
                      </c:pt>
                      <c:pt idx="14499">
                        <c:v>14500</c:v>
                      </c:pt>
                      <c:pt idx="14500">
                        <c:v>14501</c:v>
                      </c:pt>
                      <c:pt idx="14501">
                        <c:v>14502</c:v>
                      </c:pt>
                      <c:pt idx="14502">
                        <c:v>14503</c:v>
                      </c:pt>
                      <c:pt idx="14503">
                        <c:v>14504</c:v>
                      </c:pt>
                      <c:pt idx="14504">
                        <c:v>14505</c:v>
                      </c:pt>
                      <c:pt idx="14505">
                        <c:v>14506</c:v>
                      </c:pt>
                      <c:pt idx="14506">
                        <c:v>14507</c:v>
                      </c:pt>
                      <c:pt idx="14507">
                        <c:v>14508</c:v>
                      </c:pt>
                      <c:pt idx="14508">
                        <c:v>14509</c:v>
                      </c:pt>
                      <c:pt idx="14509">
                        <c:v>14510</c:v>
                      </c:pt>
                      <c:pt idx="14510">
                        <c:v>14511</c:v>
                      </c:pt>
                      <c:pt idx="14511">
                        <c:v>14512</c:v>
                      </c:pt>
                      <c:pt idx="14512">
                        <c:v>14513</c:v>
                      </c:pt>
                      <c:pt idx="14513">
                        <c:v>14514</c:v>
                      </c:pt>
                      <c:pt idx="14514">
                        <c:v>14515</c:v>
                      </c:pt>
                      <c:pt idx="14515">
                        <c:v>14516</c:v>
                      </c:pt>
                      <c:pt idx="14516">
                        <c:v>14517</c:v>
                      </c:pt>
                      <c:pt idx="14517">
                        <c:v>14518</c:v>
                      </c:pt>
                      <c:pt idx="14518">
                        <c:v>14519</c:v>
                      </c:pt>
                      <c:pt idx="14519">
                        <c:v>14520</c:v>
                      </c:pt>
                      <c:pt idx="14520">
                        <c:v>14521</c:v>
                      </c:pt>
                      <c:pt idx="14521">
                        <c:v>14522</c:v>
                      </c:pt>
                      <c:pt idx="14522">
                        <c:v>14523</c:v>
                      </c:pt>
                      <c:pt idx="14523">
                        <c:v>14524</c:v>
                      </c:pt>
                      <c:pt idx="14524">
                        <c:v>14525</c:v>
                      </c:pt>
                      <c:pt idx="14525">
                        <c:v>14526</c:v>
                      </c:pt>
                      <c:pt idx="14526">
                        <c:v>14527</c:v>
                      </c:pt>
                      <c:pt idx="14527">
                        <c:v>14528</c:v>
                      </c:pt>
                      <c:pt idx="14528">
                        <c:v>14529</c:v>
                      </c:pt>
                      <c:pt idx="14529">
                        <c:v>14530</c:v>
                      </c:pt>
                      <c:pt idx="14530">
                        <c:v>14531</c:v>
                      </c:pt>
                      <c:pt idx="14531">
                        <c:v>14532</c:v>
                      </c:pt>
                      <c:pt idx="14532">
                        <c:v>14533</c:v>
                      </c:pt>
                      <c:pt idx="14533">
                        <c:v>14534</c:v>
                      </c:pt>
                      <c:pt idx="14534">
                        <c:v>14535</c:v>
                      </c:pt>
                      <c:pt idx="14535">
                        <c:v>14536</c:v>
                      </c:pt>
                      <c:pt idx="14536">
                        <c:v>14537</c:v>
                      </c:pt>
                      <c:pt idx="14537">
                        <c:v>14538</c:v>
                      </c:pt>
                      <c:pt idx="14538">
                        <c:v>14539</c:v>
                      </c:pt>
                      <c:pt idx="14539">
                        <c:v>14540</c:v>
                      </c:pt>
                      <c:pt idx="14540">
                        <c:v>14541</c:v>
                      </c:pt>
                      <c:pt idx="14541">
                        <c:v>14542</c:v>
                      </c:pt>
                      <c:pt idx="14542">
                        <c:v>14543</c:v>
                      </c:pt>
                      <c:pt idx="14543">
                        <c:v>14544</c:v>
                      </c:pt>
                      <c:pt idx="14544">
                        <c:v>14545</c:v>
                      </c:pt>
                      <c:pt idx="14545">
                        <c:v>14546</c:v>
                      </c:pt>
                      <c:pt idx="14546">
                        <c:v>14547</c:v>
                      </c:pt>
                      <c:pt idx="14547">
                        <c:v>14548</c:v>
                      </c:pt>
                      <c:pt idx="14548">
                        <c:v>14549</c:v>
                      </c:pt>
                      <c:pt idx="14549">
                        <c:v>14550</c:v>
                      </c:pt>
                      <c:pt idx="14550">
                        <c:v>14551</c:v>
                      </c:pt>
                      <c:pt idx="14551">
                        <c:v>14552</c:v>
                      </c:pt>
                      <c:pt idx="14552">
                        <c:v>14553</c:v>
                      </c:pt>
                      <c:pt idx="14553">
                        <c:v>14554</c:v>
                      </c:pt>
                      <c:pt idx="14554">
                        <c:v>14555</c:v>
                      </c:pt>
                      <c:pt idx="14555">
                        <c:v>14556</c:v>
                      </c:pt>
                      <c:pt idx="14556">
                        <c:v>14557</c:v>
                      </c:pt>
                      <c:pt idx="14557">
                        <c:v>14558</c:v>
                      </c:pt>
                      <c:pt idx="14558">
                        <c:v>14559</c:v>
                      </c:pt>
                      <c:pt idx="14559">
                        <c:v>14560</c:v>
                      </c:pt>
                      <c:pt idx="14560">
                        <c:v>14561</c:v>
                      </c:pt>
                      <c:pt idx="14561">
                        <c:v>14562</c:v>
                      </c:pt>
                      <c:pt idx="14562">
                        <c:v>14563</c:v>
                      </c:pt>
                      <c:pt idx="14563">
                        <c:v>14564</c:v>
                      </c:pt>
                      <c:pt idx="14564">
                        <c:v>14565</c:v>
                      </c:pt>
                      <c:pt idx="14565">
                        <c:v>14566</c:v>
                      </c:pt>
                      <c:pt idx="14566">
                        <c:v>14567</c:v>
                      </c:pt>
                      <c:pt idx="14567">
                        <c:v>14568</c:v>
                      </c:pt>
                      <c:pt idx="14568">
                        <c:v>14569</c:v>
                      </c:pt>
                      <c:pt idx="14569">
                        <c:v>14570</c:v>
                      </c:pt>
                      <c:pt idx="14570">
                        <c:v>14571</c:v>
                      </c:pt>
                      <c:pt idx="14571">
                        <c:v>14572</c:v>
                      </c:pt>
                      <c:pt idx="14572">
                        <c:v>14573</c:v>
                      </c:pt>
                      <c:pt idx="14573">
                        <c:v>14574</c:v>
                      </c:pt>
                      <c:pt idx="14574">
                        <c:v>14575</c:v>
                      </c:pt>
                      <c:pt idx="14575">
                        <c:v>14576</c:v>
                      </c:pt>
                      <c:pt idx="14576">
                        <c:v>14577</c:v>
                      </c:pt>
                      <c:pt idx="14577">
                        <c:v>14578</c:v>
                      </c:pt>
                      <c:pt idx="14578">
                        <c:v>14579</c:v>
                      </c:pt>
                      <c:pt idx="14579">
                        <c:v>14580</c:v>
                      </c:pt>
                      <c:pt idx="14580">
                        <c:v>14581</c:v>
                      </c:pt>
                      <c:pt idx="14581">
                        <c:v>14582</c:v>
                      </c:pt>
                      <c:pt idx="14582">
                        <c:v>14583</c:v>
                      </c:pt>
                      <c:pt idx="14583">
                        <c:v>14584</c:v>
                      </c:pt>
                      <c:pt idx="14584">
                        <c:v>14585</c:v>
                      </c:pt>
                      <c:pt idx="14585">
                        <c:v>14586</c:v>
                      </c:pt>
                      <c:pt idx="14586">
                        <c:v>14587</c:v>
                      </c:pt>
                      <c:pt idx="14587">
                        <c:v>14588</c:v>
                      </c:pt>
                      <c:pt idx="14588">
                        <c:v>14589</c:v>
                      </c:pt>
                      <c:pt idx="14589">
                        <c:v>14590</c:v>
                      </c:pt>
                      <c:pt idx="14590">
                        <c:v>14591</c:v>
                      </c:pt>
                      <c:pt idx="14591">
                        <c:v>14592</c:v>
                      </c:pt>
                      <c:pt idx="14592">
                        <c:v>14593</c:v>
                      </c:pt>
                      <c:pt idx="14593">
                        <c:v>14594</c:v>
                      </c:pt>
                      <c:pt idx="14594">
                        <c:v>14595</c:v>
                      </c:pt>
                      <c:pt idx="14595">
                        <c:v>14596</c:v>
                      </c:pt>
                      <c:pt idx="14596">
                        <c:v>14597</c:v>
                      </c:pt>
                      <c:pt idx="14597">
                        <c:v>14598</c:v>
                      </c:pt>
                      <c:pt idx="14598">
                        <c:v>14599</c:v>
                      </c:pt>
                      <c:pt idx="14599">
                        <c:v>14600</c:v>
                      </c:pt>
                      <c:pt idx="14600">
                        <c:v>14601</c:v>
                      </c:pt>
                      <c:pt idx="14601">
                        <c:v>14602</c:v>
                      </c:pt>
                      <c:pt idx="14602">
                        <c:v>14603</c:v>
                      </c:pt>
                      <c:pt idx="14603">
                        <c:v>14604</c:v>
                      </c:pt>
                      <c:pt idx="14604">
                        <c:v>14605</c:v>
                      </c:pt>
                      <c:pt idx="14605">
                        <c:v>14606</c:v>
                      </c:pt>
                      <c:pt idx="14606">
                        <c:v>14607</c:v>
                      </c:pt>
                      <c:pt idx="14607">
                        <c:v>14608</c:v>
                      </c:pt>
                      <c:pt idx="14608">
                        <c:v>14609</c:v>
                      </c:pt>
                      <c:pt idx="14609">
                        <c:v>14610</c:v>
                      </c:pt>
                      <c:pt idx="14610">
                        <c:v>14611</c:v>
                      </c:pt>
                      <c:pt idx="14611">
                        <c:v>14612</c:v>
                      </c:pt>
                      <c:pt idx="14612">
                        <c:v>14613</c:v>
                      </c:pt>
                      <c:pt idx="14613">
                        <c:v>14614</c:v>
                      </c:pt>
                      <c:pt idx="14614">
                        <c:v>14615</c:v>
                      </c:pt>
                      <c:pt idx="14615">
                        <c:v>14616</c:v>
                      </c:pt>
                      <c:pt idx="14616">
                        <c:v>14617</c:v>
                      </c:pt>
                      <c:pt idx="14617">
                        <c:v>14618</c:v>
                      </c:pt>
                      <c:pt idx="14618">
                        <c:v>14619</c:v>
                      </c:pt>
                      <c:pt idx="14619">
                        <c:v>14620</c:v>
                      </c:pt>
                      <c:pt idx="14620">
                        <c:v>14621</c:v>
                      </c:pt>
                      <c:pt idx="14621">
                        <c:v>14622</c:v>
                      </c:pt>
                      <c:pt idx="14622">
                        <c:v>14623</c:v>
                      </c:pt>
                      <c:pt idx="14623">
                        <c:v>14624</c:v>
                      </c:pt>
                      <c:pt idx="14624">
                        <c:v>14625</c:v>
                      </c:pt>
                      <c:pt idx="14625">
                        <c:v>14626</c:v>
                      </c:pt>
                      <c:pt idx="14626">
                        <c:v>14627</c:v>
                      </c:pt>
                      <c:pt idx="14627">
                        <c:v>14628</c:v>
                      </c:pt>
                      <c:pt idx="14628">
                        <c:v>14629</c:v>
                      </c:pt>
                      <c:pt idx="14629">
                        <c:v>14630</c:v>
                      </c:pt>
                      <c:pt idx="14630">
                        <c:v>14631</c:v>
                      </c:pt>
                      <c:pt idx="14631">
                        <c:v>14632</c:v>
                      </c:pt>
                      <c:pt idx="14632">
                        <c:v>14633</c:v>
                      </c:pt>
                      <c:pt idx="14633">
                        <c:v>14634</c:v>
                      </c:pt>
                      <c:pt idx="14634">
                        <c:v>14635</c:v>
                      </c:pt>
                      <c:pt idx="14635">
                        <c:v>14636</c:v>
                      </c:pt>
                      <c:pt idx="14636">
                        <c:v>14637</c:v>
                      </c:pt>
                      <c:pt idx="14637">
                        <c:v>14638</c:v>
                      </c:pt>
                      <c:pt idx="14638">
                        <c:v>14639</c:v>
                      </c:pt>
                      <c:pt idx="14639">
                        <c:v>14640</c:v>
                      </c:pt>
                      <c:pt idx="14640">
                        <c:v>14641</c:v>
                      </c:pt>
                      <c:pt idx="14641">
                        <c:v>14642</c:v>
                      </c:pt>
                      <c:pt idx="14642">
                        <c:v>14643</c:v>
                      </c:pt>
                      <c:pt idx="14643">
                        <c:v>14644</c:v>
                      </c:pt>
                      <c:pt idx="14644">
                        <c:v>14645</c:v>
                      </c:pt>
                      <c:pt idx="14645">
                        <c:v>14646</c:v>
                      </c:pt>
                      <c:pt idx="14646">
                        <c:v>14647</c:v>
                      </c:pt>
                      <c:pt idx="14647">
                        <c:v>14648</c:v>
                      </c:pt>
                      <c:pt idx="14648">
                        <c:v>14649</c:v>
                      </c:pt>
                      <c:pt idx="14649">
                        <c:v>14650</c:v>
                      </c:pt>
                      <c:pt idx="14650">
                        <c:v>14651</c:v>
                      </c:pt>
                      <c:pt idx="14651">
                        <c:v>14652</c:v>
                      </c:pt>
                      <c:pt idx="14652">
                        <c:v>14653</c:v>
                      </c:pt>
                      <c:pt idx="14653">
                        <c:v>14654</c:v>
                      </c:pt>
                      <c:pt idx="14654">
                        <c:v>14655</c:v>
                      </c:pt>
                      <c:pt idx="14655">
                        <c:v>14656</c:v>
                      </c:pt>
                      <c:pt idx="14656">
                        <c:v>14657</c:v>
                      </c:pt>
                      <c:pt idx="14657">
                        <c:v>14658</c:v>
                      </c:pt>
                      <c:pt idx="14658">
                        <c:v>14659</c:v>
                      </c:pt>
                      <c:pt idx="14659">
                        <c:v>14660</c:v>
                      </c:pt>
                      <c:pt idx="14660">
                        <c:v>14661</c:v>
                      </c:pt>
                      <c:pt idx="14661">
                        <c:v>14662</c:v>
                      </c:pt>
                      <c:pt idx="14662">
                        <c:v>14663</c:v>
                      </c:pt>
                      <c:pt idx="14663">
                        <c:v>14664</c:v>
                      </c:pt>
                      <c:pt idx="14664">
                        <c:v>14665</c:v>
                      </c:pt>
                      <c:pt idx="14665">
                        <c:v>14666</c:v>
                      </c:pt>
                      <c:pt idx="14666">
                        <c:v>14667</c:v>
                      </c:pt>
                      <c:pt idx="14667">
                        <c:v>14668</c:v>
                      </c:pt>
                      <c:pt idx="14668">
                        <c:v>14669</c:v>
                      </c:pt>
                      <c:pt idx="14669">
                        <c:v>14670</c:v>
                      </c:pt>
                      <c:pt idx="14670">
                        <c:v>14671</c:v>
                      </c:pt>
                      <c:pt idx="14671">
                        <c:v>14672</c:v>
                      </c:pt>
                      <c:pt idx="14672">
                        <c:v>14673</c:v>
                      </c:pt>
                      <c:pt idx="14673">
                        <c:v>14674</c:v>
                      </c:pt>
                      <c:pt idx="14674">
                        <c:v>14675</c:v>
                      </c:pt>
                      <c:pt idx="14675">
                        <c:v>14676</c:v>
                      </c:pt>
                      <c:pt idx="14676">
                        <c:v>14677</c:v>
                      </c:pt>
                      <c:pt idx="14677">
                        <c:v>14678</c:v>
                      </c:pt>
                      <c:pt idx="14678">
                        <c:v>14679</c:v>
                      </c:pt>
                      <c:pt idx="14679">
                        <c:v>14680</c:v>
                      </c:pt>
                      <c:pt idx="14680">
                        <c:v>14681</c:v>
                      </c:pt>
                      <c:pt idx="14681">
                        <c:v>14682</c:v>
                      </c:pt>
                      <c:pt idx="14682">
                        <c:v>14683</c:v>
                      </c:pt>
                      <c:pt idx="14683">
                        <c:v>14684</c:v>
                      </c:pt>
                      <c:pt idx="14684">
                        <c:v>14685</c:v>
                      </c:pt>
                      <c:pt idx="14685">
                        <c:v>14686</c:v>
                      </c:pt>
                      <c:pt idx="14686">
                        <c:v>14687</c:v>
                      </c:pt>
                      <c:pt idx="14687">
                        <c:v>14688</c:v>
                      </c:pt>
                      <c:pt idx="14688">
                        <c:v>14689</c:v>
                      </c:pt>
                      <c:pt idx="14689">
                        <c:v>14690</c:v>
                      </c:pt>
                      <c:pt idx="14690">
                        <c:v>14691</c:v>
                      </c:pt>
                      <c:pt idx="14691">
                        <c:v>14692</c:v>
                      </c:pt>
                      <c:pt idx="14692">
                        <c:v>14693</c:v>
                      </c:pt>
                      <c:pt idx="14693">
                        <c:v>14694</c:v>
                      </c:pt>
                      <c:pt idx="14694">
                        <c:v>14695</c:v>
                      </c:pt>
                      <c:pt idx="14695">
                        <c:v>14696</c:v>
                      </c:pt>
                      <c:pt idx="14696">
                        <c:v>14697</c:v>
                      </c:pt>
                      <c:pt idx="14697">
                        <c:v>14698</c:v>
                      </c:pt>
                      <c:pt idx="14698">
                        <c:v>14699</c:v>
                      </c:pt>
                      <c:pt idx="14699">
                        <c:v>14700</c:v>
                      </c:pt>
                      <c:pt idx="14700">
                        <c:v>14701</c:v>
                      </c:pt>
                      <c:pt idx="14701">
                        <c:v>14702</c:v>
                      </c:pt>
                      <c:pt idx="14702">
                        <c:v>14703</c:v>
                      </c:pt>
                      <c:pt idx="14703">
                        <c:v>14704</c:v>
                      </c:pt>
                      <c:pt idx="14704">
                        <c:v>14705</c:v>
                      </c:pt>
                      <c:pt idx="14705">
                        <c:v>14706</c:v>
                      </c:pt>
                      <c:pt idx="14706">
                        <c:v>14707</c:v>
                      </c:pt>
                      <c:pt idx="14707">
                        <c:v>14708</c:v>
                      </c:pt>
                      <c:pt idx="14708">
                        <c:v>14709</c:v>
                      </c:pt>
                      <c:pt idx="14709">
                        <c:v>14710</c:v>
                      </c:pt>
                      <c:pt idx="14710">
                        <c:v>14711</c:v>
                      </c:pt>
                      <c:pt idx="14711">
                        <c:v>14712</c:v>
                      </c:pt>
                      <c:pt idx="14712">
                        <c:v>14713</c:v>
                      </c:pt>
                      <c:pt idx="14713">
                        <c:v>14714</c:v>
                      </c:pt>
                      <c:pt idx="14714">
                        <c:v>14715</c:v>
                      </c:pt>
                      <c:pt idx="14715">
                        <c:v>14716</c:v>
                      </c:pt>
                      <c:pt idx="14716">
                        <c:v>14717</c:v>
                      </c:pt>
                      <c:pt idx="14717">
                        <c:v>14718</c:v>
                      </c:pt>
                      <c:pt idx="14718">
                        <c:v>14719</c:v>
                      </c:pt>
                      <c:pt idx="14719">
                        <c:v>14720</c:v>
                      </c:pt>
                      <c:pt idx="14720">
                        <c:v>14721</c:v>
                      </c:pt>
                      <c:pt idx="14721">
                        <c:v>14722</c:v>
                      </c:pt>
                      <c:pt idx="14722">
                        <c:v>14723</c:v>
                      </c:pt>
                      <c:pt idx="14723">
                        <c:v>14724</c:v>
                      </c:pt>
                      <c:pt idx="14724">
                        <c:v>14725</c:v>
                      </c:pt>
                      <c:pt idx="14725">
                        <c:v>14726</c:v>
                      </c:pt>
                      <c:pt idx="14726">
                        <c:v>14727</c:v>
                      </c:pt>
                      <c:pt idx="14727">
                        <c:v>14728</c:v>
                      </c:pt>
                      <c:pt idx="14728">
                        <c:v>14729</c:v>
                      </c:pt>
                      <c:pt idx="14729">
                        <c:v>14730</c:v>
                      </c:pt>
                      <c:pt idx="14730">
                        <c:v>14731</c:v>
                      </c:pt>
                      <c:pt idx="14731">
                        <c:v>14732</c:v>
                      </c:pt>
                      <c:pt idx="14732">
                        <c:v>14733</c:v>
                      </c:pt>
                      <c:pt idx="14733">
                        <c:v>14734</c:v>
                      </c:pt>
                      <c:pt idx="14734">
                        <c:v>14735</c:v>
                      </c:pt>
                      <c:pt idx="14735">
                        <c:v>14736</c:v>
                      </c:pt>
                      <c:pt idx="14736">
                        <c:v>14737</c:v>
                      </c:pt>
                      <c:pt idx="14737">
                        <c:v>14738</c:v>
                      </c:pt>
                      <c:pt idx="14738">
                        <c:v>14739</c:v>
                      </c:pt>
                      <c:pt idx="14739">
                        <c:v>14740</c:v>
                      </c:pt>
                      <c:pt idx="14740">
                        <c:v>14741</c:v>
                      </c:pt>
                      <c:pt idx="14741">
                        <c:v>14742</c:v>
                      </c:pt>
                      <c:pt idx="14742">
                        <c:v>14743</c:v>
                      </c:pt>
                      <c:pt idx="14743">
                        <c:v>14744</c:v>
                      </c:pt>
                      <c:pt idx="14744">
                        <c:v>14745</c:v>
                      </c:pt>
                      <c:pt idx="14745">
                        <c:v>14746</c:v>
                      </c:pt>
                      <c:pt idx="14746">
                        <c:v>14747</c:v>
                      </c:pt>
                      <c:pt idx="14747">
                        <c:v>14748</c:v>
                      </c:pt>
                      <c:pt idx="14748">
                        <c:v>14749</c:v>
                      </c:pt>
                      <c:pt idx="14749">
                        <c:v>14750</c:v>
                      </c:pt>
                      <c:pt idx="14750">
                        <c:v>14751</c:v>
                      </c:pt>
                      <c:pt idx="14751">
                        <c:v>14752</c:v>
                      </c:pt>
                      <c:pt idx="14752">
                        <c:v>14753</c:v>
                      </c:pt>
                      <c:pt idx="14753">
                        <c:v>14754</c:v>
                      </c:pt>
                      <c:pt idx="14754">
                        <c:v>14755</c:v>
                      </c:pt>
                      <c:pt idx="14755">
                        <c:v>14756</c:v>
                      </c:pt>
                      <c:pt idx="14756">
                        <c:v>14757</c:v>
                      </c:pt>
                      <c:pt idx="14757">
                        <c:v>14758</c:v>
                      </c:pt>
                      <c:pt idx="14758">
                        <c:v>14759</c:v>
                      </c:pt>
                      <c:pt idx="14759">
                        <c:v>14760</c:v>
                      </c:pt>
                      <c:pt idx="14760">
                        <c:v>14761</c:v>
                      </c:pt>
                      <c:pt idx="14761">
                        <c:v>14762</c:v>
                      </c:pt>
                      <c:pt idx="14762">
                        <c:v>14763</c:v>
                      </c:pt>
                      <c:pt idx="14763">
                        <c:v>14764</c:v>
                      </c:pt>
                      <c:pt idx="14764">
                        <c:v>14765</c:v>
                      </c:pt>
                      <c:pt idx="14765">
                        <c:v>14766</c:v>
                      </c:pt>
                      <c:pt idx="14766">
                        <c:v>14767</c:v>
                      </c:pt>
                      <c:pt idx="14767">
                        <c:v>14768</c:v>
                      </c:pt>
                      <c:pt idx="14768">
                        <c:v>14769</c:v>
                      </c:pt>
                      <c:pt idx="14769">
                        <c:v>14770</c:v>
                      </c:pt>
                      <c:pt idx="14770">
                        <c:v>14771</c:v>
                      </c:pt>
                      <c:pt idx="14771">
                        <c:v>14772</c:v>
                      </c:pt>
                      <c:pt idx="14772">
                        <c:v>14773</c:v>
                      </c:pt>
                      <c:pt idx="14773">
                        <c:v>14774</c:v>
                      </c:pt>
                      <c:pt idx="14774">
                        <c:v>14775</c:v>
                      </c:pt>
                      <c:pt idx="14775">
                        <c:v>14776</c:v>
                      </c:pt>
                      <c:pt idx="14776">
                        <c:v>14777</c:v>
                      </c:pt>
                      <c:pt idx="14777">
                        <c:v>14778</c:v>
                      </c:pt>
                      <c:pt idx="14778">
                        <c:v>14779</c:v>
                      </c:pt>
                      <c:pt idx="14779">
                        <c:v>14780</c:v>
                      </c:pt>
                      <c:pt idx="14780">
                        <c:v>14781</c:v>
                      </c:pt>
                      <c:pt idx="14781">
                        <c:v>14782</c:v>
                      </c:pt>
                      <c:pt idx="14782">
                        <c:v>14783</c:v>
                      </c:pt>
                      <c:pt idx="14783">
                        <c:v>14784</c:v>
                      </c:pt>
                      <c:pt idx="14784">
                        <c:v>14785</c:v>
                      </c:pt>
                      <c:pt idx="14785">
                        <c:v>14786</c:v>
                      </c:pt>
                      <c:pt idx="14786">
                        <c:v>14787</c:v>
                      </c:pt>
                      <c:pt idx="14787">
                        <c:v>14788</c:v>
                      </c:pt>
                      <c:pt idx="14788">
                        <c:v>14789</c:v>
                      </c:pt>
                      <c:pt idx="14789">
                        <c:v>14790</c:v>
                      </c:pt>
                      <c:pt idx="14790">
                        <c:v>14791</c:v>
                      </c:pt>
                      <c:pt idx="14791">
                        <c:v>14792</c:v>
                      </c:pt>
                      <c:pt idx="14792">
                        <c:v>14793</c:v>
                      </c:pt>
                      <c:pt idx="14793">
                        <c:v>14794</c:v>
                      </c:pt>
                      <c:pt idx="14794">
                        <c:v>14795</c:v>
                      </c:pt>
                      <c:pt idx="14795">
                        <c:v>14796</c:v>
                      </c:pt>
                      <c:pt idx="14796">
                        <c:v>14797</c:v>
                      </c:pt>
                      <c:pt idx="14797">
                        <c:v>14798</c:v>
                      </c:pt>
                      <c:pt idx="14798">
                        <c:v>14799</c:v>
                      </c:pt>
                      <c:pt idx="14799">
                        <c:v>14800</c:v>
                      </c:pt>
                      <c:pt idx="14800">
                        <c:v>14801</c:v>
                      </c:pt>
                      <c:pt idx="14801">
                        <c:v>14802</c:v>
                      </c:pt>
                      <c:pt idx="14802">
                        <c:v>14803</c:v>
                      </c:pt>
                      <c:pt idx="14803">
                        <c:v>14804</c:v>
                      </c:pt>
                      <c:pt idx="14804">
                        <c:v>14805</c:v>
                      </c:pt>
                      <c:pt idx="14805">
                        <c:v>14806</c:v>
                      </c:pt>
                      <c:pt idx="14806">
                        <c:v>14807</c:v>
                      </c:pt>
                      <c:pt idx="14807">
                        <c:v>14808</c:v>
                      </c:pt>
                      <c:pt idx="14808">
                        <c:v>14809</c:v>
                      </c:pt>
                      <c:pt idx="14809">
                        <c:v>14810</c:v>
                      </c:pt>
                      <c:pt idx="14810">
                        <c:v>14811</c:v>
                      </c:pt>
                      <c:pt idx="14811">
                        <c:v>14812</c:v>
                      </c:pt>
                      <c:pt idx="14812">
                        <c:v>14813</c:v>
                      </c:pt>
                      <c:pt idx="14813">
                        <c:v>14814</c:v>
                      </c:pt>
                      <c:pt idx="14814">
                        <c:v>14815</c:v>
                      </c:pt>
                      <c:pt idx="14815">
                        <c:v>14816</c:v>
                      </c:pt>
                      <c:pt idx="14816">
                        <c:v>14817</c:v>
                      </c:pt>
                      <c:pt idx="14817">
                        <c:v>14818</c:v>
                      </c:pt>
                      <c:pt idx="14818">
                        <c:v>14819</c:v>
                      </c:pt>
                      <c:pt idx="14819">
                        <c:v>14820</c:v>
                      </c:pt>
                      <c:pt idx="14820">
                        <c:v>14821</c:v>
                      </c:pt>
                      <c:pt idx="14821">
                        <c:v>14822</c:v>
                      </c:pt>
                      <c:pt idx="14822">
                        <c:v>14823</c:v>
                      </c:pt>
                      <c:pt idx="14823">
                        <c:v>14824</c:v>
                      </c:pt>
                      <c:pt idx="14824">
                        <c:v>14825</c:v>
                      </c:pt>
                      <c:pt idx="14825">
                        <c:v>14826</c:v>
                      </c:pt>
                      <c:pt idx="14826">
                        <c:v>14827</c:v>
                      </c:pt>
                      <c:pt idx="14827">
                        <c:v>14828</c:v>
                      </c:pt>
                      <c:pt idx="14828">
                        <c:v>14829</c:v>
                      </c:pt>
                      <c:pt idx="14829">
                        <c:v>14830</c:v>
                      </c:pt>
                      <c:pt idx="14830">
                        <c:v>14831</c:v>
                      </c:pt>
                      <c:pt idx="14831">
                        <c:v>14832</c:v>
                      </c:pt>
                      <c:pt idx="14832">
                        <c:v>14833</c:v>
                      </c:pt>
                      <c:pt idx="14833">
                        <c:v>14834</c:v>
                      </c:pt>
                      <c:pt idx="14834">
                        <c:v>14835</c:v>
                      </c:pt>
                      <c:pt idx="14835">
                        <c:v>14836</c:v>
                      </c:pt>
                      <c:pt idx="14836">
                        <c:v>14837</c:v>
                      </c:pt>
                      <c:pt idx="14837">
                        <c:v>14838</c:v>
                      </c:pt>
                      <c:pt idx="14838">
                        <c:v>14839</c:v>
                      </c:pt>
                      <c:pt idx="14839">
                        <c:v>14840</c:v>
                      </c:pt>
                      <c:pt idx="14840">
                        <c:v>14841</c:v>
                      </c:pt>
                      <c:pt idx="14841">
                        <c:v>14842</c:v>
                      </c:pt>
                      <c:pt idx="14842">
                        <c:v>14843</c:v>
                      </c:pt>
                      <c:pt idx="14843">
                        <c:v>14844</c:v>
                      </c:pt>
                      <c:pt idx="14844">
                        <c:v>14845</c:v>
                      </c:pt>
                      <c:pt idx="14845">
                        <c:v>14846</c:v>
                      </c:pt>
                      <c:pt idx="14846">
                        <c:v>14847</c:v>
                      </c:pt>
                      <c:pt idx="14847">
                        <c:v>14848</c:v>
                      </c:pt>
                      <c:pt idx="14848">
                        <c:v>14849</c:v>
                      </c:pt>
                      <c:pt idx="14849">
                        <c:v>14850</c:v>
                      </c:pt>
                      <c:pt idx="14850">
                        <c:v>14851</c:v>
                      </c:pt>
                      <c:pt idx="14851">
                        <c:v>14852</c:v>
                      </c:pt>
                      <c:pt idx="14852">
                        <c:v>14853</c:v>
                      </c:pt>
                      <c:pt idx="14853">
                        <c:v>14854</c:v>
                      </c:pt>
                      <c:pt idx="14854">
                        <c:v>14855</c:v>
                      </c:pt>
                      <c:pt idx="14855">
                        <c:v>14856</c:v>
                      </c:pt>
                      <c:pt idx="14856">
                        <c:v>14857</c:v>
                      </c:pt>
                      <c:pt idx="14857">
                        <c:v>14858</c:v>
                      </c:pt>
                      <c:pt idx="14858">
                        <c:v>14859</c:v>
                      </c:pt>
                      <c:pt idx="14859">
                        <c:v>14860</c:v>
                      </c:pt>
                      <c:pt idx="14860">
                        <c:v>14861</c:v>
                      </c:pt>
                      <c:pt idx="14861">
                        <c:v>14862</c:v>
                      </c:pt>
                      <c:pt idx="14862">
                        <c:v>14863</c:v>
                      </c:pt>
                      <c:pt idx="14863">
                        <c:v>14864</c:v>
                      </c:pt>
                      <c:pt idx="14864">
                        <c:v>14865</c:v>
                      </c:pt>
                      <c:pt idx="14865">
                        <c:v>14866</c:v>
                      </c:pt>
                      <c:pt idx="14866">
                        <c:v>14867</c:v>
                      </c:pt>
                      <c:pt idx="14867">
                        <c:v>14868</c:v>
                      </c:pt>
                      <c:pt idx="14868">
                        <c:v>14869</c:v>
                      </c:pt>
                      <c:pt idx="14869">
                        <c:v>14870</c:v>
                      </c:pt>
                      <c:pt idx="14870">
                        <c:v>14871</c:v>
                      </c:pt>
                      <c:pt idx="14871">
                        <c:v>14872</c:v>
                      </c:pt>
                      <c:pt idx="14872">
                        <c:v>14873</c:v>
                      </c:pt>
                      <c:pt idx="14873">
                        <c:v>14874</c:v>
                      </c:pt>
                      <c:pt idx="14874">
                        <c:v>14875</c:v>
                      </c:pt>
                      <c:pt idx="14875">
                        <c:v>14876</c:v>
                      </c:pt>
                      <c:pt idx="14876">
                        <c:v>14877</c:v>
                      </c:pt>
                      <c:pt idx="14877">
                        <c:v>14878</c:v>
                      </c:pt>
                      <c:pt idx="14878">
                        <c:v>14879</c:v>
                      </c:pt>
                      <c:pt idx="14879">
                        <c:v>14880</c:v>
                      </c:pt>
                      <c:pt idx="14880">
                        <c:v>14881</c:v>
                      </c:pt>
                      <c:pt idx="14881">
                        <c:v>14882</c:v>
                      </c:pt>
                      <c:pt idx="14882">
                        <c:v>14883</c:v>
                      </c:pt>
                      <c:pt idx="14883">
                        <c:v>14884</c:v>
                      </c:pt>
                      <c:pt idx="14884">
                        <c:v>14885</c:v>
                      </c:pt>
                      <c:pt idx="14885">
                        <c:v>14886</c:v>
                      </c:pt>
                      <c:pt idx="14886">
                        <c:v>14887</c:v>
                      </c:pt>
                      <c:pt idx="14887">
                        <c:v>14888</c:v>
                      </c:pt>
                      <c:pt idx="14888">
                        <c:v>14889</c:v>
                      </c:pt>
                      <c:pt idx="14889">
                        <c:v>14890</c:v>
                      </c:pt>
                      <c:pt idx="14890">
                        <c:v>14891</c:v>
                      </c:pt>
                      <c:pt idx="14891">
                        <c:v>14892</c:v>
                      </c:pt>
                      <c:pt idx="14892">
                        <c:v>14893</c:v>
                      </c:pt>
                      <c:pt idx="14893">
                        <c:v>14894</c:v>
                      </c:pt>
                      <c:pt idx="14894">
                        <c:v>14895</c:v>
                      </c:pt>
                      <c:pt idx="14895">
                        <c:v>14896</c:v>
                      </c:pt>
                      <c:pt idx="14896">
                        <c:v>14897</c:v>
                      </c:pt>
                      <c:pt idx="14897">
                        <c:v>14898</c:v>
                      </c:pt>
                      <c:pt idx="14898">
                        <c:v>14899</c:v>
                      </c:pt>
                      <c:pt idx="14899">
                        <c:v>14900</c:v>
                      </c:pt>
                      <c:pt idx="14900">
                        <c:v>14901</c:v>
                      </c:pt>
                      <c:pt idx="14901">
                        <c:v>14902</c:v>
                      </c:pt>
                      <c:pt idx="14902">
                        <c:v>14903</c:v>
                      </c:pt>
                      <c:pt idx="14903">
                        <c:v>14904</c:v>
                      </c:pt>
                      <c:pt idx="14904">
                        <c:v>14905</c:v>
                      </c:pt>
                      <c:pt idx="14905">
                        <c:v>14906</c:v>
                      </c:pt>
                      <c:pt idx="14906">
                        <c:v>14907</c:v>
                      </c:pt>
                      <c:pt idx="14907">
                        <c:v>14908</c:v>
                      </c:pt>
                      <c:pt idx="14908">
                        <c:v>14909</c:v>
                      </c:pt>
                      <c:pt idx="14909">
                        <c:v>14910</c:v>
                      </c:pt>
                      <c:pt idx="14910">
                        <c:v>14911</c:v>
                      </c:pt>
                      <c:pt idx="14911">
                        <c:v>14912</c:v>
                      </c:pt>
                      <c:pt idx="14912">
                        <c:v>14913</c:v>
                      </c:pt>
                      <c:pt idx="14913">
                        <c:v>14914</c:v>
                      </c:pt>
                      <c:pt idx="14914">
                        <c:v>14915</c:v>
                      </c:pt>
                      <c:pt idx="14915">
                        <c:v>14916</c:v>
                      </c:pt>
                      <c:pt idx="14916">
                        <c:v>14917</c:v>
                      </c:pt>
                      <c:pt idx="14917">
                        <c:v>14918</c:v>
                      </c:pt>
                      <c:pt idx="14918">
                        <c:v>14919</c:v>
                      </c:pt>
                      <c:pt idx="14919">
                        <c:v>14920</c:v>
                      </c:pt>
                      <c:pt idx="14920">
                        <c:v>14921</c:v>
                      </c:pt>
                      <c:pt idx="14921">
                        <c:v>14922</c:v>
                      </c:pt>
                      <c:pt idx="14922">
                        <c:v>14923</c:v>
                      </c:pt>
                      <c:pt idx="14923">
                        <c:v>14924</c:v>
                      </c:pt>
                      <c:pt idx="14924">
                        <c:v>14925</c:v>
                      </c:pt>
                      <c:pt idx="14925">
                        <c:v>14926</c:v>
                      </c:pt>
                      <c:pt idx="14926">
                        <c:v>14927</c:v>
                      </c:pt>
                      <c:pt idx="14927">
                        <c:v>14928</c:v>
                      </c:pt>
                      <c:pt idx="14928">
                        <c:v>14929</c:v>
                      </c:pt>
                      <c:pt idx="14929">
                        <c:v>14930</c:v>
                      </c:pt>
                      <c:pt idx="14930">
                        <c:v>14931</c:v>
                      </c:pt>
                      <c:pt idx="14931">
                        <c:v>14932</c:v>
                      </c:pt>
                      <c:pt idx="14932">
                        <c:v>14933</c:v>
                      </c:pt>
                      <c:pt idx="14933">
                        <c:v>14934</c:v>
                      </c:pt>
                      <c:pt idx="14934">
                        <c:v>14935</c:v>
                      </c:pt>
                      <c:pt idx="14935">
                        <c:v>14936</c:v>
                      </c:pt>
                      <c:pt idx="14936">
                        <c:v>14937</c:v>
                      </c:pt>
                      <c:pt idx="14937">
                        <c:v>14938</c:v>
                      </c:pt>
                      <c:pt idx="14938">
                        <c:v>14939</c:v>
                      </c:pt>
                      <c:pt idx="14939">
                        <c:v>14940</c:v>
                      </c:pt>
                      <c:pt idx="14940">
                        <c:v>14941</c:v>
                      </c:pt>
                      <c:pt idx="14941">
                        <c:v>14942</c:v>
                      </c:pt>
                      <c:pt idx="14942">
                        <c:v>14943</c:v>
                      </c:pt>
                      <c:pt idx="14943">
                        <c:v>14944</c:v>
                      </c:pt>
                      <c:pt idx="14944">
                        <c:v>14945</c:v>
                      </c:pt>
                      <c:pt idx="14945">
                        <c:v>14946</c:v>
                      </c:pt>
                      <c:pt idx="14946">
                        <c:v>14947</c:v>
                      </c:pt>
                      <c:pt idx="14947">
                        <c:v>14948</c:v>
                      </c:pt>
                      <c:pt idx="14948">
                        <c:v>14949</c:v>
                      </c:pt>
                      <c:pt idx="14949">
                        <c:v>14950</c:v>
                      </c:pt>
                      <c:pt idx="14950">
                        <c:v>14951</c:v>
                      </c:pt>
                      <c:pt idx="14951">
                        <c:v>14952</c:v>
                      </c:pt>
                      <c:pt idx="14952">
                        <c:v>14953</c:v>
                      </c:pt>
                      <c:pt idx="14953">
                        <c:v>14954</c:v>
                      </c:pt>
                      <c:pt idx="14954">
                        <c:v>14955</c:v>
                      </c:pt>
                      <c:pt idx="14955">
                        <c:v>14956</c:v>
                      </c:pt>
                      <c:pt idx="14956">
                        <c:v>14957</c:v>
                      </c:pt>
                      <c:pt idx="14957">
                        <c:v>14958</c:v>
                      </c:pt>
                      <c:pt idx="14958">
                        <c:v>14959</c:v>
                      </c:pt>
                      <c:pt idx="14959">
                        <c:v>14960</c:v>
                      </c:pt>
                      <c:pt idx="14960">
                        <c:v>14961</c:v>
                      </c:pt>
                      <c:pt idx="14961">
                        <c:v>14962</c:v>
                      </c:pt>
                      <c:pt idx="14962">
                        <c:v>14963</c:v>
                      </c:pt>
                      <c:pt idx="14963">
                        <c:v>14964</c:v>
                      </c:pt>
                      <c:pt idx="14964">
                        <c:v>14965</c:v>
                      </c:pt>
                      <c:pt idx="14965">
                        <c:v>14966</c:v>
                      </c:pt>
                      <c:pt idx="14966">
                        <c:v>14967</c:v>
                      </c:pt>
                      <c:pt idx="14967">
                        <c:v>14968</c:v>
                      </c:pt>
                      <c:pt idx="14968">
                        <c:v>14969</c:v>
                      </c:pt>
                      <c:pt idx="14969">
                        <c:v>14970</c:v>
                      </c:pt>
                      <c:pt idx="14970">
                        <c:v>14971</c:v>
                      </c:pt>
                      <c:pt idx="14971">
                        <c:v>14972</c:v>
                      </c:pt>
                      <c:pt idx="14972">
                        <c:v>14973</c:v>
                      </c:pt>
                      <c:pt idx="14973">
                        <c:v>14974</c:v>
                      </c:pt>
                      <c:pt idx="14974">
                        <c:v>14975</c:v>
                      </c:pt>
                      <c:pt idx="14975">
                        <c:v>14976</c:v>
                      </c:pt>
                      <c:pt idx="14976">
                        <c:v>14977</c:v>
                      </c:pt>
                      <c:pt idx="14977">
                        <c:v>14978</c:v>
                      </c:pt>
                      <c:pt idx="14978">
                        <c:v>14979</c:v>
                      </c:pt>
                      <c:pt idx="14979">
                        <c:v>14980</c:v>
                      </c:pt>
                      <c:pt idx="14980">
                        <c:v>14981</c:v>
                      </c:pt>
                      <c:pt idx="14981">
                        <c:v>14982</c:v>
                      </c:pt>
                      <c:pt idx="14982">
                        <c:v>14983</c:v>
                      </c:pt>
                      <c:pt idx="14983">
                        <c:v>14984</c:v>
                      </c:pt>
                      <c:pt idx="14984">
                        <c:v>14985</c:v>
                      </c:pt>
                      <c:pt idx="14985">
                        <c:v>14986</c:v>
                      </c:pt>
                      <c:pt idx="14986">
                        <c:v>14987</c:v>
                      </c:pt>
                      <c:pt idx="14987">
                        <c:v>14988</c:v>
                      </c:pt>
                      <c:pt idx="14988">
                        <c:v>14989</c:v>
                      </c:pt>
                      <c:pt idx="14989">
                        <c:v>14990</c:v>
                      </c:pt>
                      <c:pt idx="14990">
                        <c:v>14991</c:v>
                      </c:pt>
                      <c:pt idx="14991">
                        <c:v>14992</c:v>
                      </c:pt>
                      <c:pt idx="14992">
                        <c:v>14993</c:v>
                      </c:pt>
                      <c:pt idx="14993">
                        <c:v>14994</c:v>
                      </c:pt>
                      <c:pt idx="14994">
                        <c:v>14995</c:v>
                      </c:pt>
                      <c:pt idx="14995">
                        <c:v>14996</c:v>
                      </c:pt>
                      <c:pt idx="14996">
                        <c:v>14997</c:v>
                      </c:pt>
                      <c:pt idx="14997">
                        <c:v>14998</c:v>
                      </c:pt>
                      <c:pt idx="14998">
                        <c:v>14999</c:v>
                      </c:pt>
                      <c:pt idx="14999">
                        <c:v>15000</c:v>
                      </c:pt>
                      <c:pt idx="15000">
                        <c:v>15001</c:v>
                      </c:pt>
                      <c:pt idx="15001">
                        <c:v>15002</c:v>
                      </c:pt>
                      <c:pt idx="15002">
                        <c:v>15003</c:v>
                      </c:pt>
                      <c:pt idx="15003">
                        <c:v>15004</c:v>
                      </c:pt>
                      <c:pt idx="15004">
                        <c:v>15005</c:v>
                      </c:pt>
                      <c:pt idx="15005">
                        <c:v>15006</c:v>
                      </c:pt>
                      <c:pt idx="15006">
                        <c:v>15007</c:v>
                      </c:pt>
                      <c:pt idx="15007">
                        <c:v>15008</c:v>
                      </c:pt>
                      <c:pt idx="15008">
                        <c:v>15009</c:v>
                      </c:pt>
                      <c:pt idx="15009">
                        <c:v>15010</c:v>
                      </c:pt>
                      <c:pt idx="15010">
                        <c:v>15011</c:v>
                      </c:pt>
                      <c:pt idx="15011">
                        <c:v>15012</c:v>
                      </c:pt>
                      <c:pt idx="15012">
                        <c:v>15013</c:v>
                      </c:pt>
                      <c:pt idx="15013">
                        <c:v>15014</c:v>
                      </c:pt>
                      <c:pt idx="15014">
                        <c:v>15015</c:v>
                      </c:pt>
                      <c:pt idx="15015">
                        <c:v>15016</c:v>
                      </c:pt>
                      <c:pt idx="15016">
                        <c:v>15017</c:v>
                      </c:pt>
                      <c:pt idx="15017">
                        <c:v>15018</c:v>
                      </c:pt>
                      <c:pt idx="15018">
                        <c:v>15019</c:v>
                      </c:pt>
                      <c:pt idx="15019">
                        <c:v>15020</c:v>
                      </c:pt>
                      <c:pt idx="15020">
                        <c:v>15021</c:v>
                      </c:pt>
                      <c:pt idx="15021">
                        <c:v>15022</c:v>
                      </c:pt>
                      <c:pt idx="15022">
                        <c:v>15023</c:v>
                      </c:pt>
                      <c:pt idx="15023">
                        <c:v>15024</c:v>
                      </c:pt>
                      <c:pt idx="15024">
                        <c:v>15025</c:v>
                      </c:pt>
                      <c:pt idx="15025">
                        <c:v>15026</c:v>
                      </c:pt>
                      <c:pt idx="15026">
                        <c:v>15027</c:v>
                      </c:pt>
                      <c:pt idx="15027">
                        <c:v>15028</c:v>
                      </c:pt>
                      <c:pt idx="15028">
                        <c:v>15029</c:v>
                      </c:pt>
                      <c:pt idx="15029">
                        <c:v>15030</c:v>
                      </c:pt>
                      <c:pt idx="15030">
                        <c:v>15031</c:v>
                      </c:pt>
                      <c:pt idx="15031">
                        <c:v>15032</c:v>
                      </c:pt>
                      <c:pt idx="15032">
                        <c:v>15033</c:v>
                      </c:pt>
                      <c:pt idx="15033">
                        <c:v>15034</c:v>
                      </c:pt>
                      <c:pt idx="15034">
                        <c:v>15035</c:v>
                      </c:pt>
                      <c:pt idx="15035">
                        <c:v>15036</c:v>
                      </c:pt>
                      <c:pt idx="15036">
                        <c:v>15037</c:v>
                      </c:pt>
                      <c:pt idx="15037">
                        <c:v>15038</c:v>
                      </c:pt>
                      <c:pt idx="15038">
                        <c:v>15039</c:v>
                      </c:pt>
                      <c:pt idx="15039">
                        <c:v>15040</c:v>
                      </c:pt>
                      <c:pt idx="15040">
                        <c:v>15041</c:v>
                      </c:pt>
                      <c:pt idx="15041">
                        <c:v>15042</c:v>
                      </c:pt>
                      <c:pt idx="15042">
                        <c:v>15043</c:v>
                      </c:pt>
                      <c:pt idx="15043">
                        <c:v>15044</c:v>
                      </c:pt>
                      <c:pt idx="15044">
                        <c:v>15045</c:v>
                      </c:pt>
                      <c:pt idx="15045">
                        <c:v>15046</c:v>
                      </c:pt>
                      <c:pt idx="15046">
                        <c:v>15047</c:v>
                      </c:pt>
                      <c:pt idx="15047">
                        <c:v>15048</c:v>
                      </c:pt>
                      <c:pt idx="15048">
                        <c:v>15049</c:v>
                      </c:pt>
                      <c:pt idx="15049">
                        <c:v>15050</c:v>
                      </c:pt>
                      <c:pt idx="15050">
                        <c:v>15051</c:v>
                      </c:pt>
                      <c:pt idx="15051">
                        <c:v>15052</c:v>
                      </c:pt>
                      <c:pt idx="15052">
                        <c:v>15053</c:v>
                      </c:pt>
                      <c:pt idx="15053">
                        <c:v>15054</c:v>
                      </c:pt>
                      <c:pt idx="15054">
                        <c:v>15055</c:v>
                      </c:pt>
                      <c:pt idx="15055">
                        <c:v>15056</c:v>
                      </c:pt>
                      <c:pt idx="15056">
                        <c:v>15057</c:v>
                      </c:pt>
                      <c:pt idx="15057">
                        <c:v>15058</c:v>
                      </c:pt>
                      <c:pt idx="15058">
                        <c:v>15059</c:v>
                      </c:pt>
                      <c:pt idx="15059">
                        <c:v>15060</c:v>
                      </c:pt>
                      <c:pt idx="15060">
                        <c:v>15061</c:v>
                      </c:pt>
                      <c:pt idx="15061">
                        <c:v>15062</c:v>
                      </c:pt>
                      <c:pt idx="15062">
                        <c:v>15063</c:v>
                      </c:pt>
                      <c:pt idx="15063">
                        <c:v>15064</c:v>
                      </c:pt>
                      <c:pt idx="15064">
                        <c:v>15065</c:v>
                      </c:pt>
                      <c:pt idx="15065">
                        <c:v>15066</c:v>
                      </c:pt>
                      <c:pt idx="15066">
                        <c:v>15067</c:v>
                      </c:pt>
                      <c:pt idx="15067">
                        <c:v>15068</c:v>
                      </c:pt>
                      <c:pt idx="15068">
                        <c:v>15069</c:v>
                      </c:pt>
                      <c:pt idx="15069">
                        <c:v>15070</c:v>
                      </c:pt>
                      <c:pt idx="15070">
                        <c:v>15071</c:v>
                      </c:pt>
                      <c:pt idx="15071">
                        <c:v>15072</c:v>
                      </c:pt>
                      <c:pt idx="15072">
                        <c:v>15073</c:v>
                      </c:pt>
                      <c:pt idx="15073">
                        <c:v>15074</c:v>
                      </c:pt>
                      <c:pt idx="15074">
                        <c:v>15075</c:v>
                      </c:pt>
                      <c:pt idx="15075">
                        <c:v>15076</c:v>
                      </c:pt>
                      <c:pt idx="15076">
                        <c:v>15077</c:v>
                      </c:pt>
                      <c:pt idx="15077">
                        <c:v>15078</c:v>
                      </c:pt>
                      <c:pt idx="15078">
                        <c:v>15079</c:v>
                      </c:pt>
                      <c:pt idx="15079">
                        <c:v>15080</c:v>
                      </c:pt>
                      <c:pt idx="15080">
                        <c:v>15081</c:v>
                      </c:pt>
                      <c:pt idx="15081">
                        <c:v>15082</c:v>
                      </c:pt>
                      <c:pt idx="15082">
                        <c:v>15083</c:v>
                      </c:pt>
                      <c:pt idx="15083">
                        <c:v>15084</c:v>
                      </c:pt>
                      <c:pt idx="15084">
                        <c:v>15085</c:v>
                      </c:pt>
                      <c:pt idx="15085">
                        <c:v>15086</c:v>
                      </c:pt>
                      <c:pt idx="15086">
                        <c:v>15087</c:v>
                      </c:pt>
                      <c:pt idx="15087">
                        <c:v>15088</c:v>
                      </c:pt>
                      <c:pt idx="15088">
                        <c:v>15089</c:v>
                      </c:pt>
                      <c:pt idx="15089">
                        <c:v>15090</c:v>
                      </c:pt>
                      <c:pt idx="15090">
                        <c:v>15091</c:v>
                      </c:pt>
                      <c:pt idx="15091">
                        <c:v>15092</c:v>
                      </c:pt>
                      <c:pt idx="15092">
                        <c:v>15093</c:v>
                      </c:pt>
                      <c:pt idx="15093">
                        <c:v>15094</c:v>
                      </c:pt>
                      <c:pt idx="15094">
                        <c:v>15095</c:v>
                      </c:pt>
                      <c:pt idx="15095">
                        <c:v>15096</c:v>
                      </c:pt>
                      <c:pt idx="15096">
                        <c:v>15097</c:v>
                      </c:pt>
                      <c:pt idx="15097">
                        <c:v>15098</c:v>
                      </c:pt>
                      <c:pt idx="15098">
                        <c:v>15099</c:v>
                      </c:pt>
                      <c:pt idx="15099">
                        <c:v>15100</c:v>
                      </c:pt>
                      <c:pt idx="15100">
                        <c:v>15101</c:v>
                      </c:pt>
                      <c:pt idx="15101">
                        <c:v>15102</c:v>
                      </c:pt>
                      <c:pt idx="15102">
                        <c:v>15103</c:v>
                      </c:pt>
                      <c:pt idx="15103">
                        <c:v>15104</c:v>
                      </c:pt>
                      <c:pt idx="15104">
                        <c:v>15105</c:v>
                      </c:pt>
                      <c:pt idx="15105">
                        <c:v>15106</c:v>
                      </c:pt>
                      <c:pt idx="15106">
                        <c:v>15107</c:v>
                      </c:pt>
                      <c:pt idx="15107">
                        <c:v>15108</c:v>
                      </c:pt>
                      <c:pt idx="15108">
                        <c:v>15109</c:v>
                      </c:pt>
                      <c:pt idx="15109">
                        <c:v>15110</c:v>
                      </c:pt>
                      <c:pt idx="15110">
                        <c:v>15111</c:v>
                      </c:pt>
                      <c:pt idx="15111">
                        <c:v>15112</c:v>
                      </c:pt>
                      <c:pt idx="15112">
                        <c:v>15113</c:v>
                      </c:pt>
                      <c:pt idx="15113">
                        <c:v>15114</c:v>
                      </c:pt>
                      <c:pt idx="15114">
                        <c:v>15115</c:v>
                      </c:pt>
                      <c:pt idx="15115">
                        <c:v>15116</c:v>
                      </c:pt>
                      <c:pt idx="15116">
                        <c:v>15117</c:v>
                      </c:pt>
                      <c:pt idx="15117">
                        <c:v>15118</c:v>
                      </c:pt>
                      <c:pt idx="15118">
                        <c:v>15119</c:v>
                      </c:pt>
                      <c:pt idx="15119">
                        <c:v>15120</c:v>
                      </c:pt>
                      <c:pt idx="15120">
                        <c:v>15121</c:v>
                      </c:pt>
                      <c:pt idx="15121">
                        <c:v>15122</c:v>
                      </c:pt>
                      <c:pt idx="15122">
                        <c:v>15123</c:v>
                      </c:pt>
                      <c:pt idx="15123">
                        <c:v>15124</c:v>
                      </c:pt>
                      <c:pt idx="15124">
                        <c:v>15125</c:v>
                      </c:pt>
                      <c:pt idx="15125">
                        <c:v>15126</c:v>
                      </c:pt>
                      <c:pt idx="15126">
                        <c:v>15127</c:v>
                      </c:pt>
                      <c:pt idx="15127">
                        <c:v>15128</c:v>
                      </c:pt>
                      <c:pt idx="15128">
                        <c:v>15129</c:v>
                      </c:pt>
                      <c:pt idx="15129">
                        <c:v>15130</c:v>
                      </c:pt>
                      <c:pt idx="15130">
                        <c:v>15131</c:v>
                      </c:pt>
                      <c:pt idx="15131">
                        <c:v>15132</c:v>
                      </c:pt>
                      <c:pt idx="15132">
                        <c:v>15133</c:v>
                      </c:pt>
                      <c:pt idx="15133">
                        <c:v>15134</c:v>
                      </c:pt>
                      <c:pt idx="15134">
                        <c:v>15135</c:v>
                      </c:pt>
                      <c:pt idx="15135">
                        <c:v>15136</c:v>
                      </c:pt>
                      <c:pt idx="15136">
                        <c:v>15137</c:v>
                      </c:pt>
                      <c:pt idx="15137">
                        <c:v>15138</c:v>
                      </c:pt>
                      <c:pt idx="15138">
                        <c:v>15139</c:v>
                      </c:pt>
                      <c:pt idx="15139">
                        <c:v>15140</c:v>
                      </c:pt>
                      <c:pt idx="15140">
                        <c:v>15141</c:v>
                      </c:pt>
                      <c:pt idx="15141">
                        <c:v>15142</c:v>
                      </c:pt>
                      <c:pt idx="15142">
                        <c:v>15143</c:v>
                      </c:pt>
                      <c:pt idx="15143">
                        <c:v>15144</c:v>
                      </c:pt>
                      <c:pt idx="15144">
                        <c:v>15145</c:v>
                      </c:pt>
                      <c:pt idx="15145">
                        <c:v>15146</c:v>
                      </c:pt>
                      <c:pt idx="15146">
                        <c:v>15147</c:v>
                      </c:pt>
                      <c:pt idx="15147">
                        <c:v>15148</c:v>
                      </c:pt>
                      <c:pt idx="15148">
                        <c:v>15149</c:v>
                      </c:pt>
                      <c:pt idx="15149">
                        <c:v>15150</c:v>
                      </c:pt>
                      <c:pt idx="15150">
                        <c:v>15151</c:v>
                      </c:pt>
                      <c:pt idx="15151">
                        <c:v>15152</c:v>
                      </c:pt>
                      <c:pt idx="15152">
                        <c:v>15153</c:v>
                      </c:pt>
                      <c:pt idx="15153">
                        <c:v>15154</c:v>
                      </c:pt>
                      <c:pt idx="15154">
                        <c:v>15155</c:v>
                      </c:pt>
                      <c:pt idx="15155">
                        <c:v>15156</c:v>
                      </c:pt>
                      <c:pt idx="15156">
                        <c:v>15157</c:v>
                      </c:pt>
                      <c:pt idx="15157">
                        <c:v>15158</c:v>
                      </c:pt>
                      <c:pt idx="15158">
                        <c:v>15159</c:v>
                      </c:pt>
                      <c:pt idx="15159">
                        <c:v>15160</c:v>
                      </c:pt>
                      <c:pt idx="15160">
                        <c:v>15161</c:v>
                      </c:pt>
                      <c:pt idx="15161">
                        <c:v>15162</c:v>
                      </c:pt>
                      <c:pt idx="15162">
                        <c:v>15163</c:v>
                      </c:pt>
                      <c:pt idx="15163">
                        <c:v>15164</c:v>
                      </c:pt>
                      <c:pt idx="15164">
                        <c:v>15165</c:v>
                      </c:pt>
                      <c:pt idx="15165">
                        <c:v>15166</c:v>
                      </c:pt>
                      <c:pt idx="15166">
                        <c:v>15167</c:v>
                      </c:pt>
                      <c:pt idx="15167">
                        <c:v>15168</c:v>
                      </c:pt>
                      <c:pt idx="15168">
                        <c:v>15169</c:v>
                      </c:pt>
                      <c:pt idx="15169">
                        <c:v>15170</c:v>
                      </c:pt>
                      <c:pt idx="15170">
                        <c:v>15171</c:v>
                      </c:pt>
                      <c:pt idx="15171">
                        <c:v>15172</c:v>
                      </c:pt>
                      <c:pt idx="15172">
                        <c:v>15173</c:v>
                      </c:pt>
                      <c:pt idx="15173">
                        <c:v>15174</c:v>
                      </c:pt>
                      <c:pt idx="15174">
                        <c:v>15175</c:v>
                      </c:pt>
                      <c:pt idx="15175">
                        <c:v>15176</c:v>
                      </c:pt>
                      <c:pt idx="15176">
                        <c:v>15177</c:v>
                      </c:pt>
                      <c:pt idx="15177">
                        <c:v>15178</c:v>
                      </c:pt>
                      <c:pt idx="15178">
                        <c:v>15179</c:v>
                      </c:pt>
                      <c:pt idx="15179">
                        <c:v>15180</c:v>
                      </c:pt>
                      <c:pt idx="15180">
                        <c:v>15181</c:v>
                      </c:pt>
                      <c:pt idx="15181">
                        <c:v>15182</c:v>
                      </c:pt>
                      <c:pt idx="15182">
                        <c:v>15183</c:v>
                      </c:pt>
                      <c:pt idx="15183">
                        <c:v>15184</c:v>
                      </c:pt>
                      <c:pt idx="15184">
                        <c:v>15185</c:v>
                      </c:pt>
                      <c:pt idx="15185">
                        <c:v>15186</c:v>
                      </c:pt>
                      <c:pt idx="15186">
                        <c:v>15187</c:v>
                      </c:pt>
                      <c:pt idx="15187">
                        <c:v>15188</c:v>
                      </c:pt>
                      <c:pt idx="15188">
                        <c:v>15189</c:v>
                      </c:pt>
                      <c:pt idx="15189">
                        <c:v>15190</c:v>
                      </c:pt>
                      <c:pt idx="15190">
                        <c:v>15191</c:v>
                      </c:pt>
                      <c:pt idx="15191">
                        <c:v>15192</c:v>
                      </c:pt>
                      <c:pt idx="15192">
                        <c:v>15193</c:v>
                      </c:pt>
                      <c:pt idx="15193">
                        <c:v>15194</c:v>
                      </c:pt>
                      <c:pt idx="15194">
                        <c:v>15195</c:v>
                      </c:pt>
                      <c:pt idx="15195">
                        <c:v>15196</c:v>
                      </c:pt>
                      <c:pt idx="15196">
                        <c:v>15197</c:v>
                      </c:pt>
                      <c:pt idx="15197">
                        <c:v>15198</c:v>
                      </c:pt>
                      <c:pt idx="15198">
                        <c:v>15199</c:v>
                      </c:pt>
                      <c:pt idx="15199">
                        <c:v>15200</c:v>
                      </c:pt>
                      <c:pt idx="15200">
                        <c:v>15201</c:v>
                      </c:pt>
                      <c:pt idx="15201">
                        <c:v>15202</c:v>
                      </c:pt>
                      <c:pt idx="15202">
                        <c:v>15203</c:v>
                      </c:pt>
                      <c:pt idx="15203">
                        <c:v>15204</c:v>
                      </c:pt>
                      <c:pt idx="15204">
                        <c:v>15205</c:v>
                      </c:pt>
                      <c:pt idx="15205">
                        <c:v>15206</c:v>
                      </c:pt>
                      <c:pt idx="15206">
                        <c:v>15207</c:v>
                      </c:pt>
                      <c:pt idx="15207">
                        <c:v>15208</c:v>
                      </c:pt>
                      <c:pt idx="15208">
                        <c:v>15209</c:v>
                      </c:pt>
                      <c:pt idx="15209">
                        <c:v>15210</c:v>
                      </c:pt>
                      <c:pt idx="15210">
                        <c:v>15211</c:v>
                      </c:pt>
                      <c:pt idx="15211">
                        <c:v>15212</c:v>
                      </c:pt>
                      <c:pt idx="15212">
                        <c:v>15213</c:v>
                      </c:pt>
                      <c:pt idx="15213">
                        <c:v>15214</c:v>
                      </c:pt>
                      <c:pt idx="15214">
                        <c:v>15215</c:v>
                      </c:pt>
                      <c:pt idx="15215">
                        <c:v>15216</c:v>
                      </c:pt>
                      <c:pt idx="15216">
                        <c:v>15217</c:v>
                      </c:pt>
                      <c:pt idx="15217">
                        <c:v>15218</c:v>
                      </c:pt>
                      <c:pt idx="15218">
                        <c:v>15219</c:v>
                      </c:pt>
                      <c:pt idx="15219">
                        <c:v>15220</c:v>
                      </c:pt>
                      <c:pt idx="15220">
                        <c:v>15221</c:v>
                      </c:pt>
                      <c:pt idx="15221">
                        <c:v>15222</c:v>
                      </c:pt>
                      <c:pt idx="15222">
                        <c:v>15223</c:v>
                      </c:pt>
                      <c:pt idx="15223">
                        <c:v>15224</c:v>
                      </c:pt>
                      <c:pt idx="15224">
                        <c:v>15225</c:v>
                      </c:pt>
                      <c:pt idx="15225">
                        <c:v>15226</c:v>
                      </c:pt>
                      <c:pt idx="15226">
                        <c:v>15227</c:v>
                      </c:pt>
                      <c:pt idx="15227">
                        <c:v>15228</c:v>
                      </c:pt>
                      <c:pt idx="15228">
                        <c:v>15229</c:v>
                      </c:pt>
                      <c:pt idx="15229">
                        <c:v>15230</c:v>
                      </c:pt>
                      <c:pt idx="15230">
                        <c:v>15231</c:v>
                      </c:pt>
                      <c:pt idx="15231">
                        <c:v>15232</c:v>
                      </c:pt>
                      <c:pt idx="15232">
                        <c:v>15233</c:v>
                      </c:pt>
                      <c:pt idx="15233">
                        <c:v>15234</c:v>
                      </c:pt>
                      <c:pt idx="15234">
                        <c:v>15235</c:v>
                      </c:pt>
                      <c:pt idx="15235">
                        <c:v>15236</c:v>
                      </c:pt>
                      <c:pt idx="15236">
                        <c:v>15237</c:v>
                      </c:pt>
                      <c:pt idx="15237">
                        <c:v>15238</c:v>
                      </c:pt>
                      <c:pt idx="15238">
                        <c:v>15239</c:v>
                      </c:pt>
                      <c:pt idx="15239">
                        <c:v>15240</c:v>
                      </c:pt>
                      <c:pt idx="15240">
                        <c:v>15241</c:v>
                      </c:pt>
                      <c:pt idx="15241">
                        <c:v>15242</c:v>
                      </c:pt>
                      <c:pt idx="15242">
                        <c:v>15243</c:v>
                      </c:pt>
                      <c:pt idx="15243">
                        <c:v>15244</c:v>
                      </c:pt>
                      <c:pt idx="15244">
                        <c:v>15245</c:v>
                      </c:pt>
                      <c:pt idx="15245">
                        <c:v>15246</c:v>
                      </c:pt>
                      <c:pt idx="15246">
                        <c:v>15247</c:v>
                      </c:pt>
                      <c:pt idx="15247">
                        <c:v>15248</c:v>
                      </c:pt>
                      <c:pt idx="15248">
                        <c:v>15249</c:v>
                      </c:pt>
                      <c:pt idx="15249">
                        <c:v>15250</c:v>
                      </c:pt>
                      <c:pt idx="15250">
                        <c:v>15251</c:v>
                      </c:pt>
                      <c:pt idx="15251">
                        <c:v>15252</c:v>
                      </c:pt>
                      <c:pt idx="15252">
                        <c:v>15253</c:v>
                      </c:pt>
                      <c:pt idx="15253">
                        <c:v>15254</c:v>
                      </c:pt>
                      <c:pt idx="15254">
                        <c:v>15255</c:v>
                      </c:pt>
                      <c:pt idx="15255">
                        <c:v>15256</c:v>
                      </c:pt>
                      <c:pt idx="15256">
                        <c:v>15257</c:v>
                      </c:pt>
                      <c:pt idx="15257">
                        <c:v>15258</c:v>
                      </c:pt>
                      <c:pt idx="15258">
                        <c:v>15259</c:v>
                      </c:pt>
                      <c:pt idx="15259">
                        <c:v>15260</c:v>
                      </c:pt>
                      <c:pt idx="15260">
                        <c:v>15261</c:v>
                      </c:pt>
                      <c:pt idx="15261">
                        <c:v>15262</c:v>
                      </c:pt>
                      <c:pt idx="15262">
                        <c:v>15263</c:v>
                      </c:pt>
                      <c:pt idx="15263">
                        <c:v>15264</c:v>
                      </c:pt>
                      <c:pt idx="15264">
                        <c:v>15265</c:v>
                      </c:pt>
                      <c:pt idx="15265">
                        <c:v>15266</c:v>
                      </c:pt>
                      <c:pt idx="15266">
                        <c:v>15267</c:v>
                      </c:pt>
                      <c:pt idx="15267">
                        <c:v>15268</c:v>
                      </c:pt>
                      <c:pt idx="15268">
                        <c:v>15269</c:v>
                      </c:pt>
                      <c:pt idx="15269">
                        <c:v>15270</c:v>
                      </c:pt>
                      <c:pt idx="15270">
                        <c:v>15271</c:v>
                      </c:pt>
                      <c:pt idx="15271">
                        <c:v>15272</c:v>
                      </c:pt>
                      <c:pt idx="15272">
                        <c:v>15273</c:v>
                      </c:pt>
                      <c:pt idx="15273">
                        <c:v>15274</c:v>
                      </c:pt>
                      <c:pt idx="15274">
                        <c:v>15275</c:v>
                      </c:pt>
                      <c:pt idx="15275">
                        <c:v>15276</c:v>
                      </c:pt>
                      <c:pt idx="15276">
                        <c:v>15277</c:v>
                      </c:pt>
                      <c:pt idx="15277">
                        <c:v>15278</c:v>
                      </c:pt>
                      <c:pt idx="15278">
                        <c:v>15279</c:v>
                      </c:pt>
                      <c:pt idx="15279">
                        <c:v>15280</c:v>
                      </c:pt>
                      <c:pt idx="15280">
                        <c:v>15281</c:v>
                      </c:pt>
                      <c:pt idx="15281">
                        <c:v>15282</c:v>
                      </c:pt>
                      <c:pt idx="15282">
                        <c:v>15283</c:v>
                      </c:pt>
                      <c:pt idx="15283">
                        <c:v>15284</c:v>
                      </c:pt>
                      <c:pt idx="15284">
                        <c:v>15285</c:v>
                      </c:pt>
                      <c:pt idx="15285">
                        <c:v>15286</c:v>
                      </c:pt>
                      <c:pt idx="15286">
                        <c:v>15287</c:v>
                      </c:pt>
                      <c:pt idx="15287">
                        <c:v>15288</c:v>
                      </c:pt>
                      <c:pt idx="15288">
                        <c:v>15289</c:v>
                      </c:pt>
                      <c:pt idx="15289">
                        <c:v>15290</c:v>
                      </c:pt>
                      <c:pt idx="15290">
                        <c:v>15291</c:v>
                      </c:pt>
                      <c:pt idx="15291">
                        <c:v>15292</c:v>
                      </c:pt>
                      <c:pt idx="15292">
                        <c:v>15293</c:v>
                      </c:pt>
                      <c:pt idx="15293">
                        <c:v>15294</c:v>
                      </c:pt>
                      <c:pt idx="15294">
                        <c:v>15295</c:v>
                      </c:pt>
                      <c:pt idx="15295">
                        <c:v>15296</c:v>
                      </c:pt>
                      <c:pt idx="15296">
                        <c:v>15297</c:v>
                      </c:pt>
                      <c:pt idx="15297">
                        <c:v>15298</c:v>
                      </c:pt>
                      <c:pt idx="15298">
                        <c:v>15299</c:v>
                      </c:pt>
                      <c:pt idx="15299">
                        <c:v>15300</c:v>
                      </c:pt>
                      <c:pt idx="15300">
                        <c:v>15301</c:v>
                      </c:pt>
                      <c:pt idx="15301">
                        <c:v>15302</c:v>
                      </c:pt>
                      <c:pt idx="15302">
                        <c:v>15303</c:v>
                      </c:pt>
                      <c:pt idx="15303">
                        <c:v>15304</c:v>
                      </c:pt>
                      <c:pt idx="15304">
                        <c:v>15305</c:v>
                      </c:pt>
                      <c:pt idx="15305">
                        <c:v>15306</c:v>
                      </c:pt>
                      <c:pt idx="15306">
                        <c:v>15307</c:v>
                      </c:pt>
                      <c:pt idx="15307">
                        <c:v>15308</c:v>
                      </c:pt>
                      <c:pt idx="15308">
                        <c:v>15309</c:v>
                      </c:pt>
                      <c:pt idx="15309">
                        <c:v>15310</c:v>
                      </c:pt>
                      <c:pt idx="15310">
                        <c:v>15311</c:v>
                      </c:pt>
                      <c:pt idx="15311">
                        <c:v>15312</c:v>
                      </c:pt>
                      <c:pt idx="15312">
                        <c:v>15313</c:v>
                      </c:pt>
                      <c:pt idx="15313">
                        <c:v>15314</c:v>
                      </c:pt>
                      <c:pt idx="15314">
                        <c:v>15315</c:v>
                      </c:pt>
                      <c:pt idx="15315">
                        <c:v>15316</c:v>
                      </c:pt>
                      <c:pt idx="15316">
                        <c:v>15317</c:v>
                      </c:pt>
                      <c:pt idx="15317">
                        <c:v>15318</c:v>
                      </c:pt>
                      <c:pt idx="15318">
                        <c:v>15319</c:v>
                      </c:pt>
                      <c:pt idx="15319">
                        <c:v>15320</c:v>
                      </c:pt>
                      <c:pt idx="15320">
                        <c:v>15321</c:v>
                      </c:pt>
                      <c:pt idx="15321">
                        <c:v>15322</c:v>
                      </c:pt>
                      <c:pt idx="15322">
                        <c:v>15323</c:v>
                      </c:pt>
                      <c:pt idx="15323">
                        <c:v>15324</c:v>
                      </c:pt>
                      <c:pt idx="15324">
                        <c:v>15325</c:v>
                      </c:pt>
                      <c:pt idx="15325">
                        <c:v>15326</c:v>
                      </c:pt>
                      <c:pt idx="15326">
                        <c:v>15327</c:v>
                      </c:pt>
                      <c:pt idx="15327">
                        <c:v>15328</c:v>
                      </c:pt>
                      <c:pt idx="15328">
                        <c:v>15329</c:v>
                      </c:pt>
                      <c:pt idx="15329">
                        <c:v>15330</c:v>
                      </c:pt>
                      <c:pt idx="15330">
                        <c:v>15331</c:v>
                      </c:pt>
                      <c:pt idx="15331">
                        <c:v>15332</c:v>
                      </c:pt>
                      <c:pt idx="15332">
                        <c:v>15333</c:v>
                      </c:pt>
                      <c:pt idx="15333">
                        <c:v>15334</c:v>
                      </c:pt>
                      <c:pt idx="15334">
                        <c:v>15335</c:v>
                      </c:pt>
                      <c:pt idx="15335">
                        <c:v>15336</c:v>
                      </c:pt>
                      <c:pt idx="15336">
                        <c:v>15337</c:v>
                      </c:pt>
                      <c:pt idx="15337">
                        <c:v>15338</c:v>
                      </c:pt>
                      <c:pt idx="15338">
                        <c:v>15339</c:v>
                      </c:pt>
                      <c:pt idx="15339">
                        <c:v>15340</c:v>
                      </c:pt>
                      <c:pt idx="15340">
                        <c:v>15341</c:v>
                      </c:pt>
                      <c:pt idx="15341">
                        <c:v>15342</c:v>
                      </c:pt>
                      <c:pt idx="15342">
                        <c:v>15343</c:v>
                      </c:pt>
                      <c:pt idx="15343">
                        <c:v>15344</c:v>
                      </c:pt>
                      <c:pt idx="15344">
                        <c:v>15345</c:v>
                      </c:pt>
                      <c:pt idx="15345">
                        <c:v>15346</c:v>
                      </c:pt>
                      <c:pt idx="15346">
                        <c:v>15347</c:v>
                      </c:pt>
                      <c:pt idx="15347">
                        <c:v>15348</c:v>
                      </c:pt>
                      <c:pt idx="15348">
                        <c:v>15349</c:v>
                      </c:pt>
                      <c:pt idx="15349">
                        <c:v>15350</c:v>
                      </c:pt>
                      <c:pt idx="15350">
                        <c:v>15351</c:v>
                      </c:pt>
                      <c:pt idx="15351">
                        <c:v>15352</c:v>
                      </c:pt>
                      <c:pt idx="15352">
                        <c:v>15353</c:v>
                      </c:pt>
                      <c:pt idx="15353">
                        <c:v>15354</c:v>
                      </c:pt>
                      <c:pt idx="15354">
                        <c:v>15355</c:v>
                      </c:pt>
                      <c:pt idx="15355">
                        <c:v>15356</c:v>
                      </c:pt>
                      <c:pt idx="15356">
                        <c:v>15357</c:v>
                      </c:pt>
                      <c:pt idx="15357">
                        <c:v>15358</c:v>
                      </c:pt>
                      <c:pt idx="15358">
                        <c:v>15359</c:v>
                      </c:pt>
                      <c:pt idx="15359">
                        <c:v>15360</c:v>
                      </c:pt>
                      <c:pt idx="15360">
                        <c:v>15361</c:v>
                      </c:pt>
                      <c:pt idx="15361">
                        <c:v>15362</c:v>
                      </c:pt>
                      <c:pt idx="15362">
                        <c:v>15363</c:v>
                      </c:pt>
                      <c:pt idx="15363">
                        <c:v>15364</c:v>
                      </c:pt>
                      <c:pt idx="15364">
                        <c:v>15365</c:v>
                      </c:pt>
                      <c:pt idx="15365">
                        <c:v>15366</c:v>
                      </c:pt>
                      <c:pt idx="15366">
                        <c:v>15367</c:v>
                      </c:pt>
                      <c:pt idx="15367">
                        <c:v>15368</c:v>
                      </c:pt>
                      <c:pt idx="15368">
                        <c:v>15369</c:v>
                      </c:pt>
                      <c:pt idx="15369">
                        <c:v>15370</c:v>
                      </c:pt>
                      <c:pt idx="15370">
                        <c:v>15371</c:v>
                      </c:pt>
                      <c:pt idx="15371">
                        <c:v>15372</c:v>
                      </c:pt>
                      <c:pt idx="15372">
                        <c:v>15373</c:v>
                      </c:pt>
                      <c:pt idx="15373">
                        <c:v>15374</c:v>
                      </c:pt>
                      <c:pt idx="15374">
                        <c:v>15375</c:v>
                      </c:pt>
                      <c:pt idx="15375">
                        <c:v>15376</c:v>
                      </c:pt>
                      <c:pt idx="15376">
                        <c:v>15377</c:v>
                      </c:pt>
                      <c:pt idx="15377">
                        <c:v>15378</c:v>
                      </c:pt>
                      <c:pt idx="15378">
                        <c:v>15379</c:v>
                      </c:pt>
                      <c:pt idx="15379">
                        <c:v>15380</c:v>
                      </c:pt>
                      <c:pt idx="15380">
                        <c:v>15381</c:v>
                      </c:pt>
                      <c:pt idx="15381">
                        <c:v>15382</c:v>
                      </c:pt>
                      <c:pt idx="15382">
                        <c:v>15383</c:v>
                      </c:pt>
                      <c:pt idx="15383">
                        <c:v>15384</c:v>
                      </c:pt>
                      <c:pt idx="15384">
                        <c:v>15385</c:v>
                      </c:pt>
                      <c:pt idx="15385">
                        <c:v>15386</c:v>
                      </c:pt>
                      <c:pt idx="15386">
                        <c:v>15387</c:v>
                      </c:pt>
                      <c:pt idx="15387">
                        <c:v>15388</c:v>
                      </c:pt>
                      <c:pt idx="15388">
                        <c:v>15389</c:v>
                      </c:pt>
                      <c:pt idx="15389">
                        <c:v>15390</c:v>
                      </c:pt>
                      <c:pt idx="15390">
                        <c:v>15391</c:v>
                      </c:pt>
                      <c:pt idx="15391">
                        <c:v>15392</c:v>
                      </c:pt>
                      <c:pt idx="15392">
                        <c:v>15393</c:v>
                      </c:pt>
                      <c:pt idx="15393">
                        <c:v>15394</c:v>
                      </c:pt>
                      <c:pt idx="15394">
                        <c:v>15395</c:v>
                      </c:pt>
                      <c:pt idx="15395">
                        <c:v>15396</c:v>
                      </c:pt>
                      <c:pt idx="15396">
                        <c:v>15397</c:v>
                      </c:pt>
                      <c:pt idx="15397">
                        <c:v>15398</c:v>
                      </c:pt>
                      <c:pt idx="15398">
                        <c:v>15399</c:v>
                      </c:pt>
                      <c:pt idx="15399">
                        <c:v>15400</c:v>
                      </c:pt>
                      <c:pt idx="15400">
                        <c:v>15401</c:v>
                      </c:pt>
                      <c:pt idx="15401">
                        <c:v>15402</c:v>
                      </c:pt>
                      <c:pt idx="15402">
                        <c:v>15403</c:v>
                      </c:pt>
                      <c:pt idx="15403">
                        <c:v>15404</c:v>
                      </c:pt>
                      <c:pt idx="15404">
                        <c:v>15405</c:v>
                      </c:pt>
                      <c:pt idx="15405">
                        <c:v>15406</c:v>
                      </c:pt>
                      <c:pt idx="15406">
                        <c:v>15407</c:v>
                      </c:pt>
                      <c:pt idx="15407">
                        <c:v>15408</c:v>
                      </c:pt>
                      <c:pt idx="15408">
                        <c:v>15409</c:v>
                      </c:pt>
                      <c:pt idx="15409">
                        <c:v>15410</c:v>
                      </c:pt>
                      <c:pt idx="15410">
                        <c:v>15411</c:v>
                      </c:pt>
                      <c:pt idx="15411">
                        <c:v>15412</c:v>
                      </c:pt>
                      <c:pt idx="15412">
                        <c:v>15413</c:v>
                      </c:pt>
                      <c:pt idx="15413">
                        <c:v>15414</c:v>
                      </c:pt>
                      <c:pt idx="15414">
                        <c:v>15415</c:v>
                      </c:pt>
                      <c:pt idx="15415">
                        <c:v>15416</c:v>
                      </c:pt>
                      <c:pt idx="15416">
                        <c:v>15417</c:v>
                      </c:pt>
                      <c:pt idx="15417">
                        <c:v>15418</c:v>
                      </c:pt>
                      <c:pt idx="15418">
                        <c:v>15419</c:v>
                      </c:pt>
                      <c:pt idx="15419">
                        <c:v>15420</c:v>
                      </c:pt>
                      <c:pt idx="15420">
                        <c:v>15421</c:v>
                      </c:pt>
                      <c:pt idx="15421">
                        <c:v>15422</c:v>
                      </c:pt>
                      <c:pt idx="15422">
                        <c:v>15423</c:v>
                      </c:pt>
                      <c:pt idx="15423">
                        <c:v>15424</c:v>
                      </c:pt>
                      <c:pt idx="15424">
                        <c:v>15425</c:v>
                      </c:pt>
                      <c:pt idx="15425">
                        <c:v>15426</c:v>
                      </c:pt>
                      <c:pt idx="15426">
                        <c:v>15427</c:v>
                      </c:pt>
                      <c:pt idx="15427">
                        <c:v>15428</c:v>
                      </c:pt>
                      <c:pt idx="15428">
                        <c:v>15429</c:v>
                      </c:pt>
                      <c:pt idx="15429">
                        <c:v>15430</c:v>
                      </c:pt>
                      <c:pt idx="15430">
                        <c:v>15431</c:v>
                      </c:pt>
                      <c:pt idx="15431">
                        <c:v>15432</c:v>
                      </c:pt>
                      <c:pt idx="15432">
                        <c:v>15433</c:v>
                      </c:pt>
                      <c:pt idx="15433">
                        <c:v>15434</c:v>
                      </c:pt>
                      <c:pt idx="15434">
                        <c:v>15435</c:v>
                      </c:pt>
                      <c:pt idx="15435">
                        <c:v>15436</c:v>
                      </c:pt>
                      <c:pt idx="15436">
                        <c:v>15437</c:v>
                      </c:pt>
                      <c:pt idx="15437">
                        <c:v>15438</c:v>
                      </c:pt>
                      <c:pt idx="15438">
                        <c:v>15439</c:v>
                      </c:pt>
                      <c:pt idx="15439">
                        <c:v>15440</c:v>
                      </c:pt>
                      <c:pt idx="15440">
                        <c:v>15441</c:v>
                      </c:pt>
                      <c:pt idx="15441">
                        <c:v>15442</c:v>
                      </c:pt>
                      <c:pt idx="15442">
                        <c:v>15443</c:v>
                      </c:pt>
                      <c:pt idx="15443">
                        <c:v>15444</c:v>
                      </c:pt>
                      <c:pt idx="15444">
                        <c:v>15445</c:v>
                      </c:pt>
                      <c:pt idx="15445">
                        <c:v>15446</c:v>
                      </c:pt>
                      <c:pt idx="15446">
                        <c:v>15447</c:v>
                      </c:pt>
                      <c:pt idx="15447">
                        <c:v>15448</c:v>
                      </c:pt>
                      <c:pt idx="15448">
                        <c:v>15449</c:v>
                      </c:pt>
                      <c:pt idx="15449">
                        <c:v>15450</c:v>
                      </c:pt>
                      <c:pt idx="15450">
                        <c:v>15451</c:v>
                      </c:pt>
                      <c:pt idx="15451">
                        <c:v>15452</c:v>
                      </c:pt>
                      <c:pt idx="15452">
                        <c:v>15453</c:v>
                      </c:pt>
                      <c:pt idx="15453">
                        <c:v>15454</c:v>
                      </c:pt>
                      <c:pt idx="15454">
                        <c:v>15455</c:v>
                      </c:pt>
                      <c:pt idx="15455">
                        <c:v>15456</c:v>
                      </c:pt>
                      <c:pt idx="15456">
                        <c:v>15457</c:v>
                      </c:pt>
                      <c:pt idx="15457">
                        <c:v>15458</c:v>
                      </c:pt>
                      <c:pt idx="15458">
                        <c:v>15459</c:v>
                      </c:pt>
                      <c:pt idx="15459">
                        <c:v>15460</c:v>
                      </c:pt>
                      <c:pt idx="15460">
                        <c:v>15461</c:v>
                      </c:pt>
                      <c:pt idx="15461">
                        <c:v>15462</c:v>
                      </c:pt>
                      <c:pt idx="15462">
                        <c:v>15463</c:v>
                      </c:pt>
                      <c:pt idx="15463">
                        <c:v>15464</c:v>
                      </c:pt>
                      <c:pt idx="15464">
                        <c:v>15465</c:v>
                      </c:pt>
                      <c:pt idx="15465">
                        <c:v>15466</c:v>
                      </c:pt>
                      <c:pt idx="15466">
                        <c:v>15467</c:v>
                      </c:pt>
                      <c:pt idx="15467">
                        <c:v>15468</c:v>
                      </c:pt>
                      <c:pt idx="15468">
                        <c:v>15469</c:v>
                      </c:pt>
                      <c:pt idx="15469">
                        <c:v>15470</c:v>
                      </c:pt>
                      <c:pt idx="15470">
                        <c:v>15471</c:v>
                      </c:pt>
                      <c:pt idx="15471">
                        <c:v>15472</c:v>
                      </c:pt>
                      <c:pt idx="15472">
                        <c:v>15473</c:v>
                      </c:pt>
                      <c:pt idx="15473">
                        <c:v>15474</c:v>
                      </c:pt>
                      <c:pt idx="15474">
                        <c:v>15475</c:v>
                      </c:pt>
                      <c:pt idx="15475">
                        <c:v>15476</c:v>
                      </c:pt>
                      <c:pt idx="15476">
                        <c:v>15477</c:v>
                      </c:pt>
                      <c:pt idx="15477">
                        <c:v>15478</c:v>
                      </c:pt>
                      <c:pt idx="15478">
                        <c:v>15479</c:v>
                      </c:pt>
                      <c:pt idx="15479">
                        <c:v>15480</c:v>
                      </c:pt>
                      <c:pt idx="15480">
                        <c:v>15481</c:v>
                      </c:pt>
                      <c:pt idx="15481">
                        <c:v>15482</c:v>
                      </c:pt>
                      <c:pt idx="15482">
                        <c:v>15483</c:v>
                      </c:pt>
                      <c:pt idx="15483">
                        <c:v>15484</c:v>
                      </c:pt>
                      <c:pt idx="15484">
                        <c:v>15485</c:v>
                      </c:pt>
                      <c:pt idx="15485">
                        <c:v>15486</c:v>
                      </c:pt>
                      <c:pt idx="15486">
                        <c:v>15487</c:v>
                      </c:pt>
                      <c:pt idx="15487">
                        <c:v>15488</c:v>
                      </c:pt>
                      <c:pt idx="15488">
                        <c:v>15489</c:v>
                      </c:pt>
                      <c:pt idx="15489">
                        <c:v>15490</c:v>
                      </c:pt>
                      <c:pt idx="15490">
                        <c:v>15491</c:v>
                      </c:pt>
                      <c:pt idx="15491">
                        <c:v>15492</c:v>
                      </c:pt>
                      <c:pt idx="15492">
                        <c:v>15493</c:v>
                      </c:pt>
                      <c:pt idx="15493">
                        <c:v>15494</c:v>
                      </c:pt>
                      <c:pt idx="15494">
                        <c:v>15495</c:v>
                      </c:pt>
                      <c:pt idx="15495">
                        <c:v>15496</c:v>
                      </c:pt>
                      <c:pt idx="15496">
                        <c:v>15497</c:v>
                      </c:pt>
                      <c:pt idx="15497">
                        <c:v>15498</c:v>
                      </c:pt>
                      <c:pt idx="15498">
                        <c:v>15499</c:v>
                      </c:pt>
                      <c:pt idx="15499">
                        <c:v>15500</c:v>
                      </c:pt>
                      <c:pt idx="15500">
                        <c:v>15501</c:v>
                      </c:pt>
                      <c:pt idx="15501">
                        <c:v>15502</c:v>
                      </c:pt>
                      <c:pt idx="15502">
                        <c:v>15503</c:v>
                      </c:pt>
                      <c:pt idx="15503">
                        <c:v>15504</c:v>
                      </c:pt>
                      <c:pt idx="15504">
                        <c:v>15505</c:v>
                      </c:pt>
                      <c:pt idx="15505">
                        <c:v>15506</c:v>
                      </c:pt>
                      <c:pt idx="15506">
                        <c:v>15507</c:v>
                      </c:pt>
                      <c:pt idx="15507">
                        <c:v>15508</c:v>
                      </c:pt>
                      <c:pt idx="15508">
                        <c:v>15509</c:v>
                      </c:pt>
                      <c:pt idx="15509">
                        <c:v>15510</c:v>
                      </c:pt>
                      <c:pt idx="15510">
                        <c:v>15511</c:v>
                      </c:pt>
                      <c:pt idx="15511">
                        <c:v>15512</c:v>
                      </c:pt>
                      <c:pt idx="15512">
                        <c:v>15513</c:v>
                      </c:pt>
                      <c:pt idx="15513">
                        <c:v>15514</c:v>
                      </c:pt>
                      <c:pt idx="15514">
                        <c:v>15515</c:v>
                      </c:pt>
                      <c:pt idx="15515">
                        <c:v>15516</c:v>
                      </c:pt>
                      <c:pt idx="15516">
                        <c:v>15517</c:v>
                      </c:pt>
                      <c:pt idx="15517">
                        <c:v>15518</c:v>
                      </c:pt>
                      <c:pt idx="15518">
                        <c:v>15519</c:v>
                      </c:pt>
                      <c:pt idx="15519">
                        <c:v>15520</c:v>
                      </c:pt>
                      <c:pt idx="15520">
                        <c:v>15521</c:v>
                      </c:pt>
                      <c:pt idx="15521">
                        <c:v>15522</c:v>
                      </c:pt>
                      <c:pt idx="15522">
                        <c:v>15523</c:v>
                      </c:pt>
                      <c:pt idx="15523">
                        <c:v>15524</c:v>
                      </c:pt>
                      <c:pt idx="15524">
                        <c:v>15525</c:v>
                      </c:pt>
                      <c:pt idx="15525">
                        <c:v>15526</c:v>
                      </c:pt>
                      <c:pt idx="15526">
                        <c:v>15527</c:v>
                      </c:pt>
                      <c:pt idx="15527">
                        <c:v>15528</c:v>
                      </c:pt>
                      <c:pt idx="15528">
                        <c:v>15529</c:v>
                      </c:pt>
                      <c:pt idx="15529">
                        <c:v>15530</c:v>
                      </c:pt>
                      <c:pt idx="15530">
                        <c:v>15531</c:v>
                      </c:pt>
                      <c:pt idx="15531">
                        <c:v>15532</c:v>
                      </c:pt>
                      <c:pt idx="15532">
                        <c:v>15533</c:v>
                      </c:pt>
                      <c:pt idx="15533">
                        <c:v>15534</c:v>
                      </c:pt>
                      <c:pt idx="15534">
                        <c:v>15535</c:v>
                      </c:pt>
                      <c:pt idx="15535">
                        <c:v>15536</c:v>
                      </c:pt>
                      <c:pt idx="15536">
                        <c:v>15537</c:v>
                      </c:pt>
                      <c:pt idx="15537">
                        <c:v>15538</c:v>
                      </c:pt>
                      <c:pt idx="15538">
                        <c:v>15539</c:v>
                      </c:pt>
                      <c:pt idx="15539">
                        <c:v>15540</c:v>
                      </c:pt>
                      <c:pt idx="15540">
                        <c:v>15541</c:v>
                      </c:pt>
                      <c:pt idx="15541">
                        <c:v>15542</c:v>
                      </c:pt>
                      <c:pt idx="15542">
                        <c:v>15543</c:v>
                      </c:pt>
                      <c:pt idx="15543">
                        <c:v>15544</c:v>
                      </c:pt>
                      <c:pt idx="15544">
                        <c:v>15545</c:v>
                      </c:pt>
                      <c:pt idx="15545">
                        <c:v>15546</c:v>
                      </c:pt>
                      <c:pt idx="15546">
                        <c:v>15547</c:v>
                      </c:pt>
                      <c:pt idx="15547">
                        <c:v>15548</c:v>
                      </c:pt>
                      <c:pt idx="15548">
                        <c:v>15549</c:v>
                      </c:pt>
                      <c:pt idx="15549">
                        <c:v>15550</c:v>
                      </c:pt>
                      <c:pt idx="15550">
                        <c:v>15551</c:v>
                      </c:pt>
                      <c:pt idx="15551">
                        <c:v>15552</c:v>
                      </c:pt>
                      <c:pt idx="15552">
                        <c:v>15553</c:v>
                      </c:pt>
                      <c:pt idx="15553">
                        <c:v>15554</c:v>
                      </c:pt>
                      <c:pt idx="15554">
                        <c:v>15555</c:v>
                      </c:pt>
                      <c:pt idx="15555">
                        <c:v>15556</c:v>
                      </c:pt>
                      <c:pt idx="15556">
                        <c:v>15557</c:v>
                      </c:pt>
                      <c:pt idx="15557">
                        <c:v>15558</c:v>
                      </c:pt>
                      <c:pt idx="15558">
                        <c:v>15559</c:v>
                      </c:pt>
                      <c:pt idx="15559">
                        <c:v>15560</c:v>
                      </c:pt>
                      <c:pt idx="15560">
                        <c:v>15561</c:v>
                      </c:pt>
                      <c:pt idx="15561">
                        <c:v>15562</c:v>
                      </c:pt>
                      <c:pt idx="15562">
                        <c:v>15563</c:v>
                      </c:pt>
                      <c:pt idx="15563">
                        <c:v>15564</c:v>
                      </c:pt>
                      <c:pt idx="15564">
                        <c:v>15565</c:v>
                      </c:pt>
                      <c:pt idx="15565">
                        <c:v>15566</c:v>
                      </c:pt>
                      <c:pt idx="15566">
                        <c:v>15567</c:v>
                      </c:pt>
                      <c:pt idx="15567">
                        <c:v>15568</c:v>
                      </c:pt>
                      <c:pt idx="15568">
                        <c:v>15569</c:v>
                      </c:pt>
                      <c:pt idx="15569">
                        <c:v>15570</c:v>
                      </c:pt>
                      <c:pt idx="15570">
                        <c:v>15571</c:v>
                      </c:pt>
                      <c:pt idx="15571">
                        <c:v>15572</c:v>
                      </c:pt>
                      <c:pt idx="15572">
                        <c:v>15573</c:v>
                      </c:pt>
                      <c:pt idx="15573">
                        <c:v>15574</c:v>
                      </c:pt>
                      <c:pt idx="15574">
                        <c:v>15575</c:v>
                      </c:pt>
                      <c:pt idx="15575">
                        <c:v>15576</c:v>
                      </c:pt>
                      <c:pt idx="15576">
                        <c:v>15577</c:v>
                      </c:pt>
                      <c:pt idx="15577">
                        <c:v>15578</c:v>
                      </c:pt>
                      <c:pt idx="15578">
                        <c:v>15579</c:v>
                      </c:pt>
                      <c:pt idx="15579">
                        <c:v>15580</c:v>
                      </c:pt>
                      <c:pt idx="15580">
                        <c:v>15581</c:v>
                      </c:pt>
                      <c:pt idx="15581">
                        <c:v>15582</c:v>
                      </c:pt>
                      <c:pt idx="15582">
                        <c:v>15583</c:v>
                      </c:pt>
                      <c:pt idx="15583">
                        <c:v>15584</c:v>
                      </c:pt>
                      <c:pt idx="15584">
                        <c:v>15585</c:v>
                      </c:pt>
                      <c:pt idx="15585">
                        <c:v>15586</c:v>
                      </c:pt>
                      <c:pt idx="15586">
                        <c:v>15587</c:v>
                      </c:pt>
                      <c:pt idx="15587">
                        <c:v>15588</c:v>
                      </c:pt>
                      <c:pt idx="15588">
                        <c:v>15589</c:v>
                      </c:pt>
                      <c:pt idx="15589">
                        <c:v>15590</c:v>
                      </c:pt>
                      <c:pt idx="15590">
                        <c:v>15591</c:v>
                      </c:pt>
                      <c:pt idx="15591">
                        <c:v>15592</c:v>
                      </c:pt>
                      <c:pt idx="15592">
                        <c:v>15593</c:v>
                      </c:pt>
                      <c:pt idx="15593">
                        <c:v>15594</c:v>
                      </c:pt>
                      <c:pt idx="15594">
                        <c:v>15595</c:v>
                      </c:pt>
                      <c:pt idx="15595">
                        <c:v>15596</c:v>
                      </c:pt>
                      <c:pt idx="15596">
                        <c:v>15597</c:v>
                      </c:pt>
                      <c:pt idx="15597">
                        <c:v>15598</c:v>
                      </c:pt>
                      <c:pt idx="15598">
                        <c:v>15599</c:v>
                      </c:pt>
                      <c:pt idx="15599">
                        <c:v>15600</c:v>
                      </c:pt>
                      <c:pt idx="15600">
                        <c:v>15601</c:v>
                      </c:pt>
                      <c:pt idx="15601">
                        <c:v>15602</c:v>
                      </c:pt>
                      <c:pt idx="15602">
                        <c:v>15603</c:v>
                      </c:pt>
                      <c:pt idx="15603">
                        <c:v>15604</c:v>
                      </c:pt>
                      <c:pt idx="15604">
                        <c:v>15605</c:v>
                      </c:pt>
                      <c:pt idx="15605">
                        <c:v>15606</c:v>
                      </c:pt>
                      <c:pt idx="15606">
                        <c:v>15607</c:v>
                      </c:pt>
                      <c:pt idx="15607">
                        <c:v>15608</c:v>
                      </c:pt>
                      <c:pt idx="15608">
                        <c:v>15609</c:v>
                      </c:pt>
                      <c:pt idx="15609">
                        <c:v>15610</c:v>
                      </c:pt>
                      <c:pt idx="15610">
                        <c:v>15611</c:v>
                      </c:pt>
                      <c:pt idx="15611">
                        <c:v>15612</c:v>
                      </c:pt>
                      <c:pt idx="15612">
                        <c:v>15613</c:v>
                      </c:pt>
                      <c:pt idx="15613">
                        <c:v>15614</c:v>
                      </c:pt>
                      <c:pt idx="15614">
                        <c:v>15615</c:v>
                      </c:pt>
                      <c:pt idx="15615">
                        <c:v>15616</c:v>
                      </c:pt>
                      <c:pt idx="15616">
                        <c:v>15617</c:v>
                      </c:pt>
                      <c:pt idx="15617">
                        <c:v>15618</c:v>
                      </c:pt>
                      <c:pt idx="15618">
                        <c:v>15619</c:v>
                      </c:pt>
                      <c:pt idx="15619">
                        <c:v>15620</c:v>
                      </c:pt>
                      <c:pt idx="15620">
                        <c:v>15621</c:v>
                      </c:pt>
                      <c:pt idx="15621">
                        <c:v>15622</c:v>
                      </c:pt>
                      <c:pt idx="15622">
                        <c:v>15623</c:v>
                      </c:pt>
                      <c:pt idx="15623">
                        <c:v>15624</c:v>
                      </c:pt>
                      <c:pt idx="15624">
                        <c:v>15625</c:v>
                      </c:pt>
                      <c:pt idx="15625">
                        <c:v>15626</c:v>
                      </c:pt>
                      <c:pt idx="15626">
                        <c:v>15627</c:v>
                      </c:pt>
                      <c:pt idx="15627">
                        <c:v>15628</c:v>
                      </c:pt>
                      <c:pt idx="15628">
                        <c:v>15629</c:v>
                      </c:pt>
                      <c:pt idx="15629">
                        <c:v>15630</c:v>
                      </c:pt>
                      <c:pt idx="15630">
                        <c:v>15631</c:v>
                      </c:pt>
                      <c:pt idx="15631">
                        <c:v>15632</c:v>
                      </c:pt>
                      <c:pt idx="15632">
                        <c:v>15633</c:v>
                      </c:pt>
                      <c:pt idx="15633">
                        <c:v>15634</c:v>
                      </c:pt>
                      <c:pt idx="15634">
                        <c:v>15635</c:v>
                      </c:pt>
                      <c:pt idx="15635">
                        <c:v>15636</c:v>
                      </c:pt>
                      <c:pt idx="15636">
                        <c:v>15637</c:v>
                      </c:pt>
                      <c:pt idx="15637">
                        <c:v>15638</c:v>
                      </c:pt>
                      <c:pt idx="15638">
                        <c:v>15639</c:v>
                      </c:pt>
                      <c:pt idx="15639">
                        <c:v>15640</c:v>
                      </c:pt>
                      <c:pt idx="15640">
                        <c:v>15641</c:v>
                      </c:pt>
                      <c:pt idx="15641">
                        <c:v>15642</c:v>
                      </c:pt>
                      <c:pt idx="15642">
                        <c:v>15643</c:v>
                      </c:pt>
                      <c:pt idx="15643">
                        <c:v>15644</c:v>
                      </c:pt>
                      <c:pt idx="15644">
                        <c:v>15645</c:v>
                      </c:pt>
                      <c:pt idx="15645">
                        <c:v>15646</c:v>
                      </c:pt>
                      <c:pt idx="15646">
                        <c:v>15647</c:v>
                      </c:pt>
                      <c:pt idx="15647">
                        <c:v>15648</c:v>
                      </c:pt>
                      <c:pt idx="15648">
                        <c:v>15649</c:v>
                      </c:pt>
                      <c:pt idx="15649">
                        <c:v>15650</c:v>
                      </c:pt>
                      <c:pt idx="15650">
                        <c:v>15651</c:v>
                      </c:pt>
                      <c:pt idx="15651">
                        <c:v>15652</c:v>
                      </c:pt>
                      <c:pt idx="15652">
                        <c:v>15653</c:v>
                      </c:pt>
                      <c:pt idx="15653">
                        <c:v>15654</c:v>
                      </c:pt>
                      <c:pt idx="15654">
                        <c:v>15655</c:v>
                      </c:pt>
                      <c:pt idx="15655">
                        <c:v>15656</c:v>
                      </c:pt>
                      <c:pt idx="15656">
                        <c:v>15657</c:v>
                      </c:pt>
                      <c:pt idx="15657">
                        <c:v>15658</c:v>
                      </c:pt>
                      <c:pt idx="15658">
                        <c:v>15659</c:v>
                      </c:pt>
                      <c:pt idx="15659">
                        <c:v>15660</c:v>
                      </c:pt>
                      <c:pt idx="15660">
                        <c:v>15661</c:v>
                      </c:pt>
                      <c:pt idx="15661">
                        <c:v>15662</c:v>
                      </c:pt>
                      <c:pt idx="15662">
                        <c:v>15663</c:v>
                      </c:pt>
                      <c:pt idx="15663">
                        <c:v>15664</c:v>
                      </c:pt>
                      <c:pt idx="15664">
                        <c:v>15665</c:v>
                      </c:pt>
                      <c:pt idx="15665">
                        <c:v>15666</c:v>
                      </c:pt>
                      <c:pt idx="15666">
                        <c:v>15667</c:v>
                      </c:pt>
                      <c:pt idx="15667">
                        <c:v>15668</c:v>
                      </c:pt>
                      <c:pt idx="15668">
                        <c:v>15669</c:v>
                      </c:pt>
                      <c:pt idx="15669">
                        <c:v>15670</c:v>
                      </c:pt>
                      <c:pt idx="15670">
                        <c:v>15671</c:v>
                      </c:pt>
                      <c:pt idx="15671">
                        <c:v>15672</c:v>
                      </c:pt>
                      <c:pt idx="15672">
                        <c:v>15673</c:v>
                      </c:pt>
                      <c:pt idx="15673">
                        <c:v>15674</c:v>
                      </c:pt>
                      <c:pt idx="15674">
                        <c:v>15675</c:v>
                      </c:pt>
                      <c:pt idx="15675">
                        <c:v>15676</c:v>
                      </c:pt>
                      <c:pt idx="15676">
                        <c:v>15677</c:v>
                      </c:pt>
                      <c:pt idx="15677">
                        <c:v>15678</c:v>
                      </c:pt>
                      <c:pt idx="15678">
                        <c:v>15679</c:v>
                      </c:pt>
                      <c:pt idx="15679">
                        <c:v>15680</c:v>
                      </c:pt>
                      <c:pt idx="15680">
                        <c:v>15681</c:v>
                      </c:pt>
                      <c:pt idx="15681">
                        <c:v>15682</c:v>
                      </c:pt>
                      <c:pt idx="15682">
                        <c:v>15683</c:v>
                      </c:pt>
                      <c:pt idx="15683">
                        <c:v>15684</c:v>
                      </c:pt>
                      <c:pt idx="15684">
                        <c:v>15685</c:v>
                      </c:pt>
                      <c:pt idx="15685">
                        <c:v>15686</c:v>
                      </c:pt>
                      <c:pt idx="15686">
                        <c:v>15687</c:v>
                      </c:pt>
                      <c:pt idx="15687">
                        <c:v>15688</c:v>
                      </c:pt>
                      <c:pt idx="15688">
                        <c:v>15689</c:v>
                      </c:pt>
                      <c:pt idx="15689">
                        <c:v>15690</c:v>
                      </c:pt>
                      <c:pt idx="15690">
                        <c:v>15691</c:v>
                      </c:pt>
                      <c:pt idx="15691">
                        <c:v>15692</c:v>
                      </c:pt>
                      <c:pt idx="15692">
                        <c:v>15693</c:v>
                      </c:pt>
                      <c:pt idx="15693">
                        <c:v>15694</c:v>
                      </c:pt>
                      <c:pt idx="15694">
                        <c:v>15695</c:v>
                      </c:pt>
                      <c:pt idx="15695">
                        <c:v>15696</c:v>
                      </c:pt>
                      <c:pt idx="15696">
                        <c:v>15697</c:v>
                      </c:pt>
                      <c:pt idx="15697">
                        <c:v>15698</c:v>
                      </c:pt>
                      <c:pt idx="15698">
                        <c:v>15699</c:v>
                      </c:pt>
                      <c:pt idx="15699">
                        <c:v>15700</c:v>
                      </c:pt>
                      <c:pt idx="15700">
                        <c:v>15701</c:v>
                      </c:pt>
                      <c:pt idx="15701">
                        <c:v>15702</c:v>
                      </c:pt>
                      <c:pt idx="15702">
                        <c:v>15703</c:v>
                      </c:pt>
                      <c:pt idx="15703">
                        <c:v>15704</c:v>
                      </c:pt>
                      <c:pt idx="15704">
                        <c:v>15705</c:v>
                      </c:pt>
                      <c:pt idx="15705">
                        <c:v>15706</c:v>
                      </c:pt>
                      <c:pt idx="15706">
                        <c:v>15707</c:v>
                      </c:pt>
                      <c:pt idx="15707">
                        <c:v>15708</c:v>
                      </c:pt>
                      <c:pt idx="15708">
                        <c:v>15709</c:v>
                      </c:pt>
                      <c:pt idx="15709">
                        <c:v>15710</c:v>
                      </c:pt>
                      <c:pt idx="15710">
                        <c:v>15711</c:v>
                      </c:pt>
                      <c:pt idx="15711">
                        <c:v>15712</c:v>
                      </c:pt>
                      <c:pt idx="15712">
                        <c:v>15713</c:v>
                      </c:pt>
                      <c:pt idx="15713">
                        <c:v>15714</c:v>
                      </c:pt>
                      <c:pt idx="15714">
                        <c:v>15715</c:v>
                      </c:pt>
                      <c:pt idx="15715">
                        <c:v>15716</c:v>
                      </c:pt>
                      <c:pt idx="15716">
                        <c:v>15717</c:v>
                      </c:pt>
                      <c:pt idx="15717">
                        <c:v>15718</c:v>
                      </c:pt>
                      <c:pt idx="15718">
                        <c:v>15719</c:v>
                      </c:pt>
                      <c:pt idx="15719">
                        <c:v>15720</c:v>
                      </c:pt>
                      <c:pt idx="15720">
                        <c:v>15721</c:v>
                      </c:pt>
                      <c:pt idx="15721">
                        <c:v>15722</c:v>
                      </c:pt>
                      <c:pt idx="15722">
                        <c:v>15723</c:v>
                      </c:pt>
                      <c:pt idx="15723">
                        <c:v>15724</c:v>
                      </c:pt>
                      <c:pt idx="15724">
                        <c:v>15725</c:v>
                      </c:pt>
                      <c:pt idx="15725">
                        <c:v>15726</c:v>
                      </c:pt>
                      <c:pt idx="15726">
                        <c:v>15727</c:v>
                      </c:pt>
                      <c:pt idx="15727">
                        <c:v>15728</c:v>
                      </c:pt>
                      <c:pt idx="15728">
                        <c:v>15729</c:v>
                      </c:pt>
                      <c:pt idx="15729">
                        <c:v>15730</c:v>
                      </c:pt>
                      <c:pt idx="15730">
                        <c:v>15731</c:v>
                      </c:pt>
                      <c:pt idx="15731">
                        <c:v>15732</c:v>
                      </c:pt>
                      <c:pt idx="15732">
                        <c:v>15733</c:v>
                      </c:pt>
                      <c:pt idx="15733">
                        <c:v>15734</c:v>
                      </c:pt>
                      <c:pt idx="15734">
                        <c:v>15735</c:v>
                      </c:pt>
                      <c:pt idx="15735">
                        <c:v>15736</c:v>
                      </c:pt>
                      <c:pt idx="15736">
                        <c:v>15737</c:v>
                      </c:pt>
                      <c:pt idx="15737">
                        <c:v>15738</c:v>
                      </c:pt>
                      <c:pt idx="15738">
                        <c:v>15739</c:v>
                      </c:pt>
                      <c:pt idx="15739">
                        <c:v>15740</c:v>
                      </c:pt>
                      <c:pt idx="15740">
                        <c:v>15741</c:v>
                      </c:pt>
                      <c:pt idx="15741">
                        <c:v>15742</c:v>
                      </c:pt>
                      <c:pt idx="15742">
                        <c:v>15743</c:v>
                      </c:pt>
                      <c:pt idx="15743">
                        <c:v>15744</c:v>
                      </c:pt>
                      <c:pt idx="15744">
                        <c:v>15745</c:v>
                      </c:pt>
                      <c:pt idx="15745">
                        <c:v>15746</c:v>
                      </c:pt>
                      <c:pt idx="15746">
                        <c:v>15747</c:v>
                      </c:pt>
                      <c:pt idx="15747">
                        <c:v>15748</c:v>
                      </c:pt>
                      <c:pt idx="15748">
                        <c:v>15749</c:v>
                      </c:pt>
                      <c:pt idx="15749">
                        <c:v>15750</c:v>
                      </c:pt>
                      <c:pt idx="15750">
                        <c:v>15751</c:v>
                      </c:pt>
                      <c:pt idx="15751">
                        <c:v>15752</c:v>
                      </c:pt>
                      <c:pt idx="15752">
                        <c:v>15753</c:v>
                      </c:pt>
                      <c:pt idx="15753">
                        <c:v>15754</c:v>
                      </c:pt>
                      <c:pt idx="15754">
                        <c:v>15755</c:v>
                      </c:pt>
                      <c:pt idx="15755">
                        <c:v>15756</c:v>
                      </c:pt>
                      <c:pt idx="15756">
                        <c:v>15757</c:v>
                      </c:pt>
                      <c:pt idx="15757">
                        <c:v>15758</c:v>
                      </c:pt>
                      <c:pt idx="15758">
                        <c:v>15759</c:v>
                      </c:pt>
                      <c:pt idx="15759">
                        <c:v>15760</c:v>
                      </c:pt>
                      <c:pt idx="15760">
                        <c:v>15761</c:v>
                      </c:pt>
                      <c:pt idx="15761">
                        <c:v>15762</c:v>
                      </c:pt>
                      <c:pt idx="15762">
                        <c:v>15763</c:v>
                      </c:pt>
                      <c:pt idx="15763">
                        <c:v>15764</c:v>
                      </c:pt>
                      <c:pt idx="15764">
                        <c:v>15765</c:v>
                      </c:pt>
                      <c:pt idx="15765">
                        <c:v>15766</c:v>
                      </c:pt>
                      <c:pt idx="15766">
                        <c:v>15767</c:v>
                      </c:pt>
                      <c:pt idx="15767">
                        <c:v>15768</c:v>
                      </c:pt>
                      <c:pt idx="15768">
                        <c:v>15769</c:v>
                      </c:pt>
                      <c:pt idx="15769">
                        <c:v>15770</c:v>
                      </c:pt>
                      <c:pt idx="15770">
                        <c:v>15771</c:v>
                      </c:pt>
                      <c:pt idx="15771">
                        <c:v>15772</c:v>
                      </c:pt>
                      <c:pt idx="15772">
                        <c:v>15773</c:v>
                      </c:pt>
                      <c:pt idx="15773">
                        <c:v>15774</c:v>
                      </c:pt>
                      <c:pt idx="15774">
                        <c:v>15775</c:v>
                      </c:pt>
                      <c:pt idx="15775">
                        <c:v>15776</c:v>
                      </c:pt>
                      <c:pt idx="15776">
                        <c:v>15777</c:v>
                      </c:pt>
                      <c:pt idx="15777">
                        <c:v>15778</c:v>
                      </c:pt>
                      <c:pt idx="15778">
                        <c:v>15779</c:v>
                      </c:pt>
                      <c:pt idx="15779">
                        <c:v>15780</c:v>
                      </c:pt>
                      <c:pt idx="15780">
                        <c:v>15781</c:v>
                      </c:pt>
                      <c:pt idx="15781">
                        <c:v>15782</c:v>
                      </c:pt>
                      <c:pt idx="15782">
                        <c:v>15783</c:v>
                      </c:pt>
                      <c:pt idx="15783">
                        <c:v>15784</c:v>
                      </c:pt>
                      <c:pt idx="15784">
                        <c:v>15785</c:v>
                      </c:pt>
                      <c:pt idx="15785">
                        <c:v>15786</c:v>
                      </c:pt>
                      <c:pt idx="15786">
                        <c:v>15787</c:v>
                      </c:pt>
                      <c:pt idx="15787">
                        <c:v>15788</c:v>
                      </c:pt>
                      <c:pt idx="15788">
                        <c:v>15789</c:v>
                      </c:pt>
                      <c:pt idx="15789">
                        <c:v>15790</c:v>
                      </c:pt>
                      <c:pt idx="15790">
                        <c:v>15791</c:v>
                      </c:pt>
                      <c:pt idx="15791">
                        <c:v>15792</c:v>
                      </c:pt>
                      <c:pt idx="15792">
                        <c:v>15793</c:v>
                      </c:pt>
                      <c:pt idx="15793">
                        <c:v>15794</c:v>
                      </c:pt>
                      <c:pt idx="15794">
                        <c:v>15795</c:v>
                      </c:pt>
                      <c:pt idx="15795">
                        <c:v>15796</c:v>
                      </c:pt>
                      <c:pt idx="15796">
                        <c:v>15797</c:v>
                      </c:pt>
                      <c:pt idx="15797">
                        <c:v>15798</c:v>
                      </c:pt>
                      <c:pt idx="15798">
                        <c:v>15799</c:v>
                      </c:pt>
                      <c:pt idx="15799">
                        <c:v>15800</c:v>
                      </c:pt>
                      <c:pt idx="15800">
                        <c:v>15801</c:v>
                      </c:pt>
                      <c:pt idx="15801">
                        <c:v>15802</c:v>
                      </c:pt>
                      <c:pt idx="15802">
                        <c:v>15803</c:v>
                      </c:pt>
                      <c:pt idx="15803">
                        <c:v>15804</c:v>
                      </c:pt>
                      <c:pt idx="15804">
                        <c:v>15805</c:v>
                      </c:pt>
                      <c:pt idx="15805">
                        <c:v>15806</c:v>
                      </c:pt>
                      <c:pt idx="15806">
                        <c:v>15807</c:v>
                      </c:pt>
                      <c:pt idx="15807">
                        <c:v>15808</c:v>
                      </c:pt>
                      <c:pt idx="15808">
                        <c:v>15809</c:v>
                      </c:pt>
                      <c:pt idx="15809">
                        <c:v>15810</c:v>
                      </c:pt>
                      <c:pt idx="15810">
                        <c:v>15811</c:v>
                      </c:pt>
                      <c:pt idx="15811">
                        <c:v>15812</c:v>
                      </c:pt>
                      <c:pt idx="15812">
                        <c:v>15813</c:v>
                      </c:pt>
                      <c:pt idx="15813">
                        <c:v>15814</c:v>
                      </c:pt>
                      <c:pt idx="15814">
                        <c:v>15815</c:v>
                      </c:pt>
                      <c:pt idx="15815">
                        <c:v>15816</c:v>
                      </c:pt>
                      <c:pt idx="15816">
                        <c:v>15817</c:v>
                      </c:pt>
                      <c:pt idx="15817">
                        <c:v>15818</c:v>
                      </c:pt>
                      <c:pt idx="15818">
                        <c:v>15819</c:v>
                      </c:pt>
                      <c:pt idx="15819">
                        <c:v>15820</c:v>
                      </c:pt>
                      <c:pt idx="15820">
                        <c:v>15821</c:v>
                      </c:pt>
                      <c:pt idx="15821">
                        <c:v>15822</c:v>
                      </c:pt>
                      <c:pt idx="15822">
                        <c:v>15823</c:v>
                      </c:pt>
                      <c:pt idx="15823">
                        <c:v>15824</c:v>
                      </c:pt>
                      <c:pt idx="15824">
                        <c:v>15825</c:v>
                      </c:pt>
                      <c:pt idx="15825">
                        <c:v>15826</c:v>
                      </c:pt>
                      <c:pt idx="15826">
                        <c:v>15827</c:v>
                      </c:pt>
                      <c:pt idx="15827">
                        <c:v>15828</c:v>
                      </c:pt>
                      <c:pt idx="15828">
                        <c:v>15829</c:v>
                      </c:pt>
                      <c:pt idx="15829">
                        <c:v>15830</c:v>
                      </c:pt>
                      <c:pt idx="15830">
                        <c:v>15831</c:v>
                      </c:pt>
                      <c:pt idx="15831">
                        <c:v>15832</c:v>
                      </c:pt>
                      <c:pt idx="15832">
                        <c:v>15833</c:v>
                      </c:pt>
                      <c:pt idx="15833">
                        <c:v>15834</c:v>
                      </c:pt>
                      <c:pt idx="15834">
                        <c:v>15835</c:v>
                      </c:pt>
                      <c:pt idx="15835">
                        <c:v>15836</c:v>
                      </c:pt>
                      <c:pt idx="15836">
                        <c:v>15837</c:v>
                      </c:pt>
                      <c:pt idx="15837">
                        <c:v>15838</c:v>
                      </c:pt>
                      <c:pt idx="15838">
                        <c:v>15839</c:v>
                      </c:pt>
                      <c:pt idx="15839">
                        <c:v>15840</c:v>
                      </c:pt>
                      <c:pt idx="15840">
                        <c:v>15841</c:v>
                      </c:pt>
                      <c:pt idx="15841">
                        <c:v>15842</c:v>
                      </c:pt>
                      <c:pt idx="15842">
                        <c:v>15843</c:v>
                      </c:pt>
                      <c:pt idx="15843">
                        <c:v>15844</c:v>
                      </c:pt>
                      <c:pt idx="15844">
                        <c:v>15845</c:v>
                      </c:pt>
                      <c:pt idx="15845">
                        <c:v>15846</c:v>
                      </c:pt>
                      <c:pt idx="15846">
                        <c:v>15847</c:v>
                      </c:pt>
                      <c:pt idx="15847">
                        <c:v>15848</c:v>
                      </c:pt>
                      <c:pt idx="15848">
                        <c:v>15849</c:v>
                      </c:pt>
                      <c:pt idx="15849">
                        <c:v>15850</c:v>
                      </c:pt>
                      <c:pt idx="15850">
                        <c:v>15851</c:v>
                      </c:pt>
                      <c:pt idx="15851">
                        <c:v>15852</c:v>
                      </c:pt>
                      <c:pt idx="15852">
                        <c:v>15853</c:v>
                      </c:pt>
                      <c:pt idx="15853">
                        <c:v>15854</c:v>
                      </c:pt>
                      <c:pt idx="15854">
                        <c:v>15855</c:v>
                      </c:pt>
                      <c:pt idx="15855">
                        <c:v>15856</c:v>
                      </c:pt>
                      <c:pt idx="15856">
                        <c:v>15857</c:v>
                      </c:pt>
                      <c:pt idx="15857">
                        <c:v>15858</c:v>
                      </c:pt>
                      <c:pt idx="15858">
                        <c:v>15859</c:v>
                      </c:pt>
                      <c:pt idx="15859">
                        <c:v>15860</c:v>
                      </c:pt>
                      <c:pt idx="15860">
                        <c:v>15861</c:v>
                      </c:pt>
                      <c:pt idx="15861">
                        <c:v>15862</c:v>
                      </c:pt>
                      <c:pt idx="15862">
                        <c:v>15863</c:v>
                      </c:pt>
                      <c:pt idx="15863">
                        <c:v>15864</c:v>
                      </c:pt>
                      <c:pt idx="15864">
                        <c:v>15865</c:v>
                      </c:pt>
                      <c:pt idx="15865">
                        <c:v>15866</c:v>
                      </c:pt>
                      <c:pt idx="15866">
                        <c:v>15867</c:v>
                      </c:pt>
                      <c:pt idx="15867">
                        <c:v>15868</c:v>
                      </c:pt>
                      <c:pt idx="15868">
                        <c:v>15869</c:v>
                      </c:pt>
                      <c:pt idx="15869">
                        <c:v>15870</c:v>
                      </c:pt>
                      <c:pt idx="15870">
                        <c:v>15871</c:v>
                      </c:pt>
                      <c:pt idx="15871">
                        <c:v>15872</c:v>
                      </c:pt>
                      <c:pt idx="15872">
                        <c:v>15873</c:v>
                      </c:pt>
                      <c:pt idx="15873">
                        <c:v>15874</c:v>
                      </c:pt>
                      <c:pt idx="15874">
                        <c:v>15875</c:v>
                      </c:pt>
                      <c:pt idx="15875">
                        <c:v>15876</c:v>
                      </c:pt>
                      <c:pt idx="15876">
                        <c:v>15877</c:v>
                      </c:pt>
                      <c:pt idx="15877">
                        <c:v>15878</c:v>
                      </c:pt>
                      <c:pt idx="15878">
                        <c:v>15879</c:v>
                      </c:pt>
                      <c:pt idx="15879">
                        <c:v>15880</c:v>
                      </c:pt>
                      <c:pt idx="15880">
                        <c:v>15881</c:v>
                      </c:pt>
                      <c:pt idx="15881">
                        <c:v>15882</c:v>
                      </c:pt>
                      <c:pt idx="15882">
                        <c:v>15883</c:v>
                      </c:pt>
                      <c:pt idx="15883">
                        <c:v>15884</c:v>
                      </c:pt>
                      <c:pt idx="15884">
                        <c:v>15885</c:v>
                      </c:pt>
                      <c:pt idx="15885">
                        <c:v>15886</c:v>
                      </c:pt>
                      <c:pt idx="15886">
                        <c:v>15887</c:v>
                      </c:pt>
                      <c:pt idx="15887">
                        <c:v>15888</c:v>
                      </c:pt>
                      <c:pt idx="15888">
                        <c:v>15889</c:v>
                      </c:pt>
                      <c:pt idx="15889">
                        <c:v>15890</c:v>
                      </c:pt>
                      <c:pt idx="15890">
                        <c:v>15891</c:v>
                      </c:pt>
                      <c:pt idx="15891">
                        <c:v>15892</c:v>
                      </c:pt>
                      <c:pt idx="15892">
                        <c:v>15893</c:v>
                      </c:pt>
                      <c:pt idx="15893">
                        <c:v>15894</c:v>
                      </c:pt>
                      <c:pt idx="15894">
                        <c:v>15895</c:v>
                      </c:pt>
                      <c:pt idx="15895">
                        <c:v>15896</c:v>
                      </c:pt>
                      <c:pt idx="15896">
                        <c:v>15897</c:v>
                      </c:pt>
                      <c:pt idx="15897">
                        <c:v>15898</c:v>
                      </c:pt>
                      <c:pt idx="15898">
                        <c:v>15899</c:v>
                      </c:pt>
                      <c:pt idx="15899">
                        <c:v>15900</c:v>
                      </c:pt>
                      <c:pt idx="15900">
                        <c:v>15901</c:v>
                      </c:pt>
                      <c:pt idx="15901">
                        <c:v>15902</c:v>
                      </c:pt>
                      <c:pt idx="15902">
                        <c:v>15903</c:v>
                      </c:pt>
                      <c:pt idx="15903">
                        <c:v>15904</c:v>
                      </c:pt>
                      <c:pt idx="15904">
                        <c:v>15905</c:v>
                      </c:pt>
                      <c:pt idx="15905">
                        <c:v>15906</c:v>
                      </c:pt>
                      <c:pt idx="15906">
                        <c:v>15907</c:v>
                      </c:pt>
                      <c:pt idx="15907">
                        <c:v>15908</c:v>
                      </c:pt>
                      <c:pt idx="15908">
                        <c:v>15909</c:v>
                      </c:pt>
                      <c:pt idx="15909">
                        <c:v>15910</c:v>
                      </c:pt>
                      <c:pt idx="15910">
                        <c:v>15911</c:v>
                      </c:pt>
                      <c:pt idx="15911">
                        <c:v>15912</c:v>
                      </c:pt>
                      <c:pt idx="15912">
                        <c:v>15913</c:v>
                      </c:pt>
                      <c:pt idx="15913">
                        <c:v>15914</c:v>
                      </c:pt>
                      <c:pt idx="15914">
                        <c:v>15915</c:v>
                      </c:pt>
                      <c:pt idx="15915">
                        <c:v>15916</c:v>
                      </c:pt>
                      <c:pt idx="15916">
                        <c:v>15917</c:v>
                      </c:pt>
                      <c:pt idx="15917">
                        <c:v>15918</c:v>
                      </c:pt>
                      <c:pt idx="15918">
                        <c:v>15919</c:v>
                      </c:pt>
                      <c:pt idx="15919">
                        <c:v>15920</c:v>
                      </c:pt>
                      <c:pt idx="15920">
                        <c:v>15921</c:v>
                      </c:pt>
                      <c:pt idx="15921">
                        <c:v>15922</c:v>
                      </c:pt>
                      <c:pt idx="15922">
                        <c:v>15923</c:v>
                      </c:pt>
                      <c:pt idx="15923">
                        <c:v>15924</c:v>
                      </c:pt>
                      <c:pt idx="15924">
                        <c:v>15925</c:v>
                      </c:pt>
                      <c:pt idx="15925">
                        <c:v>15926</c:v>
                      </c:pt>
                      <c:pt idx="15926">
                        <c:v>15927</c:v>
                      </c:pt>
                      <c:pt idx="15927">
                        <c:v>15928</c:v>
                      </c:pt>
                      <c:pt idx="15928">
                        <c:v>15929</c:v>
                      </c:pt>
                      <c:pt idx="15929">
                        <c:v>15930</c:v>
                      </c:pt>
                      <c:pt idx="15930">
                        <c:v>15931</c:v>
                      </c:pt>
                      <c:pt idx="15931">
                        <c:v>15932</c:v>
                      </c:pt>
                      <c:pt idx="15932">
                        <c:v>15933</c:v>
                      </c:pt>
                      <c:pt idx="15933">
                        <c:v>15934</c:v>
                      </c:pt>
                      <c:pt idx="15934">
                        <c:v>15935</c:v>
                      </c:pt>
                      <c:pt idx="15935">
                        <c:v>15936</c:v>
                      </c:pt>
                      <c:pt idx="15936">
                        <c:v>15937</c:v>
                      </c:pt>
                      <c:pt idx="15937">
                        <c:v>15938</c:v>
                      </c:pt>
                      <c:pt idx="15938">
                        <c:v>15939</c:v>
                      </c:pt>
                      <c:pt idx="15939">
                        <c:v>15940</c:v>
                      </c:pt>
                      <c:pt idx="15940">
                        <c:v>15941</c:v>
                      </c:pt>
                      <c:pt idx="15941">
                        <c:v>15942</c:v>
                      </c:pt>
                      <c:pt idx="15942">
                        <c:v>15943</c:v>
                      </c:pt>
                      <c:pt idx="15943">
                        <c:v>15944</c:v>
                      </c:pt>
                      <c:pt idx="15944">
                        <c:v>15945</c:v>
                      </c:pt>
                      <c:pt idx="15945">
                        <c:v>15946</c:v>
                      </c:pt>
                      <c:pt idx="15946">
                        <c:v>15947</c:v>
                      </c:pt>
                      <c:pt idx="15947">
                        <c:v>15948</c:v>
                      </c:pt>
                      <c:pt idx="15948">
                        <c:v>15949</c:v>
                      </c:pt>
                      <c:pt idx="15949">
                        <c:v>15950</c:v>
                      </c:pt>
                      <c:pt idx="15950">
                        <c:v>15951</c:v>
                      </c:pt>
                      <c:pt idx="15951">
                        <c:v>15952</c:v>
                      </c:pt>
                      <c:pt idx="15952">
                        <c:v>15953</c:v>
                      </c:pt>
                      <c:pt idx="15953">
                        <c:v>15954</c:v>
                      </c:pt>
                      <c:pt idx="15954">
                        <c:v>15955</c:v>
                      </c:pt>
                      <c:pt idx="15955">
                        <c:v>15956</c:v>
                      </c:pt>
                      <c:pt idx="15956">
                        <c:v>15957</c:v>
                      </c:pt>
                      <c:pt idx="15957">
                        <c:v>15958</c:v>
                      </c:pt>
                      <c:pt idx="15958">
                        <c:v>15959</c:v>
                      </c:pt>
                      <c:pt idx="15959">
                        <c:v>15960</c:v>
                      </c:pt>
                      <c:pt idx="15960">
                        <c:v>15961</c:v>
                      </c:pt>
                      <c:pt idx="15961">
                        <c:v>15962</c:v>
                      </c:pt>
                      <c:pt idx="15962">
                        <c:v>15963</c:v>
                      </c:pt>
                      <c:pt idx="15963">
                        <c:v>15964</c:v>
                      </c:pt>
                      <c:pt idx="15964">
                        <c:v>15965</c:v>
                      </c:pt>
                      <c:pt idx="15965">
                        <c:v>15966</c:v>
                      </c:pt>
                      <c:pt idx="15966">
                        <c:v>15967</c:v>
                      </c:pt>
                      <c:pt idx="15967">
                        <c:v>15968</c:v>
                      </c:pt>
                      <c:pt idx="15968">
                        <c:v>15969</c:v>
                      </c:pt>
                      <c:pt idx="15969">
                        <c:v>15970</c:v>
                      </c:pt>
                      <c:pt idx="15970">
                        <c:v>15971</c:v>
                      </c:pt>
                      <c:pt idx="15971">
                        <c:v>15972</c:v>
                      </c:pt>
                      <c:pt idx="15972">
                        <c:v>15973</c:v>
                      </c:pt>
                      <c:pt idx="15973">
                        <c:v>15974</c:v>
                      </c:pt>
                      <c:pt idx="15974">
                        <c:v>15975</c:v>
                      </c:pt>
                      <c:pt idx="15975">
                        <c:v>15976</c:v>
                      </c:pt>
                      <c:pt idx="15976">
                        <c:v>15977</c:v>
                      </c:pt>
                      <c:pt idx="15977">
                        <c:v>15978</c:v>
                      </c:pt>
                      <c:pt idx="15978">
                        <c:v>15979</c:v>
                      </c:pt>
                      <c:pt idx="15979">
                        <c:v>15980</c:v>
                      </c:pt>
                      <c:pt idx="15980">
                        <c:v>15981</c:v>
                      </c:pt>
                      <c:pt idx="15981">
                        <c:v>15982</c:v>
                      </c:pt>
                      <c:pt idx="15982">
                        <c:v>15983</c:v>
                      </c:pt>
                      <c:pt idx="15983">
                        <c:v>15984</c:v>
                      </c:pt>
                      <c:pt idx="15984">
                        <c:v>15985</c:v>
                      </c:pt>
                      <c:pt idx="15985">
                        <c:v>15986</c:v>
                      </c:pt>
                      <c:pt idx="15986">
                        <c:v>15987</c:v>
                      </c:pt>
                      <c:pt idx="15987">
                        <c:v>15988</c:v>
                      </c:pt>
                      <c:pt idx="15988">
                        <c:v>15989</c:v>
                      </c:pt>
                      <c:pt idx="15989">
                        <c:v>15990</c:v>
                      </c:pt>
                      <c:pt idx="15990">
                        <c:v>15991</c:v>
                      </c:pt>
                      <c:pt idx="15991">
                        <c:v>15992</c:v>
                      </c:pt>
                      <c:pt idx="15992">
                        <c:v>15993</c:v>
                      </c:pt>
                      <c:pt idx="15993">
                        <c:v>15994</c:v>
                      </c:pt>
                      <c:pt idx="15994">
                        <c:v>15995</c:v>
                      </c:pt>
                      <c:pt idx="15995">
                        <c:v>15996</c:v>
                      </c:pt>
                      <c:pt idx="15996">
                        <c:v>15997</c:v>
                      </c:pt>
                      <c:pt idx="15997">
                        <c:v>15998</c:v>
                      </c:pt>
                      <c:pt idx="15998">
                        <c:v>15999</c:v>
                      </c:pt>
                      <c:pt idx="15999">
                        <c:v>16000</c:v>
                      </c:pt>
                      <c:pt idx="16000">
                        <c:v>16001</c:v>
                      </c:pt>
                      <c:pt idx="16001">
                        <c:v>16002</c:v>
                      </c:pt>
                      <c:pt idx="16002">
                        <c:v>16003</c:v>
                      </c:pt>
                      <c:pt idx="16003">
                        <c:v>16004</c:v>
                      </c:pt>
                      <c:pt idx="16004">
                        <c:v>16005</c:v>
                      </c:pt>
                      <c:pt idx="16005">
                        <c:v>16006</c:v>
                      </c:pt>
                      <c:pt idx="16006">
                        <c:v>16007</c:v>
                      </c:pt>
                      <c:pt idx="16007">
                        <c:v>16008</c:v>
                      </c:pt>
                      <c:pt idx="16008">
                        <c:v>16009</c:v>
                      </c:pt>
                      <c:pt idx="16009">
                        <c:v>16010</c:v>
                      </c:pt>
                      <c:pt idx="16010">
                        <c:v>16011</c:v>
                      </c:pt>
                      <c:pt idx="16011">
                        <c:v>16012</c:v>
                      </c:pt>
                      <c:pt idx="16012">
                        <c:v>16013</c:v>
                      </c:pt>
                      <c:pt idx="16013">
                        <c:v>16014</c:v>
                      </c:pt>
                      <c:pt idx="16014">
                        <c:v>16015</c:v>
                      </c:pt>
                      <c:pt idx="16015">
                        <c:v>16016</c:v>
                      </c:pt>
                      <c:pt idx="16016">
                        <c:v>16017</c:v>
                      </c:pt>
                      <c:pt idx="16017">
                        <c:v>16018</c:v>
                      </c:pt>
                      <c:pt idx="16018">
                        <c:v>16019</c:v>
                      </c:pt>
                      <c:pt idx="16019">
                        <c:v>16020</c:v>
                      </c:pt>
                      <c:pt idx="16020">
                        <c:v>16021</c:v>
                      </c:pt>
                      <c:pt idx="16021">
                        <c:v>16022</c:v>
                      </c:pt>
                      <c:pt idx="16022">
                        <c:v>16023</c:v>
                      </c:pt>
                      <c:pt idx="16023">
                        <c:v>16024</c:v>
                      </c:pt>
                      <c:pt idx="16024">
                        <c:v>16025</c:v>
                      </c:pt>
                      <c:pt idx="16025">
                        <c:v>16026</c:v>
                      </c:pt>
                      <c:pt idx="16026">
                        <c:v>16027</c:v>
                      </c:pt>
                      <c:pt idx="16027">
                        <c:v>16028</c:v>
                      </c:pt>
                      <c:pt idx="16028">
                        <c:v>16029</c:v>
                      </c:pt>
                      <c:pt idx="16029">
                        <c:v>16030</c:v>
                      </c:pt>
                      <c:pt idx="16030">
                        <c:v>16031</c:v>
                      </c:pt>
                      <c:pt idx="16031">
                        <c:v>16032</c:v>
                      </c:pt>
                      <c:pt idx="16032">
                        <c:v>16033</c:v>
                      </c:pt>
                      <c:pt idx="16033">
                        <c:v>16034</c:v>
                      </c:pt>
                      <c:pt idx="16034">
                        <c:v>16035</c:v>
                      </c:pt>
                      <c:pt idx="16035">
                        <c:v>16036</c:v>
                      </c:pt>
                      <c:pt idx="16036">
                        <c:v>16037</c:v>
                      </c:pt>
                      <c:pt idx="16037">
                        <c:v>16038</c:v>
                      </c:pt>
                      <c:pt idx="16038">
                        <c:v>16039</c:v>
                      </c:pt>
                      <c:pt idx="16039">
                        <c:v>16040</c:v>
                      </c:pt>
                      <c:pt idx="16040">
                        <c:v>16041</c:v>
                      </c:pt>
                      <c:pt idx="16041">
                        <c:v>16042</c:v>
                      </c:pt>
                      <c:pt idx="16042">
                        <c:v>16043</c:v>
                      </c:pt>
                      <c:pt idx="16043">
                        <c:v>16044</c:v>
                      </c:pt>
                      <c:pt idx="16044">
                        <c:v>16045</c:v>
                      </c:pt>
                      <c:pt idx="16045">
                        <c:v>16046</c:v>
                      </c:pt>
                      <c:pt idx="16046">
                        <c:v>16047</c:v>
                      </c:pt>
                      <c:pt idx="16047">
                        <c:v>16048</c:v>
                      </c:pt>
                      <c:pt idx="16048">
                        <c:v>16049</c:v>
                      </c:pt>
                      <c:pt idx="16049">
                        <c:v>16050</c:v>
                      </c:pt>
                      <c:pt idx="16050">
                        <c:v>16051</c:v>
                      </c:pt>
                      <c:pt idx="16051">
                        <c:v>16052</c:v>
                      </c:pt>
                      <c:pt idx="16052">
                        <c:v>16053</c:v>
                      </c:pt>
                      <c:pt idx="16053">
                        <c:v>16054</c:v>
                      </c:pt>
                      <c:pt idx="16054">
                        <c:v>16055</c:v>
                      </c:pt>
                      <c:pt idx="16055">
                        <c:v>16056</c:v>
                      </c:pt>
                      <c:pt idx="16056">
                        <c:v>16057</c:v>
                      </c:pt>
                      <c:pt idx="16057">
                        <c:v>16058</c:v>
                      </c:pt>
                      <c:pt idx="16058">
                        <c:v>16059</c:v>
                      </c:pt>
                      <c:pt idx="16059">
                        <c:v>16060</c:v>
                      </c:pt>
                      <c:pt idx="16060">
                        <c:v>16061</c:v>
                      </c:pt>
                      <c:pt idx="16061">
                        <c:v>16062</c:v>
                      </c:pt>
                      <c:pt idx="16062">
                        <c:v>16063</c:v>
                      </c:pt>
                      <c:pt idx="16063">
                        <c:v>16064</c:v>
                      </c:pt>
                      <c:pt idx="16064">
                        <c:v>16065</c:v>
                      </c:pt>
                      <c:pt idx="16065">
                        <c:v>16066</c:v>
                      </c:pt>
                      <c:pt idx="16066">
                        <c:v>16067</c:v>
                      </c:pt>
                      <c:pt idx="16067">
                        <c:v>16068</c:v>
                      </c:pt>
                      <c:pt idx="16068">
                        <c:v>16069</c:v>
                      </c:pt>
                      <c:pt idx="16069">
                        <c:v>16070</c:v>
                      </c:pt>
                      <c:pt idx="16070">
                        <c:v>16071</c:v>
                      </c:pt>
                      <c:pt idx="16071">
                        <c:v>16072</c:v>
                      </c:pt>
                      <c:pt idx="16072">
                        <c:v>16073</c:v>
                      </c:pt>
                      <c:pt idx="16073">
                        <c:v>16074</c:v>
                      </c:pt>
                      <c:pt idx="16074">
                        <c:v>16075</c:v>
                      </c:pt>
                      <c:pt idx="16075">
                        <c:v>16076</c:v>
                      </c:pt>
                      <c:pt idx="16076">
                        <c:v>16077</c:v>
                      </c:pt>
                      <c:pt idx="16077">
                        <c:v>16078</c:v>
                      </c:pt>
                      <c:pt idx="16078">
                        <c:v>16079</c:v>
                      </c:pt>
                      <c:pt idx="16079">
                        <c:v>16080</c:v>
                      </c:pt>
                      <c:pt idx="16080">
                        <c:v>16081</c:v>
                      </c:pt>
                      <c:pt idx="16081">
                        <c:v>16082</c:v>
                      </c:pt>
                      <c:pt idx="16082">
                        <c:v>16083</c:v>
                      </c:pt>
                      <c:pt idx="16083">
                        <c:v>16084</c:v>
                      </c:pt>
                      <c:pt idx="16084">
                        <c:v>16085</c:v>
                      </c:pt>
                      <c:pt idx="16085">
                        <c:v>16086</c:v>
                      </c:pt>
                      <c:pt idx="16086">
                        <c:v>16087</c:v>
                      </c:pt>
                      <c:pt idx="16087">
                        <c:v>16088</c:v>
                      </c:pt>
                      <c:pt idx="16088">
                        <c:v>16089</c:v>
                      </c:pt>
                      <c:pt idx="16089">
                        <c:v>16090</c:v>
                      </c:pt>
                      <c:pt idx="16090">
                        <c:v>16091</c:v>
                      </c:pt>
                      <c:pt idx="16091">
                        <c:v>16092</c:v>
                      </c:pt>
                      <c:pt idx="16092">
                        <c:v>16093</c:v>
                      </c:pt>
                      <c:pt idx="16093">
                        <c:v>16094</c:v>
                      </c:pt>
                      <c:pt idx="16094">
                        <c:v>16095</c:v>
                      </c:pt>
                      <c:pt idx="16095">
                        <c:v>16096</c:v>
                      </c:pt>
                      <c:pt idx="16096">
                        <c:v>16097</c:v>
                      </c:pt>
                      <c:pt idx="16097">
                        <c:v>16098</c:v>
                      </c:pt>
                      <c:pt idx="16098">
                        <c:v>16099</c:v>
                      </c:pt>
                      <c:pt idx="16099">
                        <c:v>16100</c:v>
                      </c:pt>
                      <c:pt idx="16100">
                        <c:v>16101</c:v>
                      </c:pt>
                      <c:pt idx="16101">
                        <c:v>16102</c:v>
                      </c:pt>
                      <c:pt idx="16102">
                        <c:v>16103</c:v>
                      </c:pt>
                      <c:pt idx="16103">
                        <c:v>16104</c:v>
                      </c:pt>
                      <c:pt idx="16104">
                        <c:v>16105</c:v>
                      </c:pt>
                      <c:pt idx="16105">
                        <c:v>16106</c:v>
                      </c:pt>
                      <c:pt idx="16106">
                        <c:v>16107</c:v>
                      </c:pt>
                      <c:pt idx="16107">
                        <c:v>16108</c:v>
                      </c:pt>
                      <c:pt idx="16108">
                        <c:v>16109</c:v>
                      </c:pt>
                      <c:pt idx="16109">
                        <c:v>16110</c:v>
                      </c:pt>
                      <c:pt idx="16110">
                        <c:v>16111</c:v>
                      </c:pt>
                      <c:pt idx="16111">
                        <c:v>16112</c:v>
                      </c:pt>
                      <c:pt idx="16112">
                        <c:v>16113</c:v>
                      </c:pt>
                      <c:pt idx="16113">
                        <c:v>16114</c:v>
                      </c:pt>
                      <c:pt idx="16114">
                        <c:v>16115</c:v>
                      </c:pt>
                      <c:pt idx="16115">
                        <c:v>16116</c:v>
                      </c:pt>
                      <c:pt idx="16116">
                        <c:v>16117</c:v>
                      </c:pt>
                      <c:pt idx="16117">
                        <c:v>16118</c:v>
                      </c:pt>
                      <c:pt idx="16118">
                        <c:v>16119</c:v>
                      </c:pt>
                      <c:pt idx="16119">
                        <c:v>16120</c:v>
                      </c:pt>
                      <c:pt idx="16120">
                        <c:v>16121</c:v>
                      </c:pt>
                      <c:pt idx="16121">
                        <c:v>16122</c:v>
                      </c:pt>
                      <c:pt idx="16122">
                        <c:v>16123</c:v>
                      </c:pt>
                      <c:pt idx="16123">
                        <c:v>16124</c:v>
                      </c:pt>
                      <c:pt idx="16124">
                        <c:v>16125</c:v>
                      </c:pt>
                      <c:pt idx="16125">
                        <c:v>16126</c:v>
                      </c:pt>
                      <c:pt idx="16126">
                        <c:v>16127</c:v>
                      </c:pt>
                      <c:pt idx="16127">
                        <c:v>16128</c:v>
                      </c:pt>
                      <c:pt idx="16128">
                        <c:v>16129</c:v>
                      </c:pt>
                      <c:pt idx="16129">
                        <c:v>16130</c:v>
                      </c:pt>
                      <c:pt idx="16130">
                        <c:v>16131</c:v>
                      </c:pt>
                      <c:pt idx="16131">
                        <c:v>16132</c:v>
                      </c:pt>
                      <c:pt idx="16132">
                        <c:v>16133</c:v>
                      </c:pt>
                      <c:pt idx="16133">
                        <c:v>16134</c:v>
                      </c:pt>
                      <c:pt idx="16134">
                        <c:v>16135</c:v>
                      </c:pt>
                      <c:pt idx="16135">
                        <c:v>16136</c:v>
                      </c:pt>
                      <c:pt idx="16136">
                        <c:v>16137</c:v>
                      </c:pt>
                      <c:pt idx="16137">
                        <c:v>16138</c:v>
                      </c:pt>
                      <c:pt idx="16138">
                        <c:v>16139</c:v>
                      </c:pt>
                      <c:pt idx="16139">
                        <c:v>16140</c:v>
                      </c:pt>
                      <c:pt idx="16140">
                        <c:v>16141</c:v>
                      </c:pt>
                      <c:pt idx="16141">
                        <c:v>16142</c:v>
                      </c:pt>
                      <c:pt idx="16142">
                        <c:v>16143</c:v>
                      </c:pt>
                      <c:pt idx="16143">
                        <c:v>16144</c:v>
                      </c:pt>
                      <c:pt idx="16144">
                        <c:v>16145</c:v>
                      </c:pt>
                      <c:pt idx="16145">
                        <c:v>16146</c:v>
                      </c:pt>
                      <c:pt idx="16146">
                        <c:v>16147</c:v>
                      </c:pt>
                      <c:pt idx="16147">
                        <c:v>16148</c:v>
                      </c:pt>
                      <c:pt idx="16148">
                        <c:v>16149</c:v>
                      </c:pt>
                      <c:pt idx="16149">
                        <c:v>16150</c:v>
                      </c:pt>
                      <c:pt idx="16150">
                        <c:v>16151</c:v>
                      </c:pt>
                      <c:pt idx="16151">
                        <c:v>16152</c:v>
                      </c:pt>
                      <c:pt idx="16152">
                        <c:v>16153</c:v>
                      </c:pt>
                      <c:pt idx="16153">
                        <c:v>16154</c:v>
                      </c:pt>
                      <c:pt idx="16154">
                        <c:v>16155</c:v>
                      </c:pt>
                      <c:pt idx="16155">
                        <c:v>16156</c:v>
                      </c:pt>
                      <c:pt idx="16156">
                        <c:v>16157</c:v>
                      </c:pt>
                      <c:pt idx="16157">
                        <c:v>16158</c:v>
                      </c:pt>
                      <c:pt idx="16158">
                        <c:v>16159</c:v>
                      </c:pt>
                      <c:pt idx="16159">
                        <c:v>16160</c:v>
                      </c:pt>
                      <c:pt idx="16160">
                        <c:v>16161</c:v>
                      </c:pt>
                      <c:pt idx="16161">
                        <c:v>16162</c:v>
                      </c:pt>
                      <c:pt idx="16162">
                        <c:v>16163</c:v>
                      </c:pt>
                      <c:pt idx="16163">
                        <c:v>16164</c:v>
                      </c:pt>
                      <c:pt idx="16164">
                        <c:v>16165</c:v>
                      </c:pt>
                      <c:pt idx="16165">
                        <c:v>16166</c:v>
                      </c:pt>
                      <c:pt idx="16166">
                        <c:v>16167</c:v>
                      </c:pt>
                      <c:pt idx="16167">
                        <c:v>16168</c:v>
                      </c:pt>
                      <c:pt idx="16168">
                        <c:v>16169</c:v>
                      </c:pt>
                      <c:pt idx="16169">
                        <c:v>16170</c:v>
                      </c:pt>
                      <c:pt idx="16170">
                        <c:v>16171</c:v>
                      </c:pt>
                      <c:pt idx="16171">
                        <c:v>16172</c:v>
                      </c:pt>
                      <c:pt idx="16172">
                        <c:v>16173</c:v>
                      </c:pt>
                      <c:pt idx="16173">
                        <c:v>16174</c:v>
                      </c:pt>
                      <c:pt idx="16174">
                        <c:v>16175</c:v>
                      </c:pt>
                      <c:pt idx="16175">
                        <c:v>16176</c:v>
                      </c:pt>
                      <c:pt idx="16176">
                        <c:v>16177</c:v>
                      </c:pt>
                      <c:pt idx="16177">
                        <c:v>16178</c:v>
                      </c:pt>
                      <c:pt idx="16178">
                        <c:v>16179</c:v>
                      </c:pt>
                      <c:pt idx="16179">
                        <c:v>16180</c:v>
                      </c:pt>
                      <c:pt idx="16180">
                        <c:v>16181</c:v>
                      </c:pt>
                      <c:pt idx="16181">
                        <c:v>16182</c:v>
                      </c:pt>
                      <c:pt idx="16182">
                        <c:v>16183</c:v>
                      </c:pt>
                      <c:pt idx="16183">
                        <c:v>16184</c:v>
                      </c:pt>
                      <c:pt idx="16184">
                        <c:v>16185</c:v>
                      </c:pt>
                      <c:pt idx="16185">
                        <c:v>16186</c:v>
                      </c:pt>
                      <c:pt idx="16186">
                        <c:v>16187</c:v>
                      </c:pt>
                      <c:pt idx="16187">
                        <c:v>16188</c:v>
                      </c:pt>
                      <c:pt idx="16188">
                        <c:v>16189</c:v>
                      </c:pt>
                      <c:pt idx="16189">
                        <c:v>16190</c:v>
                      </c:pt>
                      <c:pt idx="16190">
                        <c:v>16191</c:v>
                      </c:pt>
                      <c:pt idx="16191">
                        <c:v>16192</c:v>
                      </c:pt>
                      <c:pt idx="16192">
                        <c:v>16193</c:v>
                      </c:pt>
                      <c:pt idx="16193">
                        <c:v>16194</c:v>
                      </c:pt>
                      <c:pt idx="16194">
                        <c:v>16195</c:v>
                      </c:pt>
                      <c:pt idx="16195">
                        <c:v>16196</c:v>
                      </c:pt>
                      <c:pt idx="16196">
                        <c:v>16197</c:v>
                      </c:pt>
                      <c:pt idx="16197">
                        <c:v>16198</c:v>
                      </c:pt>
                      <c:pt idx="16198">
                        <c:v>16199</c:v>
                      </c:pt>
                      <c:pt idx="16199">
                        <c:v>16200</c:v>
                      </c:pt>
                      <c:pt idx="16200">
                        <c:v>16201</c:v>
                      </c:pt>
                      <c:pt idx="16201">
                        <c:v>16202</c:v>
                      </c:pt>
                      <c:pt idx="16202">
                        <c:v>16203</c:v>
                      </c:pt>
                      <c:pt idx="16203">
                        <c:v>16204</c:v>
                      </c:pt>
                      <c:pt idx="16204">
                        <c:v>16205</c:v>
                      </c:pt>
                      <c:pt idx="16205">
                        <c:v>16206</c:v>
                      </c:pt>
                      <c:pt idx="16206">
                        <c:v>16207</c:v>
                      </c:pt>
                      <c:pt idx="16207">
                        <c:v>16208</c:v>
                      </c:pt>
                      <c:pt idx="16208">
                        <c:v>16209</c:v>
                      </c:pt>
                      <c:pt idx="16209">
                        <c:v>16210</c:v>
                      </c:pt>
                      <c:pt idx="16210">
                        <c:v>16211</c:v>
                      </c:pt>
                      <c:pt idx="16211">
                        <c:v>16212</c:v>
                      </c:pt>
                      <c:pt idx="16212">
                        <c:v>16213</c:v>
                      </c:pt>
                      <c:pt idx="16213">
                        <c:v>16214</c:v>
                      </c:pt>
                      <c:pt idx="16214">
                        <c:v>16215</c:v>
                      </c:pt>
                      <c:pt idx="16215">
                        <c:v>16216</c:v>
                      </c:pt>
                      <c:pt idx="16216">
                        <c:v>16217</c:v>
                      </c:pt>
                      <c:pt idx="16217">
                        <c:v>16218</c:v>
                      </c:pt>
                      <c:pt idx="16218">
                        <c:v>16219</c:v>
                      </c:pt>
                      <c:pt idx="16219">
                        <c:v>16220</c:v>
                      </c:pt>
                      <c:pt idx="16220">
                        <c:v>16221</c:v>
                      </c:pt>
                      <c:pt idx="16221">
                        <c:v>16222</c:v>
                      </c:pt>
                      <c:pt idx="16222">
                        <c:v>16223</c:v>
                      </c:pt>
                      <c:pt idx="16223">
                        <c:v>16224</c:v>
                      </c:pt>
                      <c:pt idx="16224">
                        <c:v>16225</c:v>
                      </c:pt>
                      <c:pt idx="16225">
                        <c:v>16226</c:v>
                      </c:pt>
                      <c:pt idx="16226">
                        <c:v>16227</c:v>
                      </c:pt>
                      <c:pt idx="16227">
                        <c:v>16228</c:v>
                      </c:pt>
                      <c:pt idx="16228">
                        <c:v>16229</c:v>
                      </c:pt>
                      <c:pt idx="16229">
                        <c:v>16230</c:v>
                      </c:pt>
                      <c:pt idx="16230">
                        <c:v>16231</c:v>
                      </c:pt>
                      <c:pt idx="16231">
                        <c:v>16232</c:v>
                      </c:pt>
                      <c:pt idx="16232">
                        <c:v>16233</c:v>
                      </c:pt>
                      <c:pt idx="16233">
                        <c:v>16234</c:v>
                      </c:pt>
                      <c:pt idx="16234">
                        <c:v>16235</c:v>
                      </c:pt>
                      <c:pt idx="16235">
                        <c:v>16236</c:v>
                      </c:pt>
                      <c:pt idx="16236">
                        <c:v>16237</c:v>
                      </c:pt>
                      <c:pt idx="16237">
                        <c:v>16238</c:v>
                      </c:pt>
                      <c:pt idx="16238">
                        <c:v>16239</c:v>
                      </c:pt>
                      <c:pt idx="16239">
                        <c:v>16240</c:v>
                      </c:pt>
                      <c:pt idx="16240">
                        <c:v>16241</c:v>
                      </c:pt>
                      <c:pt idx="16241">
                        <c:v>16242</c:v>
                      </c:pt>
                      <c:pt idx="16242">
                        <c:v>16243</c:v>
                      </c:pt>
                      <c:pt idx="16243">
                        <c:v>16244</c:v>
                      </c:pt>
                      <c:pt idx="16244">
                        <c:v>16245</c:v>
                      </c:pt>
                      <c:pt idx="16245">
                        <c:v>16246</c:v>
                      </c:pt>
                      <c:pt idx="16246">
                        <c:v>16247</c:v>
                      </c:pt>
                      <c:pt idx="16247">
                        <c:v>16248</c:v>
                      </c:pt>
                      <c:pt idx="16248">
                        <c:v>16249</c:v>
                      </c:pt>
                      <c:pt idx="16249">
                        <c:v>16250</c:v>
                      </c:pt>
                      <c:pt idx="16250">
                        <c:v>16251</c:v>
                      </c:pt>
                      <c:pt idx="16251">
                        <c:v>16252</c:v>
                      </c:pt>
                      <c:pt idx="16252">
                        <c:v>16253</c:v>
                      </c:pt>
                      <c:pt idx="16253">
                        <c:v>16254</c:v>
                      </c:pt>
                      <c:pt idx="16254">
                        <c:v>16255</c:v>
                      </c:pt>
                      <c:pt idx="16255">
                        <c:v>16256</c:v>
                      </c:pt>
                      <c:pt idx="16256">
                        <c:v>16257</c:v>
                      </c:pt>
                      <c:pt idx="16257">
                        <c:v>16258</c:v>
                      </c:pt>
                      <c:pt idx="16258">
                        <c:v>16259</c:v>
                      </c:pt>
                      <c:pt idx="16259">
                        <c:v>16260</c:v>
                      </c:pt>
                      <c:pt idx="16260">
                        <c:v>16261</c:v>
                      </c:pt>
                      <c:pt idx="16261">
                        <c:v>16262</c:v>
                      </c:pt>
                      <c:pt idx="16262">
                        <c:v>16263</c:v>
                      </c:pt>
                      <c:pt idx="16263">
                        <c:v>16264</c:v>
                      </c:pt>
                      <c:pt idx="16264">
                        <c:v>16265</c:v>
                      </c:pt>
                      <c:pt idx="16265">
                        <c:v>16266</c:v>
                      </c:pt>
                      <c:pt idx="16266">
                        <c:v>16267</c:v>
                      </c:pt>
                      <c:pt idx="16267">
                        <c:v>16268</c:v>
                      </c:pt>
                      <c:pt idx="16268">
                        <c:v>16269</c:v>
                      </c:pt>
                      <c:pt idx="16269">
                        <c:v>16270</c:v>
                      </c:pt>
                      <c:pt idx="16270">
                        <c:v>16271</c:v>
                      </c:pt>
                      <c:pt idx="16271">
                        <c:v>16272</c:v>
                      </c:pt>
                      <c:pt idx="16272">
                        <c:v>16273</c:v>
                      </c:pt>
                      <c:pt idx="16273">
                        <c:v>16274</c:v>
                      </c:pt>
                      <c:pt idx="16274">
                        <c:v>16275</c:v>
                      </c:pt>
                      <c:pt idx="16275">
                        <c:v>16276</c:v>
                      </c:pt>
                      <c:pt idx="16276">
                        <c:v>16277</c:v>
                      </c:pt>
                      <c:pt idx="16277">
                        <c:v>16278</c:v>
                      </c:pt>
                      <c:pt idx="16278">
                        <c:v>16279</c:v>
                      </c:pt>
                      <c:pt idx="16279">
                        <c:v>16280</c:v>
                      </c:pt>
                      <c:pt idx="16280">
                        <c:v>16281</c:v>
                      </c:pt>
                      <c:pt idx="16281">
                        <c:v>16282</c:v>
                      </c:pt>
                      <c:pt idx="16282">
                        <c:v>16283</c:v>
                      </c:pt>
                      <c:pt idx="16283">
                        <c:v>16284</c:v>
                      </c:pt>
                      <c:pt idx="16284">
                        <c:v>16285</c:v>
                      </c:pt>
                      <c:pt idx="16285">
                        <c:v>16286</c:v>
                      </c:pt>
                      <c:pt idx="16286">
                        <c:v>16287</c:v>
                      </c:pt>
                      <c:pt idx="16287">
                        <c:v>16288</c:v>
                      </c:pt>
                      <c:pt idx="16288">
                        <c:v>16289</c:v>
                      </c:pt>
                      <c:pt idx="16289">
                        <c:v>16290</c:v>
                      </c:pt>
                      <c:pt idx="16290">
                        <c:v>16291</c:v>
                      </c:pt>
                      <c:pt idx="16291">
                        <c:v>16292</c:v>
                      </c:pt>
                      <c:pt idx="16292">
                        <c:v>16293</c:v>
                      </c:pt>
                      <c:pt idx="16293">
                        <c:v>16294</c:v>
                      </c:pt>
                      <c:pt idx="16294">
                        <c:v>16295</c:v>
                      </c:pt>
                      <c:pt idx="16295">
                        <c:v>16296</c:v>
                      </c:pt>
                      <c:pt idx="16296">
                        <c:v>16297</c:v>
                      </c:pt>
                      <c:pt idx="16297">
                        <c:v>16298</c:v>
                      </c:pt>
                      <c:pt idx="16298">
                        <c:v>16299</c:v>
                      </c:pt>
                      <c:pt idx="16299">
                        <c:v>16300</c:v>
                      </c:pt>
                      <c:pt idx="16300">
                        <c:v>16301</c:v>
                      </c:pt>
                      <c:pt idx="16301">
                        <c:v>16302</c:v>
                      </c:pt>
                      <c:pt idx="16302">
                        <c:v>16303</c:v>
                      </c:pt>
                      <c:pt idx="16303">
                        <c:v>16304</c:v>
                      </c:pt>
                      <c:pt idx="16304">
                        <c:v>16305</c:v>
                      </c:pt>
                      <c:pt idx="16305">
                        <c:v>16306</c:v>
                      </c:pt>
                      <c:pt idx="16306">
                        <c:v>16307</c:v>
                      </c:pt>
                      <c:pt idx="16307">
                        <c:v>16308</c:v>
                      </c:pt>
                      <c:pt idx="16308">
                        <c:v>16309</c:v>
                      </c:pt>
                      <c:pt idx="16309">
                        <c:v>16310</c:v>
                      </c:pt>
                      <c:pt idx="16310">
                        <c:v>16311</c:v>
                      </c:pt>
                      <c:pt idx="16311">
                        <c:v>16312</c:v>
                      </c:pt>
                      <c:pt idx="16312">
                        <c:v>16313</c:v>
                      </c:pt>
                      <c:pt idx="16313">
                        <c:v>16314</c:v>
                      </c:pt>
                      <c:pt idx="16314">
                        <c:v>16315</c:v>
                      </c:pt>
                      <c:pt idx="16315">
                        <c:v>16316</c:v>
                      </c:pt>
                      <c:pt idx="16316">
                        <c:v>16317</c:v>
                      </c:pt>
                      <c:pt idx="16317">
                        <c:v>16318</c:v>
                      </c:pt>
                      <c:pt idx="16318">
                        <c:v>16319</c:v>
                      </c:pt>
                      <c:pt idx="16319">
                        <c:v>16320</c:v>
                      </c:pt>
                      <c:pt idx="16320">
                        <c:v>16321</c:v>
                      </c:pt>
                      <c:pt idx="16321">
                        <c:v>16322</c:v>
                      </c:pt>
                      <c:pt idx="16322">
                        <c:v>16323</c:v>
                      </c:pt>
                      <c:pt idx="16323">
                        <c:v>16324</c:v>
                      </c:pt>
                      <c:pt idx="16324">
                        <c:v>16325</c:v>
                      </c:pt>
                      <c:pt idx="16325">
                        <c:v>16326</c:v>
                      </c:pt>
                      <c:pt idx="16326">
                        <c:v>16327</c:v>
                      </c:pt>
                      <c:pt idx="16327">
                        <c:v>16328</c:v>
                      </c:pt>
                      <c:pt idx="16328">
                        <c:v>16329</c:v>
                      </c:pt>
                      <c:pt idx="16329">
                        <c:v>16330</c:v>
                      </c:pt>
                      <c:pt idx="16330">
                        <c:v>16331</c:v>
                      </c:pt>
                      <c:pt idx="16331">
                        <c:v>16332</c:v>
                      </c:pt>
                      <c:pt idx="16332">
                        <c:v>16333</c:v>
                      </c:pt>
                      <c:pt idx="16333">
                        <c:v>16334</c:v>
                      </c:pt>
                      <c:pt idx="16334">
                        <c:v>16335</c:v>
                      </c:pt>
                      <c:pt idx="16335">
                        <c:v>16336</c:v>
                      </c:pt>
                      <c:pt idx="16336">
                        <c:v>16337</c:v>
                      </c:pt>
                      <c:pt idx="16337">
                        <c:v>16338</c:v>
                      </c:pt>
                      <c:pt idx="16338">
                        <c:v>16339</c:v>
                      </c:pt>
                      <c:pt idx="16339">
                        <c:v>16340</c:v>
                      </c:pt>
                      <c:pt idx="16340">
                        <c:v>16341</c:v>
                      </c:pt>
                      <c:pt idx="16341">
                        <c:v>16342</c:v>
                      </c:pt>
                      <c:pt idx="16342">
                        <c:v>16343</c:v>
                      </c:pt>
                      <c:pt idx="16343">
                        <c:v>16344</c:v>
                      </c:pt>
                      <c:pt idx="16344">
                        <c:v>16345</c:v>
                      </c:pt>
                      <c:pt idx="16345">
                        <c:v>16346</c:v>
                      </c:pt>
                      <c:pt idx="16346">
                        <c:v>16347</c:v>
                      </c:pt>
                      <c:pt idx="16347">
                        <c:v>16348</c:v>
                      </c:pt>
                      <c:pt idx="16348">
                        <c:v>16349</c:v>
                      </c:pt>
                      <c:pt idx="16349">
                        <c:v>16350</c:v>
                      </c:pt>
                      <c:pt idx="16350">
                        <c:v>16351</c:v>
                      </c:pt>
                      <c:pt idx="16351">
                        <c:v>16352</c:v>
                      </c:pt>
                      <c:pt idx="16352">
                        <c:v>16353</c:v>
                      </c:pt>
                      <c:pt idx="16353">
                        <c:v>16354</c:v>
                      </c:pt>
                      <c:pt idx="16354">
                        <c:v>16355</c:v>
                      </c:pt>
                      <c:pt idx="16355">
                        <c:v>16356</c:v>
                      </c:pt>
                      <c:pt idx="16356">
                        <c:v>16357</c:v>
                      </c:pt>
                      <c:pt idx="16357">
                        <c:v>16358</c:v>
                      </c:pt>
                      <c:pt idx="16358">
                        <c:v>16359</c:v>
                      </c:pt>
                      <c:pt idx="16359">
                        <c:v>16360</c:v>
                      </c:pt>
                      <c:pt idx="16360">
                        <c:v>16361</c:v>
                      </c:pt>
                      <c:pt idx="16361">
                        <c:v>16362</c:v>
                      </c:pt>
                      <c:pt idx="16362">
                        <c:v>16363</c:v>
                      </c:pt>
                      <c:pt idx="16363">
                        <c:v>16364</c:v>
                      </c:pt>
                      <c:pt idx="16364">
                        <c:v>16365</c:v>
                      </c:pt>
                      <c:pt idx="16365">
                        <c:v>16366</c:v>
                      </c:pt>
                      <c:pt idx="16366">
                        <c:v>16367</c:v>
                      </c:pt>
                      <c:pt idx="16367">
                        <c:v>16368</c:v>
                      </c:pt>
                      <c:pt idx="16368">
                        <c:v>16369</c:v>
                      </c:pt>
                      <c:pt idx="16369">
                        <c:v>16370</c:v>
                      </c:pt>
                      <c:pt idx="16370">
                        <c:v>16371</c:v>
                      </c:pt>
                      <c:pt idx="16371">
                        <c:v>16372</c:v>
                      </c:pt>
                      <c:pt idx="16372">
                        <c:v>16373</c:v>
                      </c:pt>
                      <c:pt idx="16373">
                        <c:v>16374</c:v>
                      </c:pt>
                      <c:pt idx="16374">
                        <c:v>16375</c:v>
                      </c:pt>
                      <c:pt idx="16375">
                        <c:v>16376</c:v>
                      </c:pt>
                      <c:pt idx="16376">
                        <c:v>16377</c:v>
                      </c:pt>
                      <c:pt idx="16377">
                        <c:v>16378</c:v>
                      </c:pt>
                      <c:pt idx="16378">
                        <c:v>16379</c:v>
                      </c:pt>
                      <c:pt idx="16379">
                        <c:v>16380</c:v>
                      </c:pt>
                      <c:pt idx="16380">
                        <c:v>16381</c:v>
                      </c:pt>
                      <c:pt idx="16381">
                        <c:v>16382</c:v>
                      </c:pt>
                      <c:pt idx="16382">
                        <c:v>16383</c:v>
                      </c:pt>
                      <c:pt idx="16383">
                        <c:v>16384</c:v>
                      </c:pt>
                    </c:numCache>
                  </c:numRef>
                </c:xVal>
                <c:yVal>
                  <c:numRef>
                    <c:extLst>
                      <c:ext uri="{02D57815-91ED-43cb-92C2-25804820EDAC}">
                        <c15:formulaRef>
                          <c15:sqref>Funzdit!$G$17:$G$16400</c15:sqref>
                        </c15:formulaRef>
                      </c:ext>
                    </c:extLst>
                    <c:numCache>
                      <c:formatCode>General</c:formatCode>
                      <c:ptCount val="16384"/>
                      <c:pt idx="0">
                        <c:v>0.97382690061948096</c:v>
                      </c:pt>
                      <c:pt idx="1">
                        <c:v>0.458635375105582</c:v>
                      </c:pt>
                      <c:pt idx="2">
                        <c:v>-0.20828857106729401</c:v>
                      </c:pt>
                      <c:pt idx="3">
                        <c:v>-0.80630346486634397</c:v>
                      </c:pt>
                      <c:pt idx="4">
                        <c:v>-1.13756532749826</c:v>
                      </c:pt>
                      <c:pt idx="5">
                        <c:v>-1.09248129496389</c:v>
                      </c:pt>
                      <c:pt idx="6">
                        <c:v>-0.68596672216349397</c:v>
                      </c:pt>
                      <c:pt idx="7">
                        <c:v>-5.2510668406878902E-2</c:v>
                      </c:pt>
                      <c:pt idx="8">
                        <c:v>0.59831772786902504</c:v>
                      </c:pt>
                      <c:pt idx="9">
                        <c:v>1.0512019573831599</c:v>
                      </c:pt>
                      <c:pt idx="10">
                        <c:v>1.15631227704901</c:v>
                      </c:pt>
                      <c:pt idx="11">
                        <c:v>0.87887456322758695</c:v>
                      </c:pt>
                      <c:pt idx="12">
                        <c:v>0.31067479272132098</c:v>
                      </c:pt>
                      <c:pt idx="13">
                        <c:v>-0.36030692810109799</c:v>
                      </c:pt>
                      <c:pt idx="14">
                        <c:v>-0.91208667422107603</c:v>
                      </c:pt>
                      <c:pt idx="15">
                        <c:v>-1.1621166503881799</c:v>
                      </c:pt>
                      <c:pt idx="16">
                        <c:v>-1.02767830591842</c:v>
                      </c:pt>
                      <c:pt idx="17">
                        <c:v>-0.55324848787377601</c:v>
                      </c:pt>
                      <c:pt idx="18">
                        <c:v>0.104215035915182</c:v>
                      </c:pt>
                      <c:pt idx="19">
                        <c:v>0.72720062684771203</c:v>
                      </c:pt>
                      <c:pt idx="20">
                        <c:v>1.10960313717743</c:v>
                      </c:pt>
                      <c:pt idx="21">
                        <c:v>1.1249106105489299</c:v>
                      </c:pt>
                      <c:pt idx="22">
                        <c:v>0.76805880614064703</c:v>
                      </c:pt>
                      <c:pt idx="23">
                        <c:v>0.15710662441773199</c:v>
                      </c:pt>
                      <c:pt idx="24">
                        <c:v>-0.50582185420329095</c:v>
                      </c:pt>
                      <c:pt idx="25">
                        <c:v>-1.00140699533577</c:v>
                      </c:pt>
                      <c:pt idx="26">
                        <c:v>-1.16569211969098</c:v>
                      </c:pt>
                      <c:pt idx="27">
                        <c:v>-0.94432603468823695</c:v>
                      </c:pt>
                      <c:pt idx="28">
                        <c:v>-0.41054428593179199</c:v>
                      </c:pt>
                      <c:pt idx="29">
                        <c:v>0.25905969040097798</c:v>
                      </c:pt>
                      <c:pt idx="30">
                        <c:v>0.84295777474785805</c:v>
                      </c:pt>
                      <c:pt idx="31">
                        <c:v>1.1479763163940699</c:v>
                      </c:pt>
                      <c:pt idx="32">
                        <c:v>1.0732046482128099</c:v>
                      </c:pt>
                      <c:pt idx="33">
                        <c:v>0.64337982021301598</c:v>
                      </c:pt>
                      <c:pt idx="34">
                        <c:v>7.0272912386767298E-4</c:v>
                      </c:pt>
                      <c:pt idx="35">
                        <c:v>-0.64220684902759195</c:v>
                      </c:pt>
                      <c:pt idx="36">
                        <c:v>-1.0726522234653799</c:v>
                      </c:pt>
                      <c:pt idx="37">
                        <c:v>-1.14822719926859</c:v>
                      </c:pt>
                      <c:pt idx="38">
                        <c:v>-0.84392896452541899</c:v>
                      </c:pt>
                      <c:pt idx="39">
                        <c:v>-0.26042988396396599</c:v>
                      </c:pt>
                      <c:pt idx="40">
                        <c:v>0.40922839593245802</c:v>
                      </c:pt>
                      <c:pt idx="41">
                        <c:v>0.94349979010745399</c:v>
                      </c:pt>
                      <c:pt idx="42">
                        <c:v>1.16562887076971</c:v>
                      </c:pt>
                      <c:pt idx="43">
                        <c:v>1.0021276670014201</c:v>
                      </c:pt>
                      <c:pt idx="44">
                        <c:v>0.50708802338108305</c:v>
                      </c:pt>
                      <c:pt idx="45">
                        <c:v>-0.155713850217853</c:v>
                      </c:pt>
                      <c:pt idx="46">
                        <c:v>-0.76700020472225106</c:v>
                      </c:pt>
                      <c:pt idx="47">
                        <c:v>-1.1245364038190999</c:v>
                      </c:pt>
                      <c:pt idx="48">
                        <c:v>-1.1100371256453001</c:v>
                      </c:pt>
                      <c:pt idx="49">
                        <c:v>-0.72829923214069403</c:v>
                      </c:pt>
                      <c:pt idx="50">
                        <c:v>-0.10561480146298</c:v>
                      </c:pt>
                      <c:pt idx="51">
                        <c:v>0.55201065285406303</c:v>
                      </c:pt>
                      <c:pt idx="52">
                        <c:v>1.0270119199988701</c:v>
                      </c:pt>
                      <c:pt idx="53">
                        <c:v>1.1622421770440401</c:v>
                      </c:pt>
                      <c:pt idx="54">
                        <c:v>0.91296258489962701</c:v>
                      </c:pt>
                      <c:pt idx="55">
                        <c:v>0.36164344130106701</c:v>
                      </c:pt>
                      <c:pt idx="56">
                        <c:v>-0.30931984172180299</c:v>
                      </c:pt>
                      <c:pt idx="57">
                        <c:v>-0.87794943901121703</c:v>
                      </c:pt>
                      <c:pt idx="58">
                        <c:v>-1.15612304265493</c:v>
                      </c:pt>
                      <c:pt idx="59">
                        <c:v>-1.05181121808397</c:v>
                      </c:pt>
                      <c:pt idx="60">
                        <c:v>-0.59952391918461101</c:v>
                      </c:pt>
                      <c:pt idx="61">
                        <c:v>5.1106596218478302E-2</c:v>
                      </c:pt>
                      <c:pt idx="62">
                        <c:v>0.68482928467062099</c:v>
                      </c:pt>
                      <c:pt idx="63">
                        <c:v>1.0919867957695999</c:v>
                      </c:pt>
                      <c:pt idx="64">
                        <c:v>1.1378773640131199</c:v>
                      </c:pt>
                      <c:pt idx="65">
                        <c:v>0.80731880463532701</c:v>
                      </c:pt>
                      <c:pt idx="66">
                        <c:v>0.20967130463094899</c:v>
                      </c:pt>
                      <c:pt idx="67">
                        <c:v>-0.45734270376161401</c:v>
                      </c:pt>
                      <c:pt idx="68">
                        <c:v>-0.97305195181706705</c:v>
                      </c:pt>
                      <c:pt idx="69">
                        <c:v>-1.16684201070802</c:v>
                      </c:pt>
                      <c:pt idx="70">
                        <c:v>-0.97460043658209505</c:v>
                      </c:pt>
                      <c:pt idx="71">
                        <c:v>-0.45992738105582398</c:v>
                      </c:pt>
                      <c:pt idx="72">
                        <c:v>0.20690553531606601</c:v>
                      </c:pt>
                      <c:pt idx="73">
                        <c:v>0.80528695530257999</c:v>
                      </c:pt>
                      <c:pt idx="74">
                        <c:v>1.13725164058992</c:v>
                      </c:pt>
                      <c:pt idx="75">
                        <c:v>1.09297420917316</c:v>
                      </c:pt>
                      <c:pt idx="76">
                        <c:v>0.68710316444758801</c:v>
                      </c:pt>
                      <c:pt idx="77">
                        <c:v>5.3914664412163103E-2</c:v>
                      </c:pt>
                      <c:pt idx="78">
                        <c:v>-0.597110668506873</c:v>
                      </c:pt>
                      <c:pt idx="79">
                        <c:v>-1.05059117158589</c:v>
                      </c:pt>
                      <c:pt idx="80">
                        <c:v>-1.1564998338513099</c:v>
                      </c:pt>
                      <c:pt idx="81">
                        <c:v>-0.87979841236214995</c:v>
                      </c:pt>
                      <c:pt idx="82">
                        <c:v>-0.31202929299010701</c:v>
                      </c:pt>
                      <c:pt idx="83">
                        <c:v>0.35896989216349301</c:v>
                      </c:pt>
                      <c:pt idx="84">
                        <c:v>0.911209440276192</c:v>
                      </c:pt>
                      <c:pt idx="85">
                        <c:v>1.1619894377194899</c:v>
                      </c:pt>
                      <c:pt idx="86">
                        <c:v>1.02834320086991</c:v>
                      </c:pt>
                      <c:pt idx="87">
                        <c:v>0.55448552023392195</c:v>
                      </c:pt>
                      <c:pt idx="88">
                        <c:v>-0.10281511917095799</c:v>
                      </c:pt>
                      <c:pt idx="89">
                        <c:v>-0.72610096652330103</c:v>
                      </c:pt>
                      <c:pt idx="90">
                        <c:v>-1.1091675388839599</c:v>
                      </c:pt>
                      <c:pt idx="91">
                        <c:v>-1.1252831852448999</c:v>
                      </c:pt>
                      <c:pt idx="92">
                        <c:v>-0.76911629325007203</c:v>
                      </c:pt>
                      <c:pt idx="93">
                        <c:v>-0.15849917068542699</c:v>
                      </c:pt>
                      <c:pt idx="94">
                        <c:v>0.50455495117305504</c:v>
                      </c:pt>
                      <c:pt idx="95">
                        <c:v>1.0006848708167999</c:v>
                      </c:pt>
                      <c:pt idx="96">
                        <c:v>1.16575367741208</c:v>
                      </c:pt>
                      <c:pt idx="97">
                        <c:v>0.94515090922943301</c:v>
                      </c:pt>
                      <c:pt idx="98">
                        <c:v>0.41185958030852998</c:v>
                      </c:pt>
                      <c:pt idx="99">
                        <c:v>-0.25768912099107499</c:v>
                      </c:pt>
                      <c:pt idx="100">
                        <c:v>-0.84198536199700602</c:v>
                      </c:pt>
                      <c:pt idx="101">
                        <c:v>-1.1477237680216701</c:v>
                      </c:pt>
                      <c:pt idx="102">
                        <c:v>-1.07375551594201</c:v>
                      </c:pt>
                      <c:pt idx="103">
                        <c:v>-0.64455185797524295</c:v>
                      </c:pt>
                      <c:pt idx="104">
                        <c:v>-2.1081863520792899E-3</c:v>
                      </c:pt>
                      <c:pt idx="105">
                        <c:v>0.64103294612073602</c:v>
                      </c:pt>
                      <c:pt idx="106">
                        <c:v>1.07209824250118</c:v>
                      </c:pt>
                      <c:pt idx="107">
                        <c:v>1.14847641628126</c:v>
                      </c:pt>
                      <c:pt idx="108">
                        <c:v>0.84489892992067295</c:v>
                      </c:pt>
                      <c:pt idx="109">
                        <c:v>0.26179969969213202</c:v>
                      </c:pt>
                      <c:pt idx="110">
                        <c:v>-0.40791191221964201</c:v>
                      </c:pt>
                      <c:pt idx="111">
                        <c:v>-0.94267217668581305</c:v>
                      </c:pt>
                      <c:pt idx="112">
                        <c:v>-1.1655639307400301</c:v>
                      </c:pt>
                      <c:pt idx="113">
                        <c:v>-1.00284688476817</c:v>
                      </c:pt>
                      <c:pt idx="114">
                        <c:v>-0.50835345686946898</c:v>
                      </c:pt>
                      <c:pt idx="115">
                        <c:v>0.154320850106441</c:v>
                      </c:pt>
                      <c:pt idx="116">
                        <c:v>0.76594049053072499</c:v>
                      </c:pt>
                      <c:pt idx="117">
                        <c:v>1.12416056559832</c:v>
                      </c:pt>
                      <c:pt idx="118">
                        <c:v>1.11046950365793</c:v>
                      </c:pt>
                      <c:pt idx="119">
                        <c:v>0.729396780808378</c:v>
                      </c:pt>
                      <c:pt idx="120">
                        <c:v>0.107014413783553</c:v>
                      </c:pt>
                      <c:pt idx="121">
                        <c:v>-0.55077201697063904</c:v>
                      </c:pt>
                      <c:pt idx="122">
                        <c:v>-1.02634404407805</c:v>
                      </c:pt>
                      <c:pt idx="123">
                        <c:v>-1.16236601750494</c:v>
                      </c:pt>
                      <c:pt idx="124">
                        <c:v>-0.91383717104106099</c:v>
                      </c:pt>
                      <c:pt idx="125">
                        <c:v>-0.36297942982437298</c:v>
                      </c:pt>
                      <c:pt idx="126">
                        <c:v>0.30796444195733702</c:v>
                      </c:pt>
                      <c:pt idx="127">
                        <c:v>0.87702304105522899</c:v>
                      </c:pt>
                      <c:pt idx="128">
                        <c:v>1.1559321309436099</c:v>
                      </c:pt>
                      <c:pt idx="129">
                        <c:v>1.0524189528043899</c:v>
                      </c:pt>
                      <c:pt idx="130">
                        <c:v>0.60072924070367595</c:v>
                      </c:pt>
                      <c:pt idx="131">
                        <c:v>-4.9702449884027701E-2</c:v>
                      </c:pt>
                      <c:pt idx="132">
                        <c:v>-0.68369085361917403</c:v>
                      </c:pt>
                      <c:pt idx="133">
                        <c:v>-1.09149071230771</c:v>
                      </c:pt>
                      <c:pt idx="134">
                        <c:v>-1.13818774968179</c:v>
                      </c:pt>
                      <c:pt idx="135">
                        <c:v>-0.80833297313647101</c:v>
                      </c:pt>
                      <c:pt idx="136">
                        <c:v>-0.21105373400095601</c:v>
                      </c:pt>
                      <c:pt idx="137">
                        <c:v>0.456049368899338</c:v>
                      </c:pt>
                      <c:pt idx="138">
                        <c:v>0.97227559129915797</c:v>
                      </c:pt>
                      <c:pt idx="139">
                        <c:v>1.1668394714047401</c:v>
                      </c:pt>
                      <c:pt idx="140">
                        <c:v>0.97537255858265504</c:v>
                      </c:pt>
                      <c:pt idx="141">
                        <c:v>0.46121871973787698</c:v>
                      </c:pt>
                      <c:pt idx="142">
                        <c:v>-0.20552219938380101</c:v>
                      </c:pt>
                      <c:pt idx="143">
                        <c:v>-0.80426927741879495</c:v>
                      </c:pt>
                      <c:pt idx="144">
                        <c:v>-1.1369363037432001</c:v>
                      </c:pt>
                      <c:pt idx="145">
                        <c:v>-1.0934655376822899</c:v>
                      </c:pt>
                      <c:pt idx="146">
                        <c:v>-0.688238609874121</c:v>
                      </c:pt>
                      <c:pt idx="147">
                        <c:v>-5.53185821974016E-2</c:v>
                      </c:pt>
                      <c:pt idx="148">
                        <c:v>0.59590274284937295</c:v>
                      </c:pt>
                      <c:pt idx="149">
                        <c:v>1.0499788615782899</c:v>
                      </c:pt>
                      <c:pt idx="150">
                        <c:v>1.1566857127897301</c:v>
                      </c:pt>
                      <c:pt idx="151">
                        <c:v>0.88072098507458296</c:v>
                      </c:pt>
                      <c:pt idx="152">
                        <c:v>0.31338334056303901</c:v>
                      </c:pt>
                      <c:pt idx="153">
                        <c:v>-0.35763233542804201</c:v>
                      </c:pt>
                      <c:pt idx="154">
                        <c:v>-0.91033088433767495</c:v>
                      </c:pt>
                      <c:pt idx="155">
                        <c:v>-1.1618605392225301</c:v>
                      </c:pt>
                      <c:pt idx="156">
                        <c:v>-1.02900660388869</c:v>
                      </c:pt>
                      <c:pt idx="157">
                        <c:v>-0.55572174813979103</c:v>
                      </c:pt>
                      <c:pt idx="158">
                        <c:v>0.101415053261312</c:v>
                      </c:pt>
                      <c:pt idx="159">
                        <c:v>0.72500025276285496</c:v>
                      </c:pt>
                      <c:pt idx="160">
                        <c:v>1.1087303313968599</c:v>
                      </c:pt>
                      <c:pt idx="161">
                        <c:v>1.12565412736646</c:v>
                      </c:pt>
                      <c:pt idx="162">
                        <c:v>0.77017266451631305</c:v>
                      </c:pt>
                      <c:pt idx="163">
                        <c:v>0.15989148700061201</c:v>
                      </c:pt>
                      <c:pt idx="164">
                        <c:v>-0.50328731612842403</c:v>
                      </c:pt>
                      <c:pt idx="165">
                        <c:v>-0.99996129449215398</c:v>
                      </c:pt>
                      <c:pt idx="166">
                        <c:v>-1.1658135438437101</c:v>
                      </c:pt>
                      <c:pt idx="167">
                        <c:v>-0.94597441253430703</c:v>
                      </c:pt>
                      <c:pt idx="168">
                        <c:v>-0.413174277154431</c:v>
                      </c:pt>
                      <c:pt idx="169">
                        <c:v>0.256318177722692</c:v>
                      </c:pt>
                      <c:pt idx="170">
                        <c:v>0.84101172768364796</c:v>
                      </c:pt>
                      <c:pt idx="171">
                        <c:v>1.14746955451782</c:v>
                      </c:pt>
                      <c:pt idx="172">
                        <c:v>1.07430482585377</c:v>
                      </c:pt>
                      <c:pt idx="173">
                        <c:v>0.64572296061387702</c:v>
                      </c:pt>
                      <c:pt idx="174">
                        <c:v>3.5136405217128901E-3</c:v>
                      </c:pt>
                      <c:pt idx="175">
                        <c:v>-0.63985811319555497</c:v>
                      </c:pt>
                      <c:pt idx="176">
                        <c:v>-1.07154270612394</c:v>
                      </c:pt>
                      <c:pt idx="177">
                        <c:v>-1.1487239670705101</c:v>
                      </c:pt>
                      <c:pt idx="178">
                        <c:v>-0.84586766952637804</c:v>
                      </c:pt>
                      <c:pt idx="179">
                        <c:v>-0.26316913559815303</c:v>
                      </c:pt>
                      <c:pt idx="180">
                        <c:v>0.40659483670330199</c:v>
                      </c:pt>
                      <c:pt idx="181">
                        <c:v>0.94184319562401697</c:v>
                      </c:pt>
                      <c:pt idx="182">
                        <c:v>1.1654972996961599</c:v>
                      </c:pt>
                      <c:pt idx="183">
                        <c:v>1.0035646475925799</c:v>
                      </c:pt>
                      <c:pt idx="184">
                        <c:v>0.50961815283252099</c:v>
                      </c:pt>
                      <c:pt idx="185">
                        <c:v>-0.15292762610449701</c:v>
                      </c:pt>
                      <c:pt idx="186">
                        <c:v>-0.76487966510349903</c:v>
                      </c:pt>
                      <c:pt idx="187">
                        <c:v>-1.12378309643184</c:v>
                      </c:pt>
                      <c:pt idx="188">
                        <c:v>-1.11090027058804</c:v>
                      </c:pt>
                      <c:pt idx="189">
                        <c:v>-0.73049327125843</c:v>
                      </c:pt>
                      <c:pt idx="190">
                        <c:v>-0.108413870846329</c:v>
                      </c:pt>
                      <c:pt idx="191">
                        <c:v>0.549532582020553</c:v>
                      </c:pt>
                      <c:pt idx="192">
                        <c:v>1.02567467912493</c:v>
                      </c:pt>
                      <c:pt idx="193">
                        <c:v>1.1624881715912201</c:v>
                      </c:pt>
                      <c:pt idx="194">
                        <c:v>0.91471043137652397</c:v>
                      </c:pt>
                      <c:pt idx="195">
                        <c:v>0.36431489173275799</c:v>
                      </c:pt>
                      <c:pt idx="196">
                        <c:v>-0.30660859539434099</c:v>
                      </c:pt>
                      <c:pt idx="197">
                        <c:v>-0.87609537070364296</c:v>
                      </c:pt>
                      <c:pt idx="198">
                        <c:v>-1.15573954219203</c:v>
                      </c:pt>
                      <c:pt idx="199">
                        <c:v>-1.0530251606627199</c:v>
                      </c:pt>
                      <c:pt idx="200">
                        <c:v>-0.60193369067750802</c:v>
                      </c:pt>
                      <c:pt idx="201">
                        <c:v>4.8298231440647599E-2</c:v>
                      </c:pt>
                      <c:pt idx="202">
                        <c:v>0.68255143066079305</c:v>
                      </c:pt>
                      <c:pt idx="203">
                        <c:v>1.0909930452979399</c:v>
                      </c:pt>
                      <c:pt idx="204">
                        <c:v>1.13849648405396</c:v>
                      </c:pt>
                      <c:pt idx="205">
                        <c:v>0.80934596889839905</c:v>
                      </c:pt>
                      <c:pt idx="206">
                        <c:v>0.21243585717166399</c:v>
                      </c:pt>
                      <c:pt idx="207">
                        <c:v>-0.45475537239515901</c:v>
                      </c:pt>
                      <c:pt idx="208">
                        <c:v>-0.97149782019211794</c:v>
                      </c:pt>
                      <c:pt idx="209">
                        <c:v>-1.1668352392367001</c:v>
                      </c:pt>
                      <c:pt idx="210">
                        <c:v>-0.97614326550096098</c:v>
                      </c:pt>
                      <c:pt idx="211">
                        <c:v>-0.46250938927826302</c:v>
                      </c:pt>
                      <c:pt idx="212">
                        <c:v>0.204138565277446</c:v>
                      </c:pt>
                      <c:pt idx="213">
                        <c:v>0.80325043269145402</c:v>
                      </c:pt>
                      <c:pt idx="214">
                        <c:v>1.1366193174156001</c:v>
                      </c:pt>
                      <c:pt idx="215">
                        <c:v>1.09395527977843</c:v>
                      </c:pt>
                      <c:pt idx="216">
                        <c:v>0.68937305679580196</c:v>
                      </c:pt>
                      <c:pt idx="217">
                        <c:v>5.6722419725782999E-2</c:v>
                      </c:pt>
                      <c:pt idx="218">
                        <c:v>-0.59469395264898905</c:v>
                      </c:pt>
                      <c:pt idx="219">
                        <c:v>-1.0493650282487099</c:v>
                      </c:pt>
                      <c:pt idx="220">
                        <c:v>-1.1568699135945699</c:v>
                      </c:pt>
                      <c:pt idx="221">
                        <c:v>-0.881642280026391</c:v>
                      </c:pt>
                      <c:pt idx="222">
                        <c:v>-0.31473693347563098</c:v>
                      </c:pt>
                      <c:pt idx="223">
                        <c:v>0.35629425983530699</c:v>
                      </c:pt>
                      <c:pt idx="224">
                        <c:v>0.90945100768013998</c:v>
                      </c:pt>
                      <c:pt idx="225">
                        <c:v>1.1617299550843001</c:v>
                      </c:pt>
                      <c:pt idx="226">
                        <c:v>1.0296685140123001</c:v>
                      </c:pt>
                      <c:pt idx="227">
                        <c:v>0.55695716979786103</c:v>
                      </c:pt>
                      <c:pt idx="228">
                        <c:v>-0.100014840217486</c:v>
                      </c:pt>
                      <c:pt idx="229">
                        <c:v>-0.72389848716330996</c:v>
                      </c:pt>
                      <c:pt idx="230">
                        <c:v>-1.10829151535044</c:v>
                      </c:pt>
                      <c:pt idx="231">
                        <c:v>-1.12602343637546</c:v>
                      </c:pt>
                      <c:pt idx="232">
                        <c:v>-0.77122791840679406</c:v>
                      </c:pt>
                      <c:pt idx="233">
                        <c:v>-0.16128357134329299</c:v>
                      </c:pt>
                      <c:pt idx="234">
                        <c:v>0.50201895090849902</c:v>
                      </c:pt>
                      <c:pt idx="235">
                        <c:v>0.99923626741162697</c:v>
                      </c:pt>
                      <c:pt idx="236">
                        <c:v>1.165871718899</c:v>
                      </c:pt>
                      <c:pt idx="237">
                        <c:v>0.94679654340809905</c:v>
                      </c:pt>
                      <c:pt idx="238">
                        <c:v>0.41448837456209903</c:v>
                      </c:pt>
                      <c:pt idx="239">
                        <c:v>-0.25494686258479998</c:v>
                      </c:pt>
                      <c:pt idx="240">
                        <c:v>-0.84003687322033904</c:v>
                      </c:pt>
                      <c:pt idx="241">
                        <c:v>-1.1472136762513001</c:v>
                      </c:pt>
                      <c:pt idx="242">
                        <c:v>-1.0748525771511499</c:v>
                      </c:pt>
                      <c:pt idx="243">
                        <c:v>-0.64689312642986097</c:v>
                      </c:pt>
                      <c:pt idx="244">
                        <c:v>-4.9190895937145001E-3</c:v>
                      </c:pt>
                      <c:pt idx="245">
                        <c:v>0.63868235195651701</c:v>
                      </c:pt>
                      <c:pt idx="246">
                        <c:v>1.07098561513963</c:v>
                      </c:pt>
                      <c:pt idx="247">
                        <c:v>1.14896985127719</c:v>
                      </c:pt>
                      <c:pt idx="248">
                        <c:v>0.84683518193707297</c:v>
                      </c:pt>
                      <c:pt idx="249">
                        <c:v>0.26453818969520498</c:v>
                      </c:pt>
                      <c:pt idx="250">
                        <c:v>-0.40527717129429103</c:v>
                      </c:pt>
                      <c:pt idx="251">
                        <c:v>-0.94101284812477703</c:v>
                      </c:pt>
                      <c:pt idx="252">
                        <c:v>-1.1654289777347699</c:v>
                      </c:pt>
                      <c:pt idx="253">
                        <c:v>-1.00428095443331</c:v>
                      </c:pt>
                      <c:pt idx="254">
                        <c:v>-0.510882109435432</c:v>
                      </c:pt>
                      <c:pt idx="255">
                        <c:v>0.15153418023329401</c:v>
                      </c:pt>
                      <c:pt idx="256">
                        <c:v>0.76381772997964104</c:v>
                      </c:pt>
                      <c:pt idx="257">
                        <c:v>1.1234039968673</c:v>
                      </c:pt>
                      <c:pt idx="258">
                        <c:v>1.1113294258106501</c:v>
                      </c:pt>
                      <c:pt idx="259">
                        <c:v>0.73158870190004399</c:v>
                      </c:pt>
                      <c:pt idx="260">
                        <c:v>0.109813170620955</c:v>
                      </c:pt>
                      <c:pt idx="261">
                        <c:v>-0.54829234980194796</c:v>
                      </c:pt>
                      <c:pt idx="262">
                        <c:v>-1.02500382611062</c:v>
                      </c:pt>
                      <c:pt idx="263">
                        <c:v>-1.16260863912566</c:v>
                      </c:pt>
                      <c:pt idx="264">
                        <c:v>-0.91558236463906495</c:v>
                      </c:pt>
                      <c:pt idx="265">
                        <c:v>-0.36564982508869398</c:v>
                      </c:pt>
                      <c:pt idx="266">
                        <c:v>0.30525230399991699</c:v>
                      </c:pt>
                      <c:pt idx="267">
                        <c:v>0.875166429302351</c:v>
                      </c:pt>
                      <c:pt idx="268">
                        <c:v>1.1555452766795999</c:v>
                      </c:pt>
                      <c:pt idx="269">
                        <c:v>1.05362984077946</c:v>
                      </c:pt>
                      <c:pt idx="270">
                        <c:v>0.60313726735870499</c:v>
                      </c:pt>
                      <c:pt idx="271">
                        <c:v>-4.6893942925611498E-2</c:v>
                      </c:pt>
                      <c:pt idx="272">
                        <c:v>-0.68141101744857502</c:v>
                      </c:pt>
                      <c:pt idx="273">
                        <c:v>-1.0904937954623199</c:v>
                      </c:pt>
                      <c:pt idx="274">
                        <c:v>-1.13880356668172</c:v>
                      </c:pt>
                      <c:pt idx="275">
                        <c:v>-0.81035779045144596</c:v>
                      </c:pt>
                      <c:pt idx="276">
                        <c:v>-0.21381767213787101</c:v>
                      </c:pt>
                      <c:pt idx="277">
                        <c:v>0.45346071612637701</c:v>
                      </c:pt>
                      <c:pt idx="278">
                        <c:v>0.97071863962433802</c:v>
                      </c:pt>
                      <c:pt idx="279">
                        <c:v>1.1668293142100301</c:v>
                      </c:pt>
                      <c:pt idx="280">
                        <c:v>0.97691255621884998</c:v>
                      </c:pt>
                      <c:pt idx="281">
                        <c:v>0.46379938780444102</c:v>
                      </c:pt>
                      <c:pt idx="282">
                        <c:v>-0.20275463500441701</c:v>
                      </c:pt>
                      <c:pt idx="283">
                        <c:v>-0.80223042259872102</c:v>
                      </c:pt>
                      <c:pt idx="284">
                        <c:v>-1.1363006820669901</c:v>
                      </c:pt>
                      <c:pt idx="285">
                        <c:v>-1.0944434347510801</c:v>
                      </c:pt>
                      <c:pt idx="286">
                        <c:v>-0.69050650356674703</c:v>
                      </c:pt>
                      <c:pt idx="287">
                        <c:v>-5.81261749605946E-2</c:v>
                      </c:pt>
                      <c:pt idx="288">
                        <c:v>0.59348429965945404</c:v>
                      </c:pt>
                      <c:pt idx="289">
                        <c:v>1.0487496724876999</c:v>
                      </c:pt>
                      <c:pt idx="290">
                        <c:v>1.1570524359986201</c:v>
                      </c:pt>
                      <c:pt idx="291">
                        <c:v>0.88256229588098001</c:v>
                      </c:pt>
                      <c:pt idx="292">
                        <c:v>0.31609006976411902</c:v>
                      </c:pt>
                      <c:pt idx="293">
                        <c:v>-0.35495566732656803</c:v>
                      </c:pt>
                      <c:pt idx="294">
                        <c:v>-0.90856981158013905</c:v>
                      </c:pt>
                      <c:pt idx="295">
                        <c:v>-1.16159768549425</c:v>
                      </c:pt>
                      <c:pt idx="296">
                        <c:v>-1.0303289302804199</c:v>
                      </c:pt>
                      <c:pt idx="297">
                        <c:v>-0.55819178341574405</c:v>
                      </c:pt>
                      <c:pt idx="298">
                        <c:v>9.8614482070940507E-2</c:v>
                      </c:pt>
                      <c:pt idx="299">
                        <c:v>0.72279567132313205</c:v>
                      </c:pt>
                      <c:pt idx="300">
                        <c:v>1.10785109138135</c:v>
                      </c:pt>
                      <c:pt idx="301">
                        <c:v>1.1263911117360801</c:v>
                      </c:pt>
                      <c:pt idx="302">
                        <c:v>0.77228205339049605</c:v>
                      </c:pt>
                      <c:pt idx="303">
                        <c:v>0.16267542169385901</c:v>
                      </c:pt>
                      <c:pt idx="304">
                        <c:v>-0.50074985735340305</c:v>
                      </c:pt>
                      <c:pt idx="305">
                        <c:v>-0.99850979062707002</c:v>
                      </c:pt>
                      <c:pt idx="306">
                        <c:v>-1.16592820249355</c:v>
                      </c:pt>
                      <c:pt idx="307">
                        <c:v>-0.94761730065807903</c:v>
                      </c:pt>
                      <c:pt idx="308">
                        <c:v>-0.41580187062503998</c:v>
                      </c:pt>
                      <c:pt idx="309">
                        <c:v>0.25357517756694498</c:v>
                      </c:pt>
                      <c:pt idx="310">
                        <c:v>0.83906080002142602</c:v>
                      </c:pt>
                      <c:pt idx="311">
                        <c:v>1.14695613359337</c:v>
                      </c:pt>
                      <c:pt idx="312">
                        <c:v>1.07539876903945</c:v>
                      </c:pt>
                      <c:pt idx="313">
                        <c:v>0.64806235372549104</c:v>
                      </c:pt>
                      <c:pt idx="314">
                        <c:v>6.3245315290250898E-3</c:v>
                      </c:pt>
                      <c:pt idx="315">
                        <c:v>-0.63750566410944198</c:v>
                      </c:pt>
                      <c:pt idx="316">
                        <c:v>-1.0704269703564899</c:v>
                      </c:pt>
                      <c:pt idx="317">
                        <c:v>-1.14921406854457</c:v>
                      </c:pt>
                      <c:pt idx="318">
                        <c:v>-0.84780146574910797</c:v>
                      </c:pt>
                      <c:pt idx="319">
                        <c:v>-0.26590685999709701</c:v>
                      </c:pt>
                      <c:pt idx="320">
                        <c:v>0.40395891790424598</c:v>
                      </c:pt>
                      <c:pt idx="321">
                        <c:v>0.94018113539274195</c:v>
                      </c:pt>
                      <c:pt idx="322">
                        <c:v>1.16535896495498</c:v>
                      </c:pt>
                      <c:pt idx="323">
                        <c:v>1.00499580425113</c:v>
                      </c:pt>
                      <c:pt idx="324">
                        <c:v>0.51214532484441</c:v>
                      </c:pt>
                      <c:pt idx="325">
                        <c:v>-0.15014051451449401</c:v>
                      </c:pt>
                      <c:pt idx="326">
                        <c:v>-0.76275468669983204</c:v>
                      </c:pt>
                      <c:pt idx="327">
                        <c:v>-1.12302326745472</c:v>
                      </c:pt>
                      <c:pt idx="328">
                        <c:v>-1.1117569687031399</c:v>
                      </c:pt>
                      <c:pt idx="329">
                        <c:v>-0.73268307114394404</c:v>
                      </c:pt>
                      <c:pt idx="330">
                        <c:v>-0.111212311077294</c:v>
                      </c:pt>
                      <c:pt idx="331">
                        <c:v>0.54705132211422702</c:v>
                      </c:pt>
                      <c:pt idx="332">
                        <c:v>1.02433148600843</c:v>
                      </c:pt>
                      <c:pt idx="333">
                        <c:v>1.16272741993349</c:v>
                      </c:pt>
                      <c:pt idx="334">
                        <c:v>0.91645296956370303</c:v>
                      </c:pt>
                      <c:pt idx="335">
                        <c:v>0.36698422795549002</c:v>
                      </c:pt>
                      <c:pt idx="336">
                        <c:v>-0.30389556974174098</c:v>
                      </c:pt>
                      <c:pt idx="337">
                        <c:v>-0.87423621819903896</c:v>
                      </c:pt>
                      <c:pt idx="338">
                        <c:v>-1.15534933468816</c:v>
                      </c:pt>
                      <c:pt idx="339">
                        <c:v>-1.0542329922773299</c:v>
                      </c:pt>
                      <c:pt idx="340">
                        <c:v>-0.60433996900107501</c:v>
                      </c:pt>
                      <c:pt idx="341">
                        <c:v>4.5489586376294598E-2</c:v>
                      </c:pt>
                      <c:pt idx="342">
                        <c:v>0.68026961563705801</c:v>
                      </c:pt>
                      <c:pt idx="343">
                        <c:v>1.0899929635251699</c:v>
                      </c:pt>
                      <c:pt idx="344">
                        <c:v>1.13910899711955</c:v>
                      </c:pt>
                      <c:pt idx="345">
                        <c:v>0.811368436327637</c:v>
                      </c:pt>
                      <c:pt idx="346">
                        <c:v>0.215199176894807</c:v>
                      </c:pt>
                      <c:pt idx="347">
                        <c:v>-0.45216540197135602</c:v>
                      </c:pt>
                      <c:pt idx="348">
                        <c:v>-0.96993805072624395</c:v>
                      </c:pt>
                      <c:pt idx="349">
                        <c:v>-1.16682169633334</c:v>
                      </c:pt>
                      <c:pt idx="350">
                        <c:v>-0.97768042962025303</c:v>
                      </c:pt>
                      <c:pt idx="351">
                        <c:v>-0.46508871344490998</c:v>
                      </c:pt>
                      <c:pt idx="352">
                        <c:v>0.201370410572489</c:v>
                      </c:pt>
                      <c:pt idx="353">
                        <c:v>0.80120924862042697</c:v>
                      </c:pt>
                      <c:pt idx="354">
                        <c:v>1.1359803981596801</c:v>
                      </c:pt>
                      <c:pt idx="355">
                        <c:v>1.0949300018920101</c:v>
                      </c:pt>
                      <c:pt idx="356">
                        <c:v>0.69163894854252705</c:v>
                      </c:pt>
                      <c:pt idx="357">
                        <c:v>5.9529845865234701E-2</c:v>
                      </c:pt>
                      <c:pt idx="358">
                        <c:v>-0.59227378563576205</c:v>
                      </c:pt>
                      <c:pt idx="359">
                        <c:v>-1.0481327951880499</c:v>
                      </c:pt>
                      <c:pt idx="360">
                        <c:v>-1.1572332797370399</c:v>
                      </c:pt>
                      <c:pt idx="361">
                        <c:v>-0.88348103130353695</c:v>
                      </c:pt>
                      <c:pt idx="362">
                        <c:v>-0.31744274746529599</c:v>
                      </c:pt>
                      <c:pt idx="363">
                        <c:v>0.353616559843839</c:v>
                      </c:pt>
                      <c:pt idx="364">
                        <c:v>0.90768729731608799</c:v>
                      </c:pt>
                      <c:pt idx="365">
                        <c:v>1.1614637306442901</c:v>
                      </c:pt>
                      <c:pt idx="366">
                        <c:v>1.03098785173493</c:v>
                      </c:pt>
                      <c:pt idx="367">
                        <c:v>0.55942558720229396</c:v>
                      </c:pt>
                      <c:pt idx="368">
                        <c:v>-9.7213980853316895E-2</c:v>
                      </c:pt>
                      <c:pt idx="369">
                        <c:v>-0.72169180684228695</c:v>
                      </c:pt>
                      <c:pt idx="370">
                        <c:v>-1.10740906012855</c:v>
                      </c:pt>
                      <c:pt idx="371">
                        <c:v>-1.1267571529149201</c:v>
                      </c:pt>
                      <c:pt idx="372">
                        <c:v>-0.77333506793809204</c:v>
                      </c:pt>
                      <c:pt idx="373">
                        <c:v>-0.16406703603293099</c:v>
                      </c:pt>
                      <c:pt idx="374">
                        <c:v>0.49948003730441198</c:v>
                      </c:pt>
                      <c:pt idx="375">
                        <c:v>0.99778186519249701</c:v>
                      </c:pt>
                      <c:pt idx="376">
                        <c:v>1.1659829945454301</c:v>
                      </c:pt>
                      <c:pt idx="377">
                        <c:v>0.94843668309344498</c:v>
                      </c:pt>
                      <c:pt idx="378">
                        <c:v>0.41711476343764903</c:v>
                      </c:pt>
                      <c:pt idx="379">
                        <c:v>-0.25220312465913602</c:v>
                      </c:pt>
                      <c:pt idx="380">
                        <c:v>-0.83808350950297394</c:v>
                      </c:pt>
                      <c:pt idx="381">
                        <c:v>-1.1466969269176599</c:v>
                      </c:pt>
                      <c:pt idx="382">
                        <c:v>-1.07594340072628</c:v>
                      </c:pt>
                      <c:pt idx="383">
                        <c:v>-0.64923064080445203</c:v>
                      </c:pt>
                      <c:pt idx="384">
                        <c:v>-7.7299642886291403E-3</c:v>
                      </c:pt>
                      <c:pt idx="385">
                        <c:v>0.63632805136146997</c:v>
                      </c:pt>
                      <c:pt idx="386">
                        <c:v>1.0698667725850199</c:v>
                      </c:pt>
                      <c:pt idx="387">
                        <c:v>1.1494566185183399</c:v>
                      </c:pt>
                      <c:pt idx="388">
                        <c:v>0.84876651956053994</c:v>
                      </c:pt>
                      <c:pt idx="389">
                        <c:v>0.26727514451808199</c:v>
                      </c:pt>
                      <c:pt idx="390">
                        <c:v>-0.40264007844576799</c:v>
                      </c:pt>
                      <c:pt idx="391">
                        <c:v>-0.93934805863461002</c:v>
                      </c:pt>
                      <c:pt idx="392">
                        <c:v>-1.16528726145837</c:v>
                      </c:pt>
                      <c:pt idx="393">
                        <c:v>-1.0057091960089499</c:v>
                      </c:pt>
                      <c:pt idx="394">
                        <c:v>-0.51340779722681196</c:v>
                      </c:pt>
                      <c:pt idx="395">
                        <c:v>0.14874663096999399</c:v>
                      </c:pt>
                      <c:pt idx="396">
                        <c:v>0.76169053680631005</c:v>
                      </c:pt>
                      <c:pt idx="397">
                        <c:v>1.12264090874645</c:v>
                      </c:pt>
                      <c:pt idx="398">
                        <c:v>1.11218289864523</c:v>
                      </c:pt>
                      <c:pt idx="399">
                        <c:v>0.73377637740241797</c:v>
                      </c:pt>
                      <c:pt idx="400">
                        <c:v>0.112611290185472</c:v>
                      </c:pt>
                      <c:pt idx="401">
                        <c:v>-0.54580950075785695</c:v>
                      </c:pt>
                      <c:pt idx="402">
                        <c:v>-1.0236576597937801</c:v>
                      </c:pt>
                      <c:pt idx="403">
                        <c:v>-1.16284451384236</c:v>
                      </c:pt>
                      <c:pt idx="404">
                        <c:v>-0.91732224488731096</c:v>
                      </c:pt>
                      <c:pt idx="405">
                        <c:v>-0.36831809839711599</c:v>
                      </c:pt>
                      <c:pt idx="406">
                        <c:v>0.302538394588244</c:v>
                      </c:pt>
                      <c:pt idx="407">
                        <c:v>0.87330473874331205</c:v>
                      </c:pt>
                      <c:pt idx="408">
                        <c:v>1.15515171650199</c:v>
                      </c:pt>
                      <c:pt idx="409">
                        <c:v>1.0548346142812901</c:v>
                      </c:pt>
                      <c:pt idx="410">
                        <c:v>0.60554179385976603</c:v>
                      </c:pt>
                      <c:pt idx="411">
                        <c:v>-4.4085163830104697E-2</c:v>
                      </c:pt>
                      <c:pt idx="412">
                        <c:v>-0.67912722688216098</c:v>
                      </c:pt>
                      <c:pt idx="413">
                        <c:v>-1.08949055021309</c:v>
                      </c:pt>
                      <c:pt idx="414">
                        <c:v>-1.1394127749243199</c:v>
                      </c:pt>
                      <c:pt idx="415">
                        <c:v>-0.81237790506072705</c:v>
                      </c:pt>
                      <c:pt idx="416">
                        <c:v>-0.21658036943818501</c:v>
                      </c:pt>
                      <c:pt idx="417">
                        <c:v>0.45086943180932298</c:v>
                      </c:pt>
                      <c:pt idx="418">
                        <c:v>0.96915605463036003</c:v>
                      </c:pt>
                      <c:pt idx="419">
                        <c:v>1.16681238561768</c:v>
                      </c:pt>
                      <c:pt idx="420">
                        <c:v>0.97844688459109197</c:v>
                      </c:pt>
                      <c:pt idx="421">
                        <c:v>0.46637736432904098</c:v>
                      </c:pt>
                      <c:pt idx="422">
                        <c:v>-0.19998589398997599</c:v>
                      </c:pt>
                      <c:pt idx="423">
                        <c:v>-0.80018691223808003</c:v>
                      </c:pt>
                      <c:pt idx="424">
                        <c:v>-1.13565846615831</c:v>
                      </c:pt>
                      <c:pt idx="425">
                        <c:v>-1.0954149804953099</c:v>
                      </c:pt>
                      <c:pt idx="426">
                        <c:v>-0.69277039008021402</c:v>
                      </c:pt>
                      <c:pt idx="427">
                        <c:v>-6.0933430403290599E-2</c:v>
                      </c:pt>
                      <c:pt idx="428">
                        <c:v>0.59106241233409895</c:v>
                      </c:pt>
                      <c:pt idx="429">
                        <c:v>1.0475143972447001</c:v>
                      </c:pt>
                      <c:pt idx="430">
                        <c:v>1.15741244454749</c:v>
                      </c:pt>
                      <c:pt idx="431">
                        <c:v>0.88439848496117102</c:v>
                      </c:pt>
                      <c:pt idx="432">
                        <c:v>0.31879496461670997</c:v>
                      </c:pt>
                      <c:pt idx="433">
                        <c:v>-0.352276939329977</c:v>
                      </c:pt>
                      <c:pt idx="434">
                        <c:v>-0.90680346616839402</c:v>
                      </c:pt>
                      <c:pt idx="435">
                        <c:v>-1.16132809072876</c:v>
                      </c:pt>
                      <c:pt idx="436">
                        <c:v>-1.0316452774198299</c:v>
                      </c:pt>
                      <c:pt idx="437">
                        <c:v>-0.56065857936743302</c:v>
                      </c:pt>
                      <c:pt idx="438">
                        <c:v>9.5813338596445904E-2</c:v>
                      </c:pt>
                      <c:pt idx="439">
                        <c:v>0.72058689532227604</c:v>
                      </c:pt>
                      <c:pt idx="440">
                        <c:v>1.1069654222333301</c:v>
                      </c:pt>
                      <c:pt idx="441">
                        <c:v>1.1271215593809001</c:v>
                      </c:pt>
                      <c:pt idx="442">
                        <c:v>0.77438696052188005</c:v>
                      </c:pt>
                      <c:pt idx="443">
                        <c:v>0.16545841234156999</c:v>
                      </c:pt>
                      <c:pt idx="444">
                        <c:v>-0.49820949260373598</c:v>
                      </c:pt>
                      <c:pt idx="445">
                        <c:v>-0.99705249216397496</c:v>
                      </c:pt>
                      <c:pt idx="446">
                        <c:v>-1.1660360949751301</c:v>
                      </c:pt>
                      <c:pt idx="447">
                        <c:v>-0.949254689525446</c:v>
                      </c:pt>
                      <c:pt idx="448">
                        <c:v>-0.41842705109513401</c:v>
                      </c:pt>
                      <c:pt idx="449">
                        <c:v>0.25083070585202699</c:v>
                      </c:pt>
                      <c:pt idx="450">
                        <c:v>0.83710500308287095</c:v>
                      </c:pt>
                      <c:pt idx="451">
                        <c:v>1.1464360566002401</c:v>
                      </c:pt>
                      <c:pt idx="452">
                        <c:v>1.0764864714214399</c:v>
                      </c:pt>
                      <c:pt idx="453">
                        <c:v>0.65039798597180598</c:v>
                      </c:pt>
                      <c:pt idx="454">
                        <c:v>9.1353858335078992E-3</c:v>
                      </c:pt>
                      <c:pt idx="455">
                        <c:v>-0.63514951542106901</c:v>
                      </c:pt>
                      <c:pt idx="456">
                        <c:v>-1.0693050226379399</c:v>
                      </c:pt>
                      <c:pt idx="457">
                        <c:v>-1.1496975008465999</c:v>
                      </c:pt>
                      <c:pt idx="458">
                        <c:v>-0.84973034197128205</c:v>
                      </c:pt>
                      <c:pt idx="459">
                        <c:v>-0.26864304127309901</c:v>
                      </c:pt>
                      <c:pt idx="460">
                        <c:v>0.40132065483221402</c:v>
                      </c:pt>
                      <c:pt idx="461">
                        <c:v>0.93851361905897901</c:v>
                      </c:pt>
                      <c:pt idx="462">
                        <c:v>1.16521386734895</c:v>
                      </c:pt>
                      <c:pt idx="463">
                        <c:v>1.0064211286717499</c:v>
                      </c:pt>
                      <c:pt idx="464">
                        <c:v>0.51466952475096595</c:v>
                      </c:pt>
                      <c:pt idx="465">
                        <c:v>-0.14735253162209</c:v>
                      </c:pt>
                      <c:pt idx="466">
                        <c:v>-0.76062528184300704</c:v>
                      </c:pt>
                      <c:pt idx="467">
                        <c:v>-1.12225692129723</c:v>
                      </c:pt>
                      <c:pt idx="468">
                        <c:v>-1.1126072150189701</c:v>
                      </c:pt>
                      <c:pt idx="469">
                        <c:v>-0.73486861908928403</c:v>
                      </c:pt>
                      <c:pt idx="470">
                        <c:v>-0.11401010591586699</c:v>
                      </c:pt>
                      <c:pt idx="471">
                        <c:v>0.54456688753448901</c:v>
                      </c:pt>
                      <c:pt idx="472">
                        <c:v>1.02298234844424</c:v>
                      </c:pt>
                      <c:pt idx="473">
                        <c:v>1.1629599206824099</c:v>
                      </c:pt>
                      <c:pt idx="474">
                        <c:v>0.91819018934877805</c:v>
                      </c:pt>
                      <c:pt idx="475">
                        <c:v>0.36965143447840798</c:v>
                      </c:pt>
                      <c:pt idx="476">
                        <c:v>-0.301180780508368</c:v>
                      </c:pt>
                      <c:pt idx="477">
                        <c:v>-0.87237199228655005</c:v>
                      </c:pt>
                      <c:pt idx="478">
                        <c:v>-1.1549524224077901</c:v>
                      </c:pt>
                      <c:pt idx="479">
                        <c:v>-1.0554347059184701</c:v>
                      </c:pt>
                      <c:pt idx="480">
                        <c:v>-0.60674274019112795</c:v>
                      </c:pt>
                      <c:pt idx="481">
                        <c:v>4.2680677324661298E-2</c:v>
                      </c:pt>
                      <c:pt idx="482">
                        <c:v>0.67798385284135598</c:v>
                      </c:pt>
                      <c:pt idx="483">
                        <c:v>1.0889865562550101</c:v>
                      </c:pt>
                      <c:pt idx="484">
                        <c:v>1.1397148996553099</c:v>
                      </c:pt>
                      <c:pt idx="485">
                        <c:v>0.81338619518619004</c:v>
                      </c:pt>
                      <c:pt idx="486">
                        <c:v>0.21796124776415399</c:v>
                      </c:pt>
                      <c:pt idx="487">
                        <c:v>-0.44957280752045697</c:v>
                      </c:pt>
                      <c:pt idx="488">
                        <c:v>-0.96837265247119697</c:v>
                      </c:pt>
                      <c:pt idx="489">
                        <c:v>-1.1668013820765599</c:v>
                      </c:pt>
                      <c:pt idx="490">
                        <c:v>-0.97921192001940505</c:v>
                      </c:pt>
                      <c:pt idx="491">
                        <c:v>-0.46766533858730402</c:v>
                      </c:pt>
                      <c:pt idx="492">
                        <c:v>0.19860108726551901</c:v>
                      </c:pt>
                      <c:pt idx="493">
                        <c:v>0.79916341493492105</c:v>
                      </c:pt>
                      <c:pt idx="494">
                        <c:v>1.13533488652996</c:v>
                      </c:pt>
                      <c:pt idx="495">
                        <c:v>1.0958983698573701</c:v>
                      </c:pt>
                      <c:pt idx="496">
                        <c:v>0.69390082653824803</c:v>
                      </c:pt>
                      <c:pt idx="497">
                        <c:v>6.2336926538325302E-2</c:v>
                      </c:pt>
                      <c:pt idx="498">
                        <c:v>-0.58985018151199697</c:v>
                      </c:pt>
                      <c:pt idx="499">
                        <c:v>-1.04689447955486</c:v>
                      </c:pt>
                      <c:pt idx="500">
                        <c:v>-1.1575899301700201</c:v>
                      </c:pt>
                      <c:pt idx="501">
                        <c:v>-0.88531465552282995</c:v>
                      </c:pt>
                      <c:pt idx="502">
                        <c:v>-0.320146719256581</c:v>
                      </c:pt>
                      <c:pt idx="503">
                        <c:v>0.35093680772848801</c:v>
                      </c:pt>
                      <c:pt idx="504">
                        <c:v>0.90591831941928702</c:v>
                      </c:pt>
                      <c:pt idx="505">
                        <c:v>1.16119076594445</c:v>
                      </c:pt>
                      <c:pt idx="506">
                        <c:v>1.0323012063813499</c:v>
                      </c:pt>
                      <c:pt idx="507">
                        <c:v>0.56189075812235201</c:v>
                      </c:pt>
                      <c:pt idx="508">
                        <c:v>-9.4412557332428995E-2</c:v>
                      </c:pt>
                      <c:pt idx="509">
                        <c:v>-0.71948093836608995</c:v>
                      </c:pt>
                      <c:pt idx="510">
                        <c:v>-1.1065201783393499</c:v>
                      </c:pt>
                      <c:pt idx="511">
                        <c:v>-1.1274843306053499</c:v>
                      </c:pt>
                      <c:pt idx="512">
                        <c:v>-0.77543772961568802</c:v>
                      </c:pt>
                      <c:pt idx="513">
                        <c:v>-0.166849548601185</c:v>
                      </c:pt>
                      <c:pt idx="514">
                        <c:v>0.49693822509478602</c:v>
                      </c:pt>
                      <c:pt idx="515">
                        <c:v>0.99632167259966997</c:v>
                      </c:pt>
                      <c:pt idx="516">
                        <c:v>1.16608750370562</c:v>
                      </c:pt>
                      <c:pt idx="517">
                        <c:v>0.95007131876732898</c:v>
                      </c:pt>
                      <c:pt idx="518">
                        <c:v>0.41973873169355203</c:v>
                      </c:pt>
                      <c:pt idx="519">
                        <c:v>-0.249457923136677</c:v>
                      </c:pt>
                      <c:pt idx="520">
                        <c:v>-0.83612528218079196</c:v>
                      </c:pt>
                      <c:pt idx="521">
                        <c:v>-1.14617352301957</c:v>
                      </c:pt>
                      <c:pt idx="522">
                        <c:v>-1.0770279803370899</c:v>
                      </c:pt>
                      <c:pt idx="523">
                        <c:v>-0.65156438753392698</c:v>
                      </c:pt>
                      <c:pt idx="524">
                        <c:v>-1.0540794124692001E-2</c:v>
                      </c:pt>
                      <c:pt idx="525">
                        <c:v>0.63397005799809902</c:v>
                      </c:pt>
                      <c:pt idx="526">
                        <c:v>1.0687417213302399</c:v>
                      </c:pt>
                      <c:pt idx="527">
                        <c:v>1.1499367151798701</c:v>
                      </c:pt>
                      <c:pt idx="528">
                        <c:v>0.85069293158303105</c:v>
                      </c:pt>
                      <c:pt idx="529">
                        <c:v>0.27001054827749099</c:v>
                      </c:pt>
                      <c:pt idx="530">
                        <c:v>-0.40000064897778898</c:v>
                      </c:pt>
                      <c:pt idx="531">
                        <c:v>-0.93767781787652305</c:v>
                      </c:pt>
                      <c:pt idx="532">
                        <c:v>-1.16513878273323</c:v>
                      </c:pt>
                      <c:pt idx="533">
                        <c:v>-1.00713160120662</c:v>
                      </c:pt>
                      <c:pt idx="534">
                        <c:v>-0.51593050558640396</c:v>
                      </c:pt>
                      <c:pt idx="535">
                        <c:v>0.145958218493423</c:v>
                      </c:pt>
                      <c:pt idx="536">
                        <c:v>0.75955892335535802</c:v>
                      </c:pt>
                      <c:pt idx="537">
                        <c:v>1.1218713056641501</c:v>
                      </c:pt>
                      <c:pt idx="538">
                        <c:v>1.1130299172087701</c:v>
                      </c:pt>
                      <c:pt idx="539">
                        <c:v>0.735959794619932</c:v>
                      </c:pt>
                      <c:pt idx="540">
                        <c:v>0.11540875623902699</c:v>
                      </c:pt>
                      <c:pt idx="541">
                        <c:v>-0.54332348424689103</c:v>
                      </c:pt>
                      <c:pt idx="542">
                        <c:v>-1.0223055529396301</c:v>
                      </c:pt>
                      <c:pt idx="543">
                        <c:v>-1.1630736402861901</c:v>
                      </c:pt>
                      <c:pt idx="544">
                        <c:v>-0.91905680168881598</c:v>
                      </c:pt>
                      <c:pt idx="545">
                        <c:v>-0.37098423426497801</c:v>
                      </c:pt>
                      <c:pt idx="546">
                        <c:v>0.29982272947185101</c:v>
                      </c:pt>
                      <c:pt idx="547">
                        <c:v>0.87143798018197105</c:v>
                      </c:pt>
                      <c:pt idx="548">
                        <c:v>1.15475145269471</c:v>
                      </c:pt>
                      <c:pt idx="549">
                        <c:v>1.0560332663182801</c:v>
                      </c:pt>
                      <c:pt idx="550">
                        <c:v>0.60794280625275698</c:v>
                      </c:pt>
                      <c:pt idx="551">
                        <c:v>-4.1276128897543903E-2</c:v>
                      </c:pt>
                      <c:pt idx="552">
                        <c:v>-0.67683949517335695</c:v>
                      </c:pt>
                      <c:pt idx="553">
                        <c:v>-1.0884809823821</c:v>
                      </c:pt>
                      <c:pt idx="554">
                        <c:v>-1.1400153708742</c:v>
                      </c:pt>
                      <c:pt idx="555">
                        <c:v>-0.81439330524116305</c:v>
                      </c:pt>
                      <c:pt idx="556">
                        <c:v>-0.21934180986935201</c:v>
                      </c:pt>
                      <c:pt idx="557">
                        <c:v>0.44827553098600698</c:v>
                      </c:pt>
                      <c:pt idx="558">
                        <c:v>0.96758784538530695</c:v>
                      </c:pt>
                      <c:pt idx="559">
                        <c:v>1.16678868572593</c:v>
                      </c:pt>
                      <c:pt idx="560">
                        <c:v>0.97997553479528698</c:v>
                      </c:pt>
                      <c:pt idx="561">
                        <c:v>0.46895263435099899</c:v>
                      </c:pt>
                      <c:pt idx="562">
                        <c:v>-0.197215992408179</c:v>
                      </c:pt>
                      <c:pt idx="563">
                        <c:v>-0.79813875819590197</c:v>
                      </c:pt>
                      <c:pt idx="564">
                        <c:v>-1.13500965974408</c:v>
                      </c:pt>
                      <c:pt idx="565">
                        <c:v>-1.09638016927684</c:v>
                      </c:pt>
                      <c:pt idx="566">
                        <c:v>-0.69503025627663095</c:v>
                      </c:pt>
                      <c:pt idx="567">
                        <c:v>-6.3740332234262301E-2</c:v>
                      </c:pt>
                      <c:pt idx="568">
                        <c:v>0.588637094928117</c:v>
                      </c:pt>
                      <c:pt idx="569">
                        <c:v>1.0462730430178699</c:v>
                      </c:pt>
                      <c:pt idx="570">
                        <c:v>1.1577657363471401</c:v>
                      </c:pt>
                      <c:pt idx="571">
                        <c:v>0.88622954165934298</c:v>
                      </c:pt>
                      <c:pt idx="572">
                        <c:v>0.32149800942367102</c:v>
                      </c:pt>
                      <c:pt idx="573">
                        <c:v>-0.34959616698361901</c:v>
                      </c:pt>
                      <c:pt idx="574">
                        <c:v>-0.90503185835301103</c:v>
                      </c:pt>
                      <c:pt idx="575">
                        <c:v>-1.16105175649059</c:v>
                      </c:pt>
                      <c:pt idx="576">
                        <c:v>-1.03295563766781</c:v>
                      </c:pt>
                      <c:pt idx="577">
                        <c:v>-0.563122121679419</c:v>
                      </c:pt>
                      <c:pt idx="578">
                        <c:v>9.3011639093602702E-2</c:v>
                      </c:pt>
                      <c:pt idx="579">
                        <c:v>0.71837393757829204</c:v>
                      </c:pt>
                      <c:pt idx="580">
                        <c:v>1.1060733290925799</c:v>
                      </c:pt>
                      <c:pt idx="581">
                        <c:v>1.1278454660619599</c:v>
                      </c:pt>
                      <c:pt idx="582">
                        <c:v>0.77648737369514598</c:v>
                      </c:pt>
                      <c:pt idx="583">
                        <c:v>0.16824044279346401</c:v>
                      </c:pt>
                      <c:pt idx="584">
                        <c:v>-0.49566623662181403</c:v>
                      </c:pt>
                      <c:pt idx="585">
                        <c:v>-0.99558940755988001</c:v>
                      </c:pt>
                      <c:pt idx="586">
                        <c:v>-1.16613722066231</c:v>
                      </c:pt>
                      <c:pt idx="587">
                        <c:v>-0.95088656963425799</c:v>
                      </c:pt>
                      <c:pt idx="588">
                        <c:v>-0.42104980333002301</c:v>
                      </c:pt>
                      <c:pt idx="589">
                        <c:v>0.24808477850483099</c:v>
                      </c:pt>
                      <c:pt idx="590">
                        <c:v>0.83514434821803496</c:v>
                      </c:pt>
                      <c:pt idx="591">
                        <c:v>1.1459093265565601</c:v>
                      </c:pt>
                      <c:pt idx="592">
                        <c:v>1.07756792668756</c:v>
                      </c:pt>
                      <c:pt idx="593">
                        <c:v>0.65272984379853005</c:v>
                      </c:pt>
                      <c:pt idx="594">
                        <c:v>1.1946187123165E-2</c:v>
                      </c:pt>
                      <c:pt idx="595">
                        <c:v>-0.63278968080378795</c:v>
                      </c:pt>
                      <c:pt idx="596">
                        <c:v>-1.06817686947917</c:v>
                      </c:pt>
                      <c:pt idx="597">
                        <c:v>-1.1501742611711001</c:v>
                      </c:pt>
                      <c:pt idx="598">
                        <c:v>-0.85165428699922596</c:v>
                      </c:pt>
                      <c:pt idx="599">
                        <c:v>-0.27137766354739201</c:v>
                      </c:pt>
                      <c:pt idx="600">
                        <c:v>0.39868006279760398</c:v>
                      </c:pt>
                      <c:pt idx="601">
                        <c:v>0.93684065629975399</c:v>
                      </c:pt>
                      <c:pt idx="602">
                        <c:v>1.1650620077201199</c:v>
                      </c:pt>
                      <c:pt idx="603">
                        <c:v>1.0078406125828601</c:v>
                      </c:pt>
                      <c:pt idx="604">
                        <c:v>0.51719073790359105</c:v>
                      </c:pt>
                      <c:pt idx="605">
                        <c:v>-0.14456369360675</c:v>
                      </c:pt>
                      <c:pt idx="606">
                        <c:v>-0.75849146289052305</c:v>
                      </c:pt>
                      <c:pt idx="607">
                        <c:v>-1.12148406240665</c:v>
                      </c:pt>
                      <c:pt idx="608">
                        <c:v>-1.1134510046013399</c:v>
                      </c:pt>
                      <c:pt idx="609">
                        <c:v>-0.73704990241124302</c:v>
                      </c:pt>
                      <c:pt idx="610">
                        <c:v>-0.11680723912570699</c:v>
                      </c:pt>
                      <c:pt idx="611">
                        <c:v>0.54207929269903699</c:v>
                      </c:pt>
                      <c:pt idx="612">
                        <c:v>1.02162727426177</c:v>
                      </c:pt>
                      <c:pt idx="613">
                        <c:v>1.1631856724887299</c:v>
                      </c:pt>
                      <c:pt idx="614">
                        <c:v>0.91992208065021497</c:v>
                      </c:pt>
                      <c:pt idx="615">
                        <c:v>0.37231649582315102</c:v>
                      </c:pt>
                      <c:pt idx="616">
                        <c:v>-0.29846424344884298</c:v>
                      </c:pt>
                      <c:pt idx="617">
                        <c:v>-0.87050270378471795</c:v>
                      </c:pt>
                      <c:pt idx="618">
                        <c:v>-1.15454880765431</c:v>
                      </c:pt>
                      <c:pt idx="619">
                        <c:v>-1.0566302946122801</c:v>
                      </c:pt>
                      <c:pt idx="620">
                        <c:v>-0.60914199030369598</c:v>
                      </c:pt>
                      <c:pt idx="621">
                        <c:v>3.9871520586587703E-2</c:v>
                      </c:pt>
                      <c:pt idx="622">
                        <c:v>0.67569415553846401</c:v>
                      </c:pt>
                      <c:pt idx="623">
                        <c:v>1.08797382932789</c:v>
                      </c:pt>
                      <c:pt idx="624">
                        <c:v>1.14031418814506</c:v>
                      </c:pt>
                      <c:pt idx="625">
                        <c:v>0.81539923376447099</c:v>
                      </c:pt>
                      <c:pt idx="626">
                        <c:v>0.22072205375081</c:v>
                      </c:pt>
                      <c:pt idx="627">
                        <c:v>-0.446977604087956</c:v>
                      </c:pt>
                      <c:pt idx="628">
                        <c:v>-0.96680163451131396</c:v>
                      </c:pt>
                      <c:pt idx="629">
                        <c:v>-1.16677429658422</c:v>
                      </c:pt>
                      <c:pt idx="630">
                        <c:v>-0.980737727810858</c:v>
                      </c:pt>
                      <c:pt idx="631">
                        <c:v>-0.47023924975262399</c:v>
                      </c:pt>
                      <c:pt idx="632">
                        <c:v>0.195830611427568</c:v>
                      </c:pt>
                      <c:pt idx="633">
                        <c:v>0.79711294350750905</c:v>
                      </c:pt>
                      <c:pt idx="634">
                        <c:v>1.1346827862725299</c:v>
                      </c:pt>
                      <c:pt idx="635">
                        <c:v>1.0968603780547801</c:v>
                      </c:pt>
                      <c:pt idx="636">
                        <c:v>0.69615867765669104</c:v>
                      </c:pt>
                      <c:pt idx="637">
                        <c:v>6.5143645454957502E-2</c:v>
                      </c:pt>
                      <c:pt idx="638">
                        <c:v>-0.58742315434250703</c:v>
                      </c:pt>
                      <c:pt idx="639">
                        <c:v>-1.0456500885353499</c:v>
                      </c:pt>
                      <c:pt idx="640">
                        <c:v>-1.15793986282377</c:v>
                      </c:pt>
                      <c:pt idx="641">
                        <c:v>-0.88714314204336198</c:v>
                      </c:pt>
                      <c:pt idx="642">
                        <c:v>-0.32284883315764001</c:v>
                      </c:pt>
                      <c:pt idx="643">
                        <c:v>0.34825501904042</c:v>
                      </c:pt>
                      <c:pt idx="644">
                        <c:v>0.90414408425557002</c:v>
                      </c:pt>
                      <c:pt idx="645">
                        <c:v>1.1609110625688399</c:v>
                      </c:pt>
                      <c:pt idx="646">
                        <c:v>1.0336085703298299</c:v>
                      </c:pt>
                      <c:pt idx="647">
                        <c:v>0.56435266825207098</c:v>
                      </c:pt>
                      <c:pt idx="648">
                        <c:v>-9.1610585912303893E-2</c:v>
                      </c:pt>
                      <c:pt idx="649">
                        <c:v>-0.71726589456498402</c:v>
                      </c:pt>
                      <c:pt idx="650">
                        <c:v>-1.1056248751412801</c:v>
                      </c:pt>
                      <c:pt idx="651">
                        <c:v>-1.1282049652267601</c:v>
                      </c:pt>
                      <c:pt idx="652">
                        <c:v>-0.77753589123736899</c:v>
                      </c:pt>
                      <c:pt idx="653">
                        <c:v>-0.169631092900417</c:v>
                      </c:pt>
                      <c:pt idx="654">
                        <c:v>0.49439352903029399</c:v>
                      </c:pt>
                      <c:pt idx="655">
                        <c:v>0.99485569810701902</c:v>
                      </c:pt>
                      <c:pt idx="656">
                        <c:v>1.1661852457730699</c:v>
                      </c:pt>
                      <c:pt idx="657">
                        <c:v>0.95170044094353701</c:v>
                      </c:pt>
                      <c:pt idx="658">
                        <c:v>0.42236026410236799</c:v>
                      </c:pt>
                      <c:pt idx="659">
                        <c:v>-0.24671127394853601</c:v>
                      </c:pt>
                      <c:pt idx="660">
                        <c:v>-0.83416220261779706</c:v>
                      </c:pt>
                      <c:pt idx="661">
                        <c:v>-1.14564346759449</c:v>
                      </c:pt>
                      <c:pt idx="662">
                        <c:v>-1.0781063096894801</c:v>
                      </c:pt>
                      <c:pt idx="663">
                        <c:v>-0.65389435307486898</c:v>
                      </c:pt>
                      <c:pt idx="664">
                        <c:v>-1.3351562789899501E-2</c:v>
                      </c:pt>
                      <c:pt idx="665">
                        <c:v>0.63160838555052901</c:v>
                      </c:pt>
                      <c:pt idx="666">
                        <c:v>1.0676104679042699</c:v>
                      </c:pt>
                      <c:pt idx="667">
                        <c:v>1.15041013847567</c:v>
                      </c:pt>
                      <c:pt idx="668">
                        <c:v>0.85261440682507805</c:v>
                      </c:pt>
                      <c:pt idx="669">
                        <c:v>0.27274438509930998</c:v>
                      </c:pt>
                      <c:pt idx="670">
                        <c:v>-0.39735889820764297</c:v>
                      </c:pt>
                      <c:pt idx="671">
                        <c:v>-0.93600213554327605</c:v>
                      </c:pt>
                      <c:pt idx="672">
                        <c:v>-1.16498354242102</c:v>
                      </c:pt>
                      <c:pt idx="673">
                        <c:v>-1.0085481617718099</c:v>
                      </c:pt>
                      <c:pt idx="674">
                        <c:v>-0.51845021987428297</c:v>
                      </c:pt>
                      <c:pt idx="675">
                        <c:v>0.143168958985328</c:v>
                      </c:pt>
                      <c:pt idx="676">
                        <c:v>0.75742290199708595</c:v>
                      </c:pt>
                      <c:pt idx="677">
                        <c:v>1.1210951920865899</c:v>
                      </c:pt>
                      <c:pt idx="678">
                        <c:v>1.1138704765857901</c:v>
                      </c:pt>
                      <c:pt idx="679">
                        <c:v>0.73813894088162701</c:v>
                      </c:pt>
                      <c:pt idx="680">
                        <c:v>0.11820555254710299</c:v>
                      </c:pt>
                      <c:pt idx="681">
                        <c:v>-0.54083431469607501</c:v>
                      </c:pt>
                      <c:pt idx="682">
                        <c:v>-1.0209475133947601</c:v>
                      </c:pt>
                      <c:pt idx="683">
                        <c:v>-1.16329601712748</c:v>
                      </c:pt>
                      <c:pt idx="684">
                        <c:v>-0.920786024977579</c:v>
                      </c:pt>
                      <c:pt idx="685">
                        <c:v>-0.37364821722000502</c:v>
                      </c:pt>
                      <c:pt idx="686">
                        <c:v>0.29710532441031501</c:v>
                      </c:pt>
                      <c:pt idx="687">
                        <c:v>0.86956616445161095</c:v>
                      </c:pt>
                      <c:pt idx="688">
                        <c:v>1.1543444875805799</c:v>
                      </c:pt>
                      <c:pt idx="689">
                        <c:v>1.05722578993435</c:v>
                      </c:pt>
                      <c:pt idx="690">
                        <c:v>0.610340290604097</c:v>
                      </c:pt>
                      <c:pt idx="691">
                        <c:v>-3.8466854429482902E-2</c:v>
                      </c:pt>
                      <c:pt idx="692">
                        <c:v>-0.67454783559840503</c:v>
                      </c:pt>
                      <c:pt idx="693">
                        <c:v>-1.08746509782812</c:v>
                      </c:pt>
                      <c:pt idx="694">
                        <c:v>-1.1406113510343501</c:v>
                      </c:pt>
                      <c:pt idx="695">
                        <c:v>-0.81640397929679498</c:v>
                      </c:pt>
                      <c:pt idx="696">
                        <c:v>-0.222101977405988</c:v>
                      </c:pt>
                      <c:pt idx="697">
                        <c:v>0.44567902870941201</c:v>
                      </c:pt>
                      <c:pt idx="698">
                        <c:v>0.96601402098990197</c:v>
                      </c:pt>
                      <c:pt idx="699">
                        <c:v>1.1667582146723099</c:v>
                      </c:pt>
                      <c:pt idx="700">
                        <c:v>0.98149849796028399</c:v>
                      </c:pt>
                      <c:pt idx="701">
                        <c:v>0.47152518292548101</c:v>
                      </c:pt>
                      <c:pt idx="702">
                        <c:v>-0.194444946333481</c:v>
                      </c:pt>
                      <c:pt idx="703">
                        <c:v>-0.796085972358056</c:v>
                      </c:pt>
                      <c:pt idx="704">
                        <c:v>-1.1343542665894999</c:v>
                      </c:pt>
                      <c:pt idx="705">
                        <c:v>-1.0973389954944699</c:v>
                      </c:pt>
                      <c:pt idx="706">
                        <c:v>-0.69728608904140998</c:v>
                      </c:pt>
                      <c:pt idx="707">
                        <c:v>-6.6546864164400907E-2</c:v>
                      </c:pt>
                      <c:pt idx="708">
                        <c:v>0.586208361516251</c:v>
                      </c:pt>
                      <c:pt idx="709">
                        <c:v>1.0450256170111201</c:v>
                      </c:pt>
                      <c:pt idx="710">
                        <c:v>1.1581123093473</c:v>
                      </c:pt>
                      <c:pt idx="711">
                        <c:v>0.88805545534938002</c:v>
                      </c:pt>
                      <c:pt idx="712">
                        <c:v>0.324199188498633</c:v>
                      </c:pt>
                      <c:pt idx="713">
                        <c:v>-0.346913365844707</c:v>
                      </c:pt>
                      <c:pt idx="714">
                        <c:v>-0.90325499841500101</c:v>
                      </c:pt>
                      <c:pt idx="715">
                        <c:v>-1.16076868438336</c:v>
                      </c:pt>
                      <c:pt idx="716">
                        <c:v>-1.03426000342007</c:v>
                      </c:pt>
                      <c:pt idx="717">
                        <c:v>-0.56558239605513105</c:v>
                      </c:pt>
                      <c:pt idx="718">
                        <c:v>9.0209399821263497E-2</c:v>
                      </c:pt>
                      <c:pt idx="719">
                        <c:v>0.71615681093362404</c:v>
                      </c:pt>
                      <c:pt idx="720">
                        <c:v>1.10517481713609</c:v>
                      </c:pt>
                      <c:pt idx="721">
                        <c:v>1.12856282757823</c:v>
                      </c:pt>
                      <c:pt idx="722">
                        <c:v>0.77858328072110505</c:v>
                      </c:pt>
                      <c:pt idx="723">
                        <c:v>0.171021496904603</c:v>
                      </c:pt>
                      <c:pt idx="724">
                        <c:v>-0.49312010416674701</c:v>
                      </c:pt>
                      <c:pt idx="725">
                        <c:v>-0.99412054530549199</c:v>
                      </c:pt>
                      <c:pt idx="726">
                        <c:v>-1.16623157896823</c:v>
                      </c:pt>
                      <c:pt idx="727">
                        <c:v>-0.95251293151435101</c:v>
                      </c:pt>
                      <c:pt idx="728">
                        <c:v>-0.42367011210929101</c:v>
                      </c:pt>
                      <c:pt idx="729">
                        <c:v>0.24533741146055299</c:v>
                      </c:pt>
                      <c:pt idx="730">
                        <c:v>0.83317884680503396</c:v>
                      </c:pt>
                      <c:pt idx="731">
                        <c:v>1.14537594651907</c:v>
                      </c:pt>
                      <c:pt idx="732">
                        <c:v>1.0786431285618101</c:v>
                      </c:pt>
                      <c:pt idx="733">
                        <c:v>0.65505791367340305</c:v>
                      </c:pt>
                      <c:pt idx="734">
                        <c:v>1.47569190860922E-2</c:v>
                      </c:pt>
                      <c:pt idx="735">
                        <c:v>-0.63042617395221701</c:v>
                      </c:pt>
                      <c:pt idx="736">
                        <c:v>-1.06704251742721</c:v>
                      </c:pt>
                      <c:pt idx="737">
                        <c:v>-1.1506443467513401</c:v>
                      </c:pt>
                      <c:pt idx="738">
                        <c:v>-0.85357328966772295</c:v>
                      </c:pt>
                      <c:pt idx="739">
                        <c:v>-0.27411071095032402</c:v>
                      </c:pt>
                      <c:pt idx="740">
                        <c:v>0.39603715712454401</c:v>
                      </c:pt>
                      <c:pt idx="741">
                        <c:v>0.93516225682366505</c:v>
                      </c:pt>
                      <c:pt idx="742">
                        <c:v>1.16490338694975</c:v>
                      </c:pt>
                      <c:pt idx="743">
                        <c:v>1.00925424774689</c:v>
                      </c:pt>
                      <c:pt idx="744">
                        <c:v>0.519708949671152</c:v>
                      </c:pt>
                      <c:pt idx="745">
                        <c:v>-0.14177401665272099</c:v>
                      </c:pt>
                      <c:pt idx="746">
                        <c:v>-0.75635324222537903</c:v>
                      </c:pt>
                      <c:pt idx="747">
                        <c:v>-1.1207046952680999</c:v>
                      </c:pt>
                      <c:pt idx="748">
                        <c:v>-1.11428833255354</c:v>
                      </c:pt>
                      <c:pt idx="749">
                        <c:v>-0.73922690845119399</c:v>
                      </c:pt>
                      <c:pt idx="750">
                        <c:v>-0.11960369447446</c:v>
                      </c:pt>
                      <c:pt idx="751">
                        <c:v>0.53958855204411404</c:v>
                      </c:pt>
                      <c:pt idx="752">
                        <c:v>1.0202662713248301</c:v>
                      </c:pt>
                      <c:pt idx="753">
                        <c:v>1.16340467404236</c:v>
                      </c:pt>
                      <c:pt idx="754">
                        <c:v>0.92164863341744496</c:v>
                      </c:pt>
                      <c:pt idx="755">
                        <c:v>0.37497939652358597</c:v>
                      </c:pt>
                      <c:pt idx="756">
                        <c:v>-0.29574597432786698</c:v>
                      </c:pt>
                      <c:pt idx="757">
                        <c:v>-0.86862836354143702</c:v>
                      </c:pt>
                      <c:pt idx="758">
                        <c:v>-1.15413849276998</c:v>
                      </c:pt>
                      <c:pt idx="759">
                        <c:v>-1.0578197514205001</c:v>
                      </c:pt>
                      <c:pt idx="760">
                        <c:v>-0.61153770541539698</c:v>
                      </c:pt>
                      <c:pt idx="761">
                        <c:v>3.7062132464202403E-2</c:v>
                      </c:pt>
                      <c:pt idx="762">
                        <c:v>0.67340053701616698</c:v>
                      </c:pt>
                      <c:pt idx="763">
                        <c:v>1.0869547886208899</c:v>
                      </c:pt>
                      <c:pt idx="764">
                        <c:v>1.1409068591109599</c:v>
                      </c:pt>
                      <c:pt idx="765">
                        <c:v>0.81740754038039198</c:v>
                      </c:pt>
                      <c:pt idx="766">
                        <c:v>0.22348157883300701</c:v>
                      </c:pt>
                      <c:pt idx="767">
                        <c:v>-0.44437980673442601</c:v>
                      </c:pt>
                      <c:pt idx="768">
                        <c:v>-0.965225005963673</c:v>
                      </c:pt>
                      <c:pt idx="769">
                        <c:v>-1.1667404400135299</c:v>
                      </c:pt>
                      <c:pt idx="770">
                        <c:v>-0.98225784413990103</c:v>
                      </c:pt>
                      <c:pt idx="771">
                        <c:v>-0.47281043200386202</c:v>
                      </c:pt>
                      <c:pt idx="772">
                        <c:v>0.19305899913632299</c:v>
                      </c:pt>
                      <c:pt idx="773">
                        <c:v>0.79505784623753195</c:v>
                      </c:pt>
                      <c:pt idx="774">
                        <c:v>1.1340241011716401</c:v>
                      </c:pt>
                      <c:pt idx="775">
                        <c:v>1.09781602090151</c:v>
                      </c:pt>
                      <c:pt idx="776">
                        <c:v>0.69841248879507101</c:v>
                      </c:pt>
                      <c:pt idx="777">
                        <c:v>6.7949986326918399E-2</c:v>
                      </c:pt>
                      <c:pt idx="778">
                        <c:v>-0.58499271821184196</c:v>
                      </c:pt>
                      <c:pt idx="779">
                        <c:v>-1.0443996293511</c:v>
                      </c:pt>
                      <c:pt idx="780">
                        <c:v>-1.15828307566755</c:v>
                      </c:pt>
                      <c:pt idx="781">
                        <c:v>-0.88896648025389002</c:v>
                      </c:pt>
                      <c:pt idx="782">
                        <c:v>-0.32554907348753798</c:v>
                      </c:pt>
                      <c:pt idx="783">
                        <c:v>0.34557120934284102</c:v>
                      </c:pt>
                      <c:pt idx="784">
                        <c:v>0.90236460212124103</c:v>
                      </c:pt>
                      <c:pt idx="785">
                        <c:v>1.16062462214067</c:v>
                      </c:pt>
                      <c:pt idx="786">
                        <c:v>1.03490993599342</c:v>
                      </c:pt>
                      <c:pt idx="787">
                        <c:v>0.56681130330443796</c:v>
                      </c:pt>
                      <c:pt idx="788">
                        <c:v>-8.8808082853405204E-2</c:v>
                      </c:pt>
                      <c:pt idx="789">
                        <c:v>-0.71504668829333495</c:v>
                      </c:pt>
                      <c:pt idx="790">
                        <c:v>-1.1047231557299899</c:v>
                      </c:pt>
                      <c:pt idx="791">
                        <c:v>-1.12891905259714</c:v>
                      </c:pt>
                      <c:pt idx="792">
                        <c:v>-0.77962954062688805</c:v>
                      </c:pt>
                      <c:pt idx="793">
                        <c:v>-0.17241165278873999</c:v>
                      </c:pt>
                      <c:pt idx="794">
                        <c:v>0.49184596387855301</c:v>
                      </c:pt>
                      <c:pt idx="795">
                        <c:v>0.99338395022190296</c:v>
                      </c:pt>
                      <c:pt idx="796">
                        <c:v>1.1662762201805701</c:v>
                      </c:pt>
                      <c:pt idx="797">
                        <c:v>0.95332404016793004</c:v>
                      </c:pt>
                      <c:pt idx="798">
                        <c:v>0.42497934545057497</c:v>
                      </c:pt>
                      <c:pt idx="799">
                        <c:v>-0.243963193034162</c:v>
                      </c:pt>
                      <c:pt idx="800">
                        <c:v>-0.83219428220631597</c:v>
                      </c:pt>
                      <c:pt idx="801">
                        <c:v>-1.14510676371844</c:v>
                      </c:pt>
                      <c:pt idx="802">
                        <c:v>-1.07917838252569</c:v>
                      </c:pt>
                      <c:pt idx="803">
                        <c:v>-0.65622052390596997</c:v>
                      </c:pt>
                      <c:pt idx="804">
                        <c:v>-1.6162253972768902E-2</c:v>
                      </c:pt>
                      <c:pt idx="805">
                        <c:v>0.62924304772407202</c:v>
                      </c:pt>
                      <c:pt idx="806">
                        <c:v>1.06647301887201</c:v>
                      </c:pt>
                      <c:pt idx="807">
                        <c:v>1.15087688565834</c:v>
                      </c:pt>
                      <c:pt idx="808">
                        <c:v>0.85453093413595604</c:v>
                      </c:pt>
                      <c:pt idx="809">
                        <c:v>0.27547663911828002</c:v>
                      </c:pt>
                      <c:pt idx="810">
                        <c:v>-0.39471484146596603</c:v>
                      </c:pt>
                      <c:pt idx="811">
                        <c:v>-0.93432102135934603</c:v>
                      </c:pt>
                      <c:pt idx="812">
                        <c:v>-1.1648215414226299</c:v>
                      </c:pt>
                      <c:pt idx="813">
                        <c:v>-1.0099588694838</c:v>
                      </c:pt>
                      <c:pt idx="814">
                        <c:v>-0.52096692546795598</c:v>
                      </c:pt>
                      <c:pt idx="815">
                        <c:v>0.14037886863259799</c:v>
                      </c:pt>
                      <c:pt idx="816">
                        <c:v>0.75528248512732798</c:v>
                      </c:pt>
                      <c:pt idx="817">
                        <c:v>1.1203125725177401</c:v>
                      </c:pt>
                      <c:pt idx="818">
                        <c:v>1.1147045718983399</c:v>
                      </c:pt>
                      <c:pt idx="819">
                        <c:v>0.74031380354145804</c:v>
                      </c:pt>
                      <c:pt idx="820">
                        <c:v>0.12100166287927</c:v>
                      </c:pt>
                      <c:pt idx="821">
                        <c:v>-0.53834200655058295</c:v>
                      </c:pt>
                      <c:pt idx="822">
                        <c:v>-1.0195835490402601</c:v>
                      </c:pt>
                      <c:pt idx="823">
                        <c:v>-1.16351164307572</c:v>
                      </c:pt>
                      <c:pt idx="824">
                        <c:v>-0.92250990471841199</c:v>
                      </c:pt>
                      <c:pt idx="825">
                        <c:v>-0.37631003180254302</c:v>
                      </c:pt>
                      <c:pt idx="826">
                        <c:v>0.29438619517353298</c:v>
                      </c:pt>
                      <c:pt idx="827">
                        <c:v>0.86768930241477105</c:v>
                      </c:pt>
                      <c:pt idx="828">
                        <c:v>1.1539308235213499</c:v>
                      </c:pt>
                      <c:pt idx="829">
                        <c:v>1.0584121782089899</c:v>
                      </c:pt>
                      <c:pt idx="830">
                        <c:v>0.61273423300048302</c:v>
                      </c:pt>
                      <c:pt idx="831">
                        <c:v>-3.5657356728799799E-2</c:v>
                      </c:pt>
                      <c:pt idx="832">
                        <c:v>-0.672252261456317</c:v>
                      </c:pt>
                      <c:pt idx="833">
                        <c:v>-1.08644290244658</c:v>
                      </c:pt>
                      <c:pt idx="834">
                        <c:v>-1.14120071194615</c:v>
                      </c:pt>
                      <c:pt idx="835">
                        <c:v>-0.81840991555923503</c:v>
                      </c:pt>
                      <c:pt idx="836">
                        <c:v>-0.22486085603025999</c:v>
                      </c:pt>
                      <c:pt idx="837">
                        <c:v>0.44307994004780199</c:v>
                      </c:pt>
                      <c:pt idx="838">
                        <c:v>0.96443459057737901</c:v>
                      </c:pt>
                      <c:pt idx="839">
                        <c:v>1.16672097263366</c:v>
                      </c:pt>
                      <c:pt idx="840">
                        <c:v>0.98301576524800605</c:v>
                      </c:pt>
                      <c:pt idx="841">
                        <c:v>0.474094995123233</c:v>
                      </c:pt>
                      <c:pt idx="842">
                        <c:v>-0.191672771846844</c:v>
                      </c:pt>
                      <c:pt idx="843">
                        <c:v>-0.79402856663746002</c:v>
                      </c:pt>
                      <c:pt idx="844">
                        <c:v>-1.13369229049797</c:v>
                      </c:pt>
                      <c:pt idx="845">
                        <c:v>-1.0982914535838499</c:v>
                      </c:pt>
                      <c:pt idx="846">
                        <c:v>-0.69953787528342704</c:v>
                      </c:pt>
                      <c:pt idx="847">
                        <c:v>-6.9353009906777202E-2</c:v>
                      </c:pt>
                      <c:pt idx="848">
                        <c:v>0.58377622619300795</c:v>
                      </c:pt>
                      <c:pt idx="849">
                        <c:v>1.04377212646352</c:v>
                      </c:pt>
                      <c:pt idx="850">
                        <c:v>1.15845216153675</c:v>
                      </c:pt>
                      <c:pt idx="851">
                        <c:v>0.88987621543511997</c:v>
                      </c:pt>
                      <c:pt idx="852">
                        <c:v>0.32689848616586198</c:v>
                      </c:pt>
                      <c:pt idx="853">
                        <c:v>-0.34422855148210102</c:v>
                      </c:pt>
                      <c:pt idx="854">
                        <c:v>-0.90147289666600505</c:v>
                      </c:pt>
                      <c:pt idx="855">
                        <c:v>-1.1604788760497999</c:v>
                      </c:pt>
                      <c:pt idx="856">
                        <c:v>-1.0355583671069899</c:v>
                      </c:pt>
                      <c:pt idx="857">
                        <c:v>-0.568039388217079</c:v>
                      </c:pt>
                      <c:pt idx="858">
                        <c:v>8.7406637041644503E-2</c:v>
                      </c:pt>
                      <c:pt idx="859">
                        <c:v>0.71393552825475004</c:v>
                      </c:pt>
                      <c:pt idx="860">
                        <c:v>1.1042698915782001</c:v>
                      </c:pt>
                      <c:pt idx="861">
                        <c:v>1.12927363976669</c:v>
                      </c:pt>
                      <c:pt idx="862">
                        <c:v>0.78067466943674202</c:v>
                      </c:pt>
                      <c:pt idx="863">
                        <c:v>0.17380155853591001</c:v>
                      </c:pt>
                      <c:pt idx="864">
                        <c:v>-0.49057111001430898</c:v>
                      </c:pt>
                      <c:pt idx="865">
                        <c:v>-0.99264591392494705</c:v>
                      </c:pt>
                      <c:pt idx="866">
                        <c:v>-1.1663191693453201</c:v>
                      </c:pt>
                      <c:pt idx="867">
                        <c:v>-0.954133765727469</c:v>
                      </c:pt>
                      <c:pt idx="868">
                        <c:v>-0.42628796222670401</c:v>
                      </c:pt>
                      <c:pt idx="869">
                        <c:v>0.24258862066296699</c:v>
                      </c:pt>
                      <c:pt idx="870">
                        <c:v>0.83120851025011</c:v>
                      </c:pt>
                      <c:pt idx="871">
                        <c:v>1.1448359195831099</c:v>
                      </c:pt>
                      <c:pt idx="872">
                        <c:v>1.07971207080458</c:v>
                      </c:pt>
                      <c:pt idx="873">
                        <c:v>0.65738218208595101</c:v>
                      </c:pt>
                      <c:pt idx="874">
                        <c:v>1.7567565410986599E-2</c:v>
                      </c:pt>
                      <c:pt idx="875">
                        <c:v>-0.62805900858247898</c:v>
                      </c:pt>
                      <c:pt idx="876">
                        <c:v>-1.06590197306493</c:v>
                      </c:pt>
                      <c:pt idx="877">
                        <c:v>-1.1511077548592901</c:v>
                      </c:pt>
                      <c:pt idx="878">
                        <c:v>-0.85548733884037198</c:v>
                      </c:pt>
                      <c:pt idx="879">
                        <c:v>-0.276842167621346</c:v>
                      </c:pt>
                      <c:pt idx="880">
                        <c:v>0.39339195315034198</c:v>
                      </c:pt>
                      <c:pt idx="881">
                        <c:v>0.933478430370834</c:v>
                      </c:pt>
                      <c:pt idx="882">
                        <c:v>1.1647380059583801</c:v>
                      </c:pt>
                      <c:pt idx="883">
                        <c:v>1.01066202596017</c:v>
                      </c:pt>
                      <c:pt idx="884">
                        <c:v>0.52222414543978901</c:v>
                      </c:pt>
                      <c:pt idx="885">
                        <c:v>-0.13898351694912101</c:v>
                      </c:pt>
                      <c:pt idx="886">
                        <c:v>-0.75421063225629803</c:v>
                      </c:pt>
                      <c:pt idx="887">
                        <c:v>-1.11991882440442</c:v>
                      </c:pt>
                      <c:pt idx="888">
                        <c:v>-1.1151191940163101</c:v>
                      </c:pt>
                      <c:pt idx="889">
                        <c:v>-0.74139962457553799</c:v>
                      </c:pt>
                      <c:pt idx="890">
                        <c:v>-0.12239945573347601</c:v>
                      </c:pt>
                      <c:pt idx="891">
                        <c:v>0.53709468002404204</c:v>
                      </c:pt>
                      <c:pt idx="892">
                        <c:v>1.0188993475316399</c:v>
                      </c:pt>
                      <c:pt idx="893">
                        <c:v>1.1636169240723699</c:v>
                      </c:pt>
                      <c:pt idx="894">
                        <c:v>0.92336983763089697</c:v>
                      </c:pt>
                      <c:pt idx="895">
                        <c:v>0.37764012112630901</c:v>
                      </c:pt>
                      <c:pt idx="896">
                        <c:v>-0.29302598892022502</c:v>
                      </c:pt>
                      <c:pt idx="897">
                        <c:v>-0.86674898243401199</c:v>
                      </c:pt>
                      <c:pt idx="898">
                        <c:v>-1.1537214801359701</c:v>
                      </c:pt>
                      <c:pt idx="899">
                        <c:v>-1.05900306944037</c:v>
                      </c:pt>
                      <c:pt idx="900">
                        <c:v>-0.61392987162330603</c:v>
                      </c:pt>
                      <c:pt idx="901">
                        <c:v>3.4252529261142001E-2</c:v>
                      </c:pt>
                      <c:pt idx="902">
                        <c:v>0.67110301058478905</c:v>
                      </c:pt>
                      <c:pt idx="903">
                        <c:v>1.0859294400477999</c:v>
                      </c:pt>
                      <c:pt idx="904">
                        <c:v>1.1414929091135999</c:v>
                      </c:pt>
                      <c:pt idx="905">
                        <c:v>0.81941110337911505</c:v>
                      </c:pt>
                      <c:pt idx="906">
                        <c:v>0.22623980699667401</c:v>
                      </c:pt>
                      <c:pt idx="907">
                        <c:v>-0.44177943053546298</c:v>
                      </c:pt>
                      <c:pt idx="908">
                        <c:v>-0.96364277597780101</c:v>
                      </c:pt>
                      <c:pt idx="909">
                        <c:v>-1.16669981256095</c:v>
                      </c:pt>
                      <c:pt idx="910">
                        <c:v>-0.98377226018499597</c:v>
                      </c:pt>
                      <c:pt idx="911">
                        <c:v>-0.47537887041987398</c:v>
                      </c:pt>
                      <c:pt idx="912">
                        <c:v>0.19028626647626401</c:v>
                      </c:pt>
                      <c:pt idx="913">
                        <c:v>0.79299813505122596</c:v>
                      </c:pt>
                      <c:pt idx="914">
                        <c:v>1.13335883504984</c:v>
                      </c:pt>
                      <c:pt idx="915">
                        <c:v>1.09876529285173</c:v>
                      </c:pt>
                      <c:pt idx="916">
                        <c:v>0.70066224687386003</c:v>
                      </c:pt>
                      <c:pt idx="917">
                        <c:v>7.0755932868387494E-2</c:v>
                      </c:pt>
                      <c:pt idx="918">
                        <c:v>-0.58255888722459304</c:v>
                      </c:pt>
                      <c:pt idx="919">
                        <c:v>-1.04314310925877</c:v>
                      </c:pt>
                      <c:pt idx="920">
                        <c:v>-1.15861956670961</c:v>
                      </c:pt>
                      <c:pt idx="921">
                        <c:v>-0.89078465957317599</c:v>
                      </c:pt>
                      <c:pt idx="922">
                        <c:v>-0.32824742457592399</c:v>
                      </c:pt>
                      <c:pt idx="923">
                        <c:v>0.34288539421043301</c:v>
                      </c:pt>
                      <c:pt idx="924">
                        <c:v>0.90057988334302996</c:v>
                      </c:pt>
                      <c:pt idx="925">
                        <c:v>1.1603314463222101</c:v>
                      </c:pt>
                      <c:pt idx="926">
                        <c:v>1.0362052958199801</c:v>
                      </c:pt>
                      <c:pt idx="927">
                        <c:v>0.56926664901133195</c:v>
                      </c:pt>
                      <c:pt idx="928">
                        <c:v>-8.6005064419281796E-2</c:v>
                      </c:pt>
                      <c:pt idx="929">
                        <c:v>-0.71282333242984697</c:v>
                      </c:pt>
                      <c:pt idx="930">
                        <c:v>-1.1038150253383701</c:v>
                      </c:pt>
                      <c:pt idx="931">
                        <c:v>-1.1296265885724599</c:v>
                      </c:pt>
                      <c:pt idx="932">
                        <c:v>-0.78171866563438197</c:v>
                      </c:pt>
                      <c:pt idx="933">
                        <c:v>-0.17519121212975</c:v>
                      </c:pt>
                      <c:pt idx="934">
                        <c:v>0.48929554442364998</c:v>
                      </c:pt>
                      <c:pt idx="935">
                        <c:v>0.99190643748534202</c:v>
                      </c:pt>
                      <c:pt idx="936">
                        <c:v>1.1663604264001699</c:v>
                      </c:pt>
                      <c:pt idx="937">
                        <c:v>0.95494210701828597</c:v>
                      </c:pt>
                      <c:pt idx="938">
                        <c:v>0.42759596053906102</c:v>
                      </c:pt>
                      <c:pt idx="939">
                        <c:v>-0.24121369634134401</c:v>
                      </c:pt>
                      <c:pt idx="940">
                        <c:v>-0.83022153236658403</c:v>
                      </c:pt>
                      <c:pt idx="941">
                        <c:v>-1.1445634145060399</c:v>
                      </c:pt>
                      <c:pt idx="942">
                        <c:v>-1.0802441926241599</c:v>
                      </c:pt>
                      <c:pt idx="943">
                        <c:v>-0.65854288652788795</c:v>
                      </c:pt>
                      <c:pt idx="944">
                        <c:v>-1.8972851362101299E-2</c:v>
                      </c:pt>
                      <c:pt idx="945">
                        <c:v>0.62687405824530995</c:v>
                      </c:pt>
                      <c:pt idx="946">
                        <c:v>1.06532938083441</c:v>
                      </c:pt>
                      <c:pt idx="947">
                        <c:v>1.15133695401923</c:v>
                      </c:pt>
                      <c:pt idx="948">
                        <c:v>0.85644250239345099</c:v>
                      </c:pt>
                      <c:pt idx="949">
                        <c:v>0.278207294478589</c:v>
                      </c:pt>
                      <c:pt idx="950">
                        <c:v>-0.39206849409699501</c:v>
                      </c:pt>
                      <c:pt idx="951">
                        <c:v>-0.93263448508060998</c:v>
                      </c:pt>
                      <c:pt idx="952">
                        <c:v>-1.1646527806782001</c:v>
                      </c:pt>
                      <c:pt idx="953">
                        <c:v>-1.0113637161559701</c:v>
                      </c:pt>
                      <c:pt idx="954">
                        <c:v>-0.523480607762421</c:v>
                      </c:pt>
                      <c:pt idx="955">
                        <c:v>0.13758796362674899</c:v>
                      </c:pt>
                      <c:pt idx="956">
                        <c:v>0.75313768516744894</c:v>
                      </c:pt>
                      <c:pt idx="957">
                        <c:v>1.11952345149934</c:v>
                      </c:pt>
                      <c:pt idx="958">
                        <c:v>1.1155321983059701</c:v>
                      </c:pt>
                      <c:pt idx="959">
                        <c:v>0.74248436997806</c:v>
                      </c:pt>
                      <c:pt idx="960">
                        <c:v>0.12379707100901199</c:v>
                      </c:pt>
                      <c:pt idx="961">
                        <c:v>-0.53584657427395099</c:v>
                      </c:pt>
                      <c:pt idx="962">
                        <c:v>-1.0182136677914999</c:v>
                      </c:pt>
                      <c:pt idx="963">
                        <c:v>-1.1637205168795699</c:v>
                      </c:pt>
                      <c:pt idx="964">
                        <c:v>-0.92422843090725704</c:v>
                      </c:pt>
                      <c:pt idx="965">
                        <c:v>-0.37896966256523801</c:v>
                      </c:pt>
                      <c:pt idx="966">
                        <c:v>0.29166535754115402</c:v>
                      </c:pt>
                      <c:pt idx="967">
                        <c:v>0.865807404963432</c:v>
                      </c:pt>
                      <c:pt idx="968">
                        <c:v>1.1535104629175801</c:v>
                      </c:pt>
                      <c:pt idx="969">
                        <c:v>1.05959242425731</c:v>
                      </c:pt>
                      <c:pt idx="970">
                        <c:v>0.61512461954938902</c:v>
                      </c:pt>
                      <c:pt idx="971">
                        <c:v>-3.2847652099634798E-2</c:v>
                      </c:pt>
                      <c:pt idx="972">
                        <c:v>-0.66995278606898301</c:v>
                      </c:pt>
                      <c:pt idx="973">
                        <c:v>-1.08541440216952</c:v>
                      </c:pt>
                      <c:pt idx="974">
                        <c:v>-1.1417834501894</c:v>
                      </c:pt>
                      <c:pt idx="975">
                        <c:v>-0.82041110238758896</c:v>
                      </c:pt>
                      <c:pt idx="976">
                        <c:v>-0.227618429731585</c:v>
                      </c:pt>
                      <c:pt idx="977">
                        <c:v>0.44047828008426598</c:v>
                      </c:pt>
                      <c:pt idx="978">
                        <c:v>0.962849563313674</c:v>
                      </c:pt>
                      <c:pt idx="979">
                        <c:v>1.16667695982609</c:v>
                      </c:pt>
                      <c:pt idx="980">
                        <c:v>0.98452732785330499</c:v>
                      </c:pt>
                      <c:pt idx="981">
                        <c:v>0.47666205603106299</c:v>
                      </c:pt>
                      <c:pt idx="982">
                        <c:v>-0.18889948503607701</c:v>
                      </c:pt>
                      <c:pt idx="983">
                        <c:v>-0.79196655297364804</c:v>
                      </c:pt>
                      <c:pt idx="984">
                        <c:v>-1.1330237353110899</c:v>
                      </c:pt>
                      <c:pt idx="985">
                        <c:v>-1.09923753801767</c:v>
                      </c:pt>
                      <c:pt idx="986">
                        <c:v>-0.70178560193501205</c:v>
                      </c:pt>
                      <c:pt idx="987">
                        <c:v>-7.21587531765705E-2</c:v>
                      </c:pt>
                      <c:pt idx="988">
                        <c:v>0.58134070307261199</c:v>
                      </c:pt>
                      <c:pt idx="989">
                        <c:v>1.04251257864946</c:v>
                      </c:pt>
                      <c:pt idx="990">
                        <c:v>1.1587852909432399</c:v>
                      </c:pt>
                      <c:pt idx="991">
                        <c:v>0.89169181135020203</c:v>
                      </c:pt>
                      <c:pt idx="992">
                        <c:v>0.32959588676079599</c:v>
                      </c:pt>
                      <c:pt idx="993">
                        <c:v>-0.34154173947656702</c:v>
                      </c:pt>
                      <c:pt idx="994">
                        <c:v>-0.89968556344795503</c:v>
                      </c:pt>
                      <c:pt idx="995">
                        <c:v>-1.16018233317177</c:v>
                      </c:pt>
                      <c:pt idx="996">
                        <c:v>-1.03685072119391</c:v>
                      </c:pt>
                      <c:pt idx="997">
                        <c:v>-0.57049308390661502</c:v>
                      </c:pt>
                      <c:pt idx="998">
                        <c:v>8.4603367019801798E-2</c:v>
                      </c:pt>
                      <c:pt idx="999">
                        <c:v>0.71171010243232002</c:v>
                      </c:pt>
                      <c:pt idx="1000">
                        <c:v>1.1033585576703699</c:v>
                      </c:pt>
                      <c:pt idx="1001">
                        <c:v>1.1299778985023401</c:v>
                      </c:pt>
                      <c:pt idx="1002">
                        <c:v>0.78276152770511498</c:v>
                      </c:pt>
                      <c:pt idx="1003">
                        <c:v>0.17658061155400301</c:v>
                      </c:pt>
                      <c:pt idx="1004">
                        <c:v>-0.48801926895699999</c:v>
                      </c:pt>
                      <c:pt idx="1005">
                        <c:v>-0.99116552197585905</c:v>
                      </c:pt>
                      <c:pt idx="1006">
                        <c:v>-1.1663999912852601</c:v>
                      </c:pt>
                      <c:pt idx="1007">
                        <c:v>-0.95574906286755301</c:v>
                      </c:pt>
                      <c:pt idx="1008">
                        <c:v>-0.42890333849004803</c:v>
                      </c:pt>
                      <c:pt idx="1009">
                        <c:v>0.239838422063855</c:v>
                      </c:pt>
                      <c:pt idx="1010">
                        <c:v>0.82923334998770404</c:v>
                      </c:pt>
                      <c:pt idx="1011">
                        <c:v>1.14428924888259</c:v>
                      </c:pt>
                      <c:pt idx="1012">
                        <c:v>1.08077474721245</c:v>
                      </c:pt>
                      <c:pt idx="1013">
                        <c:v>0.65970263554798203</c:v>
                      </c:pt>
                      <c:pt idx="1014">
                        <c:v>2.0378109787042201E-2</c:v>
                      </c:pt>
                      <c:pt idx="1015">
                        <c:v>-0.62568819843176204</c:v>
                      </c:pt>
                      <c:pt idx="1016">
                        <c:v>-1.0647552430112099</c:v>
                      </c:pt>
                      <c:pt idx="1017">
                        <c:v>-1.1515644828056699</c:v>
                      </c:pt>
                      <c:pt idx="1018">
                        <c:v>-0.85739642340952105</c:v>
                      </c:pt>
                      <c:pt idx="1019">
                        <c:v>-0.27957201770920898</c:v>
                      </c:pt>
                      <c:pt idx="1020">
                        <c:v>0.39074446622595499</c:v>
                      </c:pt>
                      <c:pt idx="1021">
                        <c:v>0.93178918671296196</c:v>
                      </c:pt>
                      <c:pt idx="1022">
                        <c:v>1.1645658657057301</c:v>
                      </c:pt>
                      <c:pt idx="1023">
                        <c:v>1.0120639390530399</c:v>
                      </c:pt>
                      <c:pt idx="1024">
                        <c:v>0.52473631061308201</c:v>
                      </c:pt>
                      <c:pt idx="1025">
                        <c:v>-0.13619221069010201</c:v>
                      </c:pt>
                      <c:pt idx="1026">
                        <c:v>-0.752063645417272</c:v>
                      </c:pt>
                      <c:pt idx="1027">
                        <c:v>-1.1191264543761901</c:v>
                      </c:pt>
                      <c:pt idx="1028">
                        <c:v>-1.1159435841680301</c:v>
                      </c:pt>
                      <c:pt idx="1029">
                        <c:v>-0.74356803817531503</c:v>
                      </c:pt>
                      <c:pt idx="1030">
                        <c:v>-0.12519450667839699</c:v>
                      </c:pt>
                      <c:pt idx="1031">
                        <c:v>0.53459769111131406</c:v>
                      </c:pt>
                      <c:pt idx="1032">
                        <c:v>1.01752651081478</c:v>
                      </c:pt>
                      <c:pt idx="1033">
                        <c:v>1.1638224213470301</c:v>
                      </c:pt>
                      <c:pt idx="1034">
                        <c:v>0.92508568330195795</c:v>
                      </c:pt>
                      <c:pt idx="1035">
                        <c:v>0.38029865419054198</c:v>
                      </c:pt>
                      <c:pt idx="1036">
                        <c:v>-0.29030430301059801</c:v>
                      </c:pt>
                      <c:pt idx="1037">
                        <c:v>-0.86486457136904005</c:v>
                      </c:pt>
                      <c:pt idx="1038">
                        <c:v>-1.1532977721722899</c:v>
                      </c:pt>
                      <c:pt idx="1039">
                        <c:v>-1.06018024180485</c:v>
                      </c:pt>
                      <c:pt idx="1040">
                        <c:v>-0.61631847504515103</c:v>
                      </c:pt>
                      <c:pt idx="1041">
                        <c:v>3.1442727282358203E-2</c:v>
                      </c:pt>
                      <c:pt idx="1042">
                        <c:v>0.66880158957760405</c:v>
                      </c:pt>
                      <c:pt idx="1043">
                        <c:v>1.08489778955891</c:v>
                      </c:pt>
                      <c:pt idx="1044">
                        <c:v>1.1420723347520001</c:v>
                      </c:pt>
                      <c:pt idx="1045">
                        <c:v>0.82140991113365802</c:v>
                      </c:pt>
                      <c:pt idx="1046">
                        <c:v>0.228996722234937</c:v>
                      </c:pt>
                      <c:pt idx="1047">
                        <c:v>-0.43917649058175201</c:v>
                      </c:pt>
                      <c:pt idx="1048">
                        <c:v>-0.96205495373572802</c:v>
                      </c:pt>
                      <c:pt idx="1049">
                        <c:v>-1.1666524144622501</c:v>
                      </c:pt>
                      <c:pt idx="1050">
                        <c:v>-0.98528096715750801</c:v>
                      </c:pt>
                      <c:pt idx="1051">
                        <c:v>-0.47794455009532</c:v>
                      </c:pt>
                      <c:pt idx="1052">
                        <c:v>0.18751242953811001</c:v>
                      </c:pt>
                      <c:pt idx="1053">
                        <c:v>0.79093382190155304</c:v>
                      </c:pt>
                      <c:pt idx="1054">
                        <c:v>1.1326869917678499</c:v>
                      </c:pt>
                      <c:pt idx="1055">
                        <c:v>1.0997081883965401</c:v>
                      </c:pt>
                      <c:pt idx="1056">
                        <c:v>0.70290793883726399</c:v>
                      </c:pt>
                      <c:pt idx="1057">
                        <c:v>7.3561468795832793E-2</c:v>
                      </c:pt>
                      <c:pt idx="1058">
                        <c:v>-0.58012167550465099</c:v>
                      </c:pt>
                      <c:pt idx="1059">
                        <c:v>-1.04188053555034</c:v>
                      </c:pt>
                      <c:pt idx="1060">
                        <c:v>-1.1589493339972201</c:v>
                      </c:pt>
                      <c:pt idx="1061">
                        <c:v>-0.89259766944992103</c:v>
                      </c:pt>
                      <c:pt idx="1062">
                        <c:v>-0.33094387076385801</c:v>
                      </c:pt>
                      <c:pt idx="1063">
                        <c:v>0.34019758922983201</c:v>
                      </c:pt>
                      <c:pt idx="1064">
                        <c:v>0.89878993827814202</c:v>
                      </c:pt>
                      <c:pt idx="1065">
                        <c:v>1.16003153681482</c:v>
                      </c:pt>
                      <c:pt idx="1066">
                        <c:v>1.03749464229225</c:v>
                      </c:pt>
                      <c:pt idx="1067">
                        <c:v>0.57171869112366003</c:v>
                      </c:pt>
                      <c:pt idx="1068">
                        <c:v>-8.3201546876605401E-2</c:v>
                      </c:pt>
                      <c:pt idx="1069">
                        <c:v>-0.71059583987709796</c:v>
                      </c:pt>
                      <c:pt idx="1070">
                        <c:v>-1.10290048923652</c:v>
                      </c:pt>
                      <c:pt idx="1071">
                        <c:v>-1.1303275690466701</c:v>
                      </c:pt>
                      <c:pt idx="1072">
                        <c:v>-0.78380325413599405</c:v>
                      </c:pt>
                      <c:pt idx="1073">
                        <c:v>-0.17796975479311</c:v>
                      </c:pt>
                      <c:pt idx="1074">
                        <c:v>0.48674228546623599</c:v>
                      </c:pt>
                      <c:pt idx="1075">
                        <c:v>0.99042316847156697</c:v>
                      </c:pt>
                      <c:pt idx="1076">
                        <c:v>1.16643786394319</c:v>
                      </c:pt>
                      <c:pt idx="1077">
                        <c:v>0.95655463210464098</c:v>
                      </c:pt>
                      <c:pt idx="1078">
                        <c:v>0.43021009418302802</c:v>
                      </c:pt>
                      <c:pt idx="1079">
                        <c:v>-0.238462799826024</c:v>
                      </c:pt>
                      <c:pt idx="1080">
                        <c:v>-0.82824396454709104</c:v>
                      </c:pt>
                      <c:pt idx="1081">
                        <c:v>-1.1440134231104899</c:v>
                      </c:pt>
                      <c:pt idx="1082">
                        <c:v>-1.08130373379977</c:v>
                      </c:pt>
                      <c:pt idx="1083">
                        <c:v>-0.66086142746343601</c:v>
                      </c:pt>
                      <c:pt idx="1084">
                        <c:v>-2.1783338647175798E-2</c:v>
                      </c:pt>
                      <c:pt idx="1085">
                        <c:v>0.62450143086223797</c:v>
                      </c:pt>
                      <c:pt idx="1086">
                        <c:v>1.06417956042823</c:v>
                      </c:pt>
                      <c:pt idx="1087">
                        <c:v>1.15179034088847</c:v>
                      </c:pt>
                      <c:pt idx="1088">
                        <c:v>0.85834910050444202</c:v>
                      </c:pt>
                      <c:pt idx="1089">
                        <c:v>0.28093633533337797</c:v>
                      </c:pt>
                      <c:pt idx="1090">
                        <c:v>-0.38941987145801099</c:v>
                      </c:pt>
                      <c:pt idx="1091">
                        <c:v>-0.93094253649441605</c:v>
                      </c:pt>
                      <c:pt idx="1092">
                        <c:v>-1.1644772611670799</c:v>
                      </c:pt>
                      <c:pt idx="1093">
                        <c:v>-1.01276269363555</c:v>
                      </c:pt>
                      <c:pt idx="1094">
                        <c:v>-0.52599125217010101</c:v>
                      </c:pt>
                      <c:pt idx="1095">
                        <c:v>0.13479626016402399</c:v>
                      </c:pt>
                      <c:pt idx="1096">
                        <c:v>0.75098851456420002</c:v>
                      </c:pt>
                      <c:pt idx="1097">
                        <c:v>1.1187278336108999</c:v>
                      </c:pt>
                      <c:pt idx="1098">
                        <c:v>1.11635335100574</c:v>
                      </c:pt>
                      <c:pt idx="1099">
                        <c:v>0.74465062759520395</c:v>
                      </c:pt>
                      <c:pt idx="1100">
                        <c:v>0.12659176071395201</c:v>
                      </c:pt>
                      <c:pt idx="1101">
                        <c:v>-0.53334803234790695</c:v>
                      </c:pt>
                      <c:pt idx="1102">
                        <c:v>-1.01683787759833</c:v>
                      </c:pt>
                      <c:pt idx="1103">
                        <c:v>-1.1639226373269</c:v>
                      </c:pt>
                      <c:pt idx="1104">
                        <c:v>-0.92594159357112404</c:v>
                      </c:pt>
                      <c:pt idx="1105">
                        <c:v>-0.38162709407385098</c:v>
                      </c:pt>
                      <c:pt idx="1106">
                        <c:v>0.28894282730306098</c:v>
                      </c:pt>
                      <c:pt idx="1107">
                        <c:v>0.86392048301862101</c:v>
                      </c:pt>
                      <c:pt idx="1108">
                        <c:v>1.15308340820873</c:v>
                      </c:pt>
                      <c:pt idx="1109">
                        <c:v>1.0607665212300701</c:v>
                      </c:pt>
                      <c:pt idx="1110">
                        <c:v>0.61751143637864503</c:v>
                      </c:pt>
                      <c:pt idx="1111">
                        <c:v>-3.0037756847461398E-2</c:v>
                      </c:pt>
                      <c:pt idx="1112">
                        <c:v>-0.66764942278071404</c:v>
                      </c:pt>
                      <c:pt idx="1113">
                        <c:v>-1.0843796029655699</c:v>
                      </c:pt>
                      <c:pt idx="1114">
                        <c:v>-1.14235956238229</c:v>
                      </c:pt>
                      <c:pt idx="1115">
                        <c:v>-0.82240752816833396</c:v>
                      </c:pt>
                      <c:pt idx="1116">
                        <c:v>-0.23037468250721599</c:v>
                      </c:pt>
                      <c:pt idx="1117">
                        <c:v>0.43787406391681799</c:v>
                      </c:pt>
                      <c:pt idx="1118">
                        <c:v>0.96125894839694104</c:v>
                      </c:pt>
                      <c:pt idx="1119">
                        <c:v>1.1666261765050401</c:v>
                      </c:pt>
                      <c:pt idx="1120">
                        <c:v>0.98603317700428506</c:v>
                      </c:pt>
                      <c:pt idx="1121">
                        <c:v>0.47922635075174602</c:v>
                      </c:pt>
                      <c:pt idx="1122">
                        <c:v>-0.186125101994983</c:v>
                      </c:pt>
                      <c:pt idx="1123">
                        <c:v>-0.78989994333314095</c:v>
                      </c:pt>
                      <c:pt idx="1124">
                        <c:v>-1.13234860490865</c:v>
                      </c:pt>
                      <c:pt idx="1125">
                        <c:v>-1.1001772433055701</c:v>
                      </c:pt>
                      <c:pt idx="1126">
                        <c:v>-0.70402925595210597</c:v>
                      </c:pt>
                      <c:pt idx="1127">
                        <c:v>-7.4964077691229994E-2</c:v>
                      </c:pt>
                      <c:pt idx="1128">
                        <c:v>0.57890180628905896</c:v>
                      </c:pt>
                      <c:pt idx="1129">
                        <c:v>1.04124698087832</c:v>
                      </c:pt>
                      <c:pt idx="1130">
                        <c:v>1.1591116956335401</c:v>
                      </c:pt>
                      <c:pt idx="1131">
                        <c:v>0.89350223255818895</c:v>
                      </c:pt>
                      <c:pt idx="1132">
                        <c:v>0.33229137462956498</c:v>
                      </c:pt>
                      <c:pt idx="1133">
                        <c:v>-0.338852945420209</c:v>
                      </c:pt>
                      <c:pt idx="1134">
                        <c:v>-0.89789300913314396</c:v>
                      </c:pt>
                      <c:pt idx="1135">
                        <c:v>-1.1598790574701501</c:v>
                      </c:pt>
                      <c:pt idx="1136">
                        <c:v>-1.03813705818088</c:v>
                      </c:pt>
                      <c:pt idx="1137">
                        <c:v>-0.57294346888445702</c:v>
                      </c:pt>
                      <c:pt idx="1138">
                        <c:v>8.17996060237349E-2</c:v>
                      </c:pt>
                      <c:pt idx="1139">
                        <c:v>0.70948054638097602</c:v>
                      </c:pt>
                      <c:pt idx="1140">
                        <c:v>1.1024408207013501</c:v>
                      </c:pt>
                      <c:pt idx="1141">
                        <c:v>1.1306755996981801</c:v>
                      </c:pt>
                      <c:pt idx="1142">
                        <c:v>0.78484384341576896</c:v>
                      </c:pt>
                      <c:pt idx="1143">
                        <c:v>0.179358639831421</c:v>
                      </c:pt>
                      <c:pt idx="1144">
                        <c:v>-0.485464595803902</c:v>
                      </c:pt>
                      <c:pt idx="1145">
                        <c:v>-0.98967937804941097</c:v>
                      </c:pt>
                      <c:pt idx="1146">
                        <c:v>-1.16647404431902</c:v>
                      </c:pt>
                      <c:pt idx="1147">
                        <c:v>-0.95735881356067098</c:v>
                      </c:pt>
                      <c:pt idx="1148">
                        <c:v>-0.43151622572189702</c:v>
                      </c:pt>
                      <c:pt idx="1149">
                        <c:v>0.23708683162349001</c:v>
                      </c:pt>
                      <c:pt idx="1150">
                        <c:v>0.827253377480063</c:v>
                      </c:pt>
                      <c:pt idx="1151">
                        <c:v>1.1437359375899601</c:v>
                      </c:pt>
                      <c:pt idx="1152">
                        <c:v>1.0818311516185599</c:v>
                      </c:pt>
                      <c:pt idx="1153">
                        <c:v>0.66201926059317096</c:v>
                      </c:pt>
                      <c:pt idx="1154">
                        <c:v>2.3188535903912001E-2</c:v>
                      </c:pt>
                      <c:pt idx="1155">
                        <c:v>-0.62331375725840399</c:v>
                      </c:pt>
                      <c:pt idx="1156">
                        <c:v>-1.0636023339207801</c:v>
                      </c:pt>
                      <c:pt idx="1157">
                        <c:v>-1.1520145279399701</c:v>
                      </c:pt>
                      <c:pt idx="1158">
                        <c:v>-0.85930053229623704</c:v>
                      </c:pt>
                      <c:pt idx="1159">
                        <c:v>-0.28230024537185699</c:v>
                      </c:pt>
                      <c:pt idx="1160">
                        <c:v>0.38809471171515098</c:v>
                      </c:pt>
                      <c:pt idx="1161">
                        <c:v>0.93009453565322397</c:v>
                      </c:pt>
                      <c:pt idx="1162">
                        <c:v>1.1643869671908</c:v>
                      </c:pt>
                      <c:pt idx="1163">
                        <c:v>1.01345997888982</c:v>
                      </c:pt>
                      <c:pt idx="1164">
                        <c:v>0.52724543061255602</c:v>
                      </c:pt>
                      <c:pt idx="1165">
                        <c:v>-0.13340011407403901</c:v>
                      </c:pt>
                      <c:pt idx="1166">
                        <c:v>-0.74991229416794503</c:v>
                      </c:pt>
                      <c:pt idx="1167">
                        <c:v>-1.11832758978175</c:v>
                      </c:pt>
                      <c:pt idx="1168">
                        <c:v>-1.11676149822452</c:v>
                      </c:pt>
                      <c:pt idx="1169">
                        <c:v>-0.74573213666689098</c:v>
                      </c:pt>
                      <c:pt idx="1170">
                        <c:v>-0.127988831088656</c:v>
                      </c:pt>
                      <c:pt idx="1171">
                        <c:v>0.53209759979663096</c:v>
                      </c:pt>
                      <c:pt idx="1172">
                        <c:v>1.01614776914118</c:v>
                      </c:pt>
                      <c:pt idx="1173">
                        <c:v>1.1640211646737899</c:v>
                      </c:pt>
                      <c:pt idx="1174">
                        <c:v>0.92679616047307301</c:v>
                      </c:pt>
                      <c:pt idx="1175">
                        <c:v>0.38295498028797498</c:v>
                      </c:pt>
                      <c:pt idx="1176">
                        <c:v>-0.287580932393662</c:v>
                      </c:pt>
                      <c:pt idx="1177">
                        <c:v>-0.862975141282047</c:v>
                      </c:pt>
                      <c:pt idx="1178">
                        <c:v>-1.1528673713378701</c:v>
                      </c:pt>
                      <c:pt idx="1179">
                        <c:v>-1.0613512616824501</c:v>
                      </c:pt>
                      <c:pt idx="1180">
                        <c:v>-0.61870350181922096</c:v>
                      </c:pt>
                      <c:pt idx="1181">
                        <c:v>2.8632742833557798E-2</c:v>
                      </c:pt>
                      <c:pt idx="1182">
                        <c:v>0.66649628735010802</c:v>
                      </c:pt>
                      <c:pt idx="1183">
                        <c:v>1.0838598431412301</c:v>
                      </c:pt>
                      <c:pt idx="1184">
                        <c:v>1.1426451326636</c:v>
                      </c:pt>
                      <c:pt idx="1185">
                        <c:v>0.82340395204435501</c:v>
                      </c:pt>
                      <c:pt idx="1186">
                        <c:v>0.231752308549</c:v>
                      </c:pt>
                      <c:pt idx="1187">
                        <c:v>-0.43657100197891702</c:v>
                      </c:pt>
                      <c:pt idx="1188">
                        <c:v>-0.96046154845201703</c:v>
                      </c:pt>
                      <c:pt idx="1189">
                        <c:v>-1.1665982459925099</c:v>
                      </c:pt>
                      <c:pt idx="1190">
                        <c:v>-0.98678395630218096</c:v>
                      </c:pt>
                      <c:pt idx="1191">
                        <c:v>-0.48050745614080898</c:v>
                      </c:pt>
                      <c:pt idx="1192">
                        <c:v>0.184737504419315</c:v>
                      </c:pt>
                      <c:pt idx="1193">
                        <c:v>0.78886491876827802</c:v>
                      </c:pt>
                      <c:pt idx="1194">
                        <c:v>1.1320085752244899</c:v>
                      </c:pt>
                      <c:pt idx="1195">
                        <c:v>1.1006447020641501</c:v>
                      </c:pt>
                      <c:pt idx="1196">
                        <c:v>0.705149551652823</c:v>
                      </c:pt>
                      <c:pt idx="1197">
                        <c:v>7.6366577827972598E-2</c:v>
                      </c:pt>
                      <c:pt idx="1198">
                        <c:v>-0.57768109719586902</c:v>
                      </c:pt>
                      <c:pt idx="1199">
                        <c:v>-1.04061191555271</c:v>
                      </c:pt>
                      <c:pt idx="1200">
                        <c:v>-1.1592723756166401</c:v>
                      </c:pt>
                      <c:pt idx="1201">
                        <c:v>-0.89440549936274105</c:v>
                      </c:pt>
                      <c:pt idx="1202">
                        <c:v>-0.33363839640307102</c:v>
                      </c:pt>
                      <c:pt idx="1203">
                        <c:v>0.337507809998778</c:v>
                      </c:pt>
                      <c:pt idx="1204">
                        <c:v>0.896994777314152</c:v>
                      </c:pt>
                      <c:pt idx="1205">
                        <c:v>1.15972489535898</c:v>
                      </c:pt>
                      <c:pt idx="1206">
                        <c:v>1.03877796792781</c:v>
                      </c:pt>
                      <c:pt idx="1207">
                        <c:v>0.57416741541185201</c:v>
                      </c:pt>
                      <c:pt idx="1208">
                        <c:v>-8.0397546495010602E-2</c:v>
                      </c:pt>
                      <c:pt idx="1209">
                        <c:v>-0.70836422356193096</c:v>
                      </c:pt>
                      <c:pt idx="1210">
                        <c:v>-1.10197955273172</c:v>
                      </c:pt>
                      <c:pt idx="1211">
                        <c:v>-1.1310219899518801</c:v>
                      </c:pt>
                      <c:pt idx="1212">
                        <c:v>-0.78588329403454404</c:v>
                      </c:pt>
                      <c:pt idx="1213">
                        <c:v>-0.18074726465405699</c:v>
                      </c:pt>
                      <c:pt idx="1214">
                        <c:v>0.48418620182356298</c:v>
                      </c:pt>
                      <c:pt idx="1215">
                        <c:v>0.98893415178842203</c:v>
                      </c:pt>
                      <c:pt idx="1216">
                        <c:v>1.16650853236025</c:v>
                      </c:pt>
                      <c:pt idx="1217">
                        <c:v>0.95816160606900203</c:v>
                      </c:pt>
                      <c:pt idx="1218">
                        <c:v>0.432821731211952</c:v>
                      </c:pt>
                      <c:pt idx="1219">
                        <c:v>-0.23571051945239499</c:v>
                      </c:pt>
                      <c:pt idx="1220">
                        <c:v>-0.82626159022396395</c:v>
                      </c:pt>
                      <c:pt idx="1221">
                        <c:v>-1.1434567927235599</c:v>
                      </c:pt>
                      <c:pt idx="1222">
                        <c:v>-1.08235699990368</c:v>
                      </c:pt>
                      <c:pt idx="1223">
                        <c:v>-0.66317613325749603</c:v>
                      </c:pt>
                      <c:pt idx="1224">
                        <c:v>-2.4593699518308299E-2</c:v>
                      </c:pt>
                      <c:pt idx="1225">
                        <c:v>0.62212517934357403</c:v>
                      </c:pt>
                      <c:pt idx="1226">
                        <c:v>1.06302356432624</c:v>
                      </c:pt>
                      <c:pt idx="1227">
                        <c:v>1.1522370436349301</c:v>
                      </c:pt>
                      <c:pt idx="1228">
                        <c:v>0.86025071740437897</c:v>
                      </c:pt>
                      <c:pt idx="1229">
                        <c:v>0.28366374584560899</c:v>
                      </c:pt>
                      <c:pt idx="1230">
                        <c:v>-0.38676898891980899</c:v>
                      </c:pt>
                      <c:pt idx="1231">
                        <c:v>-0.929245185419596</c:v>
                      </c:pt>
                      <c:pt idx="1232">
                        <c:v>-1.16429498390787</c:v>
                      </c:pt>
                      <c:pt idx="1233">
                        <c:v>-1.0141557938040699</c:v>
                      </c:pt>
                      <c:pt idx="1234">
                        <c:v>-0.52849884412099002</c:v>
                      </c:pt>
                      <c:pt idx="1235">
                        <c:v>0.13200377444556199</c:v>
                      </c:pt>
                      <c:pt idx="1236">
                        <c:v>0.74883498578979801</c:v>
                      </c:pt>
                      <c:pt idx="1237">
                        <c:v>1.1179257234694999</c:v>
                      </c:pt>
                      <c:pt idx="1238">
                        <c:v>1.11716802523227</c:v>
                      </c:pt>
                      <c:pt idx="1239">
                        <c:v>0.74681256382141104</c:v>
                      </c:pt>
                      <c:pt idx="1240">
                        <c:v>0.129385715775753</c:v>
                      </c:pt>
                      <c:pt idx="1241">
                        <c:v>-0.53084639527186595</c:v>
                      </c:pt>
                      <c:pt idx="1242">
                        <c:v>-1.0154561864446701</c:v>
                      </c:pt>
                      <c:pt idx="1243">
                        <c:v>-1.16411800324474</c:v>
                      </c:pt>
                      <c:pt idx="1244">
                        <c:v>-0.92764938276806796</c:v>
                      </c:pt>
                      <c:pt idx="1245">
                        <c:v>-0.38428231090652598</c:v>
                      </c:pt>
                      <c:pt idx="1246">
                        <c:v>0.28621862025851003</c:v>
                      </c:pt>
                      <c:pt idx="1247">
                        <c:v>0.86202854753074198</c:v>
                      </c:pt>
                      <c:pt idx="1248">
                        <c:v>1.1526496618731099</c:v>
                      </c:pt>
                      <c:pt idx="1249">
                        <c:v>1.0619344623136799</c:v>
                      </c:pt>
                      <c:pt idx="1250">
                        <c:v>0.61989466963719198</c:v>
                      </c:pt>
                      <c:pt idx="1251">
                        <c:v>-2.7227687278926001E-2</c:v>
                      </c:pt>
                      <c:pt idx="1252">
                        <c:v>-0.66534218495866004</c:v>
                      </c:pt>
                      <c:pt idx="1253">
                        <c:v>-1.08333851083993</c:v>
                      </c:pt>
                      <c:pt idx="1254">
                        <c:v>-1.1429290451815599</c:v>
                      </c:pt>
                      <c:pt idx="1255">
                        <c:v>-0.82439918131590895</c:v>
                      </c:pt>
                      <c:pt idx="1256">
                        <c:v>-0.23312959836174299</c:v>
                      </c:pt>
                      <c:pt idx="1257">
                        <c:v>0.435267306658424</c:v>
                      </c:pt>
                      <c:pt idx="1258">
                        <c:v>0.95966275505798404</c:v>
                      </c:pt>
                      <c:pt idx="1259">
                        <c:v>1.1665686229651899</c:v>
                      </c:pt>
                      <c:pt idx="1260">
                        <c:v>0.98753330396202499</c:v>
                      </c:pt>
                      <c:pt idx="1261">
                        <c:v>0.48178786440398702</c:v>
                      </c:pt>
                      <c:pt idx="1262">
                        <c:v>-0.18334963882412</c:v>
                      </c:pt>
                      <c:pt idx="1263">
                        <c:v>-0.78782874970878602</c:v>
                      </c:pt>
                      <c:pt idx="1264">
                        <c:v>-1.1316669032086399</c:v>
                      </c:pt>
                      <c:pt idx="1265">
                        <c:v>-1.1011105639941501</c:v>
                      </c:pt>
                      <c:pt idx="1266">
                        <c:v>-0.70626882431418103</c:v>
                      </c:pt>
                      <c:pt idx="1267">
                        <c:v>-7.7768967171031905E-2</c:v>
                      </c:pt>
                      <c:pt idx="1268">
                        <c:v>0.57645954999598403</c:v>
                      </c:pt>
                      <c:pt idx="1269">
                        <c:v>1.03997534049479</c:v>
                      </c:pt>
                      <c:pt idx="1270">
                        <c:v>1.1594313737134301</c:v>
                      </c:pt>
                      <c:pt idx="1271">
                        <c:v>0.89530746855293397</c:v>
                      </c:pt>
                      <c:pt idx="1272">
                        <c:v>0.33498493412984498</c:v>
                      </c:pt>
                      <c:pt idx="1273">
                        <c:v>-0.33616218491695099</c:v>
                      </c:pt>
                      <c:pt idx="1274">
                        <c:v>-0.89609524412424701</c:v>
                      </c:pt>
                      <c:pt idx="1275">
                        <c:v>-1.1595690507049401</c:v>
                      </c:pt>
                      <c:pt idx="1276">
                        <c:v>-1.03941737060309</c:v>
                      </c:pt>
                      <c:pt idx="1277">
                        <c:v>-0.57539052893024401</c:v>
                      </c:pt>
                      <c:pt idx="1278">
                        <c:v>7.8995370324424996E-2</c:v>
                      </c:pt>
                      <c:pt idx="1279">
                        <c:v>0.70724687303943301</c:v>
                      </c:pt>
                      <c:pt idx="1280">
                        <c:v>1.1015166859969301</c:v>
                      </c:pt>
                      <c:pt idx="1281">
                        <c:v>1.13136673930525</c:v>
                      </c:pt>
                      <c:pt idx="1282">
                        <c:v>0.78692160448436799</c:v>
                      </c:pt>
                      <c:pt idx="1283">
                        <c:v>0.182135627246515</c:v>
                      </c:pt>
                      <c:pt idx="1284">
                        <c:v>-0.48290710538017101</c:v>
                      </c:pt>
                      <c:pt idx="1285">
                        <c:v>-0.98818749076992196</c:v>
                      </c:pt>
                      <c:pt idx="1286">
                        <c:v>-1.1665413280168599</c:v>
                      </c:pt>
                      <c:pt idx="1287">
                        <c:v>-0.95896300846500804</c:v>
                      </c:pt>
                      <c:pt idx="1288">
                        <c:v>-0.43412660875890202</c:v>
                      </c:pt>
                      <c:pt idx="1289">
                        <c:v>0.23433386530976899</c:v>
                      </c:pt>
                      <c:pt idx="1290">
                        <c:v>0.82526860421759696</c:v>
                      </c:pt>
                      <c:pt idx="1291">
                        <c:v>1.1431759889162401</c:v>
                      </c:pt>
                      <c:pt idx="1292">
                        <c:v>1.0828812778922801</c:v>
                      </c:pt>
                      <c:pt idx="1293">
                        <c:v>0.66433204377778998</c:v>
                      </c:pt>
                      <c:pt idx="1294">
                        <c:v>2.59988274518691E-2</c:v>
                      </c:pt>
                      <c:pt idx="1295">
                        <c:v>-0.62093569884204003</c:v>
                      </c:pt>
                      <c:pt idx="1296">
                        <c:v>-1.06244325248426</c:v>
                      </c:pt>
                      <c:pt idx="1297">
                        <c:v>-1.1524578876504901</c:v>
                      </c:pt>
                      <c:pt idx="1298">
                        <c:v>-0.86119965445041802</c:v>
                      </c:pt>
                      <c:pt idx="1299">
                        <c:v>-0.28502683477658303</c:v>
                      </c:pt>
                      <c:pt idx="1300">
                        <c:v>0.38544270499523298</c:v>
                      </c:pt>
                      <c:pt idx="1301">
                        <c:v>0.92839448702593896</c:v>
                      </c:pt>
                      <c:pt idx="1302">
                        <c:v>1.16420131145175</c:v>
                      </c:pt>
                      <c:pt idx="1303">
                        <c:v>1.0148501373688801</c:v>
                      </c:pt>
                      <c:pt idx="1304">
                        <c:v>0.52975149087705198</c:v>
                      </c:pt>
                      <c:pt idx="1305">
                        <c:v>-0.130607243304287</c:v>
                      </c:pt>
                      <c:pt idx="1306">
                        <c:v>-0.74775659099293501</c:v>
                      </c:pt>
                      <c:pt idx="1307">
                        <c:v>-1.1175222352571501</c:v>
                      </c:pt>
                      <c:pt idx="1308">
                        <c:v>-1.11757293143922</c:v>
                      </c:pt>
                      <c:pt idx="1309">
                        <c:v>-0.74789190749136902</c:v>
                      </c:pt>
                      <c:pt idx="1310">
                        <c:v>-0.130782412748364</c:v>
                      </c:pt>
                      <c:pt idx="1311">
                        <c:v>0.52959442058875605</c:v>
                      </c:pt>
                      <c:pt idx="1312">
                        <c:v>1.0147631305120901</c:v>
                      </c:pt>
                      <c:pt idx="1313">
                        <c:v>1.1642131528992901</c:v>
                      </c:pt>
                      <c:pt idx="1314">
                        <c:v>0.92850125921808402</c:v>
                      </c:pt>
                      <c:pt idx="1315">
                        <c:v>0.38560908400354599</c:v>
                      </c:pt>
                      <c:pt idx="1316">
                        <c:v>-0.28485589287393598</c:v>
                      </c:pt>
                      <c:pt idx="1317">
                        <c:v>-0.86108070313794705</c:v>
                      </c:pt>
                      <c:pt idx="1318">
                        <c:v>-1.1524302801303701</c:v>
                      </c:pt>
                      <c:pt idx="1319">
                        <c:v>-1.0625161222775501</c:v>
                      </c:pt>
                      <c:pt idx="1320">
                        <c:v>-0.62108493810450804</c:v>
                      </c:pt>
                      <c:pt idx="1321">
                        <c:v>2.5822592221904899E-2</c:v>
                      </c:pt>
                      <c:pt idx="1322">
                        <c:v>0.66418711728064495</c:v>
                      </c:pt>
                      <c:pt idx="1323">
                        <c:v>1.0828156068181201</c:v>
                      </c:pt>
                      <c:pt idx="1324">
                        <c:v>1.14321129952429</c:v>
                      </c:pt>
                      <c:pt idx="1325">
                        <c:v>0.825393214539201</c:v>
                      </c:pt>
                      <c:pt idx="1326">
                        <c:v>0.23450654994738601</c:v>
                      </c:pt>
                      <c:pt idx="1327">
                        <c:v>-0.43396297984700299</c:v>
                      </c:pt>
                      <c:pt idx="1328">
                        <c:v>-0.95886256937366598</c:v>
                      </c:pt>
                      <c:pt idx="1329">
                        <c:v>-1.1665373074660701</c:v>
                      </c:pt>
                      <c:pt idx="1330">
                        <c:v>-0.98828121889672704</c:v>
                      </c:pt>
                      <c:pt idx="1331">
                        <c:v>-0.48306757368340703</c:v>
                      </c:pt>
                      <c:pt idx="1332">
                        <c:v>0.18196150722319099</c:v>
                      </c:pt>
                      <c:pt idx="1333">
                        <c:v>0.78679143765785398</c:v>
                      </c:pt>
                      <c:pt idx="1334">
                        <c:v>1.1313235893567899</c:v>
                      </c:pt>
                      <c:pt idx="1335">
                        <c:v>1.10157482841972</c:v>
                      </c:pt>
                      <c:pt idx="1336">
                        <c:v>0.70738707231211495</c:v>
                      </c:pt>
                      <c:pt idx="1337">
                        <c:v>7.9171243685936699E-2</c:v>
                      </c:pt>
                      <c:pt idx="1338">
                        <c:v>-0.57523716646152501</c:v>
                      </c:pt>
                      <c:pt idx="1339">
                        <c:v>-1.0393372566280601</c:v>
                      </c:pt>
                      <c:pt idx="1340">
                        <c:v>-1.1595886896931999</c:v>
                      </c:pt>
                      <c:pt idx="1341">
                        <c:v>-0.89620813882026695</c:v>
                      </c:pt>
                      <c:pt idx="1342">
                        <c:v>-0.336330985856441</c:v>
                      </c:pt>
                      <c:pt idx="1343">
                        <c:v>0.334816072126849</c:v>
                      </c:pt>
                      <c:pt idx="1344">
                        <c:v>0.89519441086865303</c:v>
                      </c:pt>
                      <c:pt idx="1345">
                        <c:v>1.15941152373417</c:v>
                      </c:pt>
                      <c:pt idx="1346">
                        <c:v>1.0400552652791399</c:v>
                      </c:pt>
                      <c:pt idx="1347">
                        <c:v>0.57661280766524003</c:v>
                      </c:pt>
                      <c:pt idx="1348">
                        <c:v>-7.7593079546536894E-2</c:v>
                      </c:pt>
                      <c:pt idx="1349">
                        <c:v>-0.70612849643475595</c:v>
                      </c:pt>
                      <c:pt idx="1350">
                        <c:v>-1.1010522211684499</c:v>
                      </c:pt>
                      <c:pt idx="1351">
                        <c:v>-1.1317098472581599</c:v>
                      </c:pt>
                      <c:pt idx="1352">
                        <c:v>-0.78795877325894803</c:v>
                      </c:pt>
                      <c:pt idx="1353">
                        <c:v>-0.18352372559428001</c:v>
                      </c:pt>
                      <c:pt idx="1354">
                        <c:v>0.48162730832933298</c:v>
                      </c:pt>
                      <c:pt idx="1355">
                        <c:v>0.98743939607710696</c:v>
                      </c:pt>
                      <c:pt idx="1356">
                        <c:v>1.16657243124125</c:v>
                      </c:pt>
                      <c:pt idx="1357">
                        <c:v>0.95976301958585397</c:v>
                      </c:pt>
                      <c:pt idx="1358">
                        <c:v>0.435430856469738</c:v>
                      </c:pt>
                      <c:pt idx="1359">
                        <c:v>-0.23295687119274799</c:v>
                      </c:pt>
                      <c:pt idx="1360">
                        <c:v>-0.82427442090150405</c:v>
                      </c:pt>
                      <c:pt idx="1361">
                        <c:v>-1.1428935265754501</c:v>
                      </c:pt>
                      <c:pt idx="1362">
                        <c:v>-1.0834039848236301</c:v>
                      </c:pt>
                      <c:pt idx="1363">
                        <c:v>-0.66548699047715199</c:v>
                      </c:pt>
                      <c:pt idx="1364">
                        <c:v>-2.7403917666150499E-2</c:v>
                      </c:pt>
                      <c:pt idx="1365">
                        <c:v>0.61974531747940098</c:v>
                      </c:pt>
                      <c:pt idx="1366">
                        <c:v>1.06186139923687</c:v>
                      </c:pt>
                      <c:pt idx="1367">
                        <c:v>1.1526770596662601</c:v>
                      </c:pt>
                      <c:pt idx="1368">
                        <c:v>0.86214734205771304</c:v>
                      </c:pt>
                      <c:pt idx="1369">
                        <c:v>0.28638951018731901</c:v>
                      </c:pt>
                      <c:pt idx="1370">
                        <c:v>-0.384115861865863</c:v>
                      </c:pt>
                      <c:pt idx="1371">
                        <c:v>-0.92754244170637701</c:v>
                      </c:pt>
                      <c:pt idx="1372">
                        <c:v>-1.1641059499583599</c:v>
                      </c:pt>
                      <c:pt idx="1373">
                        <c:v>-1.0155430085769599</c:v>
                      </c:pt>
                      <c:pt idx="1374">
                        <c:v>-0.53100336906315204</c:v>
                      </c:pt>
                      <c:pt idx="1375">
                        <c:v>0.12921052267658201</c:v>
                      </c:pt>
                      <c:pt idx="1376">
                        <c:v>0.74667711134180204</c:v>
                      </c:pt>
                      <c:pt idx="1377">
                        <c:v>1.1171171257300401</c:v>
                      </c:pt>
                      <c:pt idx="1378">
                        <c:v>1.1179762162578699</c:v>
                      </c:pt>
                      <c:pt idx="1379">
                        <c:v>0.74897016611063605</c:v>
                      </c:pt>
                      <c:pt idx="1380">
                        <c:v>0.13217891998027501</c:v>
                      </c:pt>
                      <c:pt idx="1381">
                        <c:v>-0.52834167756356298</c:v>
                      </c:pt>
                      <c:pt idx="1382">
                        <c:v>-1.0140686023488701</c:v>
                      </c:pt>
                      <c:pt idx="1383">
                        <c:v>-1.1643066134993501</c:v>
                      </c:pt>
                      <c:pt idx="1384">
                        <c:v>-0.92935178858728795</c:v>
                      </c:pt>
                      <c:pt idx="1385">
                        <c:v>-0.38693529765426099</c:v>
                      </c:pt>
                      <c:pt idx="1386">
                        <c:v>0.28349275221687298</c:v>
                      </c:pt>
                      <c:pt idx="1387">
                        <c:v>0.86013160947898504</c:v>
                      </c:pt>
                      <c:pt idx="1388">
                        <c:v>1.15220922642789</c:v>
                      </c:pt>
                      <c:pt idx="1389">
                        <c:v>1.06309624073023</c:v>
                      </c:pt>
                      <c:pt idx="1390">
                        <c:v>0.62227430549442697</c:v>
                      </c:pt>
                      <c:pt idx="1391">
                        <c:v>-2.4417459701288599E-2</c:v>
                      </c:pt>
                      <c:pt idx="1392">
                        <c:v>-0.66303108599206895</c:v>
                      </c:pt>
                      <c:pt idx="1393">
                        <c:v>-1.08229113183438</c:v>
                      </c:pt>
                      <c:pt idx="1394">
                        <c:v>-1.1434918952823201</c:v>
                      </c:pt>
                      <c:pt idx="1395">
                        <c:v>-0.82638605027216805</c:v>
                      </c:pt>
                      <c:pt idx="1396">
                        <c:v>-0.23588316130797199</c:v>
                      </c:pt>
                      <c:pt idx="1397">
                        <c:v>0.43265802343686199</c:v>
                      </c:pt>
                      <c:pt idx="1398">
                        <c:v>0.95806099255990596</c:v>
                      </c:pt>
                      <c:pt idx="1399">
                        <c:v>1.1665042995405599</c:v>
                      </c:pt>
                      <c:pt idx="1400">
                        <c:v>0.989027700021061</c:v>
                      </c:pt>
                      <c:pt idx="1401">
                        <c:v>0.48434658212257198</c:v>
                      </c:pt>
                      <c:pt idx="1402">
                        <c:v>-0.180573111630315</c:v>
                      </c:pt>
                      <c:pt idx="1403">
                        <c:v>-0.78575298412032801</c:v>
                      </c:pt>
                      <c:pt idx="1404">
                        <c:v>-1.13097863416709</c:v>
                      </c:pt>
                      <c:pt idx="1405">
                        <c:v>-1.10203749466721</c:v>
                      </c:pt>
                      <c:pt idx="1406">
                        <c:v>-0.70850429402436399</c:v>
                      </c:pt>
                      <c:pt idx="1407">
                        <c:v>-8.0573405338379894E-2</c:v>
                      </c:pt>
                      <c:pt idx="1408">
                        <c:v>0.57401394836617003</c:v>
                      </c:pt>
                      <c:pt idx="1409">
                        <c:v>1.0386976648783799</c:v>
                      </c:pt>
                      <c:pt idx="1410">
                        <c:v>1.15974432332773</c:v>
                      </c:pt>
                      <c:pt idx="1411">
                        <c:v>0.89710750885812096</c:v>
                      </c:pt>
                      <c:pt idx="1412">
                        <c:v>0.33767654963011801</c:v>
                      </c:pt>
                      <c:pt idx="1413">
                        <c:v>-0.333469473581683</c:v>
                      </c:pt>
                      <c:pt idx="1414">
                        <c:v>-0.89429227885422302</c:v>
                      </c:pt>
                      <c:pt idx="1415">
                        <c:v>-1.1592523146752001</c:v>
                      </c:pt>
                      <c:pt idx="1416">
                        <c:v>-1.04069165103053</c:v>
                      </c:pt>
                      <c:pt idx="1417">
                        <c:v>-0.577834249843314</c:v>
                      </c:pt>
                      <c:pt idx="1418">
                        <c:v>7.6190676195674406E-2</c:v>
                      </c:pt>
                      <c:pt idx="1419">
                        <c:v>0.70500909537035095</c:v>
                      </c:pt>
                      <c:pt idx="1420">
                        <c:v>1.10058615892011</c:v>
                      </c:pt>
                      <c:pt idx="1421">
                        <c:v>1.1320513133127601</c:v>
                      </c:pt>
                      <c:pt idx="1422">
                        <c:v>0.788994798853349</c:v>
                      </c:pt>
                      <c:pt idx="1423">
                        <c:v>0.184911557683613</c:v>
                      </c:pt>
                      <c:pt idx="1424">
                        <c:v>-0.48034681252767297</c:v>
                      </c:pt>
                      <c:pt idx="1425">
                        <c:v>-0.986689868795251</c:v>
                      </c:pt>
                      <c:pt idx="1426">
                        <c:v>-1.16660184198831</c:v>
                      </c:pt>
                      <c:pt idx="1427">
                        <c:v>-0.96056163827094998</c:v>
                      </c:pt>
                      <c:pt idx="1428">
                        <c:v>-0.43673447245236502</c:v>
                      </c:pt>
                      <c:pt idx="1429">
                        <c:v>0.23157953909896301</c:v>
                      </c:pt>
                      <c:pt idx="1430">
                        <c:v>0.82327904171824495</c:v>
                      </c:pt>
                      <c:pt idx="1431">
                        <c:v>1.1426094061109699</c:v>
                      </c:pt>
                      <c:pt idx="1432">
                        <c:v>1.08392511993942</c:v>
                      </c:pt>
                      <c:pt idx="1433">
                        <c:v>0.66664097168007996</c:v>
                      </c:pt>
                      <c:pt idx="1434">
                        <c:v>2.88089681223654E-2</c:v>
                      </c:pt>
                      <c:pt idx="1435">
                        <c:v>-0.61855403698290301</c:v>
                      </c:pt>
                      <c:pt idx="1436">
                        <c:v>-1.0612780054281701</c:v>
                      </c:pt>
                      <c:pt idx="1437">
                        <c:v>-1.1528945593642901</c:v>
                      </c:pt>
                      <c:pt idx="1438">
                        <c:v>-0.86309377885117</c:v>
                      </c:pt>
                      <c:pt idx="1439">
                        <c:v>-0.28775177010057601</c:v>
                      </c:pt>
                      <c:pt idx="1440">
                        <c:v>0.38278846145657403</c:v>
                      </c:pt>
                      <c:pt idx="1441">
                        <c:v>0.92668905069698704</c:v>
                      </c:pt>
                      <c:pt idx="1442">
                        <c:v>1.1640088995660101</c:v>
                      </c:pt>
                      <c:pt idx="1443">
                        <c:v>1.0162344064229301</c:v>
                      </c:pt>
                      <c:pt idx="1444">
                        <c:v>0.53225447686316696</c:v>
                      </c:pt>
                      <c:pt idx="1445">
                        <c:v>-0.127813614588694</c:v>
                      </c:pt>
                      <c:pt idx="1446">
                        <c:v>-0.74559654840241996</c:v>
                      </c:pt>
                      <c:pt idx="1447">
                        <c:v>-1.1167103954759801</c:v>
                      </c:pt>
                      <c:pt idx="1448">
                        <c:v>-1.11837787910315</c:v>
                      </c:pt>
                      <c:pt idx="1449">
                        <c:v>-0.75004733811496405</c:v>
                      </c:pt>
                      <c:pt idx="1450">
                        <c:v>-0.133575235445548</c:v>
                      </c:pt>
                      <c:pt idx="1451">
                        <c:v>0.52708816801401803</c:v>
                      </c:pt>
                      <c:pt idx="1452">
                        <c:v>1.0133726029627801</c:v>
                      </c:pt>
                      <c:pt idx="1453">
                        <c:v>1.16439838490936</c:v>
                      </c:pt>
                      <c:pt idx="1454">
                        <c:v>0.93020096964180199</c:v>
                      </c:pt>
                      <c:pt idx="1455">
                        <c:v>0.388260949934711</c:v>
                      </c:pt>
                      <c:pt idx="1456">
                        <c:v>-0.28212920026523802</c:v>
                      </c:pt>
                      <c:pt idx="1457">
                        <c:v>-0.85918126793072302</c:v>
                      </c:pt>
                      <c:pt idx="1458">
                        <c:v>-1.1519865010863599</c:v>
                      </c:pt>
                      <c:pt idx="1459">
                        <c:v>-1.06367481683013</c:v>
                      </c:pt>
                      <c:pt idx="1460">
                        <c:v>-0.62346277008117501</c:v>
                      </c:pt>
                      <c:pt idx="1461">
                        <c:v>2.3012291755527499E-2</c:v>
                      </c:pt>
                      <c:pt idx="1462">
                        <c:v>0.66187409277000697</c:v>
                      </c:pt>
                      <c:pt idx="1463">
                        <c:v>1.08176508664958</c:v>
                      </c:pt>
                      <c:pt idx="1464">
                        <c:v>1.14377083204851</c:v>
                      </c:pt>
                      <c:pt idx="1465">
                        <c:v>0.827377687074204</c:v>
                      </c:pt>
                      <c:pt idx="1466">
                        <c:v>0.237259430446426</c:v>
                      </c:pt>
                      <c:pt idx="1467">
                        <c:v>-0.43135243932112699</c:v>
                      </c:pt>
                      <c:pt idx="1468">
                        <c:v>-0.95725802577979202</c:v>
                      </c:pt>
                      <c:pt idx="1469">
                        <c:v>-1.1664695992365699</c:v>
                      </c:pt>
                      <c:pt idx="1470">
                        <c:v>-0.98977274625209399</c:v>
                      </c:pt>
                      <c:pt idx="1471">
                        <c:v>-0.485624887866002</c:v>
                      </c:pt>
                      <c:pt idx="1472">
                        <c:v>0.17918445405966299</c:v>
                      </c:pt>
                      <c:pt idx="1473">
                        <c:v>0.78471339060300604</c:v>
                      </c:pt>
                      <c:pt idx="1474">
                        <c:v>1.1306320381399499</c:v>
                      </c:pt>
                      <c:pt idx="1475">
                        <c:v>1.10249856206543</c:v>
                      </c:pt>
                      <c:pt idx="1476">
                        <c:v>0.70962048783015397</c:v>
                      </c:pt>
                      <c:pt idx="1477">
                        <c:v>8.1975450093823704E-2</c:v>
                      </c:pt>
                      <c:pt idx="1478">
                        <c:v>-0.57278989748446496</c:v>
                      </c:pt>
                      <c:pt idx="1479">
                        <c:v>-1.0380565661736101</c:v>
                      </c:pt>
                      <c:pt idx="1480">
                        <c:v>-1.15989827439124</c:v>
                      </c:pt>
                      <c:pt idx="1481">
                        <c:v>-0.89800557736150999</c:v>
                      </c:pt>
                      <c:pt idx="1482">
                        <c:v>-0.33902162349846299</c:v>
                      </c:pt>
                      <c:pt idx="1483">
                        <c:v>0.33212239123498899</c:v>
                      </c:pt>
                      <c:pt idx="1484">
                        <c:v>0.89338884938969798</c:v>
                      </c:pt>
                      <c:pt idx="1485">
                        <c:v>1.15909142375898</c:v>
                      </c:pt>
                      <c:pt idx="1486">
                        <c:v>1.0413265269338801</c:v>
                      </c:pt>
                      <c:pt idx="1487">
                        <c:v>0.57905485369249798</c:v>
                      </c:pt>
                      <c:pt idx="1488">
                        <c:v>-7.4788162306328607E-2</c:v>
                      </c:pt>
                      <c:pt idx="1489">
                        <c:v>-0.70388867147015199</c:v>
                      </c:pt>
                      <c:pt idx="1490">
                        <c:v>-1.1001184999281499</c:v>
                      </c:pt>
                      <c:pt idx="1491">
                        <c:v>-1.1323911369736801</c:v>
                      </c:pt>
                      <c:pt idx="1492">
                        <c:v>-0.79002967976459204</c:v>
                      </c:pt>
                      <c:pt idx="1493">
                        <c:v>-0.18629912150116201</c:v>
                      </c:pt>
                      <c:pt idx="1494">
                        <c:v>0.47906561983319301</c:v>
                      </c:pt>
                      <c:pt idx="1495">
                        <c:v>0.98593891001191802</c:v>
                      </c:pt>
                      <c:pt idx="1496">
                        <c:v>1.16662956021536</c:v>
                      </c:pt>
                      <c:pt idx="1497">
                        <c:v>0.96135886336172605</c:v>
                      </c:pt>
                      <c:pt idx="1498">
                        <c:v>0.43803745481523598</c:v>
                      </c:pt>
                      <c:pt idx="1499">
                        <c:v>-0.23020187102692199</c:v>
                      </c:pt>
                      <c:pt idx="1500">
                        <c:v>-0.82228246811183503</c:v>
                      </c:pt>
                      <c:pt idx="1501">
                        <c:v>-1.14232362793496</c:v>
                      </c:pt>
                      <c:pt idx="1502">
                        <c:v>-1.08444468248364</c:v>
                      </c:pt>
                      <c:pt idx="1503">
                        <c:v>-0.66779398571214799</c:v>
                      </c:pt>
                      <c:pt idx="1504">
                        <c:v>-3.0213976782182302E-2</c:v>
                      </c:pt>
                      <c:pt idx="1505">
                        <c:v>0.61736185908075702</c:v>
                      </c:pt>
                      <c:pt idx="1506">
                        <c:v>1.06069307190449</c:v>
                      </c:pt>
                      <c:pt idx="1507">
                        <c:v>1.15311038642898</c:v>
                      </c:pt>
                      <c:pt idx="1508">
                        <c:v>0.86403896345777498</c:v>
                      </c:pt>
                      <c:pt idx="1509">
                        <c:v>0.28911361254009899</c:v>
                      </c:pt>
                      <c:pt idx="1510">
                        <c:v>-0.38146050569304801</c:v>
                      </c:pt>
                      <c:pt idx="1511">
                        <c:v>-0.92583431523603898</c:v>
                      </c:pt>
                      <c:pt idx="1512">
                        <c:v>-1.16391016041555</c:v>
                      </c:pt>
                      <c:pt idx="1513">
                        <c:v>-1.01692432990379</c:v>
                      </c:pt>
                      <c:pt idx="1514">
                        <c:v>-0.53350481246209402</c:v>
                      </c:pt>
                      <c:pt idx="1515">
                        <c:v>0.12641652106714199</c:v>
                      </c:pt>
                      <c:pt idx="1516">
                        <c:v>0.74451490374268503</c:v>
                      </c:pt>
                      <c:pt idx="1517">
                        <c:v>1.1163020450850301</c:v>
                      </c:pt>
                      <c:pt idx="1518">
                        <c:v>1.1187779193923699</c:v>
                      </c:pt>
                      <c:pt idx="1519">
                        <c:v>0.75112342194168102</c:v>
                      </c:pt>
                      <c:pt idx="1520">
                        <c:v>0.13497135711812899</c:v>
                      </c:pt>
                      <c:pt idx="1521">
                        <c:v>-0.52583389375861</c:v>
                      </c:pt>
                      <c:pt idx="1522">
                        <c:v>-1.0126751333635</c:v>
                      </c:pt>
                      <c:pt idx="1523">
                        <c:v>-1.1644884669961699</c:v>
                      </c:pt>
                      <c:pt idx="1524">
                        <c:v>-0.93104880114946398</c:v>
                      </c:pt>
                      <c:pt idx="1525">
                        <c:v>-0.389586038921372</c:v>
                      </c:pt>
                      <c:pt idx="1526">
                        <c:v>0.28076523899716099</c:v>
                      </c:pt>
                      <c:pt idx="1527">
                        <c:v>0.85822967987183696</c:v>
                      </c:pt>
                      <c:pt idx="1528">
                        <c:v>1.1517621044289601</c:v>
                      </c:pt>
                      <c:pt idx="1529">
                        <c:v>1.06425184973774</c:v>
                      </c:pt>
                      <c:pt idx="1530">
                        <c:v>0.62465033014062599</c:v>
                      </c:pt>
                      <c:pt idx="1531">
                        <c:v>-2.1607090423123799E-2</c:v>
                      </c:pt>
                      <c:pt idx="1532">
                        <c:v>-0.66071613929292805</c:v>
                      </c:pt>
                      <c:pt idx="1533">
                        <c:v>-1.0812374720270099</c:v>
                      </c:pt>
                      <c:pt idx="1534">
                        <c:v>-1.1440481094182</c:v>
                      </c:pt>
                      <c:pt idx="1535">
                        <c:v>-0.82836812350672595</c:v>
                      </c:pt>
                      <c:pt idx="1536">
                        <c:v>-0.23863535536617</c:v>
                      </c:pt>
                      <c:pt idx="1537">
                        <c:v>0.43004622939419901</c:v>
                      </c:pt>
                      <c:pt idx="1538">
                        <c:v>0.95645367019820404</c:v>
                      </c:pt>
                      <c:pt idx="1539">
                        <c:v>1.1664332066044301</c:v>
                      </c:pt>
                      <c:pt idx="1540">
                        <c:v>0.99051635650897396</c:v>
                      </c:pt>
                      <c:pt idx="1541">
                        <c:v>0.48690248905887401</c:v>
                      </c:pt>
                      <c:pt idx="1542">
                        <c:v>-0.17779553652617699</c:v>
                      </c:pt>
                      <c:pt idx="1543">
                        <c:v>-0.783672658614044</c:v>
                      </c:pt>
                      <c:pt idx="1544">
                        <c:v>-1.1302838017782</c:v>
                      </c:pt>
                      <c:pt idx="1545">
                        <c:v>-1.1029580299455</c:v>
                      </c:pt>
                      <c:pt idx="1546">
                        <c:v>-0.71073565210988598</c:v>
                      </c:pt>
                      <c:pt idx="1547">
                        <c:v>-8.33773759182969E-2</c:v>
                      </c:pt>
                      <c:pt idx="1548">
                        <c:v>0.57156501559216</c:v>
                      </c:pt>
                      <c:pt idx="1549">
                        <c:v>1.03741396144382</c:v>
                      </c:pt>
                      <c:pt idx="1550">
                        <c:v>1.16005054266035</c:v>
                      </c:pt>
                      <c:pt idx="1551">
                        <c:v>0.89890234302758998</c:v>
                      </c:pt>
                      <c:pt idx="1552">
                        <c:v>0.34036620551015201</c:v>
                      </c:pt>
                      <c:pt idx="1553">
                        <c:v>-0.33077482704100097</c:v>
                      </c:pt>
                      <c:pt idx="1554">
                        <c:v>-0.89248412378595299</c:v>
                      </c:pt>
                      <c:pt idx="1555">
                        <c:v>-1.1589288512189799</c:v>
                      </c:pt>
                      <c:pt idx="1556">
                        <c:v>-1.0419598920681601</c:v>
                      </c:pt>
                      <c:pt idx="1557">
                        <c:v>-0.58027461744204001</c:v>
                      </c:pt>
                      <c:pt idx="1558">
                        <c:v>7.3385539913548403E-2</c:v>
                      </c:pt>
                      <c:pt idx="1559">
                        <c:v>0.70276722635989497</c:v>
                      </c:pt>
                      <c:pt idx="1560">
                        <c:v>1.09964924487103</c:v>
                      </c:pt>
                      <c:pt idx="1561">
                        <c:v>1.1327293177479201</c:v>
                      </c:pt>
                      <c:pt idx="1562">
                        <c:v>0.79106341449135698</c:v>
                      </c:pt>
                      <c:pt idx="1563">
                        <c:v>0.18768641503357</c:v>
                      </c:pt>
                      <c:pt idx="1564">
                        <c:v>-0.47778373210454</c:v>
                      </c:pt>
                      <c:pt idx="1565">
                        <c:v>-0.98518652081646696</c:v>
                      </c:pt>
                      <c:pt idx="1566">
                        <c:v>-1.1666555858821901</c:v>
                      </c:pt>
                      <c:pt idx="1567">
                        <c:v>-0.96215469370140605</c:v>
                      </c:pt>
                      <c:pt idx="1568">
                        <c:v>-0.439339801668091</c:v>
                      </c:pt>
                      <c:pt idx="1569">
                        <c:v>0.22882386897523399</c:v>
                      </c:pt>
                      <c:pt idx="1570">
                        <c:v>0.82128470152802102</c:v>
                      </c:pt>
                      <c:pt idx="1571">
                        <c:v>1.1420361924621101</c:v>
                      </c:pt>
                      <c:pt idx="1572">
                        <c:v>1.0849626717023999</c:v>
                      </c:pt>
                      <c:pt idx="1573">
                        <c:v>0.66894603090065696</c:v>
                      </c:pt>
                      <c:pt idx="1574">
                        <c:v>3.1618941607330399E-2</c:v>
                      </c:pt>
                      <c:pt idx="1575">
                        <c:v>-0.616168785502477</c:v>
                      </c:pt>
                      <c:pt idx="1576">
                        <c:v>-1.06010659951459</c:v>
                      </c:pt>
                      <c:pt idx="1577">
                        <c:v>-1.1533245405472401</c:v>
                      </c:pt>
                      <c:pt idx="1578">
                        <c:v>-0.86498289450633303</c:v>
                      </c:pt>
                      <c:pt idx="1579">
                        <c:v>-0.29047503553023801</c:v>
                      </c:pt>
                      <c:pt idx="1580">
                        <c:v>0.38013199650215101</c:v>
                      </c:pt>
                      <c:pt idx="1581">
                        <c:v>0.92497823656351397</c:v>
                      </c:pt>
                      <c:pt idx="1582">
                        <c:v>1.1638097326501999</c:v>
                      </c:pt>
                      <c:pt idx="1583">
                        <c:v>1.0176127780186499</c:v>
                      </c:pt>
                      <c:pt idx="1584">
                        <c:v>0.53475437404569404</c:v>
                      </c:pt>
                      <c:pt idx="1585">
                        <c:v>-0.125019244139111</c:v>
                      </c:pt>
                      <c:pt idx="1586">
                        <c:v>-0.74343217893175995</c:v>
                      </c:pt>
                      <c:pt idx="1587">
                        <c:v>-1.11589207514959</c:v>
                      </c:pt>
                      <c:pt idx="1588">
                        <c:v>-1.11917633654508</c:v>
                      </c:pt>
                      <c:pt idx="1589">
                        <c:v>-0.75219841602938697</c:v>
                      </c:pt>
                      <c:pt idx="1590">
                        <c:v>-0.136367282972639</c:v>
                      </c:pt>
                      <c:pt idx="1591">
                        <c:v>0.52457885661693604</c:v>
                      </c:pt>
                      <c:pt idx="1592">
                        <c:v>1.01197619456288</c:v>
                      </c:pt>
                      <c:pt idx="1593">
                        <c:v>1.16457685962908</c:v>
                      </c:pt>
                      <c:pt idx="1594">
                        <c:v>0.93189528188031001</c:v>
                      </c:pt>
                      <c:pt idx="1595">
                        <c:v>0.390910562692041</c:v>
                      </c:pt>
                      <c:pt idx="1596">
                        <c:v>-0.27940087039136402</c:v>
                      </c:pt>
                      <c:pt idx="1597">
                        <c:v>-0.85727684668308402</c:v>
                      </c:pt>
                      <c:pt idx="1598">
                        <c:v>-1.15153603678123</c:v>
                      </c:pt>
                      <c:pt idx="1599">
                        <c:v>-1.0648273386159499</c:v>
                      </c:pt>
                      <c:pt idx="1600">
                        <c:v>-0.62583698394996601</c:v>
                      </c:pt>
                      <c:pt idx="1601">
                        <c:v>2.02018577430256E-2</c:v>
                      </c:pt>
                      <c:pt idx="1602">
                        <c:v>0.65955722724102495</c:v>
                      </c:pt>
                      <c:pt idx="1603">
                        <c:v>1.08070828873209</c:v>
                      </c:pt>
                      <c:pt idx="1604">
                        <c:v>1.14432372698914</c:v>
                      </c:pt>
                      <c:pt idx="1605">
                        <c:v>0.82935735813288902</c:v>
                      </c:pt>
                      <c:pt idx="1606">
                        <c:v>0.24001093407073701</c:v>
                      </c:pt>
                      <c:pt idx="1607">
                        <c:v>-0.42873939555102197</c:v>
                      </c:pt>
                      <c:pt idx="1608">
                        <c:v>-0.95564792698203305</c:v>
                      </c:pt>
                      <c:pt idx="1609">
                        <c:v>-1.1663951216969399</c:v>
                      </c:pt>
                      <c:pt idx="1610">
                        <c:v>-0.99125852971272199</c:v>
                      </c:pt>
                      <c:pt idx="1611">
                        <c:v>-0.48817938384775</c:v>
                      </c:pt>
                      <c:pt idx="1612">
                        <c:v>0.17640636104478599</c:v>
                      </c:pt>
                      <c:pt idx="1613">
                        <c:v>0.78263078966324995</c:v>
                      </c:pt>
                      <c:pt idx="1614">
                        <c:v>1.1299339255871299</c:v>
                      </c:pt>
                      <c:pt idx="1615">
                        <c:v>1.10341589764073</c:v>
                      </c:pt>
                      <c:pt idx="1616">
                        <c:v>0.71184978524577303</c:v>
                      </c:pt>
                      <c:pt idx="1617">
                        <c:v>8.4779180778001104E-2</c:v>
                      </c:pt>
                      <c:pt idx="1618">
                        <c:v>-0.570339304466562</c:v>
                      </c:pt>
                      <c:pt idx="1619">
                        <c:v>-1.0367698516214101</c:v>
                      </c:pt>
                      <c:pt idx="1620">
                        <c:v>-1.16020112791416</c:v>
                      </c:pt>
                      <c:pt idx="1621">
                        <c:v>-0.89979780455540703</c:v>
                      </c:pt>
                      <c:pt idx="1622">
                        <c:v>-0.34171029371457701</c:v>
                      </c:pt>
                      <c:pt idx="1623">
                        <c:v>0.32942678295503602</c:v>
                      </c:pt>
                      <c:pt idx="1624">
                        <c:v>0.89157810335549004</c:v>
                      </c:pt>
                      <c:pt idx="1625">
                        <c:v>1.1587645972910301</c:v>
                      </c:pt>
                      <c:pt idx="1626">
                        <c:v>1.0425917455145399</c:v>
                      </c:pt>
                      <c:pt idx="1627">
                        <c:v>0.58149353932206105</c:v>
                      </c:pt>
                      <c:pt idx="1628">
                        <c:v>-7.1982811052142895E-2</c:v>
                      </c:pt>
                      <c:pt idx="1629">
                        <c:v>-0.70164476166648104</c:v>
                      </c:pt>
                      <c:pt idx="1630">
                        <c:v>-1.09917839442948</c:v>
                      </c:pt>
                      <c:pt idx="1631">
                        <c:v>-1.1330658551448001</c:v>
                      </c:pt>
                      <c:pt idx="1632">
                        <c:v>-0.79209600153369197</c:v>
                      </c:pt>
                      <c:pt idx="1633">
                        <c:v>-0.189073436268266</c:v>
                      </c:pt>
                      <c:pt idx="1634">
                        <c:v>0.47650115120137299</c:v>
                      </c:pt>
                      <c:pt idx="1635">
                        <c:v>0.98443270230061497</c:v>
                      </c:pt>
                      <c:pt idx="1636">
                        <c:v>1.16667991895104</c:v>
                      </c:pt>
                      <c:pt idx="1637">
                        <c:v>0.96294912813546696</c:v>
                      </c:pt>
                      <c:pt idx="1638">
                        <c:v>0.440641511121592</c:v>
                      </c:pt>
                      <c:pt idx="1639">
                        <c:v>-0.22744553494299</c:v>
                      </c:pt>
                      <c:pt idx="1640">
                        <c:v>-0.82028574341456295</c:v>
                      </c:pt>
                      <c:pt idx="1641">
                        <c:v>-1.14174710010939</c:v>
                      </c:pt>
                      <c:pt idx="1642">
                        <c:v>-1.0854790868442601</c:v>
                      </c:pt>
                      <c:pt idx="1643">
                        <c:v>-0.67009710557431401</c:v>
                      </c:pt>
                      <c:pt idx="1644">
                        <c:v>-3.30238605592044E-2</c:v>
                      </c:pt>
                      <c:pt idx="1645">
                        <c:v>0.61497481797921205</c:v>
                      </c:pt>
                      <c:pt idx="1646">
                        <c:v>1.05951858910926</c:v>
                      </c:pt>
                      <c:pt idx="1647">
                        <c:v>1.15353702140838</c:v>
                      </c:pt>
                      <c:pt idx="1648">
                        <c:v>0.86592557062719899</c:v>
                      </c:pt>
                      <c:pt idx="1649">
                        <c:v>0.29183603709556799</c:v>
                      </c:pt>
                      <c:pt idx="1650">
                        <c:v>-0.37880293581117402</c:v>
                      </c:pt>
                      <c:pt idx="1651">
                        <c:v>-0.92412081592133999</c:v>
                      </c:pt>
                      <c:pt idx="1652">
                        <c:v>-1.1637076164156599</c:v>
                      </c:pt>
                      <c:pt idx="1653">
                        <c:v>-1.01829974976856</c:v>
                      </c:pt>
                      <c:pt idx="1654">
                        <c:v>-0.53600315980120705</c:v>
                      </c:pt>
                      <c:pt idx="1655">
                        <c:v>0.123621785831522</c:v>
                      </c:pt>
                      <c:pt idx="1656">
                        <c:v>0.74234837554037203</c:v>
                      </c:pt>
                      <c:pt idx="1657">
                        <c:v>1.11548048626452</c:v>
                      </c:pt>
                      <c:pt idx="1658">
                        <c:v>1.1195731299832701</c:v>
                      </c:pt>
                      <c:pt idx="1659">
                        <c:v>0.75327231881857004</c:v>
                      </c:pt>
                      <c:pt idx="1660">
                        <c:v>0.137763010983984</c:v>
                      </c:pt>
                      <c:pt idx="1661">
                        <c:v>-0.523323058410055</c:v>
                      </c:pt>
                      <c:pt idx="1662">
                        <c:v>-1.01127578757506</c:v>
                      </c:pt>
                      <c:pt idx="1663">
                        <c:v>-1.1646635626798501</c:v>
                      </c:pt>
                      <c:pt idx="1664">
                        <c:v>-0.93274041060633495</c:v>
                      </c:pt>
                      <c:pt idx="1665">
                        <c:v>-0.392234519324831</c:v>
                      </c:pt>
                      <c:pt idx="1666">
                        <c:v>0.27803609642754801</c:v>
                      </c:pt>
                      <c:pt idx="1667">
                        <c:v>0.85632276974675403</c:v>
                      </c:pt>
                      <c:pt idx="1668">
                        <c:v>1.15130829847112</c:v>
                      </c:pt>
                      <c:pt idx="1669">
                        <c:v>1.06540128262988</c:v>
                      </c:pt>
                      <c:pt idx="1670">
                        <c:v>0.62702272978735796</c:v>
                      </c:pt>
                      <c:pt idx="1671">
                        <c:v>-1.8796595753828901E-2</c:v>
                      </c:pt>
                      <c:pt idx="1672">
                        <c:v>-0.65839735829555202</c:v>
                      </c:pt>
                      <c:pt idx="1673">
                        <c:v>-1.08017753753252</c:v>
                      </c:pt>
                      <c:pt idx="1674">
                        <c:v>-1.1445976843614001</c:v>
                      </c:pt>
                      <c:pt idx="1675">
                        <c:v>-0.83034538951731296</c:v>
                      </c:pt>
                      <c:pt idx="1676">
                        <c:v>-0.24138616456454801</c:v>
                      </c:pt>
                      <c:pt idx="1677">
                        <c:v>0.42743193968744098</c:v>
                      </c:pt>
                      <c:pt idx="1678">
                        <c:v>0.95484079730041405</c:v>
                      </c:pt>
                      <c:pt idx="1679">
                        <c:v>1.16635534456936</c:v>
                      </c:pt>
                      <c:pt idx="1680">
                        <c:v>0.99199926478665401</c:v>
                      </c:pt>
                      <c:pt idx="1681">
                        <c:v>0.48945557038021498</c:v>
                      </c:pt>
                      <c:pt idx="1682">
                        <c:v>-0.17501692963078899</c:v>
                      </c:pt>
                      <c:pt idx="1683">
                        <c:v>-0.78158778526237704</c:v>
                      </c:pt>
                      <c:pt idx="1684">
                        <c:v>-1.1295824100743099</c:v>
                      </c:pt>
                      <c:pt idx="1685">
                        <c:v>-1.10387216448693</c:v>
                      </c:pt>
                      <c:pt idx="1686">
                        <c:v>-0.71296288562152099</c:v>
                      </c:pt>
                      <c:pt idx="1687">
                        <c:v>-8.6180862638916306E-2</c:v>
                      </c:pt>
                      <c:pt idx="1688">
                        <c:v>0.56911276588583104</c:v>
                      </c:pt>
                      <c:pt idx="1689">
                        <c:v>1.03612423764081</c:v>
                      </c:pt>
                      <c:pt idx="1690">
                        <c:v>1.16035002993421</c:v>
                      </c:pt>
                      <c:pt idx="1691">
                        <c:v>0.90069196064564505</c:v>
                      </c:pt>
                      <c:pt idx="1692">
                        <c:v>0.34305388616146498</c:v>
                      </c:pt>
                      <c:pt idx="1693">
                        <c:v>-0.32807826093272702</c:v>
                      </c:pt>
                      <c:pt idx="1694">
                        <c:v>-0.89067078941268996</c:v>
                      </c:pt>
                      <c:pt idx="1695">
                        <c:v>-1.1585986622134601</c:v>
                      </c:pt>
                      <c:pt idx="1696">
                        <c:v>-1.0432220863562001</c:v>
                      </c:pt>
                      <c:pt idx="1697">
                        <c:v>-0.58271161756425105</c:v>
                      </c:pt>
                      <c:pt idx="1698">
                        <c:v>7.0579977757075599E-2</c:v>
                      </c:pt>
                      <c:pt idx="1699">
                        <c:v>0.70052127901828798</c:v>
                      </c:pt>
                      <c:pt idx="1700">
                        <c:v>1.0987059492867299</c:v>
                      </c:pt>
                      <c:pt idx="1701">
                        <c:v>1.13340074867608</c:v>
                      </c:pt>
                      <c:pt idx="1702">
                        <c:v>0.79312743939360697</c:v>
                      </c:pt>
                      <c:pt idx="1703">
                        <c:v>0.19046018319307501</c:v>
                      </c:pt>
                      <c:pt idx="1704">
                        <c:v>-0.47521787898471601</c:v>
                      </c:pt>
                      <c:pt idx="1705">
                        <c:v>-0.98367745555793895</c:v>
                      </c:pt>
                      <c:pt idx="1706">
                        <c:v>-1.16670255938662</c:v>
                      </c:pt>
                      <c:pt idx="1707">
                        <c:v>-0.96374216551140701</c:v>
                      </c:pt>
                      <c:pt idx="1708">
                        <c:v>-0.44194258128695801</c:v>
                      </c:pt>
                      <c:pt idx="1709">
                        <c:v>0.22606687093015501</c:v>
                      </c:pt>
                      <c:pt idx="1710">
                        <c:v>0.81928559522066702</c:v>
                      </c:pt>
                      <c:pt idx="1711">
                        <c:v>1.1414563512961899</c:v>
                      </c:pt>
                      <c:pt idx="1712">
                        <c:v>1.0859939271600201</c:v>
                      </c:pt>
                      <c:pt idx="1713">
                        <c:v>0.67124720806291005</c:v>
                      </c:pt>
                      <c:pt idx="1714">
                        <c:v>3.4428731599663802E-2</c:v>
                      </c:pt>
                      <c:pt idx="1715">
                        <c:v>-0.61377995824296105</c:v>
                      </c:pt>
                      <c:pt idx="1716">
                        <c:v>-1.05892904154155</c:v>
                      </c:pt>
                      <c:pt idx="1717">
                        <c:v>-1.1537478287040901</c:v>
                      </c:pt>
                      <c:pt idx="1718">
                        <c:v>-0.86686699045281601</c:v>
                      </c:pt>
                      <c:pt idx="1719">
                        <c:v>-0.29319661526166002</c:v>
                      </c:pt>
                      <c:pt idx="1720">
                        <c:v>0.377473325548209</c:v>
                      </c:pt>
                      <c:pt idx="1721">
                        <c:v>0.92326205455363597</c:v>
                      </c:pt>
                      <c:pt idx="1722">
                        <c:v>1.1636038118601</c:v>
                      </c:pt>
                      <c:pt idx="1723">
                        <c:v>1.01898524415693</c:v>
                      </c:pt>
                      <c:pt idx="1724">
                        <c:v>0.53725116791699601</c:v>
                      </c:pt>
                      <c:pt idx="1725">
                        <c:v>-0.12222414817209</c:v>
                      </c:pt>
                      <c:pt idx="1726">
                        <c:v>-0.74126349514112</c:v>
                      </c:pt>
                      <c:pt idx="1727">
                        <c:v>-1.11506727902692</c:v>
                      </c:pt>
                      <c:pt idx="1728">
                        <c:v>-1.11996829913131</c:v>
                      </c:pt>
                      <c:pt idx="1729">
                        <c:v>-0.7543451287513</c:v>
                      </c:pt>
                      <c:pt idx="1730">
                        <c:v>-0.139158539126961</c:v>
                      </c:pt>
                      <c:pt idx="1731">
                        <c:v>0.52206650095977802</c:v>
                      </c:pt>
                      <c:pt idx="1732">
                        <c:v>1.01057391341616</c:v>
                      </c:pt>
                      <c:pt idx="1733">
                        <c:v>1.1647485760227001</c:v>
                      </c:pt>
                      <c:pt idx="1734">
                        <c:v>0.93358418610125604</c:v>
                      </c:pt>
                      <c:pt idx="1735">
                        <c:v>0.39355790689905501</c:v>
                      </c:pt>
                      <c:pt idx="1736">
                        <c:v>-0.27667091908561398</c:v>
                      </c:pt>
                      <c:pt idx="1737">
                        <c:v>-0.85536745044694495</c:v>
                      </c:pt>
                      <c:pt idx="1738">
                        <c:v>-1.15107888982908</c:v>
                      </c:pt>
                      <c:pt idx="1739">
                        <c:v>-1.0659736809467399</c:v>
                      </c:pt>
                      <c:pt idx="1740">
                        <c:v>-0.62820756593262095</c:v>
                      </c:pt>
                      <c:pt idx="1741">
                        <c:v>1.7391306494172001E-2</c:v>
                      </c:pt>
                      <c:pt idx="1742">
                        <c:v>0.65723653413914995</c:v>
                      </c:pt>
                      <c:pt idx="1743">
                        <c:v>1.07964521919842</c:v>
                      </c:pt>
                      <c:pt idx="1744">
                        <c:v>1.14486998113756</c:v>
                      </c:pt>
                      <c:pt idx="1745">
                        <c:v>0.83133221622673603</c:v>
                      </c:pt>
                      <c:pt idx="1746">
                        <c:v>0.242761044852535</c:v>
                      </c:pt>
                      <c:pt idx="1747">
                        <c:v>-0.42612386370057698</c:v>
                      </c:pt>
                      <c:pt idx="1748">
                        <c:v>-0.95403228232426396</c:v>
                      </c:pt>
                      <c:pt idx="1749">
                        <c:v>-1.1663138752794</c:v>
                      </c:pt>
                      <c:pt idx="1750">
                        <c:v>-0.99273856065617305</c:v>
                      </c:pt>
                      <c:pt idx="1751">
                        <c:v>-0.49073104680452301</c:v>
                      </c:pt>
                      <c:pt idx="1752">
                        <c:v>0.173627244300254</c:v>
                      </c:pt>
                      <c:pt idx="1753">
                        <c:v>0.78054364692453004</c:v>
                      </c:pt>
                      <c:pt idx="1754">
                        <c:v>1.1292292557496899</c:v>
                      </c:pt>
                      <c:pt idx="1755">
                        <c:v>1.1043268298220501</c:v>
                      </c:pt>
                      <c:pt idx="1756">
                        <c:v>0.71407495162202095</c:v>
                      </c:pt>
                      <c:pt idx="1757">
                        <c:v>8.7582419467597802E-2</c:v>
                      </c:pt>
                      <c:pt idx="1758">
                        <c:v>-0.56788540162944301</c:v>
                      </c:pt>
                      <c:pt idx="1759">
                        <c:v>-1.0354771204386899</c:v>
                      </c:pt>
                      <c:pt idx="1760">
                        <c:v>-1.16049724850445</c:v>
                      </c:pt>
                      <c:pt idx="1761">
                        <c:v>-0.90158481000122104</c:v>
                      </c:pt>
                      <c:pt idx="1762">
                        <c:v>-0.34439698090176901</c:v>
                      </c:pt>
                      <c:pt idx="1763">
                        <c:v>0.326729262930398</c:v>
                      </c:pt>
                      <c:pt idx="1764">
                        <c:v>0.88976218327406398</c:v>
                      </c:pt>
                      <c:pt idx="1765">
                        <c:v>1.15843104622699</c:v>
                      </c:pt>
                      <c:pt idx="1766">
                        <c:v>1.04385091367868</c:v>
                      </c:pt>
                      <c:pt idx="1767">
                        <c:v>0.58392885040140696</c:v>
                      </c:pt>
                      <c:pt idx="1768">
                        <c:v>-6.9177042063991195E-2</c:v>
                      </c:pt>
                      <c:pt idx="1769">
                        <c:v>-0.69939678004538497</c:v>
                      </c:pt>
                      <c:pt idx="1770">
                        <c:v>-1.0982319101281</c:v>
                      </c:pt>
                      <c:pt idx="1771">
                        <c:v>-1.13373399785594</c:v>
                      </c:pt>
                      <c:pt idx="1772">
                        <c:v>-0.79415772657477701</c:v>
                      </c:pt>
                      <c:pt idx="1773">
                        <c:v>-0.191846653795824</c:v>
                      </c:pt>
                      <c:pt idx="1774">
                        <c:v>0.47393391731623602</c:v>
                      </c:pt>
                      <c:pt idx="1775">
                        <c:v>0.98292078168416197</c:v>
                      </c:pt>
                      <c:pt idx="1776">
                        <c:v>1.16672350715606</c:v>
                      </c:pt>
                      <c:pt idx="1777">
                        <c:v>0.96453380467845495</c:v>
                      </c:pt>
                      <c:pt idx="1778">
                        <c:v>0.443243010276826</c:v>
                      </c:pt>
                      <c:pt idx="1779">
                        <c:v>-0.22468787893664999</c:v>
                      </c:pt>
                      <c:pt idx="1780">
                        <c:v>-0.81828425839726604</c:v>
                      </c:pt>
                      <c:pt idx="1781">
                        <c:v>-1.1411639464443999</c:v>
                      </c:pt>
                      <c:pt idx="1782">
                        <c:v>-1.0865071919026601</c:v>
                      </c:pt>
                      <c:pt idx="1783">
                        <c:v>-0.67239633669797105</c:v>
                      </c:pt>
                      <c:pt idx="1784">
                        <c:v>-3.5833552690504603E-2</c:v>
                      </c:pt>
                      <c:pt idx="1785">
                        <c:v>0.61258420802757796</c:v>
                      </c:pt>
                      <c:pt idx="1786">
                        <c:v>1.0583379576668199</c:v>
                      </c:pt>
                      <c:pt idx="1787">
                        <c:v>1.1539569621285699</c:v>
                      </c:pt>
                      <c:pt idx="1788">
                        <c:v>0.86780715261745001</c:v>
                      </c:pt>
                      <c:pt idx="1789">
                        <c:v>0.29455676805469899</c:v>
                      </c:pt>
                      <c:pt idx="1790">
                        <c:v>-0.37614316764252198</c:v>
                      </c:pt>
                      <c:pt idx="1791">
                        <c:v>-0.92240195370622102</c:v>
                      </c:pt>
                      <c:pt idx="1792">
                        <c:v>-1.1634983191341199</c:v>
                      </c:pt>
                      <c:pt idx="1793">
                        <c:v>-1.0196692601892401</c:v>
                      </c:pt>
                      <c:pt idx="1794">
                        <c:v>-0.53849839658208398</c:v>
                      </c:pt>
                      <c:pt idx="1795">
                        <c:v>0.120826333188259</c:v>
                      </c:pt>
                      <c:pt idx="1796">
                        <c:v>0.74017753930775798</c:v>
                      </c:pt>
                      <c:pt idx="1797">
                        <c:v>1.1146524540362399</c:v>
                      </c:pt>
                      <c:pt idx="1798">
                        <c:v>1.12036184341582</c:v>
                      </c:pt>
                      <c:pt idx="1799">
                        <c:v>0.75541684427093003</c:v>
                      </c:pt>
                      <c:pt idx="1800">
                        <c:v>0.140553865377054</c:v>
                      </c:pt>
                      <c:pt idx="1801">
                        <c:v>-0.52080918608913196</c:v>
                      </c:pt>
                      <c:pt idx="1802">
                        <c:v>-1.00987057310444</c:v>
                      </c:pt>
                      <c:pt idx="1803">
                        <c:v>-1.1648318995342899</c:v>
                      </c:pt>
                      <c:pt idx="1804">
                        <c:v>-0.93442660714107395</c:v>
                      </c:pt>
                      <c:pt idx="1805">
                        <c:v>-0.39488072349485198</c:v>
                      </c:pt>
                      <c:pt idx="1806">
                        <c:v>0.27530534034604898</c:v>
                      </c:pt>
                      <c:pt idx="1807">
                        <c:v>0.85441089016982497</c:v>
                      </c:pt>
                      <c:pt idx="1808">
                        <c:v>1.1508478111879299</c:v>
                      </c:pt>
                      <c:pt idx="1809">
                        <c:v>1.06654453273615</c:v>
                      </c:pt>
                      <c:pt idx="1810">
                        <c:v>0.62939149066677902</c:v>
                      </c:pt>
                      <c:pt idx="1811">
                        <c:v>-1.5985992003263401E-2</c:v>
                      </c:pt>
                      <c:pt idx="1812">
                        <c:v>-0.65607475645606705</c:v>
                      </c:pt>
                      <c:pt idx="1813">
                        <c:v>-1.0791113345019701</c:v>
                      </c:pt>
                      <c:pt idx="1814">
                        <c:v>-1.14514061692258</c:v>
                      </c:pt>
                      <c:pt idx="1815">
                        <c:v>-0.83231783682927196</c:v>
                      </c:pt>
                      <c:pt idx="1816">
                        <c:v>-0.244135572939743</c:v>
                      </c:pt>
                      <c:pt idx="1817">
                        <c:v>0.42481516948807801</c:v>
                      </c:pt>
                      <c:pt idx="1818">
                        <c:v>0.95322238322658603</c:v>
                      </c:pt>
                      <c:pt idx="1819">
                        <c:v>1.1662707138872099</c:v>
                      </c:pt>
                      <c:pt idx="1820">
                        <c:v>0.99347641624862904</c:v>
                      </c:pt>
                      <c:pt idx="1821">
                        <c:v>0.49200581127043602</c:v>
                      </c:pt>
                      <c:pt idx="1822">
                        <c:v>-0.17223730706908999</c:v>
                      </c:pt>
                      <c:pt idx="1823">
                        <c:v>-0.77949837616445905</c:v>
                      </c:pt>
                      <c:pt idx="1824">
                        <c:v>-1.12887446312569</c:v>
                      </c:pt>
                      <c:pt idx="1825">
                        <c:v>-1.10477989298651</c:v>
                      </c:pt>
                      <c:pt idx="1826">
                        <c:v>-0.71518598163397995</c:v>
                      </c:pt>
                      <c:pt idx="1827">
                        <c:v>-8.8983849230650197E-2</c:v>
                      </c:pt>
                      <c:pt idx="1828">
                        <c:v>0.56665721347807296</c:v>
                      </c:pt>
                      <c:pt idx="1829">
                        <c:v>1.0348285009537601</c:v>
                      </c:pt>
                      <c:pt idx="1830">
                        <c:v>1.1606427834113</c:v>
                      </c:pt>
                      <c:pt idx="1831">
                        <c:v>0.90247635132660997</c:v>
                      </c:pt>
                      <c:pt idx="1832">
                        <c:v>0.345739575986657</c:v>
                      </c:pt>
                      <c:pt idx="1833">
                        <c:v>-0.325379790905445</c:v>
                      </c:pt>
                      <c:pt idx="1834">
                        <c:v>-0.88885228625774504</c:v>
                      </c:pt>
                      <c:pt idx="1835">
                        <c:v>-1.15826174957481</c:v>
                      </c:pt>
                      <c:pt idx="1836">
                        <c:v>-1.0444782265696899</c:v>
                      </c:pt>
                      <c:pt idx="1837">
                        <c:v>-0.58514523606755298</c:v>
                      </c:pt>
                      <c:pt idx="1838">
                        <c:v>6.7774006007623594E-2</c:v>
                      </c:pt>
                      <c:pt idx="1839">
                        <c:v>0.69827126637931503</c:v>
                      </c:pt>
                      <c:pt idx="1840">
                        <c:v>1.09775627764144</c:v>
                      </c:pt>
                      <c:pt idx="1841">
                        <c:v>1.13406560220082</c:v>
                      </c:pt>
                      <c:pt idx="1842">
                        <c:v>0.79518686158225205</c:v>
                      </c:pt>
                      <c:pt idx="1843">
                        <c:v>0.19323284606513699</c:v>
                      </c:pt>
                      <c:pt idx="1844">
                        <c:v>-0.47264926805871899</c:v>
                      </c:pt>
                      <c:pt idx="1845">
                        <c:v>-0.982162681777074</c:v>
                      </c:pt>
                      <c:pt idx="1846">
                        <c:v>-1.1667427622289901</c:v>
                      </c:pt>
                      <c:pt idx="1847">
                        <c:v>-0.96532404448846498</c:v>
                      </c:pt>
                      <c:pt idx="1848">
                        <c:v>-0.44454279620427201</c:v>
                      </c:pt>
                      <c:pt idx="1849">
                        <c:v>0.22330856096339299</c:v>
                      </c:pt>
                      <c:pt idx="1850">
                        <c:v>0.81728173439730001</c:v>
                      </c:pt>
                      <c:pt idx="1851">
                        <c:v>1.14086988597821</c:v>
                      </c:pt>
                      <c:pt idx="1852">
                        <c:v>1.08701888032758</c:v>
                      </c:pt>
                      <c:pt idx="1853">
                        <c:v>0.67354448981232595</c:v>
                      </c:pt>
                      <c:pt idx="1854">
                        <c:v>3.72383217935955E-2</c:v>
                      </c:pt>
                      <c:pt idx="1855">
                        <c:v>-0.61138756906730896</c:v>
                      </c:pt>
                      <c:pt idx="1856">
                        <c:v>-1.05774533834269</c:v>
                      </c:pt>
                      <c:pt idx="1857">
                        <c:v>-1.1541644213783799</c:v>
                      </c:pt>
                      <c:pt idx="1858">
                        <c:v>-0.86874605575692398</c:v>
                      </c:pt>
                      <c:pt idx="1859">
                        <c:v>-0.295916493501102</c:v>
                      </c:pt>
                      <c:pt idx="1860">
                        <c:v>0.37481246402379598</c:v>
                      </c:pt>
                      <c:pt idx="1861">
                        <c:v>0.92154051462693998</c:v>
                      </c:pt>
                      <c:pt idx="1862">
                        <c:v>1.16339113839076</c:v>
                      </c:pt>
                      <c:pt idx="1863">
                        <c:v>1.0203517968732301</c:v>
                      </c:pt>
                      <c:pt idx="1864">
                        <c:v>0.53974484398756395</c:v>
                      </c:pt>
                      <c:pt idx="1865">
                        <c:v>-0.11942834290826</c:v>
                      </c:pt>
                      <c:pt idx="1866">
                        <c:v>-0.73909050961600797</c:v>
                      </c:pt>
                      <c:pt idx="1867">
                        <c:v>-1.1142360118943999</c:v>
                      </c:pt>
                      <c:pt idx="1868">
                        <c:v>-1.1207537622658701</c:v>
                      </c:pt>
                      <c:pt idx="1869">
                        <c:v>-0.75648746382270204</c:v>
                      </c:pt>
                      <c:pt idx="1870">
                        <c:v>-0.14194898770990499</c:v>
                      </c:pt>
                      <c:pt idx="1871">
                        <c:v>0.51955111562224499</c:v>
                      </c:pt>
                      <c:pt idx="1872">
                        <c:v>1.0091657676602099</c:v>
                      </c:pt>
                      <c:pt idx="1873">
                        <c:v>1.1649135330937199</c:v>
                      </c:pt>
                      <c:pt idx="1874">
                        <c:v>0.93526767250343401</c:v>
                      </c:pt>
                      <c:pt idx="1875">
                        <c:v>0.396202967192814</c:v>
                      </c:pt>
                      <c:pt idx="1876">
                        <c:v>-0.27393936219030801</c:v>
                      </c:pt>
                      <c:pt idx="1877">
                        <c:v>-0.85345309030309302</c:v>
                      </c:pt>
                      <c:pt idx="1878">
                        <c:v>-1.1506150628829099</c:v>
                      </c:pt>
                      <c:pt idx="1879">
                        <c:v>-1.0671138371699</c:v>
                      </c:pt>
                      <c:pt idx="1880">
                        <c:v>-0.63057450227240497</c:v>
                      </c:pt>
                      <c:pt idx="1881">
                        <c:v>1.45806543192871E-2</c:v>
                      </c:pt>
                      <c:pt idx="1882">
                        <c:v>0.65491202693193395</c:v>
                      </c:pt>
                      <c:pt idx="1883">
                        <c:v>1.0785758842178499</c:v>
                      </c:pt>
                      <c:pt idx="1884">
                        <c:v>1.1454095913237701</c:v>
                      </c:pt>
                      <c:pt idx="1885">
                        <c:v>0.83330224989506496</c:v>
                      </c:pt>
                      <c:pt idx="1886">
                        <c:v>0.24550974683212101</c:v>
                      </c:pt>
                      <c:pt idx="1887">
                        <c:v>-0.42350585894861498</c:v>
                      </c:pt>
                      <c:pt idx="1888">
                        <c:v>-0.95241110118239303</c:v>
                      </c:pt>
                      <c:pt idx="1889">
                        <c:v>-1.1662258604554201</c:v>
                      </c:pt>
                      <c:pt idx="1890">
                        <c:v>-0.99421283049346298</c:v>
                      </c:pt>
                      <c:pt idx="1891">
                        <c:v>-0.493279861928272</c:v>
                      </c:pt>
                      <c:pt idx="1892">
                        <c:v>0.17084711995409799</c:v>
                      </c:pt>
                      <c:pt idx="1893">
                        <c:v>0.77845197449885295</c:v>
                      </c:pt>
                      <c:pt idx="1894">
                        <c:v>1.1285180327170301</c:v>
                      </c:pt>
                      <c:pt idx="1895">
                        <c:v>1.1052313533229801</c:v>
                      </c:pt>
                      <c:pt idx="1896">
                        <c:v>0.71629597404550205</c:v>
                      </c:pt>
                      <c:pt idx="1897">
                        <c:v>9.0385149894862099E-2</c:v>
                      </c:pt>
                      <c:pt idx="1898">
                        <c:v>-0.56542820321335996</c:v>
                      </c:pt>
                      <c:pt idx="1899">
                        <c:v>-1.0341783801272999</c:v>
                      </c:pt>
                      <c:pt idx="1900">
                        <c:v>-1.16078663444361</c:v>
                      </c:pt>
                      <c:pt idx="1901">
                        <c:v>-0.903366583328437</c:v>
                      </c:pt>
                      <c:pt idx="1902">
                        <c:v>-0.34708166946840402</c:v>
                      </c:pt>
                      <c:pt idx="1903">
                        <c:v>0.32402984681557201</c:v>
                      </c:pt>
                      <c:pt idx="1904">
                        <c:v>0.88794109968382195</c:v>
                      </c:pt>
                      <c:pt idx="1905">
                        <c:v>1.15809077250253</c:v>
                      </c:pt>
                      <c:pt idx="1906">
                        <c:v>1.04510402411922</c:v>
                      </c:pt>
                      <c:pt idx="1907">
                        <c:v>0.58636077279817</c:v>
                      </c:pt>
                      <c:pt idx="1908">
                        <c:v>-6.63708716241765E-2</c:v>
                      </c:pt>
                      <c:pt idx="1909">
                        <c:v>-0.69714473965287904</c:v>
                      </c:pt>
                      <c:pt idx="1910">
                        <c:v>-1.09727905251674</c:v>
                      </c:pt>
                      <c:pt idx="1911">
                        <c:v>-1.1343955612296599</c:v>
                      </c:pt>
                      <c:pt idx="1912">
                        <c:v>-0.79621484292305</c:v>
                      </c:pt>
                      <c:pt idx="1913">
                        <c:v>-0.19461875798990899</c:v>
                      </c:pt>
                      <c:pt idx="1914">
                        <c:v>0.47136393307595098</c:v>
                      </c:pt>
                      <c:pt idx="1915">
                        <c:v>0.98140315693639302</c:v>
                      </c:pt>
                      <c:pt idx="1916">
                        <c:v>1.16676032457746</c:v>
                      </c:pt>
                      <c:pt idx="1917">
                        <c:v>0.96611288379457205</c:v>
                      </c:pt>
                      <c:pt idx="1918">
                        <c:v>0.44584193718367499</c:v>
                      </c:pt>
                      <c:pt idx="1919">
                        <c:v>-0.22192891901138601</c:v>
                      </c:pt>
                      <c:pt idx="1920">
                        <c:v>-0.81627802467514898</c:v>
                      </c:pt>
                      <c:pt idx="1921">
                        <c:v>-1.14057417032425</c:v>
                      </c:pt>
                      <c:pt idx="1922">
                        <c:v>-1.08752899169242</c:v>
                      </c:pt>
                      <c:pt idx="1923">
                        <c:v>-0.67469166574043904</c:v>
                      </c:pt>
                      <c:pt idx="1924">
                        <c:v>-3.86430368711458E-2</c:v>
                      </c:pt>
                      <c:pt idx="1925">
                        <c:v>0.61019004309881497</c:v>
                      </c:pt>
                      <c:pt idx="1926">
                        <c:v>1.0571511844288899</c:v>
                      </c:pt>
                      <c:pt idx="1927">
                        <c:v>1.1543702061525301</c:v>
                      </c:pt>
                      <c:pt idx="1928">
                        <c:v>0.86968369850915495</c:v>
                      </c:pt>
                      <c:pt idx="1929">
                        <c:v>0.29727578962829199</c:v>
                      </c:pt>
                      <c:pt idx="1930">
                        <c:v>-0.37348121662263301</c:v>
                      </c:pt>
                      <c:pt idx="1931">
                        <c:v>-0.92067773856558</c:v>
                      </c:pt>
                      <c:pt idx="1932">
                        <c:v>-1.1632822697855001</c:v>
                      </c:pt>
                      <c:pt idx="1933">
                        <c:v>-1.0210328532184101</c:v>
                      </c:pt>
                      <c:pt idx="1934">
                        <c:v>-0.54099050832448803</c:v>
                      </c:pt>
                      <c:pt idx="1935">
                        <c:v>0.11803017936018199</c:v>
                      </c:pt>
                      <c:pt idx="1936">
                        <c:v>0.73800240764284397</c:v>
                      </c:pt>
                      <c:pt idx="1937">
                        <c:v>1.1138179532055299</c:v>
                      </c:pt>
                      <c:pt idx="1938">
                        <c:v>1.12114405511287</c:v>
                      </c:pt>
                      <c:pt idx="1939">
                        <c:v>0.75755698585334796</c:v>
                      </c:pt>
                      <c:pt idx="1940">
                        <c:v>0.14334390410171899</c:v>
                      </c:pt>
                      <c:pt idx="1941">
                        <c:v>-0.51829229138410404</c:v>
                      </c:pt>
                      <c:pt idx="1942">
                        <c:v>-1.00845949810625</c:v>
                      </c:pt>
                      <c:pt idx="1943">
                        <c:v>-1.16499347658256</c:v>
                      </c:pt>
                      <c:pt idx="1944">
                        <c:v>-0.93610738096818902</c:v>
                      </c:pt>
                      <c:pt idx="1945">
                        <c:v>-0.39752463607473798</c:v>
                      </c:pt>
                      <c:pt idx="1946">
                        <c:v>0.27257298660004098</c:v>
                      </c:pt>
                      <c:pt idx="1947">
                        <c:v>0.85249405223633701</c:v>
                      </c:pt>
                      <c:pt idx="1948">
                        <c:v>1.15038064525169</c:v>
                      </c:pt>
                      <c:pt idx="1949">
                        <c:v>1.06768159342214</c:v>
                      </c:pt>
                      <c:pt idx="1950">
                        <c:v>0.63175659903272297</c:v>
                      </c:pt>
                      <c:pt idx="1951">
                        <c:v>-1.31752954817871E-2</c:v>
                      </c:pt>
                      <c:pt idx="1952">
                        <c:v>-0.65374834725354403</c:v>
                      </c:pt>
                      <c:pt idx="1953">
                        <c:v>-1.07803886912285</c:v>
                      </c:pt>
                      <c:pt idx="1954">
                        <c:v>-1.14567690395093</c:v>
                      </c:pt>
                      <c:pt idx="1955">
                        <c:v>-0.83428545399591503</c:v>
                      </c:pt>
                      <c:pt idx="1956">
                        <c:v>-0.24688356453600099</c:v>
                      </c:pt>
                      <c:pt idx="1957">
                        <c:v>0.42219593398174898</c:v>
                      </c:pt>
                      <c:pt idx="1958">
                        <c:v>0.95159843736854699</c:v>
                      </c:pt>
                      <c:pt idx="1959">
                        <c:v>1.16617931504911</c:v>
                      </c:pt>
                      <c:pt idx="1960">
                        <c:v>0.99494780232234703</c:v>
                      </c:pt>
                      <c:pt idx="1961">
                        <c:v>0.49455319692974098</c:v>
                      </c:pt>
                      <c:pt idx="1962">
                        <c:v>-0.169456684972046</c:v>
                      </c:pt>
                      <c:pt idx="1963">
                        <c:v>-0.777404443445745</c:v>
                      </c:pt>
                      <c:pt idx="1964">
                        <c:v>-1.1281599650408101</c:v>
                      </c:pt>
                      <c:pt idx="1965">
                        <c:v>-1.1056812101764999</c:v>
                      </c:pt>
                      <c:pt idx="1966">
                        <c:v>-0.71740492724640403</c:v>
                      </c:pt>
                      <c:pt idx="1967">
                        <c:v>-9.1786319427474394E-2</c:v>
                      </c:pt>
                      <c:pt idx="1968">
                        <c:v>0.56419837261883099</c:v>
                      </c:pt>
                      <c:pt idx="1969">
                        <c:v>1.03352675890239</c:v>
                      </c:pt>
                      <c:pt idx="1970">
                        <c:v>1.1609288013926999</c:v>
                      </c:pt>
                      <c:pt idx="1971">
                        <c:v>0.90425550471514404</c:v>
                      </c:pt>
                      <c:pt idx="1972">
                        <c:v>0.348423259399884</c:v>
                      </c:pt>
                      <c:pt idx="1973">
                        <c:v>-0.32267943261929399</c:v>
                      </c:pt>
                      <c:pt idx="1974">
                        <c:v>-0.88702862487425505</c:v>
                      </c:pt>
                      <c:pt idx="1975">
                        <c:v>-1.1579181152581699</c:v>
                      </c:pt>
                      <c:pt idx="1976">
                        <c:v>-1.04572830541912</c:v>
                      </c:pt>
                      <c:pt idx="1977">
                        <c:v>-0.58757545882928597</c:v>
                      </c:pt>
                      <c:pt idx="1978">
                        <c:v>6.4967640949069302E-2</c:v>
                      </c:pt>
                      <c:pt idx="1979">
                        <c:v>0.69601720150045798</c:v>
                      </c:pt>
                      <c:pt idx="1980">
                        <c:v>1.09680023544637</c:v>
                      </c:pt>
                      <c:pt idx="1981">
                        <c:v>1.13472387446376</c:v>
                      </c:pt>
                      <c:pt idx="1982">
                        <c:v>0.797241669105763</c:v>
                      </c:pt>
                      <c:pt idx="1983">
                        <c:v>0.19600438755970501</c:v>
                      </c:pt>
                      <c:pt idx="1984">
                        <c:v>-0.47007791423246797</c:v>
                      </c:pt>
                      <c:pt idx="1985">
                        <c:v>-0.98064220826433302</c:v>
                      </c:pt>
                      <c:pt idx="1986">
                        <c:v>-1.166776194176</c:v>
                      </c:pt>
                      <c:pt idx="1987">
                        <c:v>-0.96690032145246996</c:v>
                      </c:pt>
                      <c:pt idx="1988">
                        <c:v>-0.44714043133022502</c:v>
                      </c:pt>
                      <c:pt idx="1989">
                        <c:v>0.22054895508223099</c:v>
                      </c:pt>
                      <c:pt idx="1990">
                        <c:v>0.81527313068700702</c:v>
                      </c:pt>
                      <c:pt idx="1991">
                        <c:v>1.14027679991153</c:v>
                      </c:pt>
                      <c:pt idx="1992">
                        <c:v>1.0880375252571901</c:v>
                      </c:pt>
                      <c:pt idx="1993">
                        <c:v>0.67583786281753899</c:v>
                      </c:pt>
                      <c:pt idx="1994">
                        <c:v>4.0047695884647502E-2</c:v>
                      </c:pt>
                      <c:pt idx="1995">
                        <c:v>-0.60899163185925598</c:v>
                      </c:pt>
                      <c:pt idx="1996">
                        <c:v>-1.05655549678741</c:v>
                      </c:pt>
                      <c:pt idx="1997">
                        <c:v>-1.15457431615249</c:v>
                      </c:pt>
                      <c:pt idx="1998">
                        <c:v>-0.87062007951380105</c:v>
                      </c:pt>
                      <c:pt idx="1999">
                        <c:v>-0.29863465446418502</c:v>
                      </c:pt>
                      <c:pt idx="2000">
                        <c:v>0.37214942737016998</c:v>
                      </c:pt>
                      <c:pt idx="2001">
                        <c:v>0.91981362677370204</c:v>
                      </c:pt>
                      <c:pt idx="2002">
                        <c:v>1.16317171347633</c:v>
                      </c:pt>
                      <c:pt idx="2003">
                        <c:v>1.02171242823682</c:v>
                      </c:pt>
                      <c:pt idx="2004">
                        <c:v>0.542235387785865</c:v>
                      </c:pt>
                      <c:pt idx="2005">
                        <c:v>-0.116631844572499</c:v>
                      </c:pt>
                      <c:pt idx="2006">
                        <c:v>-0.73691323496689598</c:v>
                      </c:pt>
                      <c:pt idx="2007">
                        <c:v>-1.11339827857615</c:v>
                      </c:pt>
                      <c:pt idx="2008">
                        <c:v>-1.1215327213905599</c:v>
                      </c:pt>
                      <c:pt idx="2009">
                        <c:v>-0.75862540881139595</c:v>
                      </c:pt>
                      <c:pt idx="2010">
                        <c:v>-0.144738612528206</c:v>
                      </c:pt>
                      <c:pt idx="2011">
                        <c:v>0.51703271520150096</c:v>
                      </c:pt>
                      <c:pt idx="2012">
                        <c:v>1.0077517654671</c:v>
                      </c:pt>
                      <c:pt idx="2013">
                        <c:v>1.1650717298848401</c:v>
                      </c:pt>
                      <c:pt idx="2014">
                        <c:v>0.93694573131707903</c:v>
                      </c:pt>
                      <c:pt idx="2015">
                        <c:v>0.39884572822313202</c:v>
                      </c:pt>
                      <c:pt idx="2016">
                        <c:v>-0.27120621555760099</c:v>
                      </c:pt>
                      <c:pt idx="2017">
                        <c:v>-0.85153377736094005</c:v>
                      </c:pt>
                      <c:pt idx="2018">
                        <c:v>-1.15014455863433</c:v>
                      </c:pt>
                      <c:pt idx="2019">
                        <c:v>-1.06824780066896</c:v>
                      </c:pt>
                      <c:pt idx="2020">
                        <c:v>-0.63293777923295702</c:v>
                      </c:pt>
                      <c:pt idx="2021">
                        <c:v>1.17699175294098E-2</c:v>
                      </c:pt>
                      <c:pt idx="2022">
                        <c:v>0.65258371910917601</c:v>
                      </c:pt>
                      <c:pt idx="2023">
                        <c:v>1.0775002899960699</c:v>
                      </c:pt>
                      <c:pt idx="2024">
                        <c:v>1.14594255441624</c:v>
                      </c:pt>
                      <c:pt idx="2025">
                        <c:v>0.83526744770537897</c:v>
                      </c:pt>
                      <c:pt idx="2026">
                        <c:v>0.24825702405849101</c:v>
                      </c:pt>
                      <c:pt idx="2027">
                        <c:v>-0.42088539648768902</c:v>
                      </c:pt>
                      <c:pt idx="2028">
                        <c:v>-0.950784392964379</c:v>
                      </c:pt>
                      <c:pt idx="2029">
                        <c:v>-1.1661310777358</c:v>
                      </c:pt>
                      <c:pt idx="2030">
                        <c:v>-0.99568133066897402</c:v>
                      </c:pt>
                      <c:pt idx="2031">
                        <c:v>-0.49582581442747597</c:v>
                      </c:pt>
                      <c:pt idx="2032">
                        <c:v>0.16806600414019399</c:v>
                      </c:pt>
                      <c:pt idx="2033">
                        <c:v>0.77635578452490595</c:v>
                      </c:pt>
                      <c:pt idx="2034">
                        <c:v>1.1278002606165201</c:v>
                      </c:pt>
                      <c:pt idx="2035">
                        <c:v>1.10612946289448</c:v>
                      </c:pt>
                      <c:pt idx="2036">
                        <c:v>0.71851283962738799</c:v>
                      </c:pt>
                      <c:pt idx="2037">
                        <c:v>9.3187355795124202E-2</c:v>
                      </c:pt>
                      <c:pt idx="2038">
                        <c:v>-0.56296772347850599</c:v>
                      </c:pt>
                      <c:pt idx="2039">
                        <c:v>-1.0328736382244099</c:v>
                      </c:pt>
                      <c:pt idx="2040">
                        <c:v>-1.16106928405229</c:v>
                      </c:pt>
                      <c:pt idx="2041">
                        <c:v>-0.90514311419707105</c:v>
                      </c:pt>
                      <c:pt idx="2042">
                        <c:v>-0.34976434383470201</c:v>
                      </c:pt>
                      <c:pt idx="2043">
                        <c:v>0.32132855027555302</c:v>
                      </c:pt>
                      <c:pt idx="2044">
                        <c:v>0.88611486315270205</c:v>
                      </c:pt>
                      <c:pt idx="2045">
                        <c:v>1.1577437780922899</c:v>
                      </c:pt>
                      <c:pt idx="2046">
                        <c:v>1.0463510695638101</c:v>
                      </c:pt>
                      <c:pt idx="2047">
                        <c:v>0.58878929239884803</c:v>
                      </c:pt>
                      <c:pt idx="2048">
                        <c:v>-6.3564316018125996E-2</c:v>
                      </c:pt>
                      <c:pt idx="2049">
                        <c:v>-0.69488865355789697</c:v>
                      </c:pt>
                      <c:pt idx="2050">
                        <c:v>-1.0963198271250201</c:v>
                      </c:pt>
                      <c:pt idx="2051">
                        <c:v>-1.1350505414268</c:v>
                      </c:pt>
                      <c:pt idx="2052">
                        <c:v>-0.79826733864085198</c:v>
                      </c:pt>
                      <c:pt idx="2053">
                        <c:v>-0.19738973276371199</c:v>
                      </c:pt>
                      <c:pt idx="2054">
                        <c:v>0.46879121339452701</c:v>
                      </c:pt>
                      <c:pt idx="2055">
                        <c:v>0.979879836864744</c:v>
                      </c:pt>
                      <c:pt idx="2056">
                        <c:v>1.1667903710015799</c:v>
                      </c:pt>
                      <c:pt idx="2057">
                        <c:v>0.96768635631973499</c:v>
                      </c:pt>
                      <c:pt idx="2058">
                        <c:v>0.44843827676004999</c:v>
                      </c:pt>
                      <c:pt idx="2059">
                        <c:v>-0.21916867117799399</c:v>
                      </c:pt>
                      <c:pt idx="2060">
                        <c:v>-0.81426705389059595</c:v>
                      </c:pt>
                      <c:pt idx="2061">
                        <c:v>-1.1399777751714499</c:v>
                      </c:pt>
                      <c:pt idx="2062">
                        <c:v>-1.0885444802839199</c:v>
                      </c:pt>
                      <c:pt idx="2063">
                        <c:v>-0.67698307938092706</c:v>
                      </c:pt>
                      <c:pt idx="2064">
                        <c:v>-4.1452296796469598E-2</c:v>
                      </c:pt>
                      <c:pt idx="2065">
                        <c:v>0.60779233708730196</c:v>
                      </c:pt>
                      <c:pt idx="2066">
                        <c:v>1.0559582762824899</c:v>
                      </c:pt>
                      <c:pt idx="2067">
                        <c:v>1.1547767510821201</c:v>
                      </c:pt>
                      <c:pt idx="2068">
                        <c:v>0.87155519741234699</c:v>
                      </c:pt>
                      <c:pt idx="2069">
                        <c:v>0.29999308603758101</c:v>
                      </c:pt>
                      <c:pt idx="2070">
                        <c:v>-0.37081709819908598</c:v>
                      </c:pt>
                      <c:pt idx="2071">
                        <c:v>-0.91894818050529803</c:v>
                      </c:pt>
                      <c:pt idx="2072">
                        <c:v>-1.16305946962363</c:v>
                      </c:pt>
                      <c:pt idx="2073">
                        <c:v>-1.0223905209425399</c:v>
                      </c:pt>
                      <c:pt idx="2074">
                        <c:v>-0.54347948056561002</c:v>
                      </c:pt>
                      <c:pt idx="2075">
                        <c:v>0.11523334057393</c:v>
                      </c:pt>
                      <c:pt idx="2076">
                        <c:v>0.73582299316835098</c:v>
                      </c:pt>
                      <c:pt idx="2077">
                        <c:v>1.11297698861506</c:v>
                      </c:pt>
                      <c:pt idx="2078">
                        <c:v>1.1219197605351401</c:v>
                      </c:pt>
                      <c:pt idx="2079">
                        <c:v>0.75969273114636005</c:v>
                      </c:pt>
                      <c:pt idx="2080">
                        <c:v>0.14613311096617099</c:v>
                      </c:pt>
                      <c:pt idx="2081">
                        <c:v>-0.51577238890160504</c:v>
                      </c:pt>
                      <c:pt idx="2082">
                        <c:v>-1.0070425707695601</c:v>
                      </c:pt>
                      <c:pt idx="2083">
                        <c:v>-1.1651482928870101</c:v>
                      </c:pt>
                      <c:pt idx="2084">
                        <c:v>-0.93778272233381599</c:v>
                      </c:pt>
                      <c:pt idx="2085">
                        <c:v>-0.40016624172133902</c:v>
                      </c:pt>
                      <c:pt idx="2086">
                        <c:v>0.26983905104565897</c:v>
                      </c:pt>
                      <c:pt idx="2087">
                        <c:v>0.85057226706989997</c:v>
                      </c:pt>
                      <c:pt idx="2088">
                        <c:v>1.1499068033734401</c:v>
                      </c:pt>
                      <c:pt idx="2089">
                        <c:v>1.0688124580890099</c:v>
                      </c:pt>
                      <c:pt idx="2090">
                        <c:v>0.63411804115943704</c:v>
                      </c:pt>
                      <c:pt idx="2091">
                        <c:v>-1.0364522501094301E-2</c:v>
                      </c:pt>
                      <c:pt idx="2092">
                        <c:v>-0.65141814418848698</c:v>
                      </c:pt>
                      <c:pt idx="2093">
                        <c:v>-1.0769601476188899</c:v>
                      </c:pt>
                      <c:pt idx="2094">
                        <c:v>-1.14620654233429</c:v>
                      </c:pt>
                      <c:pt idx="2095">
                        <c:v>-0.83624822959895395</c:v>
                      </c:pt>
                      <c:pt idx="2096">
                        <c:v>-0.24963012340644</c:v>
                      </c:pt>
                      <c:pt idx="2097">
                        <c:v>0.41957424836827301</c:v>
                      </c:pt>
                      <c:pt idx="2098">
                        <c:v>0.94996896915076101</c:v>
                      </c:pt>
                      <c:pt idx="2099">
                        <c:v>1.1660811485854801</c:v>
                      </c:pt>
                      <c:pt idx="2100">
                        <c:v>0.99641341446913201</c:v>
                      </c:pt>
                      <c:pt idx="2101">
                        <c:v>0.49709771257514601</c:v>
                      </c:pt>
                      <c:pt idx="2102">
                        <c:v>-0.16667507947615801</c:v>
                      </c:pt>
                      <c:pt idx="2103">
                        <c:v>-0.77530599925754395</c:v>
                      </c:pt>
                      <c:pt idx="2104">
                        <c:v>-1.12743891996596</c:v>
                      </c:pt>
                      <c:pt idx="2105">
                        <c:v>-1.10657611082643</c:v>
                      </c:pt>
                      <c:pt idx="2106">
                        <c:v>-0.71961970958128796</c:v>
                      </c:pt>
                      <c:pt idx="2107">
                        <c:v>-9.4588256965435602E-2</c:v>
                      </c:pt>
                      <c:pt idx="2108">
                        <c:v>0.56173625757782697</c:v>
                      </c:pt>
                      <c:pt idx="2109">
                        <c:v>1.03221901904091</c:v>
                      </c:pt>
                      <c:pt idx="2110">
                        <c:v>1.16120808221858</c:v>
                      </c:pt>
                      <c:pt idx="2111">
                        <c:v>0.90602941048646402</c:v>
                      </c:pt>
                      <c:pt idx="2112">
                        <c:v>0.35110492082744998</c:v>
                      </c:pt>
                      <c:pt idx="2113">
                        <c:v>-0.31997720174473498</c:v>
                      </c:pt>
                      <c:pt idx="2114">
                        <c:v>-0.88519981584520302</c:v>
                      </c:pt>
                      <c:pt idx="2115">
                        <c:v>-1.1575677612577899</c:v>
                      </c:pt>
                      <c:pt idx="2116">
                        <c:v>-1.0469723156497499</c:v>
                      </c:pt>
                      <c:pt idx="2117">
                        <c:v>-0.59000227174581299</c:v>
                      </c:pt>
                      <c:pt idx="2118">
                        <c:v>6.2160898867307399E-2</c:v>
                      </c:pt>
                      <c:pt idx="2119">
                        <c:v>0.69375909746250597</c:v>
                      </c:pt>
                      <c:pt idx="2120">
                        <c:v>1.09583782824955</c:v>
                      </c:pt>
                      <c:pt idx="2121">
                        <c:v>1.1353755616448999</c:v>
                      </c:pt>
                      <c:pt idx="2122">
                        <c:v>0.79929185003987602</c:v>
                      </c:pt>
                      <c:pt idx="2123">
                        <c:v>0.19877479159231701</c:v>
                      </c:pt>
                      <c:pt idx="2124">
                        <c:v>-0.46750383242864701</c:v>
                      </c:pt>
                      <c:pt idx="2125">
                        <c:v>-0.979116043843685</c:v>
                      </c:pt>
                      <c:pt idx="2126">
                        <c:v>-1.16680285503364</c:v>
                      </c:pt>
                      <c:pt idx="2127">
                        <c:v>-0.96847098725597702</c:v>
                      </c:pt>
                      <c:pt idx="2128">
                        <c:v>-0.44973547159022198</c:v>
                      </c:pt>
                      <c:pt idx="2129">
                        <c:v>0.21778806930094899</c:v>
                      </c:pt>
                      <c:pt idx="2130">
                        <c:v>0.813259795745924</c:v>
                      </c:pt>
                      <c:pt idx="2131">
                        <c:v>1.1396770965379299</c:v>
                      </c:pt>
                      <c:pt idx="2132">
                        <c:v>1.0890498560371999</c:v>
                      </c:pt>
                      <c:pt idx="2133">
                        <c:v>0.67812731376910795</c:v>
                      </c:pt>
                      <c:pt idx="2134">
                        <c:v>4.2856837568800099E-2</c:v>
                      </c:pt>
                      <c:pt idx="2135">
                        <c:v>-0.60659216052290399</c:v>
                      </c:pt>
                      <c:pt idx="2136">
                        <c:v>-1.05535952378058</c:v>
                      </c:pt>
                      <c:pt idx="2137">
                        <c:v>-1.15497751064777</c:v>
                      </c:pt>
                      <c:pt idx="2138">
                        <c:v>-0.87248905084828998</c:v>
                      </c:pt>
                      <c:pt idx="2139">
                        <c:v>-0.30135108237713698</c:v>
                      </c:pt>
                      <c:pt idx="2140">
                        <c:v>0.369484231042089</c:v>
                      </c:pt>
                      <c:pt idx="2141">
                        <c:v>0.91808140101580404</c:v>
                      </c:pt>
                      <c:pt idx="2142">
                        <c:v>1.1629455383902401</c:v>
                      </c:pt>
                      <c:pt idx="2143">
                        <c:v>1.02306713035178</c:v>
                      </c:pt>
                      <c:pt idx="2144">
                        <c:v>0.54472278485877701</c:v>
                      </c:pt>
                      <c:pt idx="2145">
                        <c:v>-0.113834669393443</c:v>
                      </c:pt>
                      <c:pt idx="2146">
                        <c:v>-0.73473168382873599</c:v>
                      </c:pt>
                      <c:pt idx="2147">
                        <c:v>-1.1125540839336301</c:v>
                      </c:pt>
                      <c:pt idx="2148">
                        <c:v>-1.12230517198494</c:v>
                      </c:pt>
                      <c:pt idx="2149">
                        <c:v>-0.76075895130995896</c:v>
                      </c:pt>
                      <c:pt idx="2150">
                        <c:v>-0.14752739739245799</c:v>
                      </c:pt>
                      <c:pt idx="2151">
                        <c:v>0.51451131431291597</c:v>
                      </c:pt>
                      <c:pt idx="2152">
                        <c:v>1.0063319150425201</c:v>
                      </c:pt>
                      <c:pt idx="2153">
                        <c:v>1.1652231654780001</c:v>
                      </c:pt>
                      <c:pt idx="2154">
                        <c:v>0.93861835280408201</c:v>
                      </c:pt>
                      <c:pt idx="2155">
                        <c:v>0.40148617465379099</c:v>
                      </c:pt>
                      <c:pt idx="2156">
                        <c:v>-0.26847149504822898</c:v>
                      </c:pt>
                      <c:pt idx="2157">
                        <c:v>-0.84960952275855095</c:v>
                      </c:pt>
                      <c:pt idx="2158">
                        <c:v>-1.1496673798139001</c:v>
                      </c:pt>
                      <c:pt idx="2159">
                        <c:v>-1.0693755648630601</c:v>
                      </c:pt>
                      <c:pt idx="2160">
                        <c:v>-0.63529738309982398</c:v>
                      </c:pt>
                      <c:pt idx="2161">
                        <c:v>8.9591124358047308E-3</c:v>
                      </c:pt>
                      <c:pt idx="2162">
                        <c:v>0.65025162418250804</c:v>
                      </c:pt>
                      <c:pt idx="2163">
                        <c:v>1.07641844277485</c:v>
                      </c:pt>
                      <c:pt idx="2164">
                        <c:v>1.1464688673221199</c:v>
                      </c:pt>
                      <c:pt idx="2165">
                        <c:v>0.83722779825333804</c:v>
                      </c:pt>
                      <c:pt idx="2166">
                        <c:v>0.25100286058799998</c:v>
                      </c:pt>
                      <c:pt idx="2167">
                        <c:v>-0.418262491525483</c:v>
                      </c:pt>
                      <c:pt idx="2168">
                        <c:v>-0.94915216711071804</c:v>
                      </c:pt>
                      <c:pt idx="2169">
                        <c:v>-1.1660295276705801</c:v>
                      </c:pt>
                      <c:pt idx="2170">
                        <c:v>-0.99714405266070505</c:v>
                      </c:pt>
                      <c:pt idx="2171">
                        <c:v>-0.498368889527466</c:v>
                      </c:pt>
                      <c:pt idx="2172">
                        <c:v>0.165283912997647</c:v>
                      </c:pt>
                      <c:pt idx="2173">
                        <c:v>0.77425508916709695</c:v>
                      </c:pt>
                      <c:pt idx="2174">
                        <c:v>1.1270759436135001</c:v>
                      </c:pt>
                      <c:pt idx="2175">
                        <c:v>1.1070211533244201</c:v>
                      </c:pt>
                      <c:pt idx="2176">
                        <c:v>0.72072553550224505</c:v>
                      </c:pt>
                      <c:pt idx="2177">
                        <c:v>9.5989020905964506E-2</c:v>
                      </c:pt>
                      <c:pt idx="2178">
                        <c:v>-0.56050397670341801</c:v>
                      </c:pt>
                      <c:pt idx="2179">
                        <c:v>-1.0315629023016299</c:v>
                      </c:pt>
                      <c:pt idx="2180">
                        <c:v>-1.1613451956902201</c:v>
                      </c:pt>
                      <c:pt idx="2181">
                        <c:v>-0.90691439229764204</c:v>
                      </c:pt>
                      <c:pt idx="2182">
                        <c:v>-0.352444988432696</c:v>
                      </c:pt>
                      <c:pt idx="2183">
                        <c:v>0.31862538898713899</c:v>
                      </c:pt>
                      <c:pt idx="2184">
                        <c:v>0.88428348427914805</c:v>
                      </c:pt>
                      <c:pt idx="2185">
                        <c:v>1.1573900650100499</c:v>
                      </c:pt>
                      <c:pt idx="2186">
                        <c:v>1.04759204277565</c:v>
                      </c:pt>
                      <c:pt idx="2187">
                        <c:v>0.59121439511037399</c:v>
                      </c:pt>
                      <c:pt idx="2188">
                        <c:v>-6.0757391532707899E-2</c:v>
                      </c:pt>
                      <c:pt idx="2189">
                        <c:v>-0.69262853485284603</c:v>
                      </c:pt>
                      <c:pt idx="2190">
                        <c:v>-1.09535423951946</c:v>
                      </c:pt>
                      <c:pt idx="2191">
                        <c:v>-1.1356989346463899</c:v>
                      </c:pt>
                      <c:pt idx="2192">
                        <c:v>-0.80031520181665705</c:v>
                      </c:pt>
                      <c:pt idx="2193">
                        <c:v>-0.20015956203606</c:v>
                      </c:pt>
                      <c:pt idx="2194">
                        <c:v>0.46621577320257501</c:v>
                      </c:pt>
                      <c:pt idx="2195">
                        <c:v>0.97835083030927406</c:v>
                      </c:pt>
                      <c:pt idx="2196">
                        <c:v>1.1668136462540599</c:v>
                      </c:pt>
                      <c:pt idx="2197">
                        <c:v>0.96925421312299198</c:v>
                      </c:pt>
                      <c:pt idx="2198">
                        <c:v>0.451032013938999</c:v>
                      </c:pt>
                      <c:pt idx="2199">
                        <c:v>-0.21640715145460901</c:v>
                      </c:pt>
                      <c:pt idx="2200">
                        <c:v>-0.81225135771414403</c:v>
                      </c:pt>
                      <c:pt idx="2201">
                        <c:v>-1.1393747644471599</c:v>
                      </c:pt>
                      <c:pt idx="2202">
                        <c:v>-1.08955365178383</c:v>
                      </c:pt>
                      <c:pt idx="2203">
                        <c:v>-0.67927056432201305</c:v>
                      </c:pt>
                      <c:pt idx="2204">
                        <c:v>-4.4261316163914502E-2</c:v>
                      </c:pt>
                      <c:pt idx="2205">
                        <c:v>0.60539110390729201</c:v>
                      </c:pt>
                      <c:pt idx="2206">
                        <c:v>1.0547592401502399</c:v>
                      </c:pt>
                      <c:pt idx="2207">
                        <c:v>1.1551765945580901</c:v>
                      </c:pt>
                      <c:pt idx="2208">
                        <c:v>0.87342163846643195</c:v>
                      </c:pt>
                      <c:pt idx="2209">
                        <c:v>0.30270864151291299</c:v>
                      </c:pt>
                      <c:pt idx="2210">
                        <c:v>-0.36815082783291903</c:v>
                      </c:pt>
                      <c:pt idx="2211">
                        <c:v>-0.91721328956275405</c:v>
                      </c:pt>
                      <c:pt idx="2212">
                        <c:v>-1.16282991994146</c:v>
                      </c:pt>
                      <c:pt idx="2213">
                        <c:v>-1.0237422554828901</c:v>
                      </c:pt>
                      <c:pt idx="2214">
                        <c:v>-0.54596529886156597</c:v>
                      </c:pt>
                      <c:pt idx="2215">
                        <c:v>0.112435833059983</c:v>
                      </c:pt>
                      <c:pt idx="2216">
                        <c:v>0.73363930853175097</c:v>
                      </c:pt>
                      <c:pt idx="2217">
                        <c:v>1.11212956514533</c:v>
                      </c:pt>
                      <c:pt idx="2218">
                        <c:v>1.1226889551808901</c:v>
                      </c:pt>
                      <c:pt idx="2219">
                        <c:v>0.76182406775530698</c:v>
                      </c:pt>
                      <c:pt idx="2220">
                        <c:v>0.14892146978422</c:v>
                      </c:pt>
                      <c:pt idx="2221">
                        <c:v>-0.51324949326501301</c:v>
                      </c:pt>
                      <c:pt idx="2222">
                        <c:v>-1.00561979931701</c:v>
                      </c:pt>
                      <c:pt idx="2223">
                        <c:v>-1.16529634754921</c:v>
                      </c:pt>
                      <c:pt idx="2224">
                        <c:v>-0.93945262151569298</c:v>
                      </c:pt>
                      <c:pt idx="2225">
                        <c:v>-0.40280552510501499</c:v>
                      </c:pt>
                      <c:pt idx="2226">
                        <c:v>0.26710354954912002</c:v>
                      </c:pt>
                      <c:pt idx="2227">
                        <c:v>0.84864554582347096</c:v>
                      </c:pt>
                      <c:pt idx="2228">
                        <c:v>1.1494262883030799</c:v>
                      </c:pt>
                      <c:pt idx="2229">
                        <c:v>1.0699371201741701</c:v>
                      </c:pt>
                      <c:pt idx="2230">
                        <c:v>0.63647580334311504</c:v>
                      </c:pt>
                      <c:pt idx="2231">
                        <c:v>-7.5536893725269196E-3</c:v>
                      </c:pt>
                      <c:pt idx="2232">
                        <c:v>-0.64908416078341902</c:v>
                      </c:pt>
                      <c:pt idx="2233">
                        <c:v>-1.07587517625007</c:v>
                      </c:pt>
                      <c:pt idx="2234">
                        <c:v>-1.14672952899906</c:v>
                      </c:pt>
                      <c:pt idx="2235">
                        <c:v>-0.83820615224754602</c:v>
                      </c:pt>
                      <c:pt idx="2236">
                        <c:v>-0.25237523361158598</c:v>
                      </c:pt>
                      <c:pt idx="2237">
                        <c:v>0.41695012786243302</c:v>
                      </c:pt>
                      <c:pt idx="2238">
                        <c:v>0.94833398802927804</c:v>
                      </c:pt>
                      <c:pt idx="2239">
                        <c:v>1.16597621506599</c:v>
                      </c:pt>
                      <c:pt idx="2240">
                        <c:v>0.99787324418381296</c:v>
                      </c:pt>
                      <c:pt idx="2241">
                        <c:v>0.49963934344043798</c:v>
                      </c:pt>
                      <c:pt idx="2242">
                        <c:v>-0.163892506723507</c:v>
                      </c:pt>
                      <c:pt idx="2243">
                        <c:v>-0.77320305577804005</c:v>
                      </c:pt>
                      <c:pt idx="2244">
                        <c:v>-1.1267113320856801</c:v>
                      </c:pt>
                      <c:pt idx="2245">
                        <c:v>-1.1074645897427899</c:v>
                      </c:pt>
                      <c:pt idx="2246">
                        <c:v>-0.72183031578591295</c:v>
                      </c:pt>
                      <c:pt idx="2247">
                        <c:v>-9.7389645584465501E-2</c:v>
                      </c:pt>
                      <c:pt idx="2248">
                        <c:v>0.559270882643089</c:v>
                      </c:pt>
                      <c:pt idx="2249">
                        <c:v>1.0309052889583299</c:v>
                      </c:pt>
                      <c:pt idx="2250">
                        <c:v>1.1614806242682401</c:v>
                      </c:pt>
                      <c:pt idx="2251">
                        <c:v>0.90779805834632799</c:v>
                      </c:pt>
                      <c:pt idx="2252">
                        <c:v>0.353784544706508</c:v>
                      </c:pt>
                      <c:pt idx="2253">
                        <c:v>-0.31727311396398999</c:v>
                      </c:pt>
                      <c:pt idx="2254">
                        <c:v>-0.88336586978396303</c:v>
                      </c:pt>
                      <c:pt idx="2255">
                        <c:v>-1.1572106896068499</c:v>
                      </c:pt>
                      <c:pt idx="2256">
                        <c:v>-1.0482102500424</c:v>
                      </c:pt>
                      <c:pt idx="2257">
                        <c:v>-0.592425660734197</c:v>
                      </c:pt>
                      <c:pt idx="2258">
                        <c:v>5.9353796050287899E-2</c:v>
                      </c:pt>
                      <c:pt idx="2259">
                        <c:v>0.691496967369577</c:v>
                      </c:pt>
                      <c:pt idx="2260">
                        <c:v>1.09486906163625</c:v>
                      </c:pt>
                      <c:pt idx="2261">
                        <c:v>1.13602065996219</c:v>
                      </c:pt>
                      <c:pt idx="2262">
                        <c:v>0.80133739248650104</c:v>
                      </c:pt>
                      <c:pt idx="2263">
                        <c:v>0.20154404208589899</c:v>
                      </c:pt>
                      <c:pt idx="2264">
                        <c:v>-0.464927037585043</c:v>
                      </c:pt>
                      <c:pt idx="2265">
                        <c:v>-0.977584197371694</c:v>
                      </c:pt>
                      <c:pt idx="2266">
                        <c:v>-1.1668227446471799</c:v>
                      </c:pt>
                      <c:pt idx="2267">
                        <c:v>-0.97003603278417105</c:v>
                      </c:pt>
                      <c:pt idx="2268">
                        <c:v>-0.452327901924852</c:v>
                      </c:pt>
                      <c:pt idx="2269">
                        <c:v>0.215025919642168</c:v>
                      </c:pt>
                      <c:pt idx="2270">
                        <c:v>0.81124174125830995</c:v>
                      </c:pt>
                      <c:pt idx="2271">
                        <c:v>1.1390707793377499</c:v>
                      </c:pt>
                      <c:pt idx="2272">
                        <c:v>1.0900558667928999</c:v>
                      </c:pt>
                      <c:pt idx="2273">
                        <c:v>0.68041282938100101</c:v>
                      </c:pt>
                      <c:pt idx="2274">
                        <c:v>4.5665730544178197E-2</c:v>
                      </c:pt>
                      <c:pt idx="2275">
                        <c:v>-0.60418916898274699</c:v>
                      </c:pt>
                      <c:pt idx="2276">
                        <c:v>-1.0541574262626101</c:v>
                      </c:pt>
                      <c:pt idx="2277">
                        <c:v>-1.1553740025243</c:v>
                      </c:pt>
                      <c:pt idx="2278">
                        <c:v>-0.87435295891394005</c:v>
                      </c:pt>
                      <c:pt idx="2279">
                        <c:v>-0.30406576147534498</c:v>
                      </c:pt>
                      <c:pt idx="2280">
                        <c:v>0.36681689050609301</c:v>
                      </c:pt>
                      <c:pt idx="2281">
                        <c:v>0.91634384740561503</c:v>
                      </c:pt>
                      <c:pt idx="2282">
                        <c:v>1.16271261444501</c:v>
                      </c:pt>
                      <c:pt idx="2283">
                        <c:v>1.0244158953565401</c:v>
                      </c:pt>
                      <c:pt idx="2284">
                        <c:v>0.54720702077155803</c:v>
                      </c:pt>
                      <c:pt idx="2285">
                        <c:v>-0.111036833603525</c:v>
                      </c:pt>
                      <c:pt idx="2286">
                        <c:v>-0.732545868862019</c:v>
                      </c:pt>
                      <c:pt idx="2287">
                        <c:v>-1.11170343286606</c:v>
                      </c:pt>
                      <c:pt idx="2288">
                        <c:v>-1.1230711095661701</c:v>
                      </c:pt>
                      <c:pt idx="2289">
                        <c:v>-0.76288807893711996</c:v>
                      </c:pt>
                      <c:pt idx="2290">
                        <c:v>-0.15031532611892001</c:v>
                      </c:pt>
                      <c:pt idx="2291">
                        <c:v>0.51198692758856301</c:v>
                      </c:pt>
                      <c:pt idx="2292">
                        <c:v>1.0049062246260601</c:v>
                      </c:pt>
                      <c:pt idx="2293">
                        <c:v>1.16536783899442</c:v>
                      </c:pt>
                      <c:pt idx="2294">
                        <c:v>0.94028552725796699</c:v>
                      </c:pt>
                      <c:pt idx="2295">
                        <c:v>0.40412429116113102</c:v>
                      </c:pt>
                      <c:pt idx="2296">
                        <c:v>-0.265735216532964</c:v>
                      </c:pt>
                      <c:pt idx="2297">
                        <c:v>-0.84768033766321105</c:v>
                      </c:pt>
                      <c:pt idx="2298">
                        <c:v>-1.14918352919075</c:v>
                      </c:pt>
                      <c:pt idx="2299">
                        <c:v>-1.0704971232076099</c:v>
                      </c:pt>
                      <c:pt idx="2300">
                        <c:v>-0.63765330017986499</c:v>
                      </c:pt>
                      <c:pt idx="2301">
                        <c:v>6.1482553500002701E-3</c:v>
                      </c:pt>
                      <c:pt idx="2302">
                        <c:v>0.64791575568543103</c:v>
                      </c:pt>
                      <c:pt idx="2303">
                        <c:v>1.07533034883262</c:v>
                      </c:pt>
                      <c:pt idx="2304">
                        <c:v>1.1469885269869899</c:v>
                      </c:pt>
                      <c:pt idx="2305">
                        <c:v>0.83918329016217297</c:v>
                      </c:pt>
                      <c:pt idx="2306">
                        <c:v>0.253747240486142</c:v>
                      </c:pt>
                      <c:pt idx="2307">
                        <c:v>-0.41563715928311401</c:v>
                      </c:pt>
                      <c:pt idx="2308">
                        <c:v>-0.94751443309346395</c:v>
                      </c:pt>
                      <c:pt idx="2309">
                        <c:v>-1.16592121084906</c:v>
                      </c:pt>
                      <c:pt idx="2310">
                        <c:v>-0.99860098798025998</c:v>
                      </c:pt>
                      <c:pt idx="2311">
                        <c:v>-0.50090907247039196</c:v>
                      </c:pt>
                      <c:pt idx="2312">
                        <c:v>0.162500862672143</c:v>
                      </c:pt>
                      <c:pt idx="2313">
                        <c:v>0.77214990061667499</c:v>
                      </c:pt>
                      <c:pt idx="2314">
                        <c:v>1.1263450859115001</c:v>
                      </c:pt>
                      <c:pt idx="2315">
                        <c:v>1.1079064194382</c:v>
                      </c:pt>
                      <c:pt idx="2316">
                        <c:v>0.72293404882946399</c:v>
                      </c:pt>
                      <c:pt idx="2317">
                        <c:v>9.8790128969159993E-2</c:v>
                      </c:pt>
                      <c:pt idx="2318">
                        <c:v>-0.55803697718559198</c:v>
                      </c:pt>
                      <c:pt idx="2319">
                        <c:v>-1.03024617996535</c:v>
                      </c:pt>
                      <c:pt idx="2320">
                        <c:v>-1.1616143677561701</c:v>
                      </c:pt>
                      <c:pt idx="2321">
                        <c:v>-0.90868040735065503</c:v>
                      </c:pt>
                      <c:pt idx="2322">
                        <c:v>-0.35512358770544</c:v>
                      </c:pt>
                      <c:pt idx="2323">
                        <c:v>0.31592037863718597</c:v>
                      </c:pt>
                      <c:pt idx="2324">
                        <c:v>0.88244697369093195</c:v>
                      </c:pt>
                      <c:pt idx="2325">
                        <c:v>1.1570296353084499</c:v>
                      </c:pt>
                      <c:pt idx="2326">
                        <c:v>1.0488269365531999</c:v>
                      </c:pt>
                      <c:pt idx="2327">
                        <c:v>0.59363606685950698</c:v>
                      </c:pt>
                      <c:pt idx="2328">
                        <c:v>-5.7950114456930601E-2</c:v>
                      </c:pt>
                      <c:pt idx="2329">
                        <c:v>-0.69036439665417904</c:v>
                      </c:pt>
                      <c:pt idx="2330">
                        <c:v>-1.09438229530381</c:v>
                      </c:pt>
                      <c:pt idx="2331">
                        <c:v>-1.1363407371255301</c:v>
                      </c:pt>
                      <c:pt idx="2332">
                        <c:v>-0.80235842056640405</c:v>
                      </c:pt>
                      <c:pt idx="2333">
                        <c:v>-0.20292822973321401</c:v>
                      </c:pt>
                      <c:pt idx="2334">
                        <c:v>0.46363762744576498</c:v>
                      </c:pt>
                      <c:pt idx="2335">
                        <c:v>0.97681614614303902</c:v>
                      </c:pt>
                      <c:pt idx="2336">
                        <c:v>1.1668301501998199</c:v>
                      </c:pt>
                      <c:pt idx="2337">
                        <c:v>0.970816445105388</c:v>
                      </c:pt>
                      <c:pt idx="2338">
                        <c:v>0.453623133667936</c:v>
                      </c:pt>
                      <c:pt idx="2339">
                        <c:v>-0.21364437586753199</c:v>
                      </c:pt>
                      <c:pt idx="2340">
                        <c:v>-0.81023094784318495</c:v>
                      </c:pt>
                      <c:pt idx="2341">
                        <c:v>-1.1387651416507301</c:v>
                      </c:pt>
                      <c:pt idx="2342">
                        <c:v>-1.09055650033578</c:v>
                      </c:pt>
                      <c:pt idx="2343">
                        <c:v>-0.68155410728907595</c:v>
                      </c:pt>
                      <c:pt idx="2344">
                        <c:v>-4.7070078672314997E-2</c:v>
                      </c:pt>
                      <c:pt idx="2345">
                        <c:v>0.60298635749350404</c:v>
                      </c:pt>
                      <c:pt idx="2346">
                        <c:v>1.05355408299069</c:v>
                      </c:pt>
                      <c:pt idx="2347">
                        <c:v>1.15556973425998</c:v>
                      </c:pt>
                      <c:pt idx="2348">
                        <c:v>0.875283010839642</c:v>
                      </c:pt>
                      <c:pt idx="2349">
                        <c:v>0.30542244029550702</c:v>
                      </c:pt>
                      <c:pt idx="2350">
                        <c:v>-0.36548242099690398</c:v>
                      </c:pt>
                      <c:pt idx="2351">
                        <c:v>-0.91547307580578396</c:v>
                      </c:pt>
                      <c:pt idx="2352">
                        <c:v>-1.16259362207108</c:v>
                      </c:pt>
                      <c:pt idx="2353">
                        <c:v>-1.0250880489951399</c:v>
                      </c:pt>
                      <c:pt idx="2354">
                        <c:v>-0.54844794878677805</c:v>
                      </c:pt>
                      <c:pt idx="2355">
                        <c:v>0.10963767305349099</c:v>
                      </c:pt>
                      <c:pt idx="2356">
                        <c:v>0.73145136640591601</c:v>
                      </c:pt>
                      <c:pt idx="2357">
                        <c:v>1.1112756877140499</c:v>
                      </c:pt>
                      <c:pt idx="2358">
                        <c:v>1.1234516345863601</c:v>
                      </c:pt>
                      <c:pt idx="2359">
                        <c:v>0.76395098331171896</c:v>
                      </c:pt>
                      <c:pt idx="2360">
                        <c:v>0.15170896437459599</c:v>
                      </c:pt>
                      <c:pt idx="2361">
                        <c:v>-0.51072361911507302</c:v>
                      </c:pt>
                      <c:pt idx="2362">
                        <c:v>-1.00419119200518</c:v>
                      </c:pt>
                      <c:pt idx="2363">
                        <c:v>-1.16543763970993</c:v>
                      </c:pt>
                      <c:pt idx="2364">
                        <c:v>-0.94111706882266999</c:v>
                      </c:pt>
                      <c:pt idx="2365">
                        <c:v>-0.40544247090885699</c:v>
                      </c:pt>
                      <c:pt idx="2366">
                        <c:v>0.26436649798495498</c:v>
                      </c:pt>
                      <c:pt idx="2367">
                        <c:v>0.84671389967810595</c:v>
                      </c:pt>
                      <c:pt idx="2368">
                        <c:v>1.14893910282912</c:v>
                      </c:pt>
                      <c:pt idx="2369">
                        <c:v>1.0710555731510301</c:v>
                      </c:pt>
                      <c:pt idx="2370">
                        <c:v>0.63882987190130402</c:v>
                      </c:pt>
                      <c:pt idx="2371">
                        <c:v>-4.74281240777599E-3</c:v>
                      </c:pt>
                      <c:pt idx="2372">
                        <c:v>-0.64674641058345905</c:v>
                      </c:pt>
                      <c:pt idx="2373">
                        <c:v>-1.07478396131295</c:v>
                      </c:pt>
                      <c:pt idx="2374">
                        <c:v>-1.1472458609101499</c:v>
                      </c:pt>
                      <c:pt idx="2375">
                        <c:v>-0.84015921057957299</c:v>
                      </c:pt>
                      <c:pt idx="2376">
                        <c:v>-0.25511887922114601</c:v>
                      </c:pt>
                      <c:pt idx="2377">
                        <c:v>0.414323587692149</c:v>
                      </c:pt>
                      <c:pt idx="2378">
                        <c:v>0.94669350349214199</c:v>
                      </c:pt>
                      <c:pt idx="2379">
                        <c:v>1.1658645150995901</c:v>
                      </c:pt>
                      <c:pt idx="2380">
                        <c:v>0.99932728299436402</c:v>
                      </c:pt>
                      <c:pt idx="2381">
                        <c:v>0.50217807477542897</c:v>
                      </c:pt>
                      <c:pt idx="2382">
                        <c:v>-0.16110898286257</c:v>
                      </c:pt>
                      <c:pt idx="2383">
                        <c:v>-0.771095625210934</c:v>
                      </c:pt>
                      <c:pt idx="2384">
                        <c:v>-1.1259772056222901</c:v>
                      </c:pt>
                      <c:pt idx="2385">
                        <c:v>-1.1083466417696199</c:v>
                      </c:pt>
                      <c:pt idx="2386">
                        <c:v>-0.72403673303179605</c:v>
                      </c:pt>
                      <c:pt idx="2387">
                        <c:v>-0.100190469027681</c:v>
                      </c:pt>
                      <c:pt idx="2388">
                        <c:v>0.55680226212156003</c:v>
                      </c:pt>
                      <c:pt idx="2389">
                        <c:v>1.0295855762788</c:v>
                      </c:pt>
                      <c:pt idx="2390">
                        <c:v>1.1617464259599899</c:v>
                      </c:pt>
                      <c:pt idx="2391">
                        <c:v>0.90956143803050105</c:v>
                      </c:pt>
                      <c:pt idx="2392">
                        <c:v>0.35646211548679302</c:v>
                      </c:pt>
                      <c:pt idx="2393">
                        <c:v>-0.31456718496929098</c:v>
                      </c:pt>
                      <c:pt idx="2394">
                        <c:v>-0.88152679733320105</c:v>
                      </c:pt>
                      <c:pt idx="2395">
                        <c:v>-1.1568469023774699</c:v>
                      </c:pt>
                      <c:pt idx="2396">
                        <c:v>-1.0494421014131301</c:v>
                      </c:pt>
                      <c:pt idx="2397">
                        <c:v>-0.59484561173046002</c:v>
                      </c:pt>
                      <c:pt idx="2398">
                        <c:v>5.65463487888491E-2</c:v>
                      </c:pt>
                      <c:pt idx="2399">
                        <c:v>0.68923082434979799</c:v>
                      </c:pt>
                      <c:pt idx="2400">
                        <c:v>1.0938939412283499</c:v>
                      </c:pt>
                      <c:pt idx="2401">
                        <c:v>1.13665916567204</c:v>
                      </c:pt>
                      <c:pt idx="2402">
                        <c:v>0.80337828457504501</c:v>
                      </c:pt>
                      <c:pt idx="2403">
                        <c:v>0.20431212297007001</c:v>
                      </c:pt>
                      <c:pt idx="2404">
                        <c:v>-0.46234754465518801</c:v>
                      </c:pt>
                      <c:pt idx="2405">
                        <c:v>-0.97604667773789699</c:v>
                      </c:pt>
                      <c:pt idx="2406">
                        <c:v>-1.1668358629012101</c:v>
                      </c:pt>
                      <c:pt idx="2407">
                        <c:v>-0.97159544895441297</c:v>
                      </c:pt>
                      <c:pt idx="2408">
                        <c:v>-0.45491770728911302</c:v>
                      </c:pt>
                      <c:pt idx="2409">
                        <c:v>0.212262522135062</c:v>
                      </c:pt>
                      <c:pt idx="2410">
                        <c:v>0.80921897893524097</c:v>
                      </c:pt>
                      <c:pt idx="2411">
                        <c:v>1.1384578518295201</c:v>
                      </c:pt>
                      <c:pt idx="2412">
                        <c:v>1.0910555516862499</c:v>
                      </c:pt>
                      <c:pt idx="2413">
                        <c:v>0.68269439639002605</c:v>
                      </c:pt>
                      <c:pt idx="2414">
                        <c:v>4.8474358510349598E-2</c:v>
                      </c:pt>
                      <c:pt idx="2415">
                        <c:v>-0.60178267118438999</c:v>
                      </c:pt>
                      <c:pt idx="2416">
                        <c:v>-1.05294921120981</c:v>
                      </c:pt>
                      <c:pt idx="2417">
                        <c:v>-1.1557637894811801</c:v>
                      </c:pt>
                      <c:pt idx="2418">
                        <c:v>-0.87621179289420903</c:v>
                      </c:pt>
                      <c:pt idx="2419">
                        <c:v>-0.30677867600511499</c:v>
                      </c:pt>
                      <c:pt idx="2420">
                        <c:v>0.364147421241164</c:v>
                      </c:pt>
                      <c:pt idx="2421">
                        <c:v>0.91460097602642099</c:v>
                      </c:pt>
                      <c:pt idx="2422">
                        <c:v>1.1624729429923399</c:v>
                      </c:pt>
                      <c:pt idx="2423">
                        <c:v>1.02575871542365</c:v>
                      </c:pt>
                      <c:pt idx="2424">
                        <c:v>0.54968808110710599</c:v>
                      </c:pt>
                      <c:pt idx="2425">
                        <c:v>-0.108238353439801</c:v>
                      </c:pt>
                      <c:pt idx="2426">
                        <c:v>-0.73035580275136003</c:v>
                      </c:pt>
                      <c:pt idx="2427">
                        <c:v>-1.1108463303099001</c:v>
                      </c:pt>
                      <c:pt idx="2428">
                        <c:v>-1.12383052968938</c:v>
                      </c:pt>
                      <c:pt idx="2429">
                        <c:v>-0.765012779337229</c:v>
                      </c:pt>
                      <c:pt idx="2430">
                        <c:v>-0.153102382528817</c:v>
                      </c:pt>
                      <c:pt idx="2431">
                        <c:v>0.50945956967784201</c:v>
                      </c:pt>
                      <c:pt idx="2432">
                        <c:v>1.00347470249162</c:v>
                      </c:pt>
                      <c:pt idx="2433">
                        <c:v>1.1655057495944701</c:v>
                      </c:pt>
                      <c:pt idx="2434">
                        <c:v>0.941947245003394</c:v>
                      </c:pt>
                      <c:pt idx="2435">
                        <c:v>0.40676006243576301</c:v>
                      </c:pt>
                      <c:pt idx="2436">
                        <c:v>-0.26299739589084598</c:v>
                      </c:pt>
                      <c:pt idx="2437">
                        <c:v>-0.84574623327009302</c:v>
                      </c:pt>
                      <c:pt idx="2438">
                        <c:v>-1.1486930095727499</c:v>
                      </c:pt>
                      <c:pt idx="2439">
                        <c:v>-1.0716124691940301</c:v>
                      </c:pt>
                      <c:pt idx="2440">
                        <c:v>-0.64000551680066897</c:v>
                      </c:pt>
                      <c:pt idx="2441">
                        <c:v>3.3373625846223501E-3</c:v>
                      </c:pt>
                      <c:pt idx="2442">
                        <c:v>0.64557612717400503</c:v>
                      </c:pt>
                      <c:pt idx="2443">
                        <c:v>1.0742360144837699</c:v>
                      </c:pt>
                      <c:pt idx="2444">
                        <c:v>1.1475015303951901</c:v>
                      </c:pt>
                      <c:pt idx="2445">
                        <c:v>0.84113391208386901</c:v>
                      </c:pt>
                      <c:pt idx="2446">
                        <c:v>0.25649014782686502</c:v>
                      </c:pt>
                      <c:pt idx="2447">
                        <c:v>-0.41300941499578098</c:v>
                      </c:pt>
                      <c:pt idx="2448">
                        <c:v>-0.94587120041663597</c:v>
                      </c:pt>
                      <c:pt idx="2449">
                        <c:v>-1.1658061278998499</c:v>
                      </c:pt>
                      <c:pt idx="2450">
                        <c:v>-1.00005212817241</c:v>
                      </c:pt>
                      <c:pt idx="2451">
                        <c:v>-0.50344634851446701</c:v>
                      </c:pt>
                      <c:pt idx="2452">
                        <c:v>0.159716869314145</c:v>
                      </c:pt>
                      <c:pt idx="2453">
                        <c:v>0.77004023109037101</c:v>
                      </c:pt>
                      <c:pt idx="2454">
                        <c:v>1.1256076917517901</c:v>
                      </c:pt>
                      <c:pt idx="2455">
                        <c:v>1.1087852560984699</c:v>
                      </c:pt>
                      <c:pt idx="2456">
                        <c:v>0.72513836679270605</c:v>
                      </c:pt>
                      <c:pt idx="2457">
                        <c:v>0.101590663728662</c:v>
                      </c:pt>
                      <c:pt idx="2458">
                        <c:v>-0.55556673924209898</c:v>
                      </c:pt>
                      <c:pt idx="2459">
                        <c:v>-1.0289234788571</c:v>
                      </c:pt>
                      <c:pt idx="2460">
                        <c:v>-1.1618767986881</c:v>
                      </c:pt>
                      <c:pt idx="2461">
                        <c:v>-0.91044114910765594</c:v>
                      </c:pt>
                      <c:pt idx="2462">
                        <c:v>-0.357800126108616</c:v>
                      </c:pt>
                      <c:pt idx="2463">
                        <c:v>0.31321353492327803</c:v>
                      </c:pt>
                      <c:pt idx="2464">
                        <c:v>0.88060534204560004</c:v>
                      </c:pt>
                      <c:pt idx="2465">
                        <c:v>1.1566624910791099</c:v>
                      </c:pt>
                      <c:pt idx="2466">
                        <c:v>1.0500557437298199</c:v>
                      </c:pt>
                      <c:pt idx="2467">
                        <c:v>0.59605429359223405</c:v>
                      </c:pt>
                      <c:pt idx="2468">
                        <c:v>-5.5142501082643701E-2</c:v>
                      </c:pt>
                      <c:pt idx="2469">
                        <c:v>-0.68809625210103398</c:v>
                      </c:pt>
                      <c:pt idx="2470">
                        <c:v>-1.09340400011838</c:v>
                      </c:pt>
                      <c:pt idx="2471">
                        <c:v>-1.1369759451397401</c:v>
                      </c:pt>
                      <c:pt idx="2472">
                        <c:v>-0.80439698303298501</c:v>
                      </c:pt>
                      <c:pt idx="2473">
                        <c:v>-0.205695719788176</c:v>
                      </c:pt>
                      <c:pt idx="2474">
                        <c:v>0.46105679108546699</c:v>
                      </c:pt>
                      <c:pt idx="2475">
                        <c:v>0.97527579327247704</c:v>
                      </c:pt>
                      <c:pt idx="2476">
                        <c:v>1.1668398827430799</c:v>
                      </c:pt>
                      <c:pt idx="2477">
                        <c:v>0.972373043201056</c:v>
                      </c:pt>
                      <c:pt idx="2478">
                        <c:v>0.45621162091020101</c:v>
                      </c:pt>
                      <c:pt idx="2479">
                        <c:v>-0.21088036044956801</c:v>
                      </c:pt>
                      <c:pt idx="2480">
                        <c:v>-0.80820583600246299</c:v>
                      </c:pt>
                      <c:pt idx="2481">
                        <c:v>-1.1381489103199001</c:v>
                      </c:pt>
                      <c:pt idx="2482">
                        <c:v>-1.0915530201201</c:v>
                      </c:pt>
                      <c:pt idx="2483">
                        <c:v>-0.68383369502972102</c:v>
                      </c:pt>
                      <c:pt idx="2484">
                        <c:v>-4.98785680212009E-2</c:v>
                      </c:pt>
                      <c:pt idx="2485">
                        <c:v>0.60057811180172804</c:v>
                      </c:pt>
                      <c:pt idx="2486">
                        <c:v>1.05234281179754</c:v>
                      </c:pt>
                      <c:pt idx="2487">
                        <c:v>1.1559561679063399</c:v>
                      </c:pt>
                      <c:pt idx="2488">
                        <c:v>0.87713930373015103</c:v>
                      </c:pt>
                      <c:pt idx="2489">
                        <c:v>0.30813446663677901</c:v>
                      </c:pt>
                      <c:pt idx="2490">
                        <c:v>-0.36281189317620999</c:v>
                      </c:pt>
                      <c:pt idx="2491">
                        <c:v>-0.91372754933310996</c:v>
                      </c:pt>
                      <c:pt idx="2492">
                        <c:v>-1.1623505773838501</c:v>
                      </c:pt>
                      <c:pt idx="2493">
                        <c:v>-1.0264278936690601</c:v>
                      </c:pt>
                      <c:pt idx="2494">
                        <c:v>-0.55092741593334604</c:v>
                      </c:pt>
                      <c:pt idx="2495">
                        <c:v>0.106838876792604</c:v>
                      </c:pt>
                      <c:pt idx="2496">
                        <c:v>0.72925917948780705</c:v>
                      </c:pt>
                      <c:pt idx="2497">
                        <c:v>1.11041536127642</c:v>
                      </c:pt>
                      <c:pt idx="2498">
                        <c:v>1.1242077943255999</c:v>
                      </c:pt>
                      <c:pt idx="2499">
                        <c:v>0.76607346547278299</c:v>
                      </c:pt>
                      <c:pt idx="2500">
                        <c:v>0.154495578560257</c:v>
                      </c:pt>
                      <c:pt idx="2501">
                        <c:v>-0.50819478111052996</c:v>
                      </c:pt>
                      <c:pt idx="2502">
                        <c:v>-1.0027567571248801</c:v>
                      </c:pt>
                      <c:pt idx="2503">
                        <c:v>-1.16557216854924</c:v>
                      </c:pt>
                      <c:pt idx="2504">
                        <c:v>-0.94277605459570701</c:v>
                      </c:pt>
                      <c:pt idx="2505">
                        <c:v>-0.40807706383026998</c:v>
                      </c:pt>
                      <c:pt idx="2506">
                        <c:v>0.26162791223668802</c:v>
                      </c:pt>
                      <c:pt idx="2507">
                        <c:v>0.84477733984343895</c:v>
                      </c:pt>
                      <c:pt idx="2508">
                        <c:v>1.14844524977877</c:v>
                      </c:pt>
                      <c:pt idx="2509">
                        <c:v>1.07216781052874</c:v>
                      </c:pt>
                      <c:pt idx="2510">
                        <c:v>0.64118023317232098</c:v>
                      </c:pt>
                      <c:pt idx="2511">
                        <c:v>-1.93190791958287E-3</c:v>
                      </c:pt>
                      <c:pt idx="2512">
                        <c:v>-0.64440490715492804</c:v>
                      </c:pt>
                      <c:pt idx="2513">
                        <c:v>-1.0736865091400301</c:v>
                      </c:pt>
                      <c:pt idx="2514">
                        <c:v>-1.1477555350711901</c:v>
                      </c:pt>
                      <c:pt idx="2515">
                        <c:v>-0.84210739326113804</c:v>
                      </c:pt>
                      <c:pt idx="2516">
                        <c:v>-0.25786104431332901</c:v>
                      </c:pt>
                      <c:pt idx="2517">
                        <c:v>0.41169464310037801</c:v>
                      </c:pt>
                      <c:pt idx="2518">
                        <c:v>0.94504752505979905</c:v>
                      </c:pt>
                      <c:pt idx="2519">
                        <c:v>1.16574604933453</c:v>
                      </c:pt>
                      <c:pt idx="2520">
                        <c:v>1.0007755224627799</c:v>
                      </c:pt>
                      <c:pt idx="2521">
                        <c:v>0.50471389184747695</c:v>
                      </c:pt>
                      <c:pt idx="2522">
                        <c:v>-0.158324524046561</c:v>
                      </c:pt>
                      <c:pt idx="2523">
                        <c:v>-0.76898371978596503</c:v>
                      </c:pt>
                      <c:pt idx="2524">
                        <c:v>-1.12523654483602</c:v>
                      </c:pt>
                      <c:pt idx="2525">
                        <c:v>-1.1092222617882299</c:v>
                      </c:pt>
                      <c:pt idx="2526">
                        <c:v>-0.72623894851413795</c:v>
                      </c:pt>
                      <c:pt idx="2527">
                        <c:v>-0.102990711040685</c:v>
                      </c:pt>
                      <c:pt idx="2528">
                        <c:v>0.55433041033971997</c:v>
                      </c:pt>
                      <c:pt idx="2529">
                        <c:v>1.0282598886608101</c:v>
                      </c:pt>
                      <c:pt idx="2530">
                        <c:v>1.16200548575135</c:v>
                      </c:pt>
                      <c:pt idx="2531">
                        <c:v>0.91131953930582499</c:v>
                      </c:pt>
                      <c:pt idx="2532">
                        <c:v>0.359137617629957</c:v>
                      </c:pt>
                      <c:pt idx="2533">
                        <c:v>-0.31185943046355202</c:v>
                      </c:pt>
                      <c:pt idx="2534">
                        <c:v>-0.87968260916533503</c:v>
                      </c:pt>
                      <c:pt idx="2535">
                        <c:v>-1.15647640168088</c:v>
                      </c:pt>
                      <c:pt idx="2536">
                        <c:v>-1.0506678626129899</c:v>
                      </c:pt>
                      <c:pt idx="2537">
                        <c:v>-0.59726211069125801</c:v>
                      </c:pt>
                      <c:pt idx="2538">
                        <c:v>5.3738573375033398E-2</c:v>
                      </c:pt>
                      <c:pt idx="2539">
                        <c:v>0.68696068155393897</c:v>
                      </c:pt>
                      <c:pt idx="2540">
                        <c:v>1.09291247268463</c:v>
                      </c:pt>
                      <c:pt idx="2541">
                        <c:v>1.1372910750691101</c:v>
                      </c:pt>
                      <c:pt idx="2542">
                        <c:v>0.80541451446190004</c:v>
                      </c:pt>
                      <c:pt idx="2543">
                        <c:v>0.20707901818045399</c:v>
                      </c:pt>
                      <c:pt idx="2544">
                        <c:v>-0.45976536860900002</c:v>
                      </c:pt>
                      <c:pt idx="2545">
                        <c:v>-0.97450349386518897</c:v>
                      </c:pt>
                      <c:pt idx="2546">
                        <c:v>-1.1668422097195901</c:v>
                      </c:pt>
                      <c:pt idx="2547">
                        <c:v>-0.97314922671717496</c:v>
                      </c:pt>
                      <c:pt idx="2548">
                        <c:v>-0.45750487265397399</c:v>
                      </c:pt>
                      <c:pt idx="2549">
                        <c:v>0.209497892816045</c:v>
                      </c:pt>
                      <c:pt idx="2550">
                        <c:v>0.807191520515114</c:v>
                      </c:pt>
                      <c:pt idx="2551">
                        <c:v>1.1378383175701801</c:v>
                      </c:pt>
                      <c:pt idx="2552">
                        <c:v>1.0920489049156701</c:v>
                      </c:pt>
                      <c:pt idx="2553">
                        <c:v>0.68497200155525495</c:v>
                      </c:pt>
                      <c:pt idx="2554">
                        <c:v>5.1282705167624898E-2</c:v>
                      </c:pt>
                      <c:pt idx="2555">
                        <c:v>-0.59937268109310704</c:v>
                      </c:pt>
                      <c:pt idx="2556">
                        <c:v>-1.0517348856336299</c:v>
                      </c:pt>
                      <c:pt idx="2557">
                        <c:v>-1.1561468692564101</c:v>
                      </c:pt>
                      <c:pt idx="2558">
                        <c:v>-0.87806554200200104</c:v>
                      </c:pt>
                      <c:pt idx="2559">
                        <c:v>-0.30948981022299099</c:v>
                      </c:pt>
                      <c:pt idx="2560">
                        <c:v>0.36147583873939099</c:v>
                      </c:pt>
                      <c:pt idx="2561">
                        <c:v>0.91285279699286304</c:v>
                      </c:pt>
                      <c:pt idx="2562">
                        <c:v>1.1622265254231401</c:v>
                      </c:pt>
                      <c:pt idx="2563">
                        <c:v>1.0270955827605199</c:v>
                      </c:pt>
                      <c:pt idx="2564">
                        <c:v>0.55216595146745295</c:v>
                      </c:pt>
                      <c:pt idx="2565">
                        <c:v>-0.105439245142277</c:v>
                      </c:pt>
                      <c:pt idx="2566">
                        <c:v>-0.72816149820604503</c:v>
                      </c:pt>
                      <c:pt idx="2567">
                        <c:v>-1.1099827812390499</c:v>
                      </c:pt>
                      <c:pt idx="2568">
                        <c:v>-1.12458342794754</c:v>
                      </c:pt>
                      <c:pt idx="2569">
                        <c:v>-0.76713304017972395</c:v>
                      </c:pt>
                      <c:pt idx="2570">
                        <c:v>-0.15588855044764999</c:v>
                      </c:pt>
                      <c:pt idx="2571">
                        <c:v>0.50692925524810895</c:v>
                      </c:pt>
                      <c:pt idx="2572">
                        <c:v>1.0020373569465499</c:v>
                      </c:pt>
                      <c:pt idx="2573">
                        <c:v>1.1656368964778601</c:v>
                      </c:pt>
                      <c:pt idx="2574">
                        <c:v>0.94360349639732</c:v>
                      </c:pt>
                      <c:pt idx="2575">
                        <c:v>0.409393473181906</c:v>
                      </c:pt>
                      <c:pt idx="2576">
                        <c:v>-0.26025804900986199</c:v>
                      </c:pt>
                      <c:pt idx="2577">
                        <c:v>-0.84380722080364401</c:v>
                      </c:pt>
                      <c:pt idx="2578">
                        <c:v>-1.1481958238065899</c:v>
                      </c:pt>
                      <c:pt idx="2579">
                        <c:v>-1.0727215963494801</c:v>
                      </c:pt>
                      <c:pt idx="2580">
                        <c:v>-0.64235401931196801</c:v>
                      </c:pt>
                      <c:pt idx="2581">
                        <c:v>5.2645045170809902E-4</c:v>
                      </c:pt>
                      <c:pt idx="2582">
                        <c:v>0.64323275222544996</c:v>
                      </c:pt>
                      <c:pt idx="2583">
                        <c:v>1.07313544607887</c:v>
                      </c:pt>
                      <c:pt idx="2584">
                        <c:v>1.14800787456968</c:v>
                      </c:pt>
                      <c:pt idx="2585">
                        <c:v>0.84307965269867202</c:v>
                      </c:pt>
                      <c:pt idx="2586">
                        <c:v>0.25923156669188402</c:v>
                      </c:pt>
                      <c:pt idx="2587">
                        <c:v>-0.41037927391342799</c:v>
                      </c:pt>
                      <c:pt idx="2588">
                        <c:v>-0.944222478616628</c:v>
                      </c:pt>
                      <c:pt idx="2589">
                        <c:v>-1.1656842794908</c:v>
                      </c:pt>
                      <c:pt idx="2590">
                        <c:v>-1.00149746481597</c:v>
                      </c:pt>
                      <c:pt idx="2591">
                        <c:v>-0.50598070293549302</c:v>
                      </c:pt>
                      <c:pt idx="2592">
                        <c:v>0.15693194907958799</c:v>
                      </c:pt>
                      <c:pt idx="2593">
                        <c:v>0.76792609283091395</c:v>
                      </c:pt>
                      <c:pt idx="2594">
                        <c:v>1.12486376541359</c:v>
                      </c:pt>
                      <c:pt idx="2595">
                        <c:v>1.10965765820497</c:v>
                      </c:pt>
                      <c:pt idx="2596">
                        <c:v>0.72733847659935602</c:v>
                      </c:pt>
                      <c:pt idx="2597">
                        <c:v>0.104390608932544</c:v>
                      </c:pt>
                      <c:pt idx="2598">
                        <c:v>-0.55309327720810397</c:v>
                      </c:pt>
                      <c:pt idx="2599">
                        <c:v>-1.0275948066526901</c:v>
                      </c:pt>
                      <c:pt idx="2600">
                        <c:v>-1.16213248696307</c:v>
                      </c:pt>
                      <c:pt idx="2601">
                        <c:v>-0.912196607350794</c:v>
                      </c:pt>
                      <c:pt idx="2602">
                        <c:v>-0.36047458810986499</c:v>
                      </c:pt>
                      <c:pt idx="2603">
                        <c:v>0.31050487355440798</c:v>
                      </c:pt>
                      <c:pt idx="2604">
                        <c:v>0.87875860003094397</c:v>
                      </c:pt>
                      <c:pt idx="2605">
                        <c:v>1.1562886344527501</c:v>
                      </c:pt>
                      <c:pt idx="2606">
                        <c:v>1.0512784571745699</c:v>
                      </c:pt>
                      <c:pt idx="2607">
                        <c:v>0.59846906127521804</c:v>
                      </c:pt>
                      <c:pt idx="2608">
                        <c:v>-5.23345677028536E-2</c:v>
                      </c:pt>
                      <c:pt idx="2609">
                        <c:v>-0.68582411435579704</c:v>
                      </c:pt>
                      <c:pt idx="2610">
                        <c:v>-1.0924193596403899</c:v>
                      </c:pt>
                      <c:pt idx="2611">
                        <c:v>-1.13760455500282</c:v>
                      </c:pt>
                      <c:pt idx="2612">
                        <c:v>-0.80643087738573505</c:v>
                      </c:pt>
                      <c:pt idx="2613">
                        <c:v>-0.20846201613999801</c:v>
                      </c:pt>
                      <c:pt idx="2614">
                        <c:v>0.458473279099397</c:v>
                      </c:pt>
                      <c:pt idx="2615">
                        <c:v>0.97372978063649196</c:v>
                      </c:pt>
                      <c:pt idx="2616">
                        <c:v>1.1668428438273599</c:v>
                      </c:pt>
                      <c:pt idx="2617">
                        <c:v>0.97392399837681898</c:v>
                      </c:pt>
                      <c:pt idx="2618">
                        <c:v>0.45879746064441002</c:v>
                      </c:pt>
                      <c:pt idx="2619">
                        <c:v>-0.20811512124071799</c:v>
                      </c:pt>
                      <c:pt idx="2620">
                        <c:v>-0.80617603394458304</c:v>
                      </c:pt>
                      <c:pt idx="2621">
                        <c:v>-1.1375260740309201</c:v>
                      </c:pt>
                      <c:pt idx="2622">
                        <c:v>-1.09254320535353</c:v>
                      </c:pt>
                      <c:pt idx="2623">
                        <c:v>-0.68610931431515798</c:v>
                      </c:pt>
                      <c:pt idx="2624">
                        <c:v>-5.2686767912482398E-2</c:v>
                      </c:pt>
                      <c:pt idx="2625">
                        <c:v>0.59816638080738005</c:v>
                      </c:pt>
                      <c:pt idx="2626">
                        <c:v>1.05112543359997</c:v>
                      </c:pt>
                      <c:pt idx="2627">
                        <c:v>1.1563358932546399</c:v>
                      </c:pt>
                      <c:pt idx="2628">
                        <c:v>0.87899050636560905</c:v>
                      </c:pt>
                      <c:pt idx="2629">
                        <c:v>0.31084470479765902</c:v>
                      </c:pt>
                      <c:pt idx="2630">
                        <c:v>-0.36013925986907103</c:v>
                      </c:pt>
                      <c:pt idx="2631">
                        <c:v>-0.91197672027478305</c:v>
                      </c:pt>
                      <c:pt idx="2632">
                        <c:v>-1.1621007872901901</c:v>
                      </c:pt>
                      <c:pt idx="2633">
                        <c:v>-1.0277617817293401</c:v>
                      </c:pt>
                      <c:pt idx="2634">
                        <c:v>-0.553403685912781</c:v>
                      </c:pt>
                      <c:pt idx="2635">
                        <c:v>0.10403946051915899</c:v>
                      </c:pt>
                      <c:pt idx="2636">
                        <c:v>0.72706276049901597</c:v>
                      </c:pt>
                      <c:pt idx="2637">
                        <c:v>1.10954859082528</c:v>
                      </c:pt>
                      <c:pt idx="2638">
                        <c:v>1.1249574300103</c:v>
                      </c:pt>
                      <c:pt idx="2639">
                        <c:v>0.76819150192081098</c:v>
                      </c:pt>
                      <c:pt idx="2640">
                        <c:v>0.15728129617005701</c:v>
                      </c:pt>
                      <c:pt idx="2641">
                        <c:v>-0.50566299392661695</c:v>
                      </c:pt>
                      <c:pt idx="2642">
                        <c:v>-1.0013165030003599</c:v>
                      </c:pt>
                      <c:pt idx="2643">
                        <c:v>-1.1656999332864399</c:v>
                      </c:pt>
                      <c:pt idx="2644">
                        <c:v>-0.94442956920745802</c:v>
                      </c:pt>
                      <c:pt idx="2645">
                        <c:v>-0.41070928858030997</c:v>
                      </c:pt>
                      <c:pt idx="2646">
                        <c:v>0.258887808197523</c:v>
                      </c:pt>
                      <c:pt idx="2647">
                        <c:v>0.84283587755816902</c:v>
                      </c:pt>
                      <c:pt idx="2648">
                        <c:v>1.14794473201808</c:v>
                      </c:pt>
                      <c:pt idx="2649">
                        <c:v>1.0732738258528001</c:v>
                      </c:pt>
                      <c:pt idx="2650">
                        <c:v>0.64352687351666404</c:v>
                      </c:pt>
                      <c:pt idx="2651">
                        <c:v>8.7900777994732397E-4</c:v>
                      </c:pt>
                      <c:pt idx="2652">
                        <c:v>-0.64205966408592496</c:v>
                      </c:pt>
                      <c:pt idx="2653">
                        <c:v>-1.0725828260999699</c:v>
                      </c:pt>
                      <c:pt idx="2654">
                        <c:v>-1.1482585485244701</c:v>
                      </c:pt>
                      <c:pt idx="2655">
                        <c:v>-0.84405068898609004</c:v>
                      </c:pt>
                      <c:pt idx="2656">
                        <c:v>-0.26060171297415902</c:v>
                      </c:pt>
                      <c:pt idx="2657">
                        <c:v>0.409063309343284</c:v>
                      </c:pt>
                      <c:pt idx="2658">
                        <c:v>0.94339606228411099</c:v>
                      </c:pt>
                      <c:pt idx="2659">
                        <c:v>1.1656208184582799</c:v>
                      </c:pt>
                      <c:pt idx="2660">
                        <c:v>1.0022179541847001</c:v>
                      </c:pt>
                      <c:pt idx="2661">
                        <c:v>0.50724677994084899</c:v>
                      </c:pt>
                      <c:pt idx="2662">
                        <c:v>-0.15553914643411601</c:v>
                      </c:pt>
                      <c:pt idx="2663">
                        <c:v>-0.76686735175943699</c:v>
                      </c:pt>
                      <c:pt idx="2664">
                        <c:v>-1.1244893540252501</c:v>
                      </c:pt>
                      <c:pt idx="2665">
                        <c:v>-1.11009144471701</c:v>
                      </c:pt>
                      <c:pt idx="2666">
                        <c:v>-0.72843694945314996</c:v>
                      </c:pt>
                      <c:pt idx="2667">
                        <c:v>-0.105790355373249</c:v>
                      </c:pt>
                      <c:pt idx="2668">
                        <c:v>0.55185534164209904</c:v>
                      </c:pt>
                      <c:pt idx="2669">
                        <c:v>1.0269282337975301</c:v>
                      </c:pt>
                      <c:pt idx="2670">
                        <c:v>1.16225780213895</c:v>
                      </c:pt>
                      <c:pt idx="2671">
                        <c:v>0.91307235196977099</c:v>
                      </c:pt>
                      <c:pt idx="2672">
                        <c:v>0.36181103560889699</c:v>
                      </c:pt>
                      <c:pt idx="2673">
                        <c:v>-0.309149866161053</c:v>
                      </c:pt>
                      <c:pt idx="2674">
                        <c:v>-0.87783331598299097</c:v>
                      </c:pt>
                      <c:pt idx="2675">
                        <c:v>-1.15609918966714</c:v>
                      </c:pt>
                      <c:pt idx="2676">
                        <c:v>-1.05188752652869</c:v>
                      </c:pt>
                      <c:pt idx="2677">
                        <c:v>-0.599675143593282</c:v>
                      </c:pt>
                      <c:pt idx="2678">
                        <c:v>5.0930486102787401E-2</c:v>
                      </c:pt>
                      <c:pt idx="2679">
                        <c:v>0.68468655215598295</c:v>
                      </c:pt>
                      <c:pt idx="2680">
                        <c:v>1.0919246617009799</c:v>
                      </c:pt>
                      <c:pt idx="2681">
                        <c:v>1.13791638448614</c:v>
                      </c:pt>
                      <c:pt idx="2682">
                        <c:v>0.80744607032993898</c:v>
                      </c:pt>
                      <c:pt idx="2683">
                        <c:v>0.209844711660337</c:v>
                      </c:pt>
                      <c:pt idx="2684">
                        <c:v>-0.45718052443123902</c:v>
                      </c:pt>
                      <c:pt idx="2685">
                        <c:v>-0.97295465470890097</c:v>
                      </c:pt>
                      <c:pt idx="2686">
                        <c:v>-1.16684178506549</c:v>
                      </c:pt>
                      <c:pt idx="2687">
                        <c:v>-0.97469735705564797</c:v>
                      </c:pt>
                      <c:pt idx="2688">
                        <c:v>-0.460089383005719</c:v>
                      </c:pt>
                      <c:pt idx="2689">
                        <c:v>0.20673204772946499</c:v>
                      </c:pt>
                      <c:pt idx="2690">
                        <c:v>0.80515937776415103</c:v>
                      </c:pt>
                      <c:pt idx="2691">
                        <c:v>1.13721218015514</c:v>
                      </c:pt>
                      <c:pt idx="2692">
                        <c:v>1.0930359207165501</c:v>
                      </c:pt>
                      <c:pt idx="2693">
                        <c:v>0.687245631659402</c:v>
                      </c:pt>
                      <c:pt idx="2694">
                        <c:v>5.4090754219007497E-2</c:v>
                      </c:pt>
                      <c:pt idx="2695">
                        <c:v>-0.59695921269443397</c:v>
                      </c:pt>
                      <c:pt idx="2696">
                        <c:v>-1.0505144565809801</c:v>
                      </c:pt>
                      <c:pt idx="2697">
                        <c:v>-1.1565232396268199</c:v>
                      </c:pt>
                      <c:pt idx="2698">
                        <c:v>-0.87991419547920302</c:v>
                      </c:pt>
                      <c:pt idx="2699">
                        <c:v>-0.312199148395084</c:v>
                      </c:pt>
                      <c:pt idx="2700">
                        <c:v>0.35880215850437502</c:v>
                      </c:pt>
                      <c:pt idx="2701">
                        <c:v>0.91109932044988995</c:v>
                      </c:pt>
                      <c:pt idx="2702">
                        <c:v>1.1619733631674201</c:v>
                      </c:pt>
                      <c:pt idx="2703">
                        <c:v>1.0284264896091</c:v>
                      </c:pt>
                      <c:pt idx="2704">
                        <c:v>0.55464061747313997</c:v>
                      </c:pt>
                      <c:pt idx="2705">
                        <c:v>-0.102639524954603</c:v>
                      </c:pt>
                      <c:pt idx="2706">
                        <c:v>-0.72596296796057702</c:v>
                      </c:pt>
                      <c:pt idx="2707">
                        <c:v>-1.10911279066505</c:v>
                      </c:pt>
                      <c:pt idx="2708">
                        <c:v>-1.1253297999712699</c:v>
                      </c:pt>
                      <c:pt idx="2709">
                        <c:v>-0.76924884916041203</c:v>
                      </c:pt>
                      <c:pt idx="2710">
                        <c:v>-0.15867381370686401</c:v>
                      </c:pt>
                      <c:pt idx="2711">
                        <c:v>0.50439599898316201</c:v>
                      </c:pt>
                      <c:pt idx="2712">
                        <c:v>1.00059419633198</c:v>
                      </c:pt>
                      <c:pt idx="2713">
                        <c:v>1.1657612788835101</c:v>
                      </c:pt>
                      <c:pt idx="2714">
                        <c:v>0.94525427182779898</c:v>
                      </c:pt>
                      <c:pt idx="2715">
                        <c:v>0.41202450811673202</c:v>
                      </c:pt>
                      <c:pt idx="2716">
                        <c:v>-0.25751719178763399</c:v>
                      </c:pt>
                      <c:pt idx="2717">
                        <c:v>-0.84186331151624905</c:v>
                      </c:pt>
                      <c:pt idx="2718">
                        <c:v>-1.1476919747775201</c:v>
                      </c:pt>
                      <c:pt idx="2719">
                        <c:v>-1.07382449823753</c:v>
                      </c:pt>
                      <c:pt idx="2720">
                        <c:v>-0.64469879408504305</c:v>
                      </c:pt>
                      <c:pt idx="2721">
                        <c:v>-2.2844647365929801E-3</c:v>
                      </c:pt>
                      <c:pt idx="2722">
                        <c:v>0.64088564443872598</c:v>
                      </c:pt>
                      <c:pt idx="2723">
                        <c:v>1.072028650005</c:v>
                      </c:pt>
                      <c:pt idx="2724">
                        <c:v>1.14850755657193</c:v>
                      </c:pt>
                      <c:pt idx="2725">
                        <c:v>0.845020500714601</c:v>
                      </c:pt>
                      <c:pt idx="2726">
                        <c:v>0.26197148117232999</c:v>
                      </c:pt>
                      <c:pt idx="2727">
                        <c:v>-0.40774675129916199</c:v>
                      </c:pt>
                      <c:pt idx="2728">
                        <c:v>-0.94256827726122205</c:v>
                      </c:pt>
                      <c:pt idx="2729">
                        <c:v>-1.1655556663290201</c:v>
                      </c:pt>
                      <c:pt idx="2730">
                        <c:v>-1.0029369895234199</c:v>
                      </c:pt>
                      <c:pt idx="2731">
                        <c:v>-0.508512121026228</c:v>
                      </c:pt>
                      <c:pt idx="2732">
                        <c:v>0.15414611813057599</c:v>
                      </c:pt>
                      <c:pt idx="2733">
                        <c:v>0.76580749810756898</c:v>
                      </c:pt>
                      <c:pt idx="2734">
                        <c:v>1.1241133112142201</c:v>
                      </c:pt>
                      <c:pt idx="2735">
                        <c:v>1.11052362069501</c:v>
                      </c:pt>
                      <c:pt idx="2736">
                        <c:v>0.72953436548184303</c:v>
                      </c:pt>
                      <c:pt idx="2737">
                        <c:v>0.107189948332297</c:v>
                      </c:pt>
                      <c:pt idx="2738">
                        <c:v>-0.55061660543748203</c:v>
                      </c:pt>
                      <c:pt idx="2739">
                        <c:v>-1.02626017106263</c:v>
                      </c:pt>
                      <c:pt idx="2740">
                        <c:v>-1.16238143109722</c:v>
                      </c:pt>
                      <c:pt idx="2741">
                        <c:v>-0.91394677189238005</c:v>
                      </c:pt>
                      <c:pt idx="2742">
                        <c:v>-0.36314695818812098</c:v>
                      </c:pt>
                      <c:pt idx="2743">
                        <c:v>0.30779441024934701</c:v>
                      </c:pt>
                      <c:pt idx="2744">
                        <c:v>0.87690675836388798</c:v>
                      </c:pt>
                      <c:pt idx="2745">
                        <c:v>1.1559080675989</c:v>
                      </c:pt>
                      <c:pt idx="2746">
                        <c:v>1.05249506979184</c:v>
                      </c:pt>
                      <c:pt idx="2747">
                        <c:v>0.60088035589519695</c:v>
                      </c:pt>
                      <c:pt idx="2748">
                        <c:v>-4.9526330612423501E-2</c:v>
                      </c:pt>
                      <c:pt idx="2749">
                        <c:v>-0.68354799660467103</c:v>
                      </c:pt>
                      <c:pt idx="2750">
                        <c:v>-1.09142837958413</c:v>
                      </c:pt>
                      <c:pt idx="2751">
                        <c:v>-1.1382265630666599</c:v>
                      </c:pt>
                      <c:pt idx="2752">
                        <c:v>-0.80846009182165801</c:v>
                      </c:pt>
                      <c:pt idx="2753">
                        <c:v>-0.21122710273544101</c:v>
                      </c:pt>
                      <c:pt idx="2754">
                        <c:v>0.455887106479824</c:v>
                      </c:pt>
                      <c:pt idx="2755">
                        <c:v>0.97217811720682901</c:v>
                      </c:pt>
                      <c:pt idx="2756">
                        <c:v>1.1668390334354899</c:v>
                      </c:pt>
                      <c:pt idx="2757">
                        <c:v>0.97546930163181</c:v>
                      </c:pt>
                      <c:pt idx="2758">
                        <c:v>0.46138063786380901</c:v>
                      </c:pt>
                      <c:pt idx="2759">
                        <c:v>-0.20534867428886699</c:v>
                      </c:pt>
                      <c:pt idx="2760">
                        <c:v>-0.80414155344879501</c:v>
                      </c:pt>
                      <c:pt idx="2761">
                        <c:v>-1.13689663639822</c:v>
                      </c:pt>
                      <c:pt idx="2762">
                        <c:v>-1.0935270502898899</c:v>
                      </c:pt>
                      <c:pt idx="2763">
                        <c:v>-0.68838095193962001</c:v>
                      </c:pt>
                      <c:pt idx="2764">
                        <c:v>-5.5494662049749698E-2</c:v>
                      </c:pt>
                      <c:pt idx="2765">
                        <c:v>0.59575117850609904</c:v>
                      </c:pt>
                      <c:pt idx="2766">
                        <c:v>1.04990195546297</c:v>
                      </c:pt>
                      <c:pt idx="2767">
                        <c:v>1.1567089081011599</c:v>
                      </c:pt>
                      <c:pt idx="2768">
                        <c:v>0.88083660800268204</c:v>
                      </c:pt>
                      <c:pt idx="2769">
                        <c:v>0.31355313905022503</c:v>
                      </c:pt>
                      <c:pt idx="2770">
                        <c:v>-0.35746453658518501</c:v>
                      </c:pt>
                      <c:pt idx="2771">
                        <c:v>-0.91022059879112904</c:v>
                      </c:pt>
                      <c:pt idx="2772">
                        <c:v>-1.16184425323967</c:v>
                      </c:pt>
                      <c:pt idx="2773">
                        <c:v>-1.0290897054352</c:v>
                      </c:pt>
                      <c:pt idx="2774">
                        <c:v>-0.55587674435421097</c:v>
                      </c:pt>
                      <c:pt idx="2775">
                        <c:v>0.101239440479387</c:v>
                      </c:pt>
                      <c:pt idx="2776">
                        <c:v>0.72486212218631796</c:v>
                      </c:pt>
                      <c:pt idx="2777">
                        <c:v>1.10867538139063</c:v>
                      </c:pt>
                      <c:pt idx="2778">
                        <c:v>1.12570053729021</c:v>
                      </c:pt>
                      <c:pt idx="2779">
                        <c:v>0.77030508036451695</c:v>
                      </c:pt>
                      <c:pt idx="2780">
                        <c:v>0.16006610103805399</c:v>
                      </c:pt>
                      <c:pt idx="2781">
                        <c:v>-0.50312827225567702</c:v>
                      </c:pt>
                      <c:pt idx="2782">
                        <c:v>-0.99987043798963404</c:v>
                      </c:pt>
                      <c:pt idx="2783">
                        <c:v>-1.16582093318006</c:v>
                      </c:pt>
                      <c:pt idx="2784">
                        <c:v>-0.94607760306185695</c:v>
                      </c:pt>
                      <c:pt idx="2785">
                        <c:v>-0.41333912988303301</c:v>
                      </c:pt>
                      <c:pt idx="2786">
                        <c:v>0.25614620176870101</c:v>
                      </c:pt>
                      <c:pt idx="2787">
                        <c:v>0.84088952408889595</c:v>
                      </c:pt>
                      <c:pt idx="2788">
                        <c:v>1.14743755245162</c:v>
                      </c:pt>
                      <c:pt idx="2789">
                        <c:v>1.07437361270485</c:v>
                      </c:pt>
                      <c:pt idx="2790">
                        <c:v>0.64586977931642298</c:v>
                      </c:pt>
                      <c:pt idx="2791">
                        <c:v>3.6899183786443701E-3</c:v>
                      </c:pt>
                      <c:pt idx="2792">
                        <c:v>-0.63971069498691402</c:v>
                      </c:pt>
                      <c:pt idx="2793">
                        <c:v>-1.0714729185979399</c:v>
                      </c:pt>
                      <c:pt idx="2794">
                        <c:v>-1.14875489835078</c:v>
                      </c:pt>
                      <c:pt idx="2795">
                        <c:v>-0.84598908647719095</c:v>
                      </c:pt>
                      <c:pt idx="2796">
                        <c:v>-0.26334086929911998</c:v>
                      </c:pt>
                      <c:pt idx="2797">
                        <c:v>0.40642960169089398</c:v>
                      </c:pt>
                      <c:pt idx="2798">
                        <c:v>0.94173912474876598</c:v>
                      </c:pt>
                      <c:pt idx="2799">
                        <c:v>1.16548882319757</c:v>
                      </c:pt>
                      <c:pt idx="2800">
                        <c:v>1.00365456978907</c:v>
                      </c:pt>
                      <c:pt idx="2801">
                        <c:v>0.509776724356096</c:v>
                      </c:pt>
                      <c:pt idx="2802">
                        <c:v>-0.15275286618999101</c:v>
                      </c:pt>
                      <c:pt idx="2803">
                        <c:v>-0.76474653341295795</c:v>
                      </c:pt>
                      <c:pt idx="2804">
                        <c:v>-1.1237356375260501</c:v>
                      </c:pt>
                      <c:pt idx="2805">
                        <c:v>-1.11095418551197</c:v>
                      </c:pt>
                      <c:pt idx="2806">
                        <c:v>-0.73063072309349797</c:v>
                      </c:pt>
                      <c:pt idx="2807">
                        <c:v>-0.108589385778613</c:v>
                      </c:pt>
                      <c:pt idx="2808">
                        <c:v>0.54937707039189598</c:v>
                      </c:pt>
                      <c:pt idx="2809">
                        <c:v>1.02559061941712</c:v>
                      </c:pt>
                      <c:pt idx="2810">
                        <c:v>1.1625033736585</c:v>
                      </c:pt>
                      <c:pt idx="2811">
                        <c:v>0.91481986585000397</c:v>
                      </c:pt>
                      <c:pt idx="2812">
                        <c:v>0.36448235390936301</c:v>
                      </c:pt>
                      <c:pt idx="2813">
                        <c:v>-0.306438507785804</c:v>
                      </c:pt>
                      <c:pt idx="2814">
                        <c:v>-0.87597892851772097</c:v>
                      </c:pt>
                      <c:pt idx="2815">
                        <c:v>-1.1557152685252801</c:v>
                      </c:pt>
                      <c:pt idx="2816">
                        <c:v>-1.05310108608235</c:v>
                      </c:pt>
                      <c:pt idx="2817">
                        <c:v>-0.60208469643265194</c:v>
                      </c:pt>
                      <c:pt idx="2818">
                        <c:v>4.8122103268662599E-2</c:v>
                      </c:pt>
                      <c:pt idx="2819">
                        <c:v>0.68240844935369205</c:v>
                      </c:pt>
                      <c:pt idx="2820">
                        <c:v>1.09093051400983</c:v>
                      </c:pt>
                      <c:pt idx="2821">
                        <c:v>1.1385350902943701</c:v>
                      </c:pt>
                      <c:pt idx="2822">
                        <c:v>0.80947294038973705</c:v>
                      </c:pt>
                      <c:pt idx="2823">
                        <c:v>0.21260918735998099</c:v>
                      </c:pt>
                      <c:pt idx="2824">
                        <c:v>-0.454593027122148</c:v>
                      </c:pt>
                      <c:pt idx="2825">
                        <c:v>-0.97140016925717998</c:v>
                      </c:pt>
                      <c:pt idx="2826">
                        <c:v>-1.16683458894137</c:v>
                      </c:pt>
                      <c:pt idx="2827">
                        <c:v>-0.97623983098535905</c:v>
                      </c:pt>
                      <c:pt idx="2828">
                        <c:v>-0.46267122334531202</c:v>
                      </c:pt>
                      <c:pt idx="2829">
                        <c:v>0.203965002925939</c:v>
                      </c:pt>
                      <c:pt idx="2830">
                        <c:v>0.80312256247518599</c:v>
                      </c:pt>
                      <c:pt idx="2831">
                        <c:v>1.1365794432179701</c:v>
                      </c:pt>
                      <c:pt idx="2832">
                        <c:v>1.0940165933611099</c:v>
                      </c:pt>
                      <c:pt idx="2833">
                        <c:v>0.68951527350824504</c:v>
                      </c:pt>
                      <c:pt idx="2834">
                        <c:v>5.6898489368167701E-2</c:v>
                      </c:pt>
                      <c:pt idx="2835">
                        <c:v>-0.59454227999477804</c:v>
                      </c:pt>
                      <c:pt idx="2836">
                        <c:v>-1.04928793113455</c:v>
                      </c:pt>
                      <c:pt idx="2837">
                        <c:v>-1.15689289840828</c:v>
                      </c:pt>
                      <c:pt idx="2838">
                        <c:v>-0.88175774259780004</c:v>
                      </c:pt>
                      <c:pt idx="2839">
                        <c:v>-0.314906674798694</c:v>
                      </c:pt>
                      <c:pt idx="2840">
                        <c:v>0.35612639605188601</c:v>
                      </c:pt>
                      <c:pt idx="2841">
                        <c:v>0.90934055657319202</c:v>
                      </c:pt>
                      <c:pt idx="2842">
                        <c:v>1.1617134576943</c:v>
                      </c:pt>
                      <c:pt idx="2843">
                        <c:v>1.02975142824556</c:v>
                      </c:pt>
                      <c:pt idx="2844">
                        <c:v>0.557112064762605</c:v>
                      </c:pt>
                      <c:pt idx="2845">
                        <c:v>-9.9839209124772205E-2</c:v>
                      </c:pt>
                      <c:pt idx="2846">
                        <c:v>-0.72376022477336099</c:v>
                      </c:pt>
                      <c:pt idx="2847">
                        <c:v>-1.1082363636365999</c:v>
                      </c:pt>
                      <c:pt idx="2848">
                        <c:v>-1.1260696414292499</c:v>
                      </c:pt>
                      <c:pt idx="2849">
                        <c:v>-0.77136019400093103</c:v>
                      </c:pt>
                      <c:pt idx="2850">
                        <c:v>-0.16145815614315301</c:v>
                      </c:pt>
                      <c:pt idx="2851">
                        <c:v>0.50185981558387305</c:v>
                      </c:pt>
                      <c:pt idx="2852">
                        <c:v>0.99914522902320602</c:v>
                      </c:pt>
                      <c:pt idx="2853">
                        <c:v>1.1658788960895701</c:v>
                      </c:pt>
                      <c:pt idx="2854">
                        <c:v>0.94689956171513201</c:v>
                      </c:pt>
                      <c:pt idx="2855">
                        <c:v>0.41465315197194602</c:v>
                      </c:pt>
                      <c:pt idx="2856">
                        <c:v>-0.25477484012977297</c:v>
                      </c:pt>
                      <c:pt idx="2857">
                        <c:v>-0.83991451668870898</c:v>
                      </c:pt>
                      <c:pt idx="2858">
                        <c:v>-1.1471814654094401</c:v>
                      </c:pt>
                      <c:pt idx="2859">
                        <c:v>-1.0749211684578801</c:v>
                      </c:pt>
                      <c:pt idx="2860">
                        <c:v>-0.64703982751214695</c:v>
                      </c:pt>
                      <c:pt idx="2861">
                        <c:v>-5.0953666673177198E-3</c:v>
                      </c:pt>
                      <c:pt idx="2862">
                        <c:v>0.63853481743511997</c:v>
                      </c:pt>
                      <c:pt idx="2863">
                        <c:v>1.07091563268507</c:v>
                      </c:pt>
                      <c:pt idx="2864">
                        <c:v>1.1490005735022</c:v>
                      </c:pt>
                      <c:pt idx="2865">
                        <c:v>0.84695644486862298</c:v>
                      </c:pt>
                      <c:pt idx="2866">
                        <c:v>0.26470987536806301</c:v>
                      </c:pt>
                      <c:pt idx="2867">
                        <c:v>-0.40511186242991198</c:v>
                      </c:pt>
                      <c:pt idx="2868">
                        <c:v>-0.94090860595000003</c:v>
                      </c:pt>
                      <c:pt idx="2869">
                        <c:v>-1.1654202891609</c:v>
                      </c:pt>
                      <c:pt idx="2870">
                        <c:v>-1.0043706939405901</c:v>
                      </c:pt>
                      <c:pt idx="2871">
                        <c:v>-0.51104058809575104</c:v>
                      </c:pt>
                      <c:pt idx="2872">
                        <c:v>0.15135939263370801</c:v>
                      </c:pt>
                      <c:pt idx="2873">
                        <c:v>0.76368445921486405</c:v>
                      </c:pt>
                      <c:pt idx="2874">
                        <c:v>1.1233563335086201</c:v>
                      </c:pt>
                      <c:pt idx="2875">
                        <c:v>1.11138313854329</c:v>
                      </c:pt>
                      <c:pt idx="2876">
                        <c:v>0.73172602069709103</c:v>
                      </c:pt>
                      <c:pt idx="2877">
                        <c:v>0.109988665682139</c:v>
                      </c:pt>
                      <c:pt idx="2878">
                        <c:v>-0.54813673830343801</c:v>
                      </c:pt>
                      <c:pt idx="2879">
                        <c:v>-1.02491957983239</c:v>
                      </c:pt>
                      <c:pt idx="2880">
                        <c:v>-1.1626236296458801</c:v>
                      </c:pt>
                      <c:pt idx="2881">
                        <c:v>-0.91569163257594599</c:v>
                      </c:pt>
                      <c:pt idx="2882">
                        <c:v>-0.36581722083521501</c:v>
                      </c:pt>
                      <c:pt idx="2883">
                        <c:v>0.30508216073732602</c:v>
                      </c:pt>
                      <c:pt idx="2884">
                        <c:v>0.87504982779094798</c:v>
                      </c:pt>
                      <c:pt idx="2885">
                        <c:v>1.15552079272606</c:v>
                      </c:pt>
                      <c:pt idx="2886">
                        <c:v>1.0537055745211099</c:v>
                      </c:pt>
                      <c:pt idx="2887">
                        <c:v>0.60328816345837799</c:v>
                      </c:pt>
                      <c:pt idx="2888">
                        <c:v>-4.6717806108774601E-2</c:v>
                      </c:pt>
                      <c:pt idx="2889">
                        <c:v>-0.68126791205631398</c:v>
                      </c:pt>
                      <c:pt idx="2890">
                        <c:v>-1.0904310657003999</c:v>
                      </c:pt>
                      <c:pt idx="2891">
                        <c:v>-1.13884196572166</c:v>
                      </c:pt>
                      <c:pt idx="2892">
                        <c:v>-0.81048461456491405</c:v>
                      </c:pt>
                      <c:pt idx="2893">
                        <c:v>-0.21399096352829</c:v>
                      </c:pt>
                      <c:pt idx="2894">
                        <c:v>0.453298288235431</c:v>
                      </c:pt>
                      <c:pt idx="2895">
                        <c:v>0.97062081198846395</c:v>
                      </c:pt>
                      <c:pt idx="2896">
                        <c:v>1.1668284515895699</c:v>
                      </c:pt>
                      <c:pt idx="2897">
                        <c:v>0.97700894399840099</c:v>
                      </c:pt>
                      <c:pt idx="2898">
                        <c:v>0.46396113757783097</c:v>
                      </c:pt>
                      <c:pt idx="2899">
                        <c:v>-0.20258103564812699</c:v>
                      </c:pt>
                      <c:pt idx="2900">
                        <c:v>-0.80210240632149699</c:v>
                      </c:pt>
                      <c:pt idx="2901">
                        <c:v>-1.13626060107451</c:v>
                      </c:pt>
                      <c:pt idx="2902">
                        <c:v>-1.09450454921978</c:v>
                      </c:pt>
                      <c:pt idx="2903">
                        <c:v>-0.690648594719807</c:v>
                      </c:pt>
                      <c:pt idx="2904">
                        <c:v>-5.8302234137571997E-2</c:v>
                      </c:pt>
                      <c:pt idx="2905">
                        <c:v>0.59333251891435501</c:v>
                      </c:pt>
                      <c:pt idx="2906">
                        <c:v>1.04867238448656</c:v>
                      </c:pt>
                      <c:pt idx="2907">
                        <c:v>1.15707521028125</c:v>
                      </c:pt>
                      <c:pt idx="2908">
                        <c:v>0.88267759792816403</c:v>
                      </c:pt>
                      <c:pt idx="2909">
                        <c:v>0.31625975367702103</c:v>
                      </c:pt>
                      <c:pt idx="2910">
                        <c:v>-0.35478773884637499</c:v>
                      </c:pt>
                      <c:pt idx="2911">
                        <c:v>-0.90845919507318695</c:v>
                      </c:pt>
                      <c:pt idx="2912">
                        <c:v>-1.1615809767210601</c:v>
                      </c:pt>
                      <c:pt idx="2913">
                        <c:v>-1.03041165708014</c:v>
                      </c:pt>
                      <c:pt idx="2914">
                        <c:v>-0.55834657690610501</c:v>
                      </c:pt>
                      <c:pt idx="2915">
                        <c:v>9.8438832922229602E-2</c:v>
                      </c:pt>
                      <c:pt idx="2916">
                        <c:v>0.72265727732035201</c:v>
                      </c:pt>
                      <c:pt idx="2917">
                        <c:v>1.10779573803983</c:v>
                      </c:pt>
                      <c:pt idx="2918">
                        <c:v>1.1264371118529499</c:v>
                      </c:pt>
                      <c:pt idx="2919">
                        <c:v>0.77241418853848498</c:v>
                      </c:pt>
                      <c:pt idx="2920">
                        <c:v>0.16284997700281501</c:v>
                      </c:pt>
                      <c:pt idx="2921">
                        <c:v>-0.50059063080780297</c:v>
                      </c:pt>
                      <c:pt idx="2922">
                        <c:v>-0.99841857048484495</c:v>
                      </c:pt>
                      <c:pt idx="2923">
                        <c:v>-1.1659351675279299</c:v>
                      </c:pt>
                      <c:pt idx="2924">
                        <c:v>-0.94772014659511505</c:v>
                      </c:pt>
                      <c:pt idx="2925">
                        <c:v>-0.41596657247707203</c:v>
                      </c:pt>
                      <c:pt idx="2926">
                        <c:v>0.25340310886017797</c:v>
                      </c:pt>
                      <c:pt idx="2927">
                        <c:v>0.838938290730606</c:v>
                      </c:pt>
                      <c:pt idx="2928">
                        <c:v>1.14692371402263</c:v>
                      </c:pt>
                      <c:pt idx="2929">
                        <c:v>1.0754671647023299</c:v>
                      </c:pt>
                      <c:pt idx="2930">
                        <c:v>0.64820893697469495</c:v>
                      </c:pt>
                      <c:pt idx="2931">
                        <c:v>6.5008075635717404E-3</c:v>
                      </c:pt>
                      <c:pt idx="2932">
                        <c:v>-0.63735801348932097</c:v>
                      </c:pt>
                      <c:pt idx="2933">
                        <c:v>-1.0703567930749001</c:v>
                      </c:pt>
                      <c:pt idx="2934">
                        <c:v>-1.1492445816697801</c:v>
                      </c:pt>
                      <c:pt idx="2935">
                        <c:v>-0.84792257448562502</c:v>
                      </c:pt>
                      <c:pt idx="2936">
                        <c:v>-0.26607849739247202</c:v>
                      </c:pt>
                      <c:pt idx="2937">
                        <c:v>0.40379353542775998</c:v>
                      </c:pt>
                      <c:pt idx="2938">
                        <c:v>0.94007672206969395</c:v>
                      </c:pt>
                      <c:pt idx="2939">
                        <c:v>1.16535006431843</c:v>
                      </c:pt>
                      <c:pt idx="2940">
                        <c:v>1.005085360939</c:v>
                      </c:pt>
                      <c:pt idx="2941">
                        <c:v>0.51230371041156497</c:v>
                      </c:pt>
                      <c:pt idx="2942">
                        <c:v>-0.149965699483395</c:v>
                      </c:pt>
                      <c:pt idx="2943">
                        <c:v>-0.76262127705395599</c:v>
                      </c:pt>
                      <c:pt idx="2944">
                        <c:v>-1.1229753997123499</c:v>
                      </c:pt>
                      <c:pt idx="2945">
                        <c:v>-1.11181047916648</c:v>
                      </c:pt>
                      <c:pt idx="2946">
                        <c:v>-0.73282025670375806</c:v>
                      </c:pt>
                      <c:pt idx="2947">
                        <c:v>-0.111387786012785</c:v>
                      </c:pt>
                      <c:pt idx="2948">
                        <c:v>0.546895610971597</c:v>
                      </c:pt>
                      <c:pt idx="2949">
                        <c:v>1.0242470532819801</c:v>
                      </c:pt>
                      <c:pt idx="2950">
                        <c:v>1.1627421988849</c:v>
                      </c:pt>
                      <c:pt idx="2951">
                        <c:v>0.91656207080543795</c:v>
                      </c:pt>
                      <c:pt idx="2952">
                        <c:v>0.36715155702928898</c:v>
                      </c:pt>
                      <c:pt idx="2953">
                        <c:v>-0.30372537107223002</c:v>
                      </c:pt>
                      <c:pt idx="2954">
                        <c:v>-0.87411945753134401</c:v>
                      </c:pt>
                      <c:pt idx="2955">
                        <c:v>-1.1553246404833499</c:v>
                      </c:pt>
                      <c:pt idx="2956">
                        <c:v>-1.05430853423114</c:v>
                      </c:pt>
                      <c:pt idx="2957">
                        <c:v>-0.60449075522636797</c:v>
                      </c:pt>
                      <c:pt idx="2958">
                        <c:v>4.5313441170130697E-2</c:v>
                      </c:pt>
                      <c:pt idx="2959">
                        <c:v>0.68012638636724299</c:v>
                      </c:pt>
                      <c:pt idx="2960">
                        <c:v>1.0899300353803401</c:v>
                      </c:pt>
                      <c:pt idx="2961">
                        <c:v>1.13914718890337</c:v>
                      </c:pt>
                      <c:pt idx="2962">
                        <c:v>0.81149511287905796</c:v>
                      </c:pt>
                      <c:pt idx="2963">
                        <c:v>0.215372429235931</c:v>
                      </c:pt>
                      <c:pt idx="2964">
                        <c:v>-0.45200289169809799</c:v>
                      </c:pt>
                      <c:pt idx="2965">
                        <c:v>-0.96984004653138201</c:v>
                      </c:pt>
                      <c:pt idx="2966">
                        <c:v>-1.166820621389</c:v>
                      </c:pt>
                      <c:pt idx="2967">
                        <c:v>-0.97777663955509797</c:v>
                      </c:pt>
                      <c:pt idx="2968">
                        <c:v>-0.46525037868994301</c:v>
                      </c:pt>
                      <c:pt idx="2969">
                        <c:v>0.20119677446304801</c:v>
                      </c:pt>
                      <c:pt idx="2970">
                        <c:v>0.801081086468166</c:v>
                      </c:pt>
                      <c:pt idx="2971">
                        <c:v>1.13594011043054</c:v>
                      </c:pt>
                      <c:pt idx="2972">
                        <c:v>1.0949909171580601</c:v>
                      </c:pt>
                      <c:pt idx="2973">
                        <c:v>0.69178091393006702</c:v>
                      </c:pt>
                      <c:pt idx="2974">
                        <c:v>5.9705894321392602E-2</c:v>
                      </c:pt>
                      <c:pt idx="2975">
                        <c:v>-0.59212189701996598</c:v>
                      </c:pt>
                      <c:pt idx="2976">
                        <c:v>-1.0480553164120401</c:v>
                      </c:pt>
                      <c:pt idx="2977">
                        <c:v>-1.15725584345559</c:v>
                      </c:pt>
                      <c:pt idx="2978">
                        <c:v>-0.88359617265940804</c:v>
                      </c:pt>
                      <c:pt idx="2979">
                        <c:v>-0.31761237372163198</c:v>
                      </c:pt>
                      <c:pt idx="2980">
                        <c:v>0.353448566910539</c:v>
                      </c:pt>
                      <c:pt idx="2981">
                        <c:v>0.90757651556963903</c:v>
                      </c:pt>
                      <c:pt idx="2982">
                        <c:v>1.16144681051214</c:v>
                      </c:pt>
                      <c:pt idx="2983">
                        <c:v>1.0310703909810801</c:v>
                      </c:pt>
                      <c:pt idx="2984">
                        <c:v>0.55958027899366403</c:v>
                      </c:pt>
                      <c:pt idx="2985">
                        <c:v>-9.7038313903442502E-2</c:v>
                      </c:pt>
                      <c:pt idx="2986">
                        <c:v>-0.72155328142725095</c:v>
                      </c:pt>
                      <c:pt idx="2987">
                        <c:v>-1.1073535052397401</c:v>
                      </c:pt>
                      <c:pt idx="2988">
                        <c:v>-1.1268029480280599</c:v>
                      </c:pt>
                      <c:pt idx="2989">
                        <c:v>-0.77346706244822905</c:v>
                      </c:pt>
                      <c:pt idx="2990">
                        <c:v>-0.16424156159776801</c:v>
                      </c:pt>
                      <c:pt idx="2991">
                        <c:v>0.49932071976881598</c:v>
                      </c:pt>
                      <c:pt idx="2992">
                        <c:v>0.99769046342879497</c:v>
                      </c:pt>
                      <c:pt idx="2993">
                        <c:v>1.1659897474134999</c:v>
                      </c:pt>
                      <c:pt idx="2994">
                        <c:v>0.94853935651144905</c:v>
                      </c:pt>
                      <c:pt idx="2995">
                        <c:v>0.41727938949312998</c:v>
                      </c:pt>
                      <c:pt idx="2996">
                        <c:v>-0.25203100995055999</c:v>
                      </c:pt>
                      <c:pt idx="2997">
                        <c:v>-0.83796084763072598</c:v>
                      </c:pt>
                      <c:pt idx="2998">
                        <c:v>-1.1466642986650699</c:v>
                      </c:pt>
                      <c:pt idx="2999">
                        <c:v>-1.07601160064607</c:v>
                      </c:pt>
                      <c:pt idx="3000">
                        <c:v>-0.64937710600790899</c:v>
                      </c:pt>
                      <c:pt idx="3001">
                        <c:v>-7.9062390283758301E-3</c:v>
                      </c:pt>
                      <c:pt idx="3002">
                        <c:v>0.63618028485683797</c:v>
                      </c:pt>
                      <c:pt idx="3003">
                        <c:v>1.06979640057809</c:v>
                      </c:pt>
                      <c:pt idx="3004">
                        <c:v>1.14948692249944</c:v>
                      </c:pt>
                      <c:pt idx="3005">
                        <c:v>0.84888747392615904</c:v>
                      </c:pt>
                      <c:pt idx="3006">
                        <c:v>0.26744673338699199</c:v>
                      </c:pt>
                      <c:pt idx="3007">
                        <c:v>-0.402474622597083</c:v>
                      </c:pt>
                      <c:pt idx="3008">
                        <c:v>-0.93924347431475597</c:v>
                      </c:pt>
                      <c:pt idx="3009">
                        <c:v>-1.16527814877205</c:v>
                      </c:pt>
                      <c:pt idx="3010">
                        <c:v>-1.0057985697474601</c:v>
                      </c:pt>
                      <c:pt idx="3011">
                        <c:v>-0.51356608947098503</c:v>
                      </c:pt>
                      <c:pt idx="3012">
                        <c:v>0.14857178876077501</c:v>
                      </c:pt>
                      <c:pt idx="3013">
                        <c:v>0.76155698847311304</c:v>
                      </c:pt>
                      <c:pt idx="3014">
                        <c:v>1.1225928366898399</c:v>
                      </c:pt>
                      <c:pt idx="3015">
                        <c:v>1.11223620676164</c:v>
                      </c:pt>
                      <c:pt idx="3016">
                        <c:v>0.73391342952597005</c:v>
                      </c:pt>
                      <c:pt idx="3017">
                        <c:v>0.11278674474068801</c:v>
                      </c:pt>
                      <c:pt idx="3018">
                        <c:v>-0.54565369019701604</c:v>
                      </c:pt>
                      <c:pt idx="3019">
                        <c:v>-1.0235730407415999</c:v>
                      </c:pt>
                      <c:pt idx="3020">
                        <c:v>-1.16285908120355</c:v>
                      </c:pt>
                      <c:pt idx="3021">
                        <c:v>-0.91743117927579898</c:v>
                      </c:pt>
                      <c:pt idx="3022">
                        <c:v>-0.36848536055520897</c:v>
                      </c:pt>
                      <c:pt idx="3023">
                        <c:v>0.30236814075870799</c:v>
                      </c:pt>
                      <c:pt idx="3024">
                        <c:v>0.87318781908870102</c:v>
                      </c:pt>
                      <c:pt idx="3025">
                        <c:v>1.15512681208174</c:v>
                      </c:pt>
                      <c:pt idx="3026">
                        <c:v>1.0549099643376401</c:v>
                      </c:pt>
                      <c:pt idx="3027">
                        <c:v>0.60569246999188997</c:v>
                      </c:pt>
                      <c:pt idx="3028">
                        <c:v>-4.3909010490200497E-2</c:v>
                      </c:pt>
                      <c:pt idx="3029">
                        <c:v>-0.67898387394240201</c:v>
                      </c:pt>
                      <c:pt idx="3030">
                        <c:v>-1.0894274237767601</c:v>
                      </c:pt>
                      <c:pt idx="3031">
                        <c:v>-1.1394507593965499</c:v>
                      </c:pt>
                      <c:pt idx="3032">
                        <c:v>-0.81250443386631599</c:v>
                      </c:pt>
                      <c:pt idx="3033">
                        <c:v>-0.216753582478657</c:v>
                      </c:pt>
                      <c:pt idx="3034">
                        <c:v>0.45070683938952499</c:v>
                      </c:pt>
                      <c:pt idx="3035">
                        <c:v>0.96905787401867804</c:v>
                      </c:pt>
                      <c:pt idx="3036">
                        <c:v>1.16681109835101</c:v>
                      </c:pt>
                      <c:pt idx="3037">
                        <c:v>0.97854291654181302</c:v>
                      </c:pt>
                      <c:pt idx="3038">
                        <c:v>0.46653894481144398</c:v>
                      </c:pt>
                      <c:pt idx="3039">
                        <c:v>-0.19981222137952501</c:v>
                      </c:pt>
                      <c:pt idx="3040">
                        <c:v>-0.80005860439674603</c:v>
                      </c:pt>
                      <c:pt idx="3041">
                        <c:v>-1.13561797175098</c:v>
                      </c:pt>
                      <c:pt idx="3042">
                        <c:v>-1.09547569647034</c:v>
                      </c:pt>
                      <c:pt idx="3043">
                        <c:v>-0.69291222949624398</c:v>
                      </c:pt>
                      <c:pt idx="3044">
                        <c:v>-6.11094678831825E-2</c:v>
                      </c:pt>
                      <c:pt idx="3045">
                        <c:v>0.59091041606799699</c:v>
                      </c:pt>
                      <c:pt idx="3046">
                        <c:v>1.0474367278061301</c:v>
                      </c:pt>
                      <c:pt idx="3047">
                        <c:v>1.1574347976691901</c:v>
                      </c:pt>
                      <c:pt idx="3048">
                        <c:v>0.88451346545850795</c:v>
                      </c:pt>
                      <c:pt idx="3049">
                        <c:v>0.31896453297038602</c:v>
                      </c:pt>
                      <c:pt idx="3050">
                        <c:v>-0.35210888218726399</c:v>
                      </c:pt>
                      <c:pt idx="3051">
                        <c:v>-0.90669251934314998</c:v>
                      </c:pt>
                      <c:pt idx="3052">
                        <c:v>-1.1613109592622</c:v>
                      </c:pt>
                      <c:pt idx="3053">
                        <c:v>-1.03172762899268</c:v>
                      </c:pt>
                      <c:pt idx="3054">
                        <c:v>-0.56081316923564695</c:v>
                      </c:pt>
                      <c:pt idx="3055">
                        <c:v>9.5637654100036204E-2</c:v>
                      </c:pt>
                      <c:pt idx="3056">
                        <c:v>0.72044823869616503</c:v>
                      </c:pt>
                      <c:pt idx="3057">
                        <c:v>1.1069096658778499</c:v>
                      </c:pt>
                      <c:pt idx="3058">
                        <c:v>1.12716714942388</c:v>
                      </c:pt>
                      <c:pt idx="3059">
                        <c:v>0.77451881420264201</c:v>
                      </c:pt>
                      <c:pt idx="3060">
                        <c:v>0.165632907909086</c:v>
                      </c:pt>
                      <c:pt idx="3061">
                        <c:v>-0.49805008430931302</c:v>
                      </c:pt>
                      <c:pt idx="3062">
                        <c:v>-0.99696090891140199</c:v>
                      </c:pt>
                      <c:pt idx="3063">
                        <c:v>-1.1660426356671101</c:v>
                      </c:pt>
                      <c:pt idx="3064">
                        <c:v>-0.94935719027530296</c:v>
                      </c:pt>
                      <c:pt idx="3065">
                        <c:v>-0.41859160111497601</c:v>
                      </c:pt>
                      <c:pt idx="3066">
                        <c:v>0.25065854539131699</c:v>
                      </c:pt>
                      <c:pt idx="3067">
                        <c:v>0.83698218880715303</c:v>
                      </c:pt>
                      <c:pt idx="3068">
                        <c:v>1.14640321971314</c:v>
                      </c:pt>
                      <c:pt idx="3069">
                        <c:v>1.07655447549921</c:v>
                      </c:pt>
                      <c:pt idx="3070">
                        <c:v>0.65054433291699598</c:v>
                      </c:pt>
                      <c:pt idx="3071">
                        <c:v>9.3116590227131004E-3</c:v>
                      </c:pt>
                      <c:pt idx="3072">
                        <c:v>-0.63500163324611203</c:v>
                      </c:pt>
                      <c:pt idx="3073">
                        <c:v>-1.0692344560078899</c:v>
                      </c:pt>
                      <c:pt idx="3074">
                        <c:v>-1.14972759563962</c:v>
                      </c:pt>
                      <c:pt idx="3075">
                        <c:v>-0.84985114179052001</c:v>
                      </c:pt>
                      <c:pt idx="3076">
                        <c:v>-0.26881458136656899</c:v>
                      </c:pt>
                      <c:pt idx="3077">
                        <c:v>0.40115512585137503</c:v>
                      </c:pt>
                      <c:pt idx="3078">
                        <c:v>0.93840886389406997</c:v>
                      </c:pt>
                      <c:pt idx="3079">
                        <c:v>1.1652045426261</c:v>
                      </c:pt>
                      <c:pt idx="3080">
                        <c:v>1.00651031933138</c:v>
                      </c:pt>
                      <c:pt idx="3081">
                        <c:v>0.51482772344277405</c:v>
                      </c:pt>
                      <c:pt idx="3082">
                        <c:v>-0.147177662488678</c:v>
                      </c:pt>
                      <c:pt idx="3083">
                        <c:v>-0.76049159501621799</c:v>
                      </c:pt>
                      <c:pt idx="3084">
                        <c:v>-1.1222086449961299</c:v>
                      </c:pt>
                      <c:pt idx="3085">
                        <c:v>-1.1126603207111101</c:v>
                      </c:pt>
                      <c:pt idx="3086">
                        <c:v>-0.73500553757773801</c:v>
                      </c:pt>
                      <c:pt idx="3087">
                        <c:v>-0.114185539836224</c:v>
                      </c:pt>
                      <c:pt idx="3088">
                        <c:v>0.54441097778148795</c:v>
                      </c:pt>
                      <c:pt idx="3089">
                        <c:v>1.0228975431889999</c:v>
                      </c:pt>
                      <c:pt idx="3090">
                        <c:v>1.16297427643221</c:v>
                      </c:pt>
                      <c:pt idx="3091">
                        <c:v>0.91829895672579098</c:v>
                      </c:pt>
                      <c:pt idx="3092">
                        <c:v>0.36981862947812999</c:v>
                      </c:pt>
                      <c:pt idx="3093">
                        <c:v>-0.301010471765844</c:v>
                      </c:pt>
                      <c:pt idx="3094">
                        <c:v>-0.87225491381465203</c:v>
                      </c:pt>
                      <c:pt idx="3095">
                        <c:v>-1.1549273078082301</c:v>
                      </c:pt>
                      <c:pt idx="3096">
                        <c:v>-1.05550986396806</c:v>
                      </c:pt>
                      <c:pt idx="3097">
                        <c:v>-0.60689330601170599</c:v>
                      </c:pt>
                      <c:pt idx="3098">
                        <c:v>4.2504516106283897E-2</c:v>
                      </c:pt>
                      <c:pt idx="3099">
                        <c:v>0.677840376439793</c:v>
                      </c:pt>
                      <c:pt idx="3100">
                        <c:v>1.08892323161875</c:v>
                      </c:pt>
                      <c:pt idx="3101">
                        <c:v>1.1397526767608399</c:v>
                      </c:pt>
                      <c:pt idx="3102">
                        <c:v>0.81351257606235505</c:v>
                      </c:pt>
                      <c:pt idx="3103">
                        <c:v>0.21813442125267499</c:v>
                      </c:pt>
                      <c:pt idx="3104">
                        <c:v>-0.44941013319003997</c:v>
                      </c:pt>
                      <c:pt idx="3105">
                        <c:v>-0.968274295585137</c:v>
                      </c:pt>
                      <c:pt idx="3106">
                        <c:v>-1.1667998824894299</c:v>
                      </c:pt>
                      <c:pt idx="3107">
                        <c:v>-0.979307773846532</c:v>
                      </c:pt>
                      <c:pt idx="3108">
                        <c:v>-0.46782683407238002</c:v>
                      </c:pt>
                      <c:pt idx="3109">
                        <c:v>0.19842737840602501</c:v>
                      </c:pt>
                      <c:pt idx="3110">
                        <c:v>0.799034961590665</c:v>
                      </c:pt>
                      <c:pt idx="3111">
                        <c:v>1.13529418550318</c:v>
                      </c:pt>
                      <c:pt idx="3112">
                        <c:v>1.0959588864532701</c:v>
                      </c:pt>
                      <c:pt idx="3113">
                        <c:v>0.69404253977701202</c:v>
                      </c:pt>
                      <c:pt idx="3114">
                        <c:v>6.2512952786885304E-2</c:v>
                      </c:pt>
                      <c:pt idx="3115">
                        <c:v>-0.58969807781584904</c:v>
                      </c:pt>
                      <c:pt idx="3116">
                        <c:v>-1.0468166195665101</c:v>
                      </c:pt>
                      <c:pt idx="3117">
                        <c:v>-1.1576120726624299</c:v>
                      </c:pt>
                      <c:pt idx="3118">
                        <c:v>-0.88542947499481806</c:v>
                      </c:pt>
                      <c:pt idx="3119">
                        <c:v>-0.32031622946155303</c:v>
                      </c:pt>
                      <c:pt idx="3120">
                        <c:v>0.35076868662018101</c:v>
                      </c:pt>
                      <c:pt idx="3121">
                        <c:v>0.90580720767623102</c:v>
                      </c:pt>
                      <c:pt idx="3122">
                        <c:v>1.1611734231683299</c:v>
                      </c:pt>
                      <c:pt idx="3123">
                        <c:v>1.0323833701615199</c:v>
                      </c:pt>
                      <c:pt idx="3124">
                        <c:v>0.56204524584289595</c:v>
                      </c:pt>
                      <c:pt idx="3125">
                        <c:v>-9.4236855544633596E-2</c:v>
                      </c:pt>
                      <c:pt idx="3126">
                        <c:v>-0.719342150730096</c:v>
                      </c:pt>
                      <c:pt idx="3127">
                        <c:v>-1.1064642205980699</c:v>
                      </c:pt>
                      <c:pt idx="3128">
                        <c:v>-1.1275297155120101</c:v>
                      </c:pt>
                      <c:pt idx="3129">
                        <c:v>-0.77556944227582902</c:v>
                      </c:pt>
                      <c:pt idx="3130">
                        <c:v>-0.167024013918185</c:v>
                      </c:pt>
                      <c:pt idx="3131">
                        <c:v>0.49677872627250902</c:v>
                      </c:pt>
                      <c:pt idx="3132">
                        <c:v>0.99622990799097499</c:v>
                      </c:pt>
                      <c:pt idx="3133">
                        <c:v>1.16609383221201</c:v>
                      </c:pt>
                      <c:pt idx="3134">
                        <c:v>0.95017364670031002</c:v>
                      </c:pt>
                      <c:pt idx="3135">
                        <c:v>0.41990320543908499</c:v>
                      </c:pt>
                      <c:pt idx="3136">
                        <c:v>-0.24928571717363601</c:v>
                      </c:pt>
                      <c:pt idx="3137">
                        <c:v>-0.83600231567973904</c:v>
                      </c:pt>
                      <c:pt idx="3138">
                        <c:v>-1.1461404775456101</c:v>
                      </c:pt>
                      <c:pt idx="3139">
                        <c:v>-1.0770957884741501</c:v>
                      </c:pt>
                      <c:pt idx="3140">
                        <c:v>-0.65171061600874802</c:v>
                      </c:pt>
                      <c:pt idx="3141">
                        <c:v>-1.07170655078486E-2</c:v>
                      </c:pt>
                      <c:pt idx="3142">
                        <c:v>0.63382206036758904</c:v>
                      </c:pt>
                      <c:pt idx="3143">
                        <c:v>1.06867096017945</c:v>
                      </c:pt>
                      <c:pt idx="3144">
                        <c:v>1.14996660074116</c:v>
                      </c:pt>
                      <c:pt idx="3145">
                        <c:v>0.85081357668060698</c:v>
                      </c:pt>
                      <c:pt idx="3146">
                        <c:v>0.27018203934671298</c:v>
                      </c:pt>
                      <c:pt idx="3147">
                        <c:v>-0.39983504710497902</c:v>
                      </c:pt>
                      <c:pt idx="3148">
                        <c:v>-0.93757289201850202</c:v>
                      </c:pt>
                      <c:pt idx="3149">
                        <c:v>-1.1651292459873399</c:v>
                      </c:pt>
                      <c:pt idx="3150">
                        <c:v>-1.0072206086578701</c:v>
                      </c:pt>
                      <c:pt idx="3151">
                        <c:v>-0.51608861049606203</c:v>
                      </c:pt>
                      <c:pt idx="3152">
                        <c:v>0.14578332268945501</c:v>
                      </c:pt>
                      <c:pt idx="3153">
                        <c:v>0.75942509822895599</c:v>
                      </c:pt>
                      <c:pt idx="3154">
                        <c:v>1.12182282518859</c:v>
                      </c:pt>
                      <c:pt idx="3155">
                        <c:v>1.1130828203995899</c:v>
                      </c:pt>
                      <c:pt idx="3156">
                        <c:v>0.73609657927461802</c:v>
                      </c:pt>
                      <c:pt idx="3157">
                        <c:v>0.115584169270267</c:v>
                      </c:pt>
                      <c:pt idx="3158">
                        <c:v>-0.54316747552772104</c:v>
                      </c:pt>
                      <c:pt idx="3159">
                        <c:v>-1.02222056160446</c:v>
                      </c:pt>
                      <c:pt idx="3160">
                        <c:v>-1.1630877844037899</c:v>
                      </c:pt>
                      <c:pt idx="3161">
                        <c:v>-0.91916540189659401</c:v>
                      </c:pt>
                      <c:pt idx="3162">
                        <c:v>-0.37115136186372799</c:v>
                      </c:pt>
                      <c:pt idx="3163">
                        <c:v>0.29965236606336199</c:v>
                      </c:pt>
                      <c:pt idx="3164">
                        <c:v>0.87132074306266705</c:v>
                      </c:pt>
                      <c:pt idx="3165">
                        <c:v>1.15472612795227</c:v>
                      </c:pt>
                      <c:pt idx="3166">
                        <c:v>1.05610823225216</c:v>
                      </c:pt>
                      <c:pt idx="3167">
                        <c:v>0.608093261543176</c:v>
                      </c:pt>
                      <c:pt idx="3168">
                        <c:v>-4.1099960056568297E-2</c:v>
                      </c:pt>
                      <c:pt idx="3169">
                        <c:v>-0.67669589551820097</c:v>
                      </c:pt>
                      <c:pt idx="3170">
                        <c:v>-1.0884174596378</c:v>
                      </c:pt>
                      <c:pt idx="3171">
                        <c:v>-1.14005294055823</c:v>
                      </c:pt>
                      <c:pt idx="3172">
                        <c:v>-0.81451953800454802</c:v>
                      </c:pt>
                      <c:pt idx="3173">
                        <c:v>-0.21951494355464701</c:v>
                      </c:pt>
                      <c:pt idx="3174">
                        <c:v>0.44811277498067498</c:v>
                      </c:pt>
                      <c:pt idx="3175">
                        <c:v>0.96748931236743596</c:v>
                      </c:pt>
                      <c:pt idx="3176">
                        <c:v>1.1667869738205201</c:v>
                      </c:pt>
                      <c:pt idx="3177">
                        <c:v>0.98007121035973599</c:v>
                      </c:pt>
                      <c:pt idx="3178">
                        <c:v>0.46911404460451001</c:v>
                      </c:pt>
                      <c:pt idx="3179">
                        <c:v>-0.197042247551695</c:v>
                      </c:pt>
                      <c:pt idx="3180">
                        <c:v>-0.79801015953503596</c:v>
                      </c:pt>
                      <c:pt idx="3181">
                        <c:v>-1.1349687521569101</c:v>
                      </c:pt>
                      <c:pt idx="3182">
                        <c:v>-1.0964404864058499</c:v>
                      </c:pt>
                      <c:pt idx="3183">
                        <c:v>-0.69517184313271496</c:v>
                      </c:pt>
                      <c:pt idx="3184">
                        <c:v>-6.3916346995778098E-2</c:v>
                      </c:pt>
                      <c:pt idx="3185">
                        <c:v>0.58848488402285404</c:v>
                      </c:pt>
                      <c:pt idx="3186">
                        <c:v>1.0461949925927301</c:v>
                      </c:pt>
                      <c:pt idx="3187">
                        <c:v>1.1577876681781401</c:v>
                      </c:pt>
                      <c:pt idx="3188">
                        <c:v>0.88634419993937896</c:v>
                      </c:pt>
                      <c:pt idx="3189">
                        <c:v>0.32166746123407503</c:v>
                      </c:pt>
                      <c:pt idx="3190">
                        <c:v>-0.349427982153662</c:v>
                      </c:pt>
                      <c:pt idx="3191">
                        <c:v>-0.90492058185313695</c:v>
                      </c:pt>
                      <c:pt idx="3192">
                        <c:v>-1.16103420243005</c:v>
                      </c:pt>
                      <c:pt idx="3193">
                        <c:v>-1.03303761353601</c:v>
                      </c:pt>
                      <c:pt idx="3194">
                        <c:v>-0.56327650702813103</c:v>
                      </c:pt>
                      <c:pt idx="3195">
                        <c:v>9.2835920269265904E-2</c:v>
                      </c:pt>
                      <c:pt idx="3196">
                        <c:v>0.71823501913376997</c:v>
                      </c:pt>
                      <c:pt idx="3197">
                        <c:v>1.1060171700466801</c:v>
                      </c:pt>
                      <c:pt idx="3198">
                        <c:v>1.1278906457664599</c:v>
                      </c:pt>
                      <c:pt idx="3199">
                        <c:v>0.77661894514352703</c:v>
                      </c:pt>
                      <c:pt idx="3200">
                        <c:v>0.168414877607095</c:v>
                      </c:pt>
                      <c:pt idx="3201">
                        <c:v>-0.49550664750338402</c:v>
                      </c:pt>
                      <c:pt idx="3202">
                        <c:v>-0.99549746172833398</c:v>
                      </c:pt>
                      <c:pt idx="3203">
                        <c:v>-1.16614333697393</c:v>
                      </c:pt>
                      <c:pt idx="3204">
                        <c:v>-0.95098872460194395</c:v>
                      </c:pt>
                      <c:pt idx="3205">
                        <c:v>-0.42121420056256598</c:v>
                      </c:pt>
                      <c:pt idx="3206">
                        <c:v>0.24791252728923399</c:v>
                      </c:pt>
                      <c:pt idx="3207">
                        <c:v>0.83502122967009396</c:v>
                      </c:pt>
                      <c:pt idx="3208">
                        <c:v>1.1458760725436701</c:v>
                      </c:pt>
                      <c:pt idx="3209">
                        <c:v>1.07763553878565</c:v>
                      </c:pt>
                      <c:pt idx="3210">
                        <c:v>0.65287595359066697</c:v>
                      </c:pt>
                      <c:pt idx="3211">
                        <c:v>1.2122456444271E-2</c:v>
                      </c:pt>
                      <c:pt idx="3212">
                        <c:v>-0.63264156793238702</c:v>
                      </c:pt>
                      <c:pt idx="3213">
                        <c:v>-1.06810591391031</c:v>
                      </c:pt>
                      <c:pt idx="3214">
                        <c:v>-1.1502039374573001</c:v>
                      </c:pt>
                      <c:pt idx="3215">
                        <c:v>-0.85177477720010797</c:v>
                      </c:pt>
                      <c:pt idx="3216">
                        <c:v>-0.27154910534350002</c:v>
                      </c:pt>
                      <c:pt idx="3217">
                        <c:v>0.39851438827282998</c:v>
                      </c:pt>
                      <c:pt idx="3218">
                        <c:v>0.93673555990072799</c:v>
                      </c:pt>
                      <c:pt idx="3219">
                        <c:v>1.16505225896505</c:v>
                      </c:pt>
                      <c:pt idx="3220">
                        <c:v>1.0079294366965601</c:v>
                      </c:pt>
                      <c:pt idx="3221">
                        <c:v>0.51734874880177695</c:v>
                      </c:pt>
                      <c:pt idx="3222">
                        <c:v>-0.14438877138603101</c:v>
                      </c:pt>
                      <c:pt idx="3223">
                        <c:v>-0.75835749965861299</c:v>
                      </c:pt>
                      <c:pt idx="3224">
                        <c:v>-1.1214353778269901</c:v>
                      </c:pt>
                      <c:pt idx="3225">
                        <c:v>-1.1135037052140999</c:v>
                      </c:pt>
                      <c:pt idx="3226">
                        <c:v>-0.737186553033919</c:v>
                      </c:pt>
                      <c:pt idx="3227">
                        <c:v>-0.11698263101314101</c:v>
                      </c:pt>
                      <c:pt idx="3228">
                        <c:v>0.54192318524027205</c:v>
                      </c:pt>
                      <c:pt idx="3229">
                        <c:v>1.02154209697</c:v>
                      </c:pt>
                      <c:pt idx="3230">
                        <c:v>1.1631996049536</c:v>
                      </c:pt>
                      <c:pt idx="3231">
                        <c:v>0.92003051353116005</c:v>
                      </c:pt>
                      <c:pt idx="3232">
                        <c:v>0.37248355577845899</c:v>
                      </c:pt>
                      <c:pt idx="3233">
                        <c:v>-0.29829382562161699</c:v>
                      </c:pt>
                      <c:pt idx="3234">
                        <c:v>-0.87038530818787496</c:v>
                      </c:pt>
                      <c:pt idx="3235">
                        <c:v>-1.1545232728057</c:v>
                      </c:pt>
                      <c:pt idx="3236">
                        <c:v>-1.0567050683216099</c:v>
                      </c:pt>
                      <c:pt idx="3237">
                        <c:v>-0.60929233484561796</c:v>
                      </c:pt>
                      <c:pt idx="3238">
                        <c:v>3.9695344378535703E-2</c:v>
                      </c:pt>
                      <c:pt idx="3239">
                        <c:v>0.67555043283805205</c:v>
                      </c:pt>
                      <c:pt idx="3240">
                        <c:v>1.0879101085676901</c:v>
                      </c:pt>
                      <c:pt idx="3241">
                        <c:v>1.1403515503530699</c:v>
                      </c:pt>
                      <c:pt idx="3242">
                        <c:v>0.81552531823198504</c:v>
                      </c:pt>
                      <c:pt idx="3243">
                        <c:v>0.22089514738195501</c:v>
                      </c:pt>
                      <c:pt idx="3244">
                        <c:v>-0.44681476664414299</c:v>
                      </c:pt>
                      <c:pt idx="3245">
                        <c:v>-0.96670292550473302</c:v>
                      </c:pt>
                      <c:pt idx="3246">
                        <c:v>-1.1667723723630199</c:v>
                      </c:pt>
                      <c:pt idx="3247">
                        <c:v>-0.98083322497382197</c:v>
                      </c:pt>
                      <c:pt idx="3248">
                        <c:v>-0.47040057454033402</c:v>
                      </c:pt>
                      <c:pt idx="3249">
                        <c:v>0.195656830826097</c:v>
                      </c:pt>
                      <c:pt idx="3250">
                        <c:v>0.79698419971665502</c:v>
                      </c:pt>
                      <c:pt idx="3251">
                        <c:v>1.1346416721842301</c:v>
                      </c:pt>
                      <c:pt idx="3252">
                        <c:v>1.09692049562946</c:v>
                      </c:pt>
                      <c:pt idx="3253">
                        <c:v>0.69630013792452194</c:v>
                      </c:pt>
                      <c:pt idx="3254">
                        <c:v>6.5319648474064795E-2</c:v>
                      </c:pt>
                      <c:pt idx="3255">
                        <c:v>-0.58727083644890099</c:v>
                      </c:pt>
                      <c:pt idx="3256">
                        <c:v>-1.04557184778665</c:v>
                      </c:pt>
                      <c:pt idx="3257">
                        <c:v>-1.15796158396156</c:v>
                      </c:pt>
                      <c:pt idx="3258">
                        <c:v>-0.88725763896509802</c:v>
                      </c:pt>
                      <c:pt idx="3259">
                        <c:v>-0.32301822632757099</c:v>
                      </c:pt>
                      <c:pt idx="3260">
                        <c:v>0.348086770732564</c:v>
                      </c:pt>
                      <c:pt idx="3261">
                        <c:v>0.904032643160528</c:v>
                      </c:pt>
                      <c:pt idx="3262">
                        <c:v>1.16089329724938</c:v>
                      </c:pt>
                      <c:pt idx="3263">
                        <c:v>1.03369035816709</c:v>
                      </c:pt>
                      <c:pt idx="3264">
                        <c:v>0.56450695100502502</c:v>
                      </c:pt>
                      <c:pt idx="3265">
                        <c:v>-9.1434850306426702E-2</c:v>
                      </c:pt>
                      <c:pt idx="3266">
                        <c:v>-0.71712684551342598</c:v>
                      </c:pt>
                      <c:pt idx="3267">
                        <c:v>-1.1055685148722501</c:v>
                      </c:pt>
                      <c:pt idx="3268">
                        <c:v>-1.1282499396635699</c:v>
                      </c:pt>
                      <c:pt idx="3269">
                        <c:v>-0.77766732128330196</c:v>
                      </c:pt>
                      <c:pt idx="3270">
                        <c:v>-0.16980549695741001</c:v>
                      </c:pt>
                      <c:pt idx="3271">
                        <c:v>0.494233849847246</c:v>
                      </c:pt>
                      <c:pt idx="3272">
                        <c:v>0.99476357118598502</c:v>
                      </c:pt>
                      <c:pt idx="3273">
                        <c:v>1.16619114988105</c:v>
                      </c:pt>
                      <c:pt idx="3274">
                        <c:v>0.95180242279768001</c:v>
                      </c:pt>
                      <c:pt idx="3275">
                        <c:v>0.42252458458341002</c:v>
                      </c:pt>
                      <c:pt idx="3276">
                        <c:v>-0.24653897773035099</c:v>
                      </c:pt>
                      <c:pt idx="3277">
                        <c:v>-0.83403893220140601</c:v>
                      </c:pt>
                      <c:pt idx="3278">
                        <c:v>-1.14561000509086</c:v>
                      </c:pt>
                      <c:pt idx="3279">
                        <c:v>-1.07817372565042</c:v>
                      </c:pt>
                      <c:pt idx="3280">
                        <c:v>-0.65404034397228805</c:v>
                      </c:pt>
                      <c:pt idx="3281">
                        <c:v>-1.3527829793287699E-2</c:v>
                      </c:pt>
                      <c:pt idx="3282">
                        <c:v>0.63146015765317598</c:v>
                      </c:pt>
                      <c:pt idx="3283">
                        <c:v>1.0675393180202499</c:v>
                      </c:pt>
                      <c:pt idx="3284">
                        <c:v>1.15043960544371</c:v>
                      </c:pt>
                      <c:pt idx="3285">
                        <c:v>0.85273474195450205</c:v>
                      </c:pt>
                      <c:pt idx="3286">
                        <c:v>0.27291577737383199</c:v>
                      </c:pt>
                      <c:pt idx="3287">
                        <c:v>-0.39719315127145499</c:v>
                      </c:pt>
                      <c:pt idx="3288">
                        <c:v>-0.93589686875587896</c:v>
                      </c:pt>
                      <c:pt idx="3289">
                        <c:v>-1.1649735816709199</c:v>
                      </c:pt>
                      <c:pt idx="3290">
                        <c:v>-1.0086368024190899</c:v>
                      </c:pt>
                      <c:pt idx="3291">
                        <c:v>-0.51860813653169502</c:v>
                      </c:pt>
                      <c:pt idx="3292">
                        <c:v>0.14299401060163799</c:v>
                      </c:pt>
                      <c:pt idx="3293">
                        <c:v>0.75728880085407402</c:v>
                      </c:pt>
                      <c:pt idx="3294">
                        <c:v>1.12104630347336</c:v>
                      </c:pt>
                      <c:pt idx="3295">
                        <c:v>1.1139229745440999</c:v>
                      </c:pt>
                      <c:pt idx="3296">
                        <c:v>0.738275457273883</c:v>
                      </c:pt>
                      <c:pt idx="3297">
                        <c:v>0.118380923036205</c:v>
                      </c:pt>
                      <c:pt idx="3298">
                        <c:v>-0.54067810872413802</c:v>
                      </c:pt>
                      <c:pt idx="3299">
                        <c:v>-1.02086215026997</c:v>
                      </c:pt>
                      <c:pt idx="3300">
                        <c:v>-1.1633097379194099</c:v>
                      </c:pt>
                      <c:pt idx="3301">
                        <c:v>-0.92089429037437298</c:v>
                      </c:pt>
                      <c:pt idx="3302">
                        <c:v>-0.37381520928956002</c:v>
                      </c:pt>
                      <c:pt idx="3303">
                        <c:v>0.29693485241134099</c:v>
                      </c:pt>
                      <c:pt idx="3304">
                        <c:v>0.86944861054776901</c:v>
                      </c:pt>
                      <c:pt idx="3305">
                        <c:v>1.1543187426629</c:v>
                      </c:pt>
                      <c:pt idx="3306">
                        <c:v>1.0573003713106199</c:v>
                      </c:pt>
                      <c:pt idx="3307">
                        <c:v>0.61049052417939997</c:v>
                      </c:pt>
                      <c:pt idx="3308">
                        <c:v>-3.82906711100192E-2</c:v>
                      </c:pt>
                      <c:pt idx="3309">
                        <c:v>-0.674403990061197</c:v>
                      </c:pt>
                      <c:pt idx="3310">
                        <c:v>-1.08740117914448</c:v>
                      </c:pt>
                      <c:pt idx="3311">
                        <c:v>-1.1406485057122</c:v>
                      </c:pt>
                      <c:pt idx="3312">
                        <c:v>-0.816529915285654</c:v>
                      </c:pt>
                      <c:pt idx="3313">
                        <c:v>-0.22227503073166199</c:v>
                      </c:pt>
                      <c:pt idx="3314">
                        <c:v>0.445516110063365</c:v>
                      </c:pt>
                      <c:pt idx="3315">
                        <c:v>0.96591513613778202</c:v>
                      </c:pt>
                      <c:pt idx="3316">
                        <c:v>1.1667560781380999</c:v>
                      </c:pt>
                      <c:pt idx="3317">
                        <c:v>0.98159381658324996</c:v>
                      </c:pt>
                      <c:pt idx="3318">
                        <c:v>0.47168642201333699</c:v>
                      </c:pt>
                      <c:pt idx="3319">
                        <c:v>-0.194271130239213</c:v>
                      </c:pt>
                      <c:pt idx="3320">
                        <c:v>-0.79595708362380202</c:v>
                      </c:pt>
                      <c:pt idx="3321">
                        <c:v>-1.13431294605981</c:v>
                      </c:pt>
                      <c:pt idx="3322">
                        <c:v>-1.0973989134275099</c:v>
                      </c:pt>
                      <c:pt idx="3323">
                        <c:v>-0.6974274225157</c:v>
                      </c:pt>
                      <c:pt idx="3324">
                        <c:v>-6.6722855185818594E-2</c:v>
                      </c:pt>
                      <c:pt idx="3325">
                        <c:v>0.58605593685534496</c:v>
                      </c:pt>
                      <c:pt idx="3326">
                        <c:v>1.04494718605234</c:v>
                      </c:pt>
                      <c:pt idx="3327">
                        <c:v>1.1581338197603499</c:v>
                      </c:pt>
                      <c:pt idx="3328">
                        <c:v>0.88816979074674696</c:v>
                      </c:pt>
                      <c:pt idx="3329">
                        <c:v>0.32436852278258699</c:v>
                      </c:pt>
                      <c:pt idx="3330">
                        <c:v>-0.34674505430323999</c:v>
                      </c:pt>
                      <c:pt idx="3331">
                        <c:v>-0.90314339288647205</c:v>
                      </c:pt>
                      <c:pt idx="3332">
                        <c:v>-1.16075070783074</c:v>
                      </c:pt>
                      <c:pt idx="3333">
                        <c:v>-1.0343416031077499</c:v>
                      </c:pt>
                      <c:pt idx="3334">
                        <c:v>-0.56573657598843397</c:v>
                      </c:pt>
                      <c:pt idx="3335">
                        <c:v>9.0033647688805202E-2</c:v>
                      </c:pt>
                      <c:pt idx="3336">
                        <c:v>0.71601763147681596</c:v>
                      </c:pt>
                      <c:pt idx="3337">
                        <c:v>1.1051182557256201</c:v>
                      </c:pt>
                      <c:pt idx="3338">
                        <c:v>1.1286075966821401</c:v>
                      </c:pt>
                      <c:pt idx="3339">
                        <c:v>0.77871456917376103</c:v>
                      </c:pt>
                      <c:pt idx="3340">
                        <c:v>0.171195869951864</c:v>
                      </c:pt>
                      <c:pt idx="3341">
                        <c:v>-0.49296033515068599</c:v>
                      </c:pt>
                      <c:pt idx="3342">
                        <c:v>-0.99402823742866298</c:v>
                      </c:pt>
                      <c:pt idx="3343">
                        <c:v>-1.1662372708640001</c:v>
                      </c:pt>
                      <c:pt idx="3344">
                        <c:v>-0.95261474010699698</c:v>
                      </c:pt>
                      <c:pt idx="3345">
                        <c:v>-0.42383435560049698</c:v>
                      </c:pt>
                      <c:pt idx="3346">
                        <c:v>0.24516507048948999</c:v>
                      </c:pt>
                      <c:pt idx="3347">
                        <c:v>0.83305542469917304</c:v>
                      </c:pt>
                      <c:pt idx="3348">
                        <c:v>1.14534227557331</c:v>
                      </c:pt>
                      <c:pt idx="3349">
                        <c:v>1.07871034828777</c:v>
                      </c:pt>
                      <c:pt idx="3350">
                        <c:v>0.65520378546429903</c:v>
                      </c:pt>
                      <c:pt idx="3351">
                        <c:v>1.4933183515965899E-2</c:v>
                      </c:pt>
                      <c:pt idx="3352">
                        <c:v>-0.63027783124396297</c:v>
                      </c:pt>
                      <c:pt idx="3353">
                        <c:v>-1.0669711733312801</c:v>
                      </c:pt>
                      <c:pt idx="3354">
                        <c:v>-1.1506736043585299</c:v>
                      </c:pt>
                      <c:pt idx="3355">
                        <c:v>-0.85369346955124203</c:v>
                      </c:pt>
                      <c:pt idx="3356">
                        <c:v>-0.27428205345440798</c:v>
                      </c:pt>
                      <c:pt idx="3357">
                        <c:v>0.39587133801747199</c:v>
                      </c:pt>
                      <c:pt idx="3358">
                        <c:v>0.93505681980057898</c:v>
                      </c:pt>
                      <c:pt idx="3359">
                        <c:v>1.16489321421907</c:v>
                      </c:pt>
                      <c:pt idx="3360">
                        <c:v>1.0093427047991901</c:v>
                      </c:pt>
                      <c:pt idx="3361">
                        <c:v>0.51986677185868102</c:v>
                      </c:pt>
                      <c:pt idx="3362">
                        <c:v>-0.14159904235981299</c:v>
                      </c:pt>
                      <c:pt idx="3363">
                        <c:v>-0.75621900336561898</c:v>
                      </c:pt>
                      <c:pt idx="3364">
                        <c:v>-1.12065560269232</c:v>
                      </c:pt>
                      <c:pt idx="3365">
                        <c:v>-1.1143406277811601</c:v>
                      </c:pt>
                      <c:pt idx="3366">
                        <c:v>-0.73936329041491999</c:v>
                      </c:pt>
                      <c:pt idx="3367">
                        <c:v>-0.119779043310799</c:v>
                      </c:pt>
                      <c:pt idx="3368">
                        <c:v>0.53943224778568999</c:v>
                      </c:pt>
                      <c:pt idx="3369">
                        <c:v>1.0201807224908399</c:v>
                      </c:pt>
                      <c:pt idx="3370">
                        <c:v>1.1634181831414301</c:v>
                      </c:pt>
                      <c:pt idx="3371">
                        <c:v>0.92175673117321999</c:v>
                      </c:pt>
                      <c:pt idx="3372">
                        <c:v>0.375146320465304</c:v>
                      </c:pt>
                      <c:pt idx="3373">
                        <c:v>-0.29557544840465999</c:v>
                      </c:pt>
                      <c:pt idx="3374">
                        <c:v>-0.86851065150114604</c:v>
                      </c:pt>
                      <c:pt idx="3375">
                        <c:v>-1.1541125378205599</c:v>
                      </c:pt>
                      <c:pt idx="3376">
                        <c:v>-1.05789414035551</c:v>
                      </c:pt>
                      <c:pt idx="3377">
                        <c:v>-0.61168782780617603</c:v>
                      </c:pt>
                      <c:pt idx="3378">
                        <c:v>3.6885942288935901E-2</c:v>
                      </c:pt>
                      <c:pt idx="3379">
                        <c:v>0.67325656885090901</c:v>
                      </c:pt>
                      <c:pt idx="3380">
                        <c:v>1.08689067210645</c:v>
                      </c:pt>
                      <c:pt idx="3381">
                        <c:v>1.1409438062046899</c:v>
                      </c:pt>
                      <c:pt idx="3382">
                        <c:v>0.81753332770769804</c:v>
                      </c:pt>
                      <c:pt idx="3383">
                        <c:v>0.22365459160207601</c:v>
                      </c:pt>
                      <c:pt idx="3384">
                        <c:v>-0.44421680712244799</c:v>
                      </c:pt>
                      <c:pt idx="3385">
                        <c:v>-0.96512594540951602</c:v>
                      </c:pt>
                      <c:pt idx="3386">
                        <c:v>-1.1667380911694101</c:v>
                      </c:pt>
                      <c:pt idx="3387">
                        <c:v>-0.98235298408454397</c:v>
                      </c:pt>
                      <c:pt idx="3388">
                        <c:v>-0.47297158515799698</c:v>
                      </c:pt>
                      <c:pt idx="3389">
                        <c:v>0.192885147801171</c:v>
                      </c:pt>
                      <c:pt idx="3390">
                        <c:v>0.79492881274701799</c:v>
                      </c:pt>
                      <c:pt idx="3391">
                        <c:v>1.1339825742605001</c:v>
                      </c:pt>
                      <c:pt idx="3392">
                        <c:v>1.0978757391059899</c:v>
                      </c:pt>
                      <c:pt idx="3393">
                        <c:v>0.69855369527077305</c:v>
                      </c:pt>
                      <c:pt idx="3394">
                        <c:v>6.8125965095250401E-2</c:v>
                      </c:pt>
                      <c:pt idx="3395">
                        <c:v>-0.58484018700477503</c:v>
                      </c:pt>
                      <c:pt idx="3396">
                        <c:v>-1.0443210082960701</c:v>
                      </c:pt>
                      <c:pt idx="3397">
                        <c:v>-1.15830437532468</c:v>
                      </c:pt>
                      <c:pt idx="3398">
                        <c:v>-0.889080653961135</c:v>
                      </c:pt>
                      <c:pt idx="3399">
                        <c:v>-0.32571834863958798</c:v>
                      </c:pt>
                      <c:pt idx="3400">
                        <c:v>0.345402834812013</c:v>
                      </c:pt>
                      <c:pt idx="3401">
                        <c:v>0.90225283232110098</c:v>
                      </c:pt>
                      <c:pt idx="3402">
                        <c:v>1.1606064343809801</c:v>
                      </c:pt>
                      <c:pt idx="3403">
                        <c:v>1.03499134741315</c:v>
                      </c:pt>
                      <c:pt idx="3404">
                        <c:v>0.56696538019440401</c:v>
                      </c:pt>
                      <c:pt idx="3405">
                        <c:v>-8.8632314449283198E-2</c:v>
                      </c:pt>
                      <c:pt idx="3406">
                        <c:v>-0.71490737863299203</c:v>
                      </c:pt>
                      <c:pt idx="3407">
                        <c:v>-1.1046663932602001</c:v>
                      </c:pt>
                      <c:pt idx="3408">
                        <c:v>-1.12896361630315</c:v>
                      </c:pt>
                      <c:pt idx="3409">
                        <c:v>-0.77976068729574299</c:v>
                      </c:pt>
                      <c:pt idx="3410">
                        <c:v>-0.17258599457328799</c:v>
                      </c:pt>
                      <c:pt idx="3411">
                        <c:v>0.491686105261333</c:v>
                      </c:pt>
                      <c:pt idx="3412">
                        <c:v>0.99329146152320003</c:v>
                      </c:pt>
                      <c:pt idx="3413">
                        <c:v>1.16628169985587</c:v>
                      </c:pt>
                      <c:pt idx="3414">
                        <c:v>0.953425675351526</c:v>
                      </c:pt>
                      <c:pt idx="3415">
                        <c:v>0.42514351171384201</c:v>
                      </c:pt>
                      <c:pt idx="3416">
                        <c:v>-0.24379080756045099</c:v>
                      </c:pt>
                      <c:pt idx="3417">
                        <c:v>-0.83207070859009502</c:v>
                      </c:pt>
                      <c:pt idx="3418">
                        <c:v>-1.14507288437939</c:v>
                      </c:pt>
                      <c:pt idx="3419">
                        <c:v>-1.0792454059191501</c:v>
                      </c:pt>
                      <c:pt idx="3420">
                        <c:v>-0.65636627637876599</c:v>
                      </c:pt>
                      <c:pt idx="3421">
                        <c:v>-1.6338515573401501E-2</c:v>
                      </c:pt>
                      <c:pt idx="3422">
                        <c:v>0.62909459042007898</c:v>
                      </c:pt>
                      <c:pt idx="3423">
                        <c:v>1.0664014806675799</c:v>
                      </c:pt>
                      <c:pt idx="3424">
                        <c:v>1.1509059338621701</c:v>
                      </c:pt>
                      <c:pt idx="3425">
                        <c:v>0.85465095859902995</c:v>
                      </c:pt>
                      <c:pt idx="3426">
                        <c:v>0.275647931603277</c:v>
                      </c:pt>
                      <c:pt idx="3427">
                        <c:v>-0.39454895042858301</c:v>
                      </c:pt>
                      <c:pt idx="3428">
                        <c:v>-0.93421541425358101</c:v>
                      </c:pt>
                      <c:pt idx="3429">
                        <c:v>-1.1648111567261199</c:v>
                      </c:pt>
                      <c:pt idx="3430">
                        <c:v>-1.01004714281274</c:v>
                      </c:pt>
                      <c:pt idx="3431">
                        <c:v>-0.52112465295693</c:v>
                      </c:pt>
                      <c:pt idx="3432">
                        <c:v>0.14020386868412699</c:v>
                      </c:pt>
                      <c:pt idx="3433">
                        <c:v>0.75514810874572602</c:v>
                      </c:pt>
                      <c:pt idx="3434">
                        <c:v>1.1202632760506299</c:v>
                      </c:pt>
                      <c:pt idx="3435">
                        <c:v>1.1147566643194</c:v>
                      </c:pt>
                      <c:pt idx="3436">
                        <c:v>0.74045005087878901</c:v>
                      </c:pt>
                      <c:pt idx="3437">
                        <c:v>0.121176989808515</c:v>
                      </c:pt>
                      <c:pt idx="3438">
                        <c:v>-0.53818560423244</c:v>
                      </c:pt>
                      <c:pt idx="3439">
                        <c:v>-1.0194978146212199</c:v>
                      </c:pt>
                      <c:pt idx="3440">
                        <c:v>-1.16352494046237</c:v>
                      </c:pt>
                      <c:pt idx="3441">
                        <c:v>-0.92261783467613501</c:v>
                      </c:pt>
                      <c:pt idx="3442">
                        <c:v>-0.37647688737399598</c:v>
                      </c:pt>
                      <c:pt idx="3443">
                        <c:v>0.29421561557355802</c:v>
                      </c:pt>
                      <c:pt idx="3444">
                        <c:v>0.86757143240880796</c:v>
                      </c:pt>
                      <c:pt idx="3445">
                        <c:v>1.1539046585778401</c:v>
                      </c:pt>
                      <c:pt idx="3446">
                        <c:v>1.0584863745948401</c:v>
                      </c:pt>
                      <c:pt idx="3447">
                        <c:v>0.61288424398888297</c:v>
                      </c:pt>
                      <c:pt idx="3448">
                        <c:v>-3.5481159953283103E-2</c:v>
                      </c:pt>
                      <c:pt idx="3449">
                        <c:v>-0.67210817087166497</c:v>
                      </c:pt>
                      <c:pt idx="3450">
                        <c:v>-1.0863785881944401</c:v>
                      </c:pt>
                      <c:pt idx="3451">
                        <c:v>-1.1412374514021499</c:v>
                      </c:pt>
                      <c:pt idx="3452">
                        <c:v>-0.81853555404254097</c:v>
                      </c:pt>
                      <c:pt idx="3453">
                        <c:v>-0.22503382799171501</c:v>
                      </c:pt>
                      <c:pt idx="3454">
                        <c:v>0.44291685970643602</c:v>
                      </c:pt>
                      <c:pt idx="3455">
                        <c:v>0.96433535446490204</c:v>
                      </c:pt>
                      <c:pt idx="3456">
                        <c:v>1.16671841148305</c:v>
                      </c:pt>
                      <c:pt idx="3457">
                        <c:v>0.98311072637643904</c:v>
                      </c:pt>
                      <c:pt idx="3458">
                        <c:v>0.47425606211002702</c:v>
                      </c:pt>
                      <c:pt idx="3459">
                        <c:v>-0.191498885523295</c:v>
                      </c:pt>
                      <c:pt idx="3460">
                        <c:v>-0.79389938857793696</c:v>
                      </c:pt>
                      <c:pt idx="3461">
                        <c:v>-1.1336505572656199</c:v>
                      </c:pt>
                      <c:pt idx="3462">
                        <c:v>-1.0983509719731299</c:v>
                      </c:pt>
                      <c:pt idx="3463">
                        <c:v>-0.69967895455573004</c:v>
                      </c:pt>
                      <c:pt idx="3464">
                        <c:v>-6.9528976166711401E-2</c:v>
                      </c:pt>
                      <c:pt idx="3465">
                        <c:v>0.58362358866101705</c:v>
                      </c:pt>
                      <c:pt idx="3466">
                        <c:v>1.0436933154261701</c:v>
                      </c:pt>
                      <c:pt idx="3467">
                        <c:v>1.1584732504070401</c:v>
                      </c:pt>
                      <c:pt idx="3468">
                        <c:v>0.88999022728642896</c:v>
                      </c:pt>
                      <c:pt idx="3469">
                        <c:v>0.32706770194048501</c:v>
                      </c:pt>
                      <c:pt idx="3470">
                        <c:v>-0.34406011420619298</c:v>
                      </c:pt>
                      <c:pt idx="3471">
                        <c:v>-0.90136096275645305</c:v>
                      </c:pt>
                      <c:pt idx="3472">
                        <c:v>-1.16046047710943</c:v>
                      </c:pt>
                      <c:pt idx="3473">
                        <c:v>-1.0356395901406299</c:v>
                      </c:pt>
                      <c:pt idx="3474">
                        <c:v>-0.56819336184040303</c:v>
                      </c:pt>
                      <c:pt idx="3475">
                        <c:v>8.7230852620667099E-2</c:v>
                      </c:pt>
                      <c:pt idx="3476">
                        <c:v>0.71379608859314003</c:v>
                      </c:pt>
                      <c:pt idx="3477">
                        <c:v>1.1042129281314701</c:v>
                      </c:pt>
                      <c:pt idx="3478">
                        <c:v>1.12931799801014</c:v>
                      </c:pt>
                      <c:pt idx="3479">
                        <c:v>0.78080567413152702</c:v>
                      </c:pt>
                      <c:pt idx="3480">
                        <c:v>0.17397586880487201</c:v>
                      </c:pt>
                      <c:pt idx="3481">
                        <c:v>-0.49041116202785501</c:v>
                      </c:pt>
                      <c:pt idx="3482">
                        <c:v>-0.99255324453852001</c:v>
                      </c:pt>
                      <c:pt idx="3483">
                        <c:v>-1.1663244367922101</c:v>
                      </c:pt>
                      <c:pt idx="3484">
                        <c:v>-0.95423522735444699</c:v>
                      </c:pt>
                      <c:pt idx="3485">
                        <c:v>-0.426452051023612</c:v>
                      </c:pt>
                      <c:pt idx="3486">
                        <c:v>0.242416190936772</c:v>
                      </c:pt>
                      <c:pt idx="3487">
                        <c:v>0.83108478530280905</c:v>
                      </c:pt>
                      <c:pt idx="3488">
                        <c:v>1.14480183189994</c:v>
                      </c:pt>
                      <c:pt idx="3489">
                        <c:v>1.0797788977682901</c:v>
                      </c:pt>
                      <c:pt idx="3490">
                        <c:v>0.65752781502913304</c:v>
                      </c:pt>
                      <c:pt idx="3491">
                        <c:v>1.7743823926987298E-2</c:v>
                      </c:pt>
                      <c:pt idx="3492">
                        <c:v>-0.627910436897962</c:v>
                      </c:pt>
                      <c:pt idx="3493">
                        <c:v>-1.06583024085587</c:v>
                      </c:pt>
                      <c:pt idx="3494">
                        <c:v>-1.1511365936176301</c:v>
                      </c:pt>
                      <c:pt idx="3495">
                        <c:v>-0.85560720770891296</c:v>
                      </c:pt>
                      <c:pt idx="3496">
                        <c:v>-0.27701340983880701</c:v>
                      </c:pt>
                      <c:pt idx="3497">
                        <c:v>0.39322599042332401</c:v>
                      </c:pt>
                      <c:pt idx="3498">
                        <c:v>0.93337265333560604</c:v>
                      </c:pt>
                      <c:pt idx="3499">
                        <c:v>1.16472740931111</c:v>
                      </c:pt>
                      <c:pt idx="3500">
                        <c:v>1.01075011543786</c:v>
                      </c:pt>
                      <c:pt idx="3501">
                        <c:v>0.52238177800101804</c:v>
                      </c:pt>
                      <c:pt idx="3502">
                        <c:v>-0.13880849159924299</c:v>
                      </c:pt>
                      <c:pt idx="3503">
                        <c:v>-0.75407611854786005</c:v>
                      </c:pt>
                      <c:pt idx="3504">
                        <c:v>-1.11986932411748</c:v>
                      </c:pt>
                      <c:pt idx="3505">
                        <c:v>-1.11517108355525</c:v>
                      </c:pt>
                      <c:pt idx="3506">
                        <c:v>-0.74153573708880505</c:v>
                      </c:pt>
                      <c:pt idx="3507">
                        <c:v>-0.12257476050119399</c:v>
                      </c:pt>
                      <c:pt idx="3508">
                        <c:v>0.53693817987303105</c:v>
                      </c:pt>
                      <c:pt idx="3509">
                        <c:v>1.01881342765176</c:v>
                      </c:pt>
                      <c:pt idx="3510">
                        <c:v>1.16363000972728</c:v>
                      </c:pt>
                      <c:pt idx="3511">
                        <c:v>0.92347759963398202</c:v>
                      </c:pt>
                      <c:pt idx="3512">
                        <c:v>0.377806908085485</c:v>
                      </c:pt>
                      <c:pt idx="3513">
                        <c:v>-0.29285535589089701</c:v>
                      </c:pt>
                      <c:pt idx="3514">
                        <c:v>-0.86663095463338402</c:v>
                      </c:pt>
                      <c:pt idx="3515">
                        <c:v>-1.15369510523635</c:v>
                      </c:pt>
                      <c:pt idx="3516">
                        <c:v>-1.0590770731693799</c:v>
                      </c:pt>
                      <c:pt idx="3517">
                        <c:v>-0.61407977099174604</c:v>
                      </c:pt>
                      <c:pt idx="3518">
                        <c:v>3.40763261411361E-2</c:v>
                      </c:pt>
                      <c:pt idx="3519">
                        <c:v>0.67095879779022405</c:v>
                      </c:pt>
                      <c:pt idx="3520">
                        <c:v>1.0858649281513799</c:v>
                      </c:pt>
                      <c:pt idx="3521">
                        <c:v>1.1415294408786301</c:v>
                      </c:pt>
                      <c:pt idx="3522">
                        <c:v>0.81953659283633096</c:v>
                      </c:pt>
                      <c:pt idx="3523">
                        <c:v>0.22641273789982599</c:v>
                      </c:pt>
                      <c:pt idx="3524">
                        <c:v>-0.44161626970106299</c:v>
                      </c:pt>
                      <c:pt idx="3525">
                        <c:v>-0.96354336445078903</c:v>
                      </c:pt>
                      <c:pt idx="3526">
                        <c:v>-1.16669703910755</c:v>
                      </c:pt>
                      <c:pt idx="3527">
                        <c:v>-0.983867042359306</c:v>
                      </c:pt>
                      <c:pt idx="3528">
                        <c:v>-0.47553985100540602</c:v>
                      </c:pt>
                      <c:pt idx="3529">
                        <c:v>0.19011234541652899</c:v>
                      </c:pt>
                      <c:pt idx="3530">
                        <c:v>0.79286881261006004</c:v>
                      </c:pt>
                      <c:pt idx="3531">
                        <c:v>1.13331689555685</c:v>
                      </c:pt>
                      <c:pt idx="3532">
                        <c:v>1.09882461133945</c:v>
                      </c:pt>
                      <c:pt idx="3533">
                        <c:v>0.70080319873803099</c:v>
                      </c:pt>
                      <c:pt idx="3534">
                        <c:v>7.0931886364696203E-2</c:v>
                      </c:pt>
                      <c:pt idx="3535">
                        <c:v>-0.58240614358912601</c:v>
                      </c:pt>
                      <c:pt idx="3536">
                        <c:v>-1.04306410835369</c:v>
                      </c:pt>
                      <c:pt idx="3537">
                        <c:v>-1.1586404447624301</c:v>
                      </c:pt>
                      <c:pt idx="3538">
                        <c:v>-0.89089850940300996</c:v>
                      </c:pt>
                      <c:pt idx="3539">
                        <c:v>-0.328416580727875</c:v>
                      </c:pt>
                      <c:pt idx="3540">
                        <c:v>0.34271689443356201</c:v>
                      </c:pt>
                      <c:pt idx="3541">
                        <c:v>0.90046778548629303</c:v>
                      </c:pt>
                      <c:pt idx="3542">
                        <c:v>1.1603128362278099</c:v>
                      </c:pt>
                      <c:pt idx="3543">
                        <c:v>1.03628633034984</c:v>
                      </c:pt>
                      <c:pt idx="3544">
                        <c:v>0.56942051914439495</c:v>
                      </c:pt>
                      <c:pt idx="3545">
                        <c:v>-8.5829264236743794E-2</c:v>
                      </c:pt>
                      <c:pt idx="3546">
                        <c:v>-0.71268376296932501</c:v>
                      </c:pt>
                      <c:pt idx="3547">
                        <c:v>-1.10375786099732</c:v>
                      </c:pt>
                      <c:pt idx="3548">
                        <c:v>-1.1296707412889799</c:v>
                      </c:pt>
                      <c:pt idx="3549">
                        <c:v>-0.78184952816503295</c:v>
                      </c:pt>
                      <c:pt idx="3550">
                        <c:v>-0.17536549063017001</c:v>
                      </c:pt>
                      <c:pt idx="3551">
                        <c:v>0.48913550729995597</c:v>
                      </c:pt>
                      <c:pt idx="3552">
                        <c:v>0.99181358754563598</c:v>
                      </c:pt>
                      <c:pt idx="3553">
                        <c:v>1.1663654816109901</c:v>
                      </c:pt>
                      <c:pt idx="3554">
                        <c:v>0.95504339494125301</c:v>
                      </c:pt>
                      <c:pt idx="3555">
                        <c:v>0.42775997163136298</c:v>
                      </c:pt>
                      <c:pt idx="3556">
                        <c:v>-0.24104122261250199</c:v>
                      </c:pt>
                      <c:pt idx="3557">
                        <c:v>-0.83009765626751997</c:v>
                      </c:pt>
                      <c:pt idx="3558">
                        <c:v>-1.1445291185281501</c:v>
                      </c:pt>
                      <c:pt idx="3559">
                        <c:v>-1.0803108230613101</c:v>
                      </c:pt>
                      <c:pt idx="3560">
                        <c:v>-0.65868839973044302</c:v>
                      </c:pt>
                      <c:pt idx="3561">
                        <c:v>-1.9149106537354198E-2</c:v>
                      </c:pt>
                      <c:pt idx="3562">
                        <c:v>0.62672537239604298</c:v>
                      </c:pt>
                      <c:pt idx="3563">
                        <c:v>1.0652574547247999</c:v>
                      </c:pt>
                      <c:pt idx="3564">
                        <c:v>1.1513655832902501</c:v>
                      </c:pt>
                      <c:pt idx="3565">
                        <c:v>0.85656221549355205</c:v>
                      </c:pt>
                      <c:pt idx="3566">
                        <c:v>0.27837848617994498</c:v>
                      </c:pt>
                      <c:pt idx="3567">
                        <c:v>-0.39190245992106099</c:v>
                      </c:pt>
                      <c:pt idx="3568">
                        <c:v>-0.93252853826934201</c:v>
                      </c:pt>
                      <c:pt idx="3569">
                        <c:v>-1.1646419720955501</c:v>
                      </c:pt>
                      <c:pt idx="3570">
                        <c:v>-1.0114516216542699</c:v>
                      </c:pt>
                      <c:pt idx="3571">
                        <c:v>-0.52363814516709195</c:v>
                      </c:pt>
                      <c:pt idx="3572">
                        <c:v>0.137412913129592</c:v>
                      </c:pt>
                      <c:pt idx="3573">
                        <c:v>0.75300303432707605</c:v>
                      </c:pt>
                      <c:pt idx="3574">
                        <c:v>1.1194737474643599</c:v>
                      </c:pt>
                      <c:pt idx="3575">
                        <c:v>1.1155838848875399</c:v>
                      </c:pt>
                      <c:pt idx="3576">
                        <c:v>0.74262034747004502</c:v>
                      </c:pt>
                      <c:pt idx="3577">
                        <c:v>0.123972353361198</c:v>
                      </c:pt>
                      <c:pt idx="3578">
                        <c:v>-0.535689976517008</c:v>
                      </c:pt>
                      <c:pt idx="3579">
                        <c:v>-1.0181275625756401</c:v>
                      </c:pt>
                      <c:pt idx="3580">
                        <c:v>-1.1637333907837599</c:v>
                      </c:pt>
                      <c:pt idx="3581">
                        <c:v>-0.92433602479940202</c:v>
                      </c:pt>
                      <c:pt idx="3582">
                        <c:v>-0.37913638067015998</c:v>
                      </c:pt>
                      <c:pt idx="3583">
                        <c:v>0.291494671330158</c:v>
                      </c:pt>
                      <c:pt idx="3584">
                        <c:v>0.86568921953933198</c:v>
                      </c:pt>
                      <c:pt idx="3585">
                        <c:v>1.1534838781001</c:v>
                      </c:pt>
                      <c:pt idx="3586">
                        <c:v>1.05966623522215</c:v>
                      </c:pt>
                      <c:pt idx="3587">
                        <c:v>0.61527440708028003</c:v>
                      </c:pt>
                      <c:pt idx="3588">
                        <c:v>-3.2671442890644602E-2</c:v>
                      </c:pt>
                      <c:pt idx="3589">
                        <c:v>-0.669808451273459</c:v>
                      </c:pt>
                      <c:pt idx="3590">
                        <c:v>-1.08534969272211</c:v>
                      </c:pt>
                      <c:pt idx="3591">
                        <c:v>-1.1418197742103899</c:v>
                      </c:pt>
                      <c:pt idx="3592">
                        <c:v>-0.82053644263637204</c:v>
                      </c:pt>
                      <c:pt idx="3593">
                        <c:v>-0.22779131932534899</c:v>
                      </c:pt>
                      <c:pt idx="3594">
                        <c:v>0.44031503899373198</c:v>
                      </c:pt>
                      <c:pt idx="3595">
                        <c:v>0.96274997651650596</c:v>
                      </c:pt>
                      <c:pt idx="3596">
                        <c:v>1.16667397407394</c:v>
                      </c:pt>
                      <c:pt idx="3597">
                        <c:v>0.98462193093601602</c:v>
                      </c:pt>
                      <c:pt idx="3598">
                        <c:v>0.47682294998184099</c:v>
                      </c:pt>
                      <c:pt idx="3599">
                        <c:v>-0.188725529492482</c:v>
                      </c:pt>
                      <c:pt idx="3600">
                        <c:v>-0.79183708633855798</c:v>
                      </c:pt>
                      <c:pt idx="3601">
                        <c:v>-1.13298158961828</c:v>
                      </c:pt>
                      <c:pt idx="3602">
                        <c:v>-1.09929665651778</c:v>
                      </c:pt>
                      <c:pt idx="3603">
                        <c:v>-0.70192642618660905</c:v>
                      </c:pt>
                      <c:pt idx="3604">
                        <c:v>-7.2334693653845802E-2</c:v>
                      </c:pt>
                      <c:pt idx="3605">
                        <c:v>0.58118785355538705</c:v>
                      </c:pt>
                      <c:pt idx="3606">
                        <c:v>1.0424333879911001</c:v>
                      </c:pt>
                      <c:pt idx="3607">
                        <c:v>1.15880595814839</c:v>
                      </c:pt>
                      <c:pt idx="3608">
                        <c:v>0.89180549899381401</c:v>
                      </c:pt>
                      <c:pt idx="3609">
                        <c:v>0.32976498304427798</c:v>
                      </c:pt>
                      <c:pt idx="3610">
                        <c:v>-0.34137317744338402</c:v>
                      </c:pt>
                      <c:pt idx="3611">
                        <c:v>-0.89957330180679196</c:v>
                      </c:pt>
                      <c:pt idx="3612">
                        <c:v>-1.1601635119503799</c:v>
                      </c:pt>
                      <c:pt idx="3613">
                        <c:v>-1.0369315671022401</c:v>
                      </c:pt>
                      <c:pt idx="3614">
                        <c:v>-0.57064685032623896</c:v>
                      </c:pt>
                      <c:pt idx="3615">
                        <c:v>8.4427551330690007E-2</c:v>
                      </c:pt>
                      <c:pt idx="3616">
                        <c:v>0.71157040337532096</c:v>
                      </c:pt>
                      <c:pt idx="3617">
                        <c:v>1.1033011925179601</c:v>
                      </c:pt>
                      <c:pt idx="3618">
                        <c:v>1.1300218456279001</c:v>
                      </c:pt>
                      <c:pt idx="3619">
                        <c:v>0.78289224788182499</c:v>
                      </c:pt>
                      <c:pt idx="3620">
                        <c:v>0.17675485803310101</c:v>
                      </c:pt>
                      <c:pt idx="3621">
                        <c:v>-0.48785914292837101</c:v>
                      </c:pt>
                      <c:pt idx="3622">
                        <c:v>-0.99107249161765198</c:v>
                      </c:pt>
                      <c:pt idx="3623">
                        <c:v>-1.16640483425269</c:v>
                      </c:pt>
                      <c:pt idx="3624">
                        <c:v>-0.95585017694005403</c:v>
                      </c:pt>
                      <c:pt idx="3625">
                        <c:v>-0.42906727164053399</c:v>
                      </c:pt>
                      <c:pt idx="3626">
                        <c:v>0.23966590458298401</c:v>
                      </c:pt>
                      <c:pt idx="3627">
                        <c:v>0.829109322916737</c:v>
                      </c:pt>
                      <c:pt idx="3628">
                        <c:v>1.14425474465977</c:v>
                      </c:pt>
                      <c:pt idx="3629">
                        <c:v>1.0808411810262599</c:v>
                      </c:pt>
                      <c:pt idx="3630">
                        <c:v>0.65984802879847004</c:v>
                      </c:pt>
                      <c:pt idx="3631">
                        <c:v>2.0554361365966702E-2</c:v>
                      </c:pt>
                      <c:pt idx="3632">
                        <c:v>-0.62553939863340402</c:v>
                      </c:pt>
                      <c:pt idx="3633">
                        <c:v>-1.0646831231053899</c:v>
                      </c:pt>
                      <c:pt idx="3634">
                        <c:v>-1.15159290254781</c:v>
                      </c:pt>
                      <c:pt idx="3635">
                        <c:v>-0.85751598056741096</c:v>
                      </c:pt>
                      <c:pt idx="3636">
                        <c:v>-0.27974315864622101</c:v>
                      </c:pt>
                      <c:pt idx="3637">
                        <c:v>0.39057836084198799</c:v>
                      </c:pt>
                      <c:pt idx="3638">
                        <c:v>0.93168307027944097</c:v>
                      </c:pt>
                      <c:pt idx="3639">
                        <c:v>1.16455484520338</c:v>
                      </c:pt>
                      <c:pt idx="3640">
                        <c:v>1.0121516604446199</c:v>
                      </c:pt>
                      <c:pt idx="3641">
                        <c:v>0.52489375263334803</c:v>
                      </c:pt>
                      <c:pt idx="3642">
                        <c:v>-0.13601713529883999</c:v>
                      </c:pt>
                      <c:pt idx="3643">
                        <c:v>-0.75192885764062101</c:v>
                      </c:pt>
                      <c:pt idx="3644">
                        <c:v>-1.1190765466653101</c:v>
                      </c:pt>
                      <c:pt idx="3645">
                        <c:v>-1.1159950677172099</c:v>
                      </c:pt>
                      <c:pt idx="3646">
                        <c:v>-0.74370388044853497</c:v>
                      </c:pt>
                      <c:pt idx="3647">
                        <c:v>-0.12536976636035399</c:v>
                      </c:pt>
                      <c:pt idx="3648">
                        <c:v>0.53444099597575001</c:v>
                      </c:pt>
                      <c:pt idx="3649">
                        <c:v>1.0174402203877799</c:v>
                      </c:pt>
                      <c:pt idx="3650">
                        <c:v>1.1638350834818101</c:v>
                      </c:pt>
                      <c:pt idx="3651">
                        <c:v>0.92519310892698403</c:v>
                      </c:pt>
                      <c:pt idx="3652">
                        <c:v>0.38046530319920702</c:v>
                      </c:pt>
                      <c:pt idx="3653">
                        <c:v>-0.29013356386543798</c:v>
                      </c:pt>
                      <c:pt idx="3654">
                        <c:v>-0.86474622849293303</c:v>
                      </c:pt>
                      <c:pt idx="3655">
                        <c:v>-1.1532709774755401</c:v>
                      </c:pt>
                      <c:pt idx="3656">
                        <c:v>-1.0602538598983899</c:v>
                      </c:pt>
                      <c:pt idx="3657">
                        <c:v>-0.616468150521292</c:v>
                      </c:pt>
                      <c:pt idx="3658">
                        <c:v>3.1266512239499798E-2</c:v>
                      </c:pt>
                      <c:pt idx="3659">
                        <c:v>0.66865713299009</c:v>
                      </c:pt>
                      <c:pt idx="3660">
                        <c:v>1.0848328826546201</c:v>
                      </c:pt>
                      <c:pt idx="3661">
                        <c:v>1.14210845097627</c:v>
                      </c:pt>
                      <c:pt idx="3662">
                        <c:v>0.82153510199225599</c:v>
                      </c:pt>
                      <c:pt idx="3663">
                        <c:v>0.229169570268481</c:v>
                      </c:pt>
                      <c:pt idx="3664">
                        <c:v>-0.439013169472038</c:v>
                      </c:pt>
                      <c:pt idx="3665">
                        <c:v>-0.96195519181295996</c:v>
                      </c:pt>
                      <c:pt idx="3666">
                        <c:v>-1.1666492164156701</c:v>
                      </c:pt>
                      <c:pt idx="3667">
                        <c:v>-0.98537539101136795</c:v>
                      </c:pt>
                      <c:pt idx="3668">
                        <c:v>-0.47810535717779601</c:v>
                      </c:pt>
                      <c:pt idx="3669">
                        <c:v>0.187338439763163</c:v>
                      </c:pt>
                      <c:pt idx="3670">
                        <c:v>0.790804211260273</c:v>
                      </c:pt>
                      <c:pt idx="3671">
                        <c:v>1.1326446399363601</c:v>
                      </c:pt>
                      <c:pt idx="3672">
                        <c:v>1.0997671068232799</c:v>
                      </c:pt>
                      <c:pt idx="3673">
                        <c:v>0.703048635271873</c:v>
                      </c:pt>
                      <c:pt idx="3674">
                        <c:v>7.3737395998950503E-2</c:v>
                      </c:pt>
                      <c:pt idx="3675">
                        <c:v>-0.57996872032730795</c:v>
                      </c:pt>
                      <c:pt idx="3676">
                        <c:v>-1.0418011552533699</c:v>
                      </c:pt>
                      <c:pt idx="3677">
                        <c:v>-1.1589697903246401</c:v>
                      </c:pt>
                      <c:pt idx="3678">
                        <c:v>-0.89271119474211602</c:v>
                      </c:pt>
                      <c:pt idx="3679">
                        <c:v>-0.33111290693367201</c:v>
                      </c:pt>
                      <c:pt idx="3680">
                        <c:v>0.34002896518488901</c:v>
                      </c:pt>
                      <c:pt idx="3681">
                        <c:v>0.89867751301550802</c:v>
                      </c:pt>
                      <c:pt idx="3682">
                        <c:v>1.1600125044937599</c:v>
                      </c:pt>
                      <c:pt idx="3683">
                        <c:v>1.0375752994618299</c:v>
                      </c:pt>
                      <c:pt idx="3684">
                        <c:v>0.57187235360675903</c:v>
                      </c:pt>
                      <c:pt idx="3685">
                        <c:v>-8.3025715936127703E-2</c:v>
                      </c:pt>
                      <c:pt idx="3686">
                        <c:v>-0.71045601142640402</c:v>
                      </c:pt>
                      <c:pt idx="3687">
                        <c:v>-1.10284292335595</c:v>
                      </c:pt>
                      <c:pt idx="3688">
                        <c:v>-1.1303713105175099</c:v>
                      </c:pt>
                      <c:pt idx="3689">
                        <c:v>-0.78393383176911302</c:v>
                      </c:pt>
                      <c:pt idx="3690">
                        <c:v>-0.17814396899795501</c:v>
                      </c:pt>
                      <c:pt idx="3691">
                        <c:v>0.48658207076486398</c:v>
                      </c:pt>
                      <c:pt idx="3692">
                        <c:v>0.99032995782975797</c:v>
                      </c:pt>
                      <c:pt idx="3693">
                        <c:v>1.1664424946602201</c:v>
                      </c:pt>
                      <c:pt idx="3694">
                        <c:v>0.95665557217959896</c:v>
                      </c:pt>
                      <c:pt idx="3695">
                        <c:v>0.43037394915324501</c:v>
                      </c:pt>
                      <c:pt idx="3696">
                        <c:v>-0.23829023884328299</c:v>
                      </c:pt>
                      <c:pt idx="3697">
                        <c:v>-0.82811978668416097</c:v>
                      </c:pt>
                      <c:pt idx="3698">
                        <c:v>-1.1439787106928301</c:v>
                      </c:pt>
                      <c:pt idx="3699">
                        <c:v>-1.08136997089381</c:v>
                      </c:pt>
                      <c:pt idx="3700">
                        <c:v>-0.66100670055102795</c:v>
                      </c:pt>
                      <c:pt idx="3701">
                        <c:v>-2.1959586374064199E-2</c:v>
                      </c:pt>
                      <c:pt idx="3702">
                        <c:v>0.62435251733066999</c:v>
                      </c:pt>
                      <c:pt idx="3703">
                        <c:v>1.0641072468308801</c:v>
                      </c:pt>
                      <c:pt idx="3704">
                        <c:v>1.1518185510605099</c:v>
                      </c:pt>
                      <c:pt idx="3705">
                        <c:v>0.85846850154675602</c:v>
                      </c:pt>
                      <c:pt idx="3706">
                        <c:v>0.28110742525775301</c:v>
                      </c:pt>
                      <c:pt idx="3707">
                        <c:v>-0.38925369510712499</c:v>
                      </c:pt>
                      <c:pt idx="3708">
                        <c:v>-0.93083625059251895</c:v>
                      </c:pt>
                      <c:pt idx="3709">
                        <c:v>-1.16446602876102</c:v>
                      </c:pt>
                      <c:pt idx="3710">
                        <c:v>-1.0128502307934</c:v>
                      </c:pt>
                      <c:pt idx="3711">
                        <c:v>-0.52614859857695095</c:v>
                      </c:pt>
                      <c:pt idx="3712">
                        <c:v>0.13462116013331599</c:v>
                      </c:pt>
                      <c:pt idx="3713">
                        <c:v>0.75085359004672103</c:v>
                      </c:pt>
                      <c:pt idx="3714">
                        <c:v>1.1186777222965301</c:v>
                      </c:pt>
                      <c:pt idx="3715">
                        <c:v>1.11640463144779</c:v>
                      </c:pt>
                      <c:pt idx="3716">
                        <c:v>0.744786334452476</c:v>
                      </c:pt>
                      <c:pt idx="3717">
                        <c:v>0.12676699747154399</c:v>
                      </c:pt>
                      <c:pt idx="3718">
                        <c:v>-0.533191240061056</c:v>
                      </c:pt>
                      <c:pt idx="3719">
                        <c:v>-1.0167514020854</c:v>
                      </c:pt>
                      <c:pt idx="3720">
                        <c:v>-1.1639350876739101</c:v>
                      </c:pt>
                      <c:pt idx="3721">
                        <c:v>-0.92604885077325805</c:v>
                      </c:pt>
                      <c:pt idx="3722">
                        <c:v>-0.38179367374460899</c:v>
                      </c:pt>
                      <c:pt idx="3723">
                        <c:v>0.28877203547144897</c:v>
                      </c:pt>
                      <c:pt idx="3724">
                        <c:v>0.86380198286228804</c:v>
                      </c:pt>
                      <c:pt idx="3725">
                        <c:v>1.15305640367156</c:v>
                      </c:pt>
                      <c:pt idx="3726">
                        <c:v>1.06083994634555</c:v>
                      </c:pt>
                      <c:pt idx="3727">
                        <c:v>0.61766099958333598</c:v>
                      </c:pt>
                      <c:pt idx="3728">
                        <c:v>-2.9861536227052801E-2</c:v>
                      </c:pt>
                      <c:pt idx="3729">
                        <c:v>-0.66750484461133297</c:v>
                      </c:pt>
                      <c:pt idx="3730">
                        <c:v>-1.08431449869853</c:v>
                      </c:pt>
                      <c:pt idx="3731">
                        <c:v>-1.14239547075745</c:v>
                      </c:pt>
                      <c:pt idx="3732">
                        <c:v>-0.82253256945511899</c:v>
                      </c:pt>
                      <c:pt idx="3733">
                        <c:v>-0.23054748872964101</c:v>
                      </c:pt>
                      <c:pt idx="3734">
                        <c:v>0.43771066302474898</c:v>
                      </c:pt>
                      <c:pt idx="3735">
                        <c:v>0.96115901149323402</c:v>
                      </c:pt>
                      <c:pt idx="3736">
                        <c:v>1.1666227661686699</c:v>
                      </c:pt>
                      <c:pt idx="3737">
                        <c:v>0.98612742149223298</c:v>
                      </c:pt>
                      <c:pt idx="3738">
                        <c:v>0.47938707073274001</c:v>
                      </c:pt>
                      <c:pt idx="3739">
                        <c:v>-0.18595107824098001</c:v>
                      </c:pt>
                      <c:pt idx="3740">
                        <c:v>-0.78977018887371198</c:v>
                      </c:pt>
                      <c:pt idx="3741">
                        <c:v>-1.13230604699996</c:v>
                      </c:pt>
                      <c:pt idx="3742">
                        <c:v>-1.1002359615734201</c:v>
                      </c:pt>
                      <c:pt idx="3743">
                        <c:v>-0.70416982436570796</c:v>
                      </c:pt>
                      <c:pt idx="3744">
                        <c:v>-7.5139991365482398E-2</c:v>
                      </c:pt>
                      <c:pt idx="3745">
                        <c:v>0.57874874567316303</c:v>
                      </c:pt>
                      <c:pt idx="3746">
                        <c:v>1.0411674110582001</c:v>
                      </c:pt>
                      <c:pt idx="3747">
                        <c:v>1.1591319410535601</c:v>
                      </c:pt>
                      <c:pt idx="3748">
                        <c:v>0.89361559533426205</c:v>
                      </c:pt>
                      <c:pt idx="3749">
                        <c:v>0.33246035044047201</c:v>
                      </c:pt>
                      <c:pt idx="3750">
                        <c:v>-0.33868425960827597</c:v>
                      </c:pt>
                      <c:pt idx="3751">
                        <c:v>-0.89778042041206196</c:v>
                      </c:pt>
                      <c:pt idx="3752">
                        <c:v>-1.15985981407701</c:v>
                      </c:pt>
                      <c:pt idx="3753">
                        <c:v>-1.03821752649468</c:v>
                      </c:pt>
                      <c:pt idx="3754">
                        <c:v>-0.57309702720797895</c:v>
                      </c:pt>
                      <c:pt idx="3755">
                        <c:v>8.1623760086856595E-2</c:v>
                      </c:pt>
                      <c:pt idx="3756">
                        <c:v>0.70934058873934802</c:v>
                      </c:pt>
                      <c:pt idx="3757">
                        <c:v>1.1023830541761399</c:v>
                      </c:pt>
                      <c:pt idx="3758">
                        <c:v>1.1307191354508099</c:v>
                      </c:pt>
                      <c:pt idx="3759">
                        <c:v>0.78497427831575495</c:v>
                      </c:pt>
                      <c:pt idx="3760">
                        <c:v>0.17953282150939401</c:v>
                      </c:pt>
                      <c:pt idx="3761">
                        <c:v>-0.48530429266174602</c:v>
                      </c:pt>
                      <c:pt idx="3762">
                        <c:v>-0.98958598725895097</c:v>
                      </c:pt>
                      <c:pt idx="3763">
                        <c:v>-1.16647846277891</c:v>
                      </c:pt>
                      <c:pt idx="3764">
                        <c:v>-0.95745957949171601</c:v>
                      </c:pt>
                      <c:pt idx="3765">
                        <c:v>-0.43168000227424702</c:v>
                      </c:pt>
                      <c:pt idx="3766">
                        <c:v>0.23691422738923401</c:v>
                      </c:pt>
                      <c:pt idx="3767">
                        <c:v>0.82712904900542406</c:v>
                      </c:pt>
                      <c:pt idx="3768">
                        <c:v>1.1437010170277999</c:v>
                      </c:pt>
                      <c:pt idx="3769">
                        <c:v>1.0818971918967799</c:v>
                      </c:pt>
                      <c:pt idx="3770">
                        <c:v>0.66216441330710196</c:v>
                      </c:pt>
                      <c:pt idx="3771">
                        <c:v>2.3364779522929199E-2</c:v>
                      </c:pt>
                      <c:pt idx="3772">
                        <c:v>-0.62316473020978302</c:v>
                      </c:pt>
                      <c:pt idx="3773">
                        <c:v>-1.0635298267367499</c:v>
                      </c:pt>
                      <c:pt idx="3774">
                        <c:v>-1.1520425285009901</c:v>
                      </c:pt>
                      <c:pt idx="3775">
                        <c:v>-0.859419777049657</c:v>
                      </c:pt>
                      <c:pt idx="3776">
                        <c:v>-0.28247128403524702</c:v>
                      </c:pt>
                      <c:pt idx="3777">
                        <c:v>0.38792846463831199</c:v>
                      </c:pt>
                      <c:pt idx="3778">
                        <c:v>0.92998808043683201</c:v>
                      </c:pt>
                      <c:pt idx="3779">
                        <c:v>1.1643755228972701</c:v>
                      </c:pt>
                      <c:pt idx="3780">
                        <c:v>1.0135473316866099</c:v>
                      </c:pt>
                      <c:pt idx="3781">
                        <c:v>0.52740268117782896</c:v>
                      </c:pt>
                      <c:pt idx="3782">
                        <c:v>-0.133224989657792</c:v>
                      </c:pt>
                      <c:pt idx="3783">
                        <c:v>-0.74977723310538802</c:v>
                      </c:pt>
                      <c:pt idx="3784">
                        <c:v>-1.1182772749366301</c:v>
                      </c:pt>
                      <c:pt idx="3785">
                        <c:v>-1.11681257548508</c:v>
                      </c:pt>
                      <c:pt idx="3786">
                        <c:v>-0.74586770791143198</c:v>
                      </c:pt>
                      <c:pt idx="3787">
                        <c:v>-0.128164044667646</c:v>
                      </c:pt>
                      <c:pt idx="3788">
                        <c:v>0.53194071058608905</c:v>
                      </c:pt>
                      <c:pt idx="3789">
                        <c:v>1.0160611086678299</c:v>
                      </c:pt>
                      <c:pt idx="3790">
                        <c:v>1.16403340321496</c:v>
                      </c:pt>
                      <c:pt idx="3791">
                        <c:v>0.92690324909670296</c:v>
                      </c:pt>
                      <c:pt idx="3792">
                        <c:v>0.38312149037915</c:v>
                      </c:pt>
                      <c:pt idx="3793">
                        <c:v>-0.28741008812351199</c:v>
                      </c:pt>
                      <c:pt idx="3794">
                        <c:v>-0.86285648401732096</c:v>
                      </c:pt>
                      <c:pt idx="3795">
                        <c:v>-1.15284015699946</c:v>
                      </c:pt>
                      <c:pt idx="3796">
                        <c:v>-1.06142449371355</c:v>
                      </c:pt>
                      <c:pt idx="3797">
                        <c:v>-0.61885295253491102</c:v>
                      </c:pt>
                      <c:pt idx="3798">
                        <c:v>2.84565168911293E-2</c:v>
                      </c:pt>
                      <c:pt idx="3799">
                        <c:v>0.66635158780850601</c:v>
                      </c:pt>
                      <c:pt idx="3800">
                        <c:v>1.0837945416058901</c:v>
                      </c:pt>
                      <c:pt idx="3801">
                        <c:v>1.14268083313752</c:v>
                      </c:pt>
                      <c:pt idx="3802">
                        <c:v>0.82352884357782197</c:v>
                      </c:pt>
                      <c:pt idx="3803">
                        <c:v>0.23192507270972701</c:v>
                      </c:pt>
                      <c:pt idx="3804">
                        <c:v>-0.43640752154155799</c:v>
                      </c:pt>
                      <c:pt idx="3805">
                        <c:v>-0.96036143671243501</c:v>
                      </c:pt>
                      <c:pt idx="3806">
                        <c:v>-1.16659462337131</c:v>
                      </c:pt>
                      <c:pt idx="3807">
                        <c:v>-0.98687802128755497</c:v>
                      </c:pt>
                      <c:pt idx="3808">
                        <c:v>-0.48066808878714701</c:v>
                      </c:pt>
                      <c:pt idx="3809">
                        <c:v>0.184563446938732</c:v>
                      </c:pt>
                      <c:pt idx="3810">
                        <c:v>0.78873502067904799</c:v>
                      </c:pt>
                      <c:pt idx="3811">
                        <c:v>1.1319658113003099</c:v>
                      </c:pt>
                      <c:pt idx="3812">
                        <c:v>1.1007032200879701</c:v>
                      </c:pt>
                      <c:pt idx="3813">
                        <c:v>0.705289991841902</c:v>
                      </c:pt>
                      <c:pt idx="3814">
                        <c:v>7.6542477717480101E-2</c:v>
                      </c:pt>
                      <c:pt idx="3815">
                        <c:v>-0.57752793136382596</c:v>
                      </c:pt>
                      <c:pt idx="3816">
                        <c:v>-1.04053215632482</c:v>
                      </c:pt>
                      <c:pt idx="3817">
                        <c:v>-1.1592924100999</c:v>
                      </c:pt>
                      <c:pt idx="3818">
                        <c:v>-0.894518699458138</c:v>
                      </c:pt>
                      <c:pt idx="3819">
                        <c:v>-0.33380731160979099</c:v>
                      </c:pt>
                      <c:pt idx="3820">
                        <c:v>0.33733906266445801</c:v>
                      </c:pt>
                      <c:pt idx="3821">
                        <c:v>0.89688202529796801</c:v>
                      </c:pt>
                      <c:pt idx="3822">
                        <c:v>1.15970544092168</c:v>
                      </c:pt>
                      <c:pt idx="3823">
                        <c:v>1.03885824726903</c:v>
                      </c:pt>
                      <c:pt idx="3824">
                        <c:v>0.57432086935312898</c:v>
                      </c:pt>
                      <c:pt idx="3825">
                        <c:v>-8.0221685816851199E-2</c:v>
                      </c:pt>
                      <c:pt idx="3826">
                        <c:v>-0.70822413693242103</c:v>
                      </c:pt>
                      <c:pt idx="3827">
                        <c:v>-1.1019215856457201</c:v>
                      </c:pt>
                      <c:pt idx="3828">
                        <c:v>-1.1310653199231699</c:v>
                      </c:pt>
                      <c:pt idx="3829">
                        <c:v>-0.78601358601225901</c:v>
                      </c:pt>
                      <c:pt idx="3830">
                        <c:v>-0.180921413552976</c:v>
                      </c:pt>
                      <c:pt idx="3831">
                        <c:v>0.484025810473796</c:v>
                      </c:pt>
                      <c:pt idx="3832">
                        <c:v>0.98884058098515404</c:v>
                      </c:pt>
                      <c:pt idx="3833">
                        <c:v>1.1665127385565901</c:v>
                      </c:pt>
                      <c:pt idx="3834">
                        <c:v>0.95826219770994203</c:v>
                      </c:pt>
                      <c:pt idx="3835">
                        <c:v>0.43298542910870103</c:v>
                      </c:pt>
                      <c:pt idx="3836">
                        <c:v>-0.23553787221717001</c:v>
                      </c:pt>
                      <c:pt idx="3837">
                        <c:v>-0.82613711131789802</c:v>
                      </c:pt>
                      <c:pt idx="3838">
                        <c:v>-1.1434216640675501</c:v>
                      </c:pt>
                      <c:pt idx="3839">
                        <c:v>-1.0824228432702701</c:v>
                      </c:pt>
                      <c:pt idx="3840">
                        <c:v>-0.66332116538706898</c:v>
                      </c:pt>
                      <c:pt idx="3841">
                        <c:v>-2.4769938773890599E-2</c:v>
                      </c:pt>
                      <c:pt idx="3842">
                        <c:v>0.621976038993998</c:v>
                      </c:pt>
                      <c:pt idx="3843">
                        <c:v>1.0629508636607501</c:v>
                      </c:pt>
                      <c:pt idx="3844">
                        <c:v>1.1522648345442901</c:v>
                      </c:pt>
                      <c:pt idx="3845">
                        <c:v>0.86036980569599297</c:v>
                      </c:pt>
                      <c:pt idx="3846">
                        <c:v>0.28383473299999901</c:v>
                      </c:pt>
                      <c:pt idx="3847">
                        <c:v>-0.38660267135770798</c:v>
                      </c:pt>
                      <c:pt idx="3848">
                        <c:v>-0.92913856104355397</c:v>
                      </c:pt>
                      <c:pt idx="3849">
                        <c:v>-1.16428332774353</c:v>
                      </c:pt>
                      <c:pt idx="3850">
                        <c:v>-1.0142429621131399</c:v>
                      </c:pt>
                      <c:pt idx="3851">
                        <c:v>-0.528655998616544</c:v>
                      </c:pt>
                      <c:pt idx="3852">
                        <c:v>0.131828625897848</c:v>
                      </c:pt>
                      <c:pt idx="3853">
                        <c:v>0.74869978837821305</c:v>
                      </c:pt>
                      <c:pt idx="3854">
                        <c:v>1.1178752051665899</c:v>
                      </c:pt>
                      <c:pt idx="3855">
                        <c:v>1.11721889923724</c:v>
                      </c:pt>
                      <c:pt idx="3856">
                        <c:v>0.74694799925653199</c:v>
                      </c:pt>
                      <c:pt idx="3857">
                        <c:v>0.129560905921808</c:v>
                      </c:pt>
                      <c:pt idx="3858">
                        <c:v>-0.53068940936513098</c:v>
                      </c:pt>
                      <c:pt idx="3859">
                        <c:v>-1.0153693411365701</c:v>
                      </c:pt>
                      <c:pt idx="3860">
                        <c:v>-1.1641300299623301</c:v>
                      </c:pt>
                      <c:pt idx="3861">
                        <c:v>-0.92775630265775</c:v>
                      </c:pt>
                      <c:pt idx="3862">
                        <c:v>-0.38444875117641802</c:v>
                      </c:pt>
                      <c:pt idx="3863">
                        <c:v>0.286047723797557</c:v>
                      </c:pt>
                      <c:pt idx="3864">
                        <c:v>0.86190973332941601</c:v>
                      </c:pt>
                      <c:pt idx="3865">
                        <c:v>1.1526222377728901</c:v>
                      </c:pt>
                      <c:pt idx="3866">
                        <c:v>1.0620075011539001</c:v>
                      </c:pt>
                      <c:pt idx="3867">
                        <c:v>0.62004400764716705</c:v>
                      </c:pt>
                      <c:pt idx="3868">
                        <c:v>-2.7051456270148301E-2</c:v>
                      </c:pt>
                      <c:pt idx="3869">
                        <c:v>-0.66519736425476805</c:v>
                      </c:pt>
                      <c:pt idx="3870">
                        <c:v>-1.0832730121310801</c:v>
                      </c:pt>
                      <c:pt idx="3871">
                        <c:v>-1.14296453770247</c:v>
                      </c:pt>
                      <c:pt idx="3872">
                        <c:v>-0.82452392291495802</c:v>
                      </c:pt>
                      <c:pt idx="3873">
                        <c:v>-0.23330232021012401</c:v>
                      </c:pt>
                      <c:pt idx="3874">
                        <c:v>0.43510374691307702</c:v>
                      </c:pt>
                      <c:pt idx="3875">
                        <c:v>0.95956246862769601</c:v>
                      </c:pt>
                      <c:pt idx="3876">
                        <c:v>1.1665647880644101</c:v>
                      </c:pt>
                      <c:pt idx="3877">
                        <c:v>0.98762718930835702</c:v>
                      </c:pt>
                      <c:pt idx="3878">
                        <c:v>0.48194840948250001</c:v>
                      </c:pt>
                      <c:pt idx="3879">
                        <c:v>-0.18317554786961199</c:v>
                      </c:pt>
                      <c:pt idx="3880">
                        <c:v>-0.78769870817811405</c:v>
                      </c:pt>
                      <c:pt idx="3881">
                        <c:v>-1.1316239333308999</c:v>
                      </c:pt>
                      <c:pt idx="3882">
                        <c:v>-1.1011688816892</c:v>
                      </c:pt>
                      <c:pt idx="3883">
                        <c:v>-0.70640913607445699</c:v>
                      </c:pt>
                      <c:pt idx="3884">
                        <c:v>-7.7944853020729093E-2</c:v>
                      </c:pt>
                      <c:pt idx="3885">
                        <c:v>0.57630627917000998</c:v>
                      </c:pt>
                      <c:pt idx="3886">
                        <c:v>1.0398953919748499</c:v>
                      </c:pt>
                      <c:pt idx="3887">
                        <c:v>1.1594511972308501</c:v>
                      </c:pt>
                      <c:pt idx="3888">
                        <c:v>0.89542050580350996</c:v>
                      </c:pt>
                      <c:pt idx="3889">
                        <c:v>0.33515378848744098</c:v>
                      </c:pt>
                      <c:pt idx="3890">
                        <c:v>-0.33599337630506498</c:v>
                      </c:pt>
                      <c:pt idx="3891">
                        <c:v>-0.895982328976628</c:v>
                      </c:pt>
                      <c:pt idx="3892">
                        <c:v>-1.15954938525172</c:v>
                      </c:pt>
                      <c:pt idx="3893">
                        <c:v>-1.03949746085533</c:v>
                      </c:pt>
                      <c:pt idx="3894">
                        <c:v>-0.57554387826664299</c:v>
                      </c:pt>
                      <c:pt idx="3895">
                        <c:v>7.8819495160257602E-2</c:v>
                      </c:pt>
                      <c:pt idx="3896">
                        <c:v>0.70710665762538405</c:v>
                      </c:pt>
                      <c:pt idx="3897">
                        <c:v>1.1014585184341801</c:v>
                      </c:pt>
                      <c:pt idx="3898">
                        <c:v>1.1314098634324601</c:v>
                      </c:pt>
                      <c:pt idx="3899">
                        <c:v>0.78705175335117405</c:v>
                      </c:pt>
                      <c:pt idx="3900">
                        <c:v>0.182309743113067</c:v>
                      </c:pt>
                      <c:pt idx="3901">
                        <c:v>-0.482746626055369</c:v>
                      </c:pt>
                      <c:pt idx="3902">
                        <c:v>-0.98809374008952999</c:v>
                      </c:pt>
                      <c:pt idx="3903">
                        <c:v>-1.16654532194355</c:v>
                      </c:pt>
                      <c:pt idx="3904">
                        <c:v>-0.95906342566982805</c:v>
                      </c:pt>
                      <c:pt idx="3905">
                        <c:v>-0.434290227762679</c:v>
                      </c:pt>
                      <c:pt idx="3906">
                        <c:v>0.234161175323923</c:v>
                      </c:pt>
                      <c:pt idx="3907">
                        <c:v>0.82514397506069903</c:v>
                      </c:pt>
                      <c:pt idx="3908">
                        <c:v>1.1431406522173799</c:v>
                      </c:pt>
                      <c:pt idx="3909">
                        <c:v>1.0829469242516701</c:v>
                      </c:pt>
                      <c:pt idx="3910">
                        <c:v>0.664476955112699</c:v>
                      </c:pt>
                      <c:pt idx="3911">
                        <c:v>2.6175062088326501E-2</c:v>
                      </c:pt>
                      <c:pt idx="3912">
                        <c:v>-0.62078644540788397</c:v>
                      </c:pt>
                      <c:pt idx="3913">
                        <c:v>-1.0623703584428199</c:v>
                      </c:pt>
                      <c:pt idx="3914">
                        <c:v>-1.1524854688678901</c:v>
                      </c:pt>
                      <c:pt idx="3915">
                        <c:v>-0.86131858610745105</c:v>
                      </c:pt>
                      <c:pt idx="3916">
                        <c:v>-0.285197770174415</c:v>
                      </c:pt>
                      <c:pt idx="3917">
                        <c:v>0.38527631718979299</c:v>
                      </c:pt>
                      <c:pt idx="3918">
                        <c:v>0.92828769364485997</c:v>
                      </c:pt>
                      <c:pt idx="3919">
                        <c:v>1.1641894434335101</c:v>
                      </c:pt>
                      <c:pt idx="3920">
                        <c:v>1.0149371210637701</c:v>
                      </c:pt>
                      <c:pt idx="3921">
                        <c:v>0.52990854907476903</c:v>
                      </c:pt>
                      <c:pt idx="3922">
                        <c:v>-0.130432070879345</c:v>
                      </c:pt>
                      <c:pt idx="3923">
                        <c:v>-0.74762125742836705</c:v>
                      </c:pt>
                      <c:pt idx="3924">
                        <c:v>-1.1174715135697399</c:v>
                      </c:pt>
                      <c:pt idx="3925">
                        <c:v>-1.1176236021147601</c:v>
                      </c:pt>
                      <c:pt idx="3926">
                        <c:v>-0.74802720692047697</c:v>
                      </c:pt>
                      <c:pt idx="3927">
                        <c:v>-0.13095757920744699</c:v>
                      </c:pt>
                      <c:pt idx="3928">
                        <c:v>0.52943733821358496</c:v>
                      </c:pt>
                      <c:pt idx="3929">
                        <c:v>1.01467610049524</c:v>
                      </c:pt>
                      <c:pt idx="3930">
                        <c:v>1.1642249677758301</c:v>
                      </c:pt>
                      <c:pt idx="3931">
                        <c:v>0.92860801021877704</c:v>
                      </c:pt>
                      <c:pt idx="3932">
                        <c:v>0.385775454210807</c:v>
                      </c:pt>
                      <c:pt idx="3933">
                        <c:v>-0.28468494446960402</c:v>
                      </c:pt>
                      <c:pt idx="3934">
                        <c:v>-0.860961732172843</c:v>
                      </c:pt>
                      <c:pt idx="3935">
                        <c:v>-1.15240264630818</c:v>
                      </c:pt>
                      <c:pt idx="3936">
                        <c:v>-1.0625889678209699</c:v>
                      </c:pt>
                      <c:pt idx="3937">
                        <c:v>-0.621234163192108</c:v>
                      </c:pt>
                      <c:pt idx="3938">
                        <c:v>2.5646356402588701E-2</c:v>
                      </c:pt>
                      <c:pt idx="3939">
                        <c:v>0.66404217562468104</c:v>
                      </c:pt>
                      <c:pt idx="3940">
                        <c:v>1.0827499110307399</c:v>
                      </c:pt>
                      <c:pt idx="3941">
                        <c:v>1.1432465840407</c:v>
                      </c:pt>
                      <c:pt idx="3942">
                        <c:v>0.82551780602285496</c:v>
                      </c:pt>
                      <c:pt idx="3943">
                        <c:v>0.23467922923270401</c:v>
                      </c:pt>
                      <c:pt idx="3944">
                        <c:v>-0.43379934103084</c:v>
                      </c:pt>
                      <c:pt idx="3945">
                        <c:v>-0.958762108398168</c:v>
                      </c:pt>
                      <c:pt idx="3946">
                        <c:v>-1.1665332602912599</c:v>
                      </c:pt>
                      <c:pt idx="3947">
                        <c:v>-0.98837492446773501</c:v>
                      </c:pt>
                      <c:pt idx="3948">
                        <c:v>-0.48322803096129502</c:v>
                      </c:pt>
                      <c:pt idx="3949">
                        <c:v>0.18178738304719999</c:v>
                      </c:pt>
                      <c:pt idx="3950">
                        <c:v>0.78666125287401401</c:v>
                      </c:pt>
                      <c:pt idx="3951">
                        <c:v>1.1312804135879699</c:v>
                      </c:pt>
                      <c:pt idx="3952">
                        <c:v>1.10163294570118</c:v>
                      </c:pt>
                      <c:pt idx="3953">
                        <c:v>0.70752725544012696</c:v>
                      </c:pt>
                      <c:pt idx="3954">
                        <c:v>7.9347115240646401E-2</c:v>
                      </c:pt>
                      <c:pt idx="3955">
                        <c:v>-0.575083790864102</c:v>
                      </c:pt>
                      <c:pt idx="3956">
                        <c:v>-1.03925711893211</c:v>
                      </c:pt>
                      <c:pt idx="3957">
                        <c:v>-1.15960830221603</c:v>
                      </c:pt>
                      <c:pt idx="3958">
                        <c:v>-0.89632101306202505</c:v>
                      </c:pt>
                      <c:pt idx="3959">
                        <c:v>-0.336499779119937</c:v>
                      </c:pt>
                      <c:pt idx="3960">
                        <c:v>0.33464720248243401</c:v>
                      </c:pt>
                      <c:pt idx="3961">
                        <c:v>0.89508133275333202</c:v>
                      </c:pt>
                      <c:pt idx="3962">
                        <c:v>1.1593916472935499</c:v>
                      </c:pt>
                      <c:pt idx="3963">
                        <c:v>1.04013516632618</c:v>
                      </c:pt>
                      <c:pt idx="3964">
                        <c:v>0.57676605217416499</c:v>
                      </c:pt>
                      <c:pt idx="3965">
                        <c:v>-7.7417190151390994E-2</c:v>
                      </c:pt>
                      <c:pt idx="3966">
                        <c:v>-0.70598815243949098</c:v>
                      </c:pt>
                      <c:pt idx="3967">
                        <c:v>-1.10099385321319</c:v>
                      </c:pt>
                      <c:pt idx="3968">
                        <c:v>-1.13175276547857</c:v>
                      </c:pt>
                      <c:pt idx="3969">
                        <c:v>-0.78808877882553396</c:v>
                      </c:pt>
                      <c:pt idx="3970">
                        <c:v>-0.18369780817598799</c:v>
                      </c:pt>
                      <c:pt idx="3971">
                        <c:v>0.48146674126232197</c:v>
                      </c:pt>
                      <c:pt idx="3972">
                        <c:v>0.98734546565560499</c:v>
                      </c:pt>
                      <c:pt idx="3973">
                        <c:v>1.1665762128924899</c:v>
                      </c:pt>
                      <c:pt idx="3974">
                        <c:v>0.95986326220894302</c:v>
                      </c:pt>
                      <c:pt idx="3975">
                        <c:v>0.43559439634316299</c:v>
                      </c:pt>
                      <c:pt idx="3976">
                        <c:v>-0.23278413870682299</c:v>
                      </c:pt>
                      <c:pt idx="3977">
                        <c:v>-0.82414964167468197</c:v>
                      </c:pt>
                      <c:pt idx="3978">
                        <c:v>-1.14285798188498</c:v>
                      </c:pt>
                      <c:pt idx="3979">
                        <c:v>-1.0834694340806099</c:v>
                      </c:pt>
                      <c:pt idx="3980">
                        <c:v>-0.66563178080715801</c:v>
                      </c:pt>
                      <c:pt idx="3981">
                        <c:v>-2.7580147427666998E-2</c:v>
                      </c:pt>
                      <c:pt idx="3982">
                        <c:v>0.61959595117731703</c:v>
                      </c:pt>
                      <c:pt idx="3983">
                        <c:v>1.0617883119251801</c:v>
                      </c:pt>
                      <c:pt idx="3984">
                        <c:v>1.15270443115176</c:v>
                      </c:pt>
                      <c:pt idx="3985">
                        <c:v>0.86226611690788602</c:v>
                      </c:pt>
                      <c:pt idx="3986">
                        <c:v>0.286560393579957</c:v>
                      </c:pt>
                      <c:pt idx="3987">
                        <c:v>-0.38394940405835498</c:v>
                      </c:pt>
                      <c:pt idx="3988">
                        <c:v>-0.927435479475198</c:v>
                      </c:pt>
                      <c:pt idx="3989">
                        <c:v>-1.16409387010343</c:v>
                      </c:pt>
                      <c:pt idx="3990">
                        <c:v>-1.0156298075313901</c:v>
                      </c:pt>
                      <c:pt idx="3991">
                        <c:v>-0.53116033073528701</c:v>
                      </c:pt>
                      <c:pt idx="3992">
                        <c:v>0.12903532662842301</c:v>
                      </c:pt>
                      <c:pt idx="3993">
                        <c:v>0.74654164182059501</c:v>
                      </c:pt>
                      <c:pt idx="3994">
                        <c:v>1.11706620073176</c:v>
                      </c:pt>
                      <c:pt idx="3995">
                        <c:v>1.11802668353049</c:v>
                      </c:pt>
                      <c:pt idx="3996">
                        <c:v>0.74910532933754004</c:v>
                      </c:pt>
                      <c:pt idx="3997">
                        <c:v>0.13235406249825299</c:v>
                      </c:pt>
                      <c:pt idx="3998">
                        <c:v>-0.52818449894797104</c:v>
                      </c:pt>
                      <c:pt idx="3999">
                        <c:v>-1.0139813877496</c:v>
                      </c:pt>
                      <c:pt idx="4000">
                        <c:v>-1.1643182165177199</c:v>
                      </c:pt>
                      <c:pt idx="4001">
                        <c:v>-0.92945837054443803</c:v>
                      </c:pt>
                      <c:pt idx="4002">
                        <c:v>-0.38710159755801998</c:v>
                      </c:pt>
                      <c:pt idx="4003">
                        <c:v>0.28332175211781901</c:v>
                      </c:pt>
                      <c:pt idx="4004">
                        <c:v>0.86001248192261903</c:v>
                      </c:pt>
                      <c:pt idx="4005">
                        <c:v>1.1521813829238201</c:v>
                      </c:pt>
                      <c:pt idx="4006">
                        <c:v>1.06316889287116</c:v>
                      </c:pt>
                      <c:pt idx="4007">
                        <c:v>0.62242341744304197</c:v>
                      </c:pt>
                      <c:pt idx="4008">
                        <c:v>-2.42412193269863E-2</c:v>
                      </c:pt>
                      <c:pt idx="4009">
                        <c:v>-0.66288602359420701</c:v>
                      </c:pt>
                      <c:pt idx="4010">
                        <c:v>-1.0822252390637801</c:v>
                      </c:pt>
                      <c:pt idx="4011">
                        <c:v>-1.1435269717430201</c:v>
                      </c:pt>
                      <c:pt idx="4012">
                        <c:v>-0.826510491459574</c:v>
                      </c:pt>
                      <c:pt idx="4013">
                        <c:v>-0.23605579777983099</c:v>
                      </c:pt>
                      <c:pt idx="4014">
                        <c:v>0.43249430578729198</c:v>
                      </c:pt>
                      <c:pt idx="4015">
                        <c:v>0.95796035718502404</c:v>
                      </c:pt>
                      <c:pt idx="4016">
                        <c:v>1.16650004009761</c:v>
                      </c:pt>
                      <c:pt idx="4017">
                        <c:v>0.98912122568086702</c:v>
                      </c:pt>
                      <c:pt idx="4018">
                        <c:v>0.48450695136752497</c:v>
                      </c:pt>
                      <c:pt idx="4019">
                        <c:v>-0.18039895448494001</c:v>
                      </c:pt>
                      <c:pt idx="4020">
                        <c:v>-0.78562265627268402</c:v>
                      </c:pt>
                      <c:pt idx="4021">
                        <c:v>-1.1309352525698</c:v>
                      </c:pt>
                      <c:pt idx="4022">
                        <c:v>-1.1020954114508199</c:v>
                      </c:pt>
                      <c:pt idx="4023">
                        <c:v>-0.70864434831673295</c:v>
                      </c:pt>
                      <c:pt idx="4024">
                        <c:v>-8.07492623428131E-2</c:v>
                      </c:pt>
                      <c:pt idx="4025">
                        <c:v>0.57386046821970205</c:v>
                      </c:pt>
                      <c:pt idx="4026">
                        <c:v>1.03861733812263</c:v>
                      </c:pt>
                      <c:pt idx="4027">
                        <c:v>1.1597637248275201</c:v>
                      </c:pt>
                      <c:pt idx="4028">
                        <c:v>0.89722021992721801</c:v>
                      </c:pt>
                      <c:pt idx="4029">
                        <c:v>0.337845281554501</c:v>
                      </c:pt>
                      <c:pt idx="4030">
                        <c:v>-0.33330054314961099</c:v>
                      </c:pt>
                      <c:pt idx="4031">
                        <c:v>-0.89417903793525599</c:v>
                      </c:pt>
                      <c:pt idx="4032">
                        <c:v>-1.1592322272760001</c:v>
                      </c:pt>
                      <c:pt idx="4033">
                        <c:v>-1.0407713627564099</c:v>
                      </c:pt>
                      <c:pt idx="4034">
                        <c:v>-0.577987389302551</c:v>
                      </c:pt>
                      <c:pt idx="4035">
                        <c:v>7.6014772824732305E-2</c:v>
                      </c:pt>
                      <c:pt idx="4036">
                        <c:v>0.70486862299705899</c:v>
                      </c:pt>
                      <c:pt idx="4037">
                        <c:v>1.1005275906572201</c:v>
                      </c:pt>
                      <c:pt idx="4038">
                        <c:v>1.1320940255641301</c:v>
                      </c:pt>
                      <c:pt idx="4039">
                        <c:v>0.78912466093119904</c:v>
                      </c:pt>
                      <c:pt idx="4040">
                        <c:v>0.18508560672791499</c:v>
                      </c:pt>
                      <c:pt idx="4041">
                        <c:v>-0.48018615795152703</c:v>
                      </c:pt>
                      <c:pt idx="4042">
                        <c:v>-0.98659575876898598</c:v>
                      </c:pt>
                      <c:pt idx="4043">
                        <c:v>-1.1666054113586199</c:v>
                      </c:pt>
                      <c:pt idx="4044">
                        <c:v>-0.96066170616687496</c:v>
                      </c:pt>
                      <c:pt idx="4045">
                        <c:v>-0.43689793295805002</c:v>
                      </c:pt>
                      <c:pt idx="4046">
                        <c:v>0.23140676436368901</c:v>
                      </c:pt>
                      <c:pt idx="4047">
                        <c:v>0.82315411260243698</c:v>
                      </c:pt>
                      <c:pt idx="4048">
                        <c:v>1.14257365348045</c:v>
                      </c:pt>
                      <c:pt idx="4049">
                        <c:v>1.08399037199906</c:v>
                      </c:pt>
                      <c:pt idx="4050">
                        <c:v>0.66678564079501201</c:v>
                      </c:pt>
                      <c:pt idx="4051">
                        <c:v>2.89851927533974E-2</c:v>
                      </c:pt>
                      <c:pt idx="4052">
                        <c:v>-0.61840455802948002</c:v>
                      </c:pt>
                      <c:pt idx="4053">
                        <c:v>-1.06120472495205</c:v>
                      </c:pt>
                      <c:pt idx="4054">
                        <c:v>-1.15292172107808</c:v>
                      </c:pt>
                      <c:pt idx="4055">
                        <c:v>-0.86321239672189398</c:v>
                      </c:pt>
                      <c:pt idx="4056">
                        <c:v>-0.28792260124022701</c:v>
                      </c:pt>
                      <c:pt idx="4057">
                        <c:v>0.38262193388849702</c:v>
                      </c:pt>
                      <c:pt idx="4058">
                        <c:v>0.92658191977096904</c:v>
                      </c:pt>
                      <c:pt idx="4059">
                        <c:v>1.1639966078919299</c:v>
                      </c:pt>
                      <c:pt idx="4060">
                        <c:v>1.01632102051105</c:v>
                      </c:pt>
                      <c:pt idx="4061">
                        <c:v>0.532411341781998</c:v>
                      </c:pt>
                      <c:pt idx="4062">
                        <c:v>-0.127638395171495</c:v>
                      </c:pt>
                      <c:pt idx="4063">
                        <c:v>-0.74546094312121503</c:v>
                      </c:pt>
                      <c:pt idx="4064">
                        <c:v>-1.1166592672406701</c:v>
                      </c:pt>
                      <c:pt idx="4065">
                        <c:v>-1.1184281428996501</c:v>
                      </c:pt>
                      <c:pt idx="4066">
                        <c:v>-0.75018236494356705</c:v>
                      </c:pt>
                      <c:pt idx="4067">
                        <c:v>-0.133750353768191</c:v>
                      </c:pt>
                      <c:pt idx="4068">
                        <c:v>0.52693089338592303</c:v>
                      </c:pt>
                      <c:pt idx="4069">
                        <c:v>1.01328520390754</c:v>
                      </c:pt>
                      <c:pt idx="4070">
                        <c:v>1.1644097760527501</c:v>
                      </c:pt>
                      <c:pt idx="4071">
                        <c:v>0.93030738240037703</c:v>
                      </c:pt>
                      <c:pt idx="4072">
                        <c:v>0.38842717929307102</c:v>
                      </c:pt>
                      <c:pt idx="4073">
                        <c:v>-0.28195814871942299</c:v>
                      </c:pt>
                      <c:pt idx="4074">
                        <c:v>-0.85906198395592603</c:v>
                      </c:pt>
                      <c:pt idx="4075">
                        <c:v>-1.15195844794083</c:v>
                      </c:pt>
                      <c:pt idx="4076">
                        <c:v>-1.0637472754631201</c:v>
                      </c:pt>
                      <c:pt idx="4077">
                        <c:v>-0.62361176867458401</c:v>
                      </c:pt>
                      <c:pt idx="4078">
                        <c:v>2.2836047081930901E-2</c:v>
                      </c:pt>
                      <c:pt idx="4079">
                        <c:v>0.66172890984070498</c:v>
                      </c:pt>
                      <c:pt idx="4080">
                        <c:v>1.0816989969913999</c:v>
                      </c:pt>
                      <c:pt idx="4081">
                        <c:v>1.1438057004026301</c:v>
                      </c:pt>
                      <c:pt idx="4082">
                        <c:v>0.82750197778491597</c:v>
                      </c:pt>
                      <c:pt idx="4083">
                        <c:v>0.23743202385436299</c:v>
                      </c:pt>
                      <c:pt idx="4084">
                        <c:v>-0.43118864307579602</c:v>
                      </c:pt>
                      <c:pt idx="4085">
                        <c:v>-0.95715721615145499</c:v>
                      </c:pt>
                      <c:pt idx="4086">
                        <c:v>-1.16646512753165</c:v>
                      </c:pt>
                      <c:pt idx="4087">
                        <c:v>-0.98986609186529095</c:v>
                      </c:pt>
                      <c:pt idx="4088">
                        <c:v>-0.48578516884475098</c:v>
                      </c:pt>
                      <c:pt idx="4089">
                        <c:v>0.17901026419822699</c:v>
                      </c:pt>
                      <c:pt idx="4090">
                        <c:v>0.78458291988053996</c:v>
                      </c:pt>
                      <c:pt idx="4091">
                        <c:v>1.13058845077714</c:v>
                      </c:pt>
                      <c:pt idx="4092">
                        <c:v>1.1025562782671501</c:v>
                      </c:pt>
                      <c:pt idx="4093">
                        <c:v>0.70976041308358095</c:v>
                      </c:pt>
                      <c:pt idx="4094">
                        <c:v>8.2151292292977296E-2</c:v>
                      </c:pt>
                      <c:pt idx="4095">
                        <c:v>-0.57263631301162299</c:v>
                      </c:pt>
                      <c:pt idx="4096">
                        <c:v>-1.0379760504746101</c:v>
                      </c:pt>
                      <c:pt idx="4097">
                        <c:v>-1.15991746483983</c:v>
                      </c:pt>
                      <c:pt idx="4098">
                        <c:v>-0.89811812509450695</c:v>
                      </c:pt>
                      <c:pt idx="4099">
                        <c:v>-0.33919029383906002</c:v>
                      </c:pt>
                      <c:pt idx="4100">
                        <c:v>0.33195340026034398</c:v>
                      </c:pt>
                      <c:pt idx="4101">
                        <c:v>0.89327544583146101</c:v>
                      </c:pt>
                      <c:pt idx="4102">
                        <c:v>1.15907112543038</c:v>
                      </c:pt>
                      <c:pt idx="4103">
                        <c:v>1.0414060492230099</c:v>
                      </c:pt>
                      <c:pt idx="4104">
                        <c:v>0.57920788788033095</c:v>
                      </c:pt>
                      <c:pt idx="4105">
                        <c:v>-7.4612245214395995E-2</c:v>
                      </c:pt>
                      <c:pt idx="4106">
                        <c:v>-0.70374807092316105</c:v>
                      </c:pt>
                      <c:pt idx="4107">
                        <c:v>-1.10005973144257</c:v>
                      </c:pt>
                      <c:pt idx="4108">
                        <c:v>-1.1324336431940401</c:v>
                      </c:pt>
                      <c:pt idx="4109">
                        <c:v>-0.79015939816530101</c:v>
                      </c:pt>
                      <c:pt idx="4110">
                        <c:v>-0.18647313675541499</c:v>
                      </c:pt>
                      <c:pt idx="4111">
                        <c:v>0.47890487798087</c:v>
                      </c:pt>
                      <c:pt idx="4112">
                        <c:v>0.985844620517354</c:v>
                      </c:pt>
                      <c:pt idx="4113">
                        <c:v>1.16663291729956</c:v>
                      </c:pt>
                      <c:pt idx="4114">
                        <c:v>0.96145875638523104</c:v>
                      </c:pt>
                      <c:pt idx="4115">
                        <c:v>0.43820083571615298</c:v>
                      </c:pt>
                      <c:pt idx="4116">
                        <c:v>-0.23002905429283499</c:v>
                      </c:pt>
                      <c:pt idx="4117">
                        <c:v>-0.82215738928828896</c:v>
                      </c:pt>
                      <c:pt idx="4118">
                        <c:v>-1.1422876674163001</c:v>
                      </c:pt>
                      <c:pt idx="4119">
                        <c:v>-1.08450973725121</c:v>
                      </c:pt>
                      <c:pt idx="4120">
                        <c:v>-0.66793853340222498</c:v>
                      </c:pt>
                      <c:pt idx="4121">
                        <c:v>-3.0390196027591399E-2</c:v>
                      </c:pt>
                      <c:pt idx="4122">
                        <c:v>0.617212267692411</c:v>
                      </c:pt>
                      <c:pt idx="4123">
                        <c:v>1.06061959837054</c:v>
                      </c:pt>
                      <c:pt idx="4124">
                        <c:v>1.1531373383316801</c:v>
                      </c:pt>
                      <c:pt idx="4125">
                        <c:v>0.86415742417695796</c:v>
                      </c:pt>
                      <c:pt idx="4126">
                        <c:v>0.28928439117892002</c:v>
                      </c:pt>
                      <c:pt idx="4127">
                        <c:v>-0.381293908606128</c:v>
                      </c:pt>
                      <c:pt idx="4128">
                        <c:v>-0.92572701577053096</c:v>
                      </c:pt>
                      <c:pt idx="4129">
                        <c:v>-1.16389765694013</c:v>
                      </c:pt>
                      <c:pt idx="4130">
                        <c:v>-1.01701075899994</c:v>
                      </c:pt>
                      <c:pt idx="4131">
                        <c:v>-0.53366158039992195</c:v>
                      </c:pt>
                      <c:pt idx="4132">
                        <c:v>0.126241278535245</c:v>
                      </c:pt>
                      <c:pt idx="4133">
                        <c:v>0.74437916289812001</c:v>
                      </c:pt>
                      <c:pt idx="4134">
                        <c:v>1.11625071368687</c:v>
                      </c:pt>
                      <c:pt idx="4135">
                        <c:v>1.11882797963978</c:v>
                      </c:pt>
                      <c:pt idx="4136">
                        <c:v>0.75125831217598205</c:v>
                      </c:pt>
                      <c:pt idx="4137">
                        <c:v>0.13514645099150399</c:v>
                      </c:pt>
                      <c:pt idx="4138">
                        <c:v>-0.52567652334571502</c:v>
                      </c:pt>
                      <c:pt idx="4139">
                        <c:v>-1.0125875499788499</c:v>
                      </c:pt>
                      <c:pt idx="4140">
                        <c:v>-1.1644996462480099</c:v>
                      </c:pt>
                      <c:pt idx="4141">
                        <c:v>-0.93115504455515796</c:v>
                      </c:pt>
                      <c:pt idx="4142">
                        <c:v>-0.38975219749329199</c:v>
                      </c:pt>
                      <c:pt idx="4143">
                        <c:v>0.28059413625274898</c:v>
                      </c:pt>
                      <c:pt idx="4144">
                        <c:v>0.85811023965175903</c:v>
                      </c:pt>
                      <c:pt idx="4145">
                        <c:v>1.1517338416826499</c:v>
                      </c:pt>
                      <c:pt idx="4146">
                        <c:v>1.06432411475771</c:v>
                      </c:pt>
                      <c:pt idx="4147">
                        <c:v>0.62479921516266002</c:v>
                      </c:pt>
                      <c:pt idx="4148">
                        <c:v>-2.1430841706063301E-2</c:v>
                      </c:pt>
                      <c:pt idx="4149">
                        <c:v>-0.66057083604292899</c:v>
                      </c:pt>
                      <c:pt idx="4150">
                        <c:v>-1.0811711855771</c:v>
                      </c:pt>
                      <c:pt idx="4151">
                        <c:v>-1.1440827696151501</c:v>
                      </c:pt>
                      <c:pt idx="4152">
                        <c:v>-0.82849226356042105</c:v>
                      </c:pt>
                      <c:pt idx="4153">
                        <c:v>-0.238807905459655</c:v>
                      </c:pt>
                      <c:pt idx="4154">
                        <c:v>0.42988235479062298</c:v>
                      </c:pt>
                      <c:pt idx="4155">
                        <c:v>0.95635268646236204</c:v>
                      </c:pt>
                      <c:pt idx="4156">
                        <c:v>1.1664285226440201</c:v>
                      </c:pt>
                      <c:pt idx="4157">
                        <c:v>0.99060952193978302</c:v>
                      </c:pt>
                      <c:pt idx="4158">
                        <c:v>0.48706268153900101</c:v>
                      </c:pt>
                      <c:pt idx="4159">
                        <c:v>-0.17762131420126601</c:v>
                      </c:pt>
                      <c:pt idx="4160">
                        <c:v>-0.78354204520604498</c:v>
                      </c:pt>
                      <c:pt idx="4161">
                        <c:v>-1.1302400087131399</c:v>
                      </c:pt>
                      <c:pt idx="4162">
                        <c:v>-1.10301554548155</c:v>
                      </c:pt>
                      <c:pt idx="4163">
                        <c:v>-0.71087544812147296</c:v>
                      </c:pt>
                      <c:pt idx="4164">
                        <c:v>-8.3553203057057004E-2</c:v>
                      </c:pt>
                      <c:pt idx="4165">
                        <c:v>0.57141132701588204</c:v>
                      </c:pt>
                      <c:pt idx="4166">
                        <c:v>1.0373332569184199</c:v>
                      </c:pt>
                      <c:pt idx="4167">
                        <c:v>1.1600695220299</c:v>
                      </c:pt>
                      <c:pt idx="4168">
                        <c:v>0.89901472726120202</c:v>
                      </c:pt>
                      <c:pt idx="4169">
                        <c:v>0.34053481402225499</c:v>
                      </c:pt>
                      <c:pt idx="4170">
                        <c:v>-0.33060577576908601</c:v>
                      </c:pt>
                      <c:pt idx="4171">
                        <c:v>-0.89237055775288798</c:v>
                      </c:pt>
                      <c:pt idx="4172">
                        <c:v>-1.15890834199041</c:v>
                      </c:pt>
                      <c:pt idx="4173">
                        <c:v>-1.0420392248054</c:v>
                      </c:pt>
                      <c:pt idx="4174">
                        <c:v>-0.580427546135869</c:v>
                      </c:pt>
                      <c:pt idx="4175">
                        <c:v>7.3209609356245001E-2</c:v>
                      </c:pt>
                      <c:pt idx="4176">
                        <c:v>0.70262649784308295</c:v>
                      </c:pt>
                      <c:pt idx="4177">
                        <c:v>1.0995902762480001</c:v>
                      </c:pt>
                      <c:pt idx="4178">
                        <c:v>1.13277161787558</c:v>
                      </c:pt>
                      <c:pt idx="4179">
                        <c:v>0.79119298902662905</c:v>
                      </c:pt>
                      <c:pt idx="4180">
                        <c:v>0.18786039624544101</c:v>
                      </c:pt>
                      <c:pt idx="4181">
                        <c:v>-0.477622903209247</c:v>
                      </c:pt>
                      <c:pt idx="4182">
                        <c:v>-0.98509205199047201</c:v>
                      </c:pt>
                      <c:pt idx="4183">
                        <c:v>-1.1666587306754099</c:v>
                      </c:pt>
                      <c:pt idx="4184">
                        <c:v>-0.96225441170764203</c:v>
                      </c:pt>
                      <c:pt idx="4185">
                        <c:v>-0.439503102727204</c:v>
                      </c:pt>
                      <c:pt idx="4186">
                        <c:v>0.228651010493058</c:v>
                      </c:pt>
                      <c:pt idx="4187">
                        <c:v>0.82115947317829696</c:v>
                      </c:pt>
                      <c:pt idx="4188">
                        <c:v>1.1420000241074499</c:v>
                      </c:pt>
                      <c:pt idx="4189">
                        <c:v>1.08502752908357</c:v>
                      </c:pt>
                      <c:pt idx="4190">
                        <c:v>0.66909045695660296</c:v>
                      </c:pt>
                      <c:pt idx="4191">
                        <c:v>3.1795155210792403E-2</c:v>
                      </c:pt>
                      <c:pt idx="4192">
                        <c:v>-0.61601908189679899</c:v>
                      </c:pt>
                      <c:pt idx="4193">
                        <c:v>-1.0600329330293401</c:v>
                      </c:pt>
                      <c:pt idx="4194">
                        <c:v>-1.1533512825997401</c:v>
                      </c:pt>
                      <c:pt idx="4195">
                        <c:v>-0.865101197902022</c:v>
                      </c:pt>
                      <c:pt idx="4196">
                        <c:v>-0.29064576142033299</c:v>
                      </c:pt>
                      <c:pt idx="4197">
                        <c:v>0.37996533013796402</c:v>
                      </c:pt>
                      <c:pt idx="4198">
                        <c:v>0.92487076871418605</c:v>
                      </c:pt>
                      <c:pt idx="4199">
                        <c:v>1.1637970173915899</c:v>
                      </c:pt>
                      <c:pt idx="4200">
                        <c:v>1.0176990219973601</c:v>
                      </c:pt>
                      <c:pt idx="4201">
                        <c:v>0.53491104477519602</c:v>
                      </c:pt>
                      <c:pt idx="4202">
                        <c:v>-0.124843978746628</c:v>
                      </c:pt>
                      <c:pt idx="4203">
                        <c:v>-0.74329630272076797</c:v>
                      </c:pt>
                      <c:pt idx="4204">
                        <c:v>-1.11584054066309</c:v>
                      </c:pt>
                      <c:pt idx="4205">
                        <c:v>-1.1192261931708001</c:v>
                      </c:pt>
                      <c:pt idx="4206">
                        <c:v>-0.75233316947378803</c:v>
                      </c:pt>
                      <c:pt idx="4207">
                        <c:v>-0.136542352143245</c:v>
                      </c:pt>
                      <c:pt idx="4208">
                        <c:v>0.52442139064814697</c:v>
                      </c:pt>
                      <c:pt idx="4209">
                        <c:v>1.0118884269762001</c:v>
                      </c:pt>
                      <c:pt idx="4210">
                        <c:v>1.16458782697316</c:v>
                      </c:pt>
                      <c:pt idx="4211">
                        <c:v>0.93200135577898502</c:v>
                      </c:pt>
                      <c:pt idx="4212">
                        <c:v>0.39107665023632998</c:v>
                      </c:pt>
                      <c:pt idx="4213">
                        <c:v>-0.27922971669672098</c:v>
                      </c:pt>
                      <c:pt idx="4214">
                        <c:v>-0.85715725039091895</c:v>
                      </c:pt>
                      <c:pt idx="4215">
                        <c:v>-1.15150756447514</c:v>
                      </c:pt>
                      <c:pt idx="4216">
                        <c:v>-1.06489940991806</c:v>
                      </c:pt>
                      <c:pt idx="4217">
                        <c:v>-0.62598575518450805</c:v>
                      </c:pt>
                      <c:pt idx="4218">
                        <c:v>2.00256052380724E-2</c:v>
                      </c:pt>
                      <c:pt idx="4219">
                        <c:v>0.65941180388102705</c:v>
                      </c:pt>
                      <c:pt idx="4220">
                        <c:v>1.08064180558661</c:v>
                      </c:pt>
                      <c:pt idx="4221">
                        <c:v>1.1443581789785999</c:v>
                      </c:pt>
                      <c:pt idx="4222">
                        <c:v>0.82948134734936896</c:v>
                      </c:pt>
                      <c:pt idx="4223">
                        <c:v>0.24018344059956101</c:v>
                      </c:pt>
                      <c:pt idx="4224">
                        <c:v>-0.42857544282645699</c:v>
                      </c:pt>
                      <c:pt idx="4225">
                        <c:v>-0.95554676928557403</c:v>
                      </c:pt>
                      <c:pt idx="4226">
                        <c:v>-1.16639022548784</c:v>
                      </c:pt>
                      <c:pt idx="4227">
                        <c:v>-0.991351514826047</c:v>
                      </c:pt>
                      <c:pt idx="4228">
                        <c:v>-0.48833948759684598</c:v>
                      </c:pt>
                      <c:pt idx="4229">
                        <c:v>0.17623210650916299</c:v>
                      </c:pt>
                      <c:pt idx="4230">
                        <c:v>0.78250003375931299</c:v>
                      </c:pt>
                      <c:pt idx="4231">
                        <c:v>1.12988992688331</c:v>
                      </c:pt>
                      <c:pt idx="4232">
                        <c:v>1.10347321242771</c:v>
                      </c:pt>
                      <c:pt idx="4233">
                        <c:v>0.71198945181270101</c:v>
                      </c:pt>
                      <c:pt idx="4234">
                        <c:v>8.4954992601143198E-2</c:v>
                      </c:pt>
                      <c:pt idx="4235">
                        <c:v>-0.57018551200970502</c:v>
                      </c:pt>
                      <c:pt idx="4236">
                        <c:v>-1.0366889583866501</c:v>
                      </c:pt>
                      <c:pt idx="4237">
                        <c:v>-1.1602198961771399</c:v>
                      </c:pt>
                      <c:pt idx="4238">
                        <c:v>-0.89991002512650098</c:v>
                      </c:pt>
                      <c:pt idx="4239">
                        <c:v>-0.341878840153439</c:v>
                      </c:pt>
                      <c:pt idx="4240">
                        <c:v>0.32925767163098602</c:v>
                      </c:pt>
                      <c:pt idx="4241">
                        <c:v>0.89146437501201803</c:v>
                      </c:pt>
                      <c:pt idx="4242">
                        <c:v>1.1587438771921901</c:v>
                      </c:pt>
                      <c:pt idx="4243">
                        <c:v>1.0426708885845</c:v>
                      </c:pt>
                      <c:pt idx="4244">
                        <c:v>0.581646362300132</c:v>
                      </c:pt>
                      <c:pt idx="4245">
                        <c:v>-7.1806867284710904E-2</c:v>
                      </c:pt>
                      <c:pt idx="4246">
                        <c:v>-0.70150390538401897</c:v>
                      </c:pt>
                      <c:pt idx="4247">
                        <c:v>-1.0991192257546201</c:v>
                      </c:pt>
                      <c:pt idx="4248">
                        <c:v>-1.1331079491184199</c:v>
                      </c:pt>
                      <c:pt idx="4249">
                        <c:v>-0.792225432015638</c:v>
                      </c:pt>
                      <c:pt idx="4250">
                        <c:v>-0.18924738318534201</c:v>
                      </c:pt>
                      <c:pt idx="4251">
                        <c:v>0.47634023549656201</c:v>
                      </c:pt>
                      <c:pt idx="4252">
                        <c:v>0.98433805428017396</c:v>
                      </c:pt>
                      <c:pt idx="4253">
                        <c:v>1.16668285144872</c:v>
                      </c:pt>
                      <c:pt idx="4254">
                        <c:v>0.96304867097975999</c:v>
                      </c:pt>
                      <c:pt idx="4255">
                        <c:v>0.44080473210186</c:v>
                      </c:pt>
                      <c:pt idx="4256">
                        <c:v>-0.22727263496364</c:v>
                      </c:pt>
                      <c:pt idx="4257">
                        <c:v>-0.82016036572024997</c:v>
                      </c:pt>
                      <c:pt idx="4258">
                        <c:v>-1.14171072397109</c:v>
                      </c:pt>
                      <c:pt idx="4259">
                        <c:v>-1.0855437467451201</c:v>
                      </c:pt>
                      <c:pt idx="4260">
                        <c:v>-0.67024140978605096</c:v>
                      </c:pt>
                      <c:pt idx="4261">
                        <c:v>-3.3200068265199299E-2</c:v>
                      </c:pt>
                      <c:pt idx="4262">
                        <c:v>0.61482500237328197</c:v>
                      </c:pt>
                      <c:pt idx="4263">
                        <c:v>1.0594447297795899</c:v>
                      </c:pt>
                      <c:pt idx="4264">
                        <c:v>1.15356355357187</c:v>
                      </c:pt>
                      <c:pt idx="4265">
                        <c:v>0.86604371652784695</c:v>
                      </c:pt>
                      <c:pt idx="4266">
                        <c:v>0.292006709989374</c:v>
                      </c:pt>
                      <c:pt idx="4267">
                        <c:v>-0.37863620041152102</c:v>
                      </c:pt>
                      <c:pt idx="4268">
                        <c:v>-0.92401317984418896</c:v>
                      </c:pt>
                      <c:pt idx="4269">
                        <c:v>-1.1636946893923199</c:v>
                      </c:pt>
                      <c:pt idx="4270">
                        <c:v>-1.0183858085047901</c:v>
                      </c:pt>
                      <c:pt idx="4271">
                        <c:v>-0.53615973309508302</c:v>
                      </c:pt>
                      <c:pt idx="4272">
                        <c:v>0.123446497832863</c:v>
                      </c:pt>
                      <c:pt idx="4273">
                        <c:v>0.74221236416018599</c:v>
                      </c:pt>
                      <c:pt idx="4274">
                        <c:v>1.1154287487644099</c:v>
                      </c:pt>
                      <c:pt idx="4275">
                        <c:v>1.11962278291513</c:v>
                      </c:pt>
                      <c:pt idx="4276">
                        <c:v>0.75340693527797498</c:v>
                      </c:pt>
                      <c:pt idx="4277">
                        <c:v>0.13793805519717001</c:v>
                      </c:pt>
                      <c:pt idx="4278">
                        <c:v>-0.52316549711370897</c:v>
                      </c:pt>
                      <c:pt idx="4279">
                        <c:v>-1.0111878359136299</c:v>
                      </c:pt>
                      <c:pt idx="4280">
                        <c:v>-1.1646743181002699</c:v>
                      </c:pt>
                      <c:pt idx="4281">
                        <c:v>-0.93284631484401803</c:v>
                      </c:pt>
                      <c:pt idx="4282">
                        <c:v>-0.39240053560065202</c:v>
                      </c:pt>
                      <c:pt idx="4283">
                        <c:v>0.27786489203085701</c:v>
                      </c:pt>
                      <c:pt idx="4284">
                        <c:v>0.85620301755601402</c:v>
                      </c:pt>
                      <c:pt idx="4285">
                        <c:v>1.15127961664659</c:v>
                      </c:pt>
                      <c:pt idx="4286">
                        <c:v>1.06547316010952</c:v>
                      </c:pt>
                      <c:pt idx="4287">
                        <c:v>0.62717138701868202</c:v>
                      </c:pt>
                      <c:pt idx="4288">
                        <c:v>-1.8620339716692198E-2</c:v>
                      </c:pt>
                      <c:pt idx="4289">
                        <c:v>-0.65825181503653596</c:v>
                      </c:pt>
                      <c:pt idx="4290">
                        <c:v>-1.0801108577879699</c:v>
                      </c:pt>
                      <c:pt idx="4291">
                        <c:v>-1.1446319280934301</c:v>
                      </c:pt>
                      <c:pt idx="4292">
                        <c:v>-0.830469227716787</c:v>
                      </c:pt>
                      <c:pt idx="4293">
                        <c:v>-0.24155862727895799</c:v>
                      </c:pt>
                      <c:pt idx="4294">
                        <c:v>0.42726790908036999</c:v>
                      </c:pt>
                      <c:pt idx="4295">
                        <c:v>0.954739465790024</c:v>
                      </c:pt>
                      <c:pt idx="4296">
                        <c:v>1.1663502361186799</c:v>
                      </c:pt>
                      <c:pt idx="4297">
                        <c:v>0.99209206944759198</c:v>
                      </c:pt>
                      <c:pt idx="4298">
                        <c:v>0.48961558516588</c:v>
                      </c:pt>
                      <c:pt idx="4299">
                        <c:v>-0.174842643137397</c:v>
                      </c:pt>
                      <c:pt idx="4300">
                        <c:v>-0.78145688705210503</c:v>
                      </c:pt>
                      <c:pt idx="4301">
                        <c:v>-1.1295382057955701</c:v>
                      </c:pt>
                      <c:pt idx="4302">
                        <c:v>-1.1039292784416499</c:v>
                      </c:pt>
                      <c:pt idx="4303">
                        <c:v>-0.71310242254105605</c:v>
                      </c:pt>
                      <c:pt idx="4304">
                        <c:v>-8.6356658891502805E-2</c:v>
                      </c:pt>
                      <c:pt idx="4305">
                        <c:v>0.56895886977151899</c:v>
                      </c:pt>
                      <c:pt idx="4306">
                        <c:v>1.0360431558140599</c:v>
                      </c:pt>
                      <c:pt idx="4307">
                        <c:v>1.16036858706338</c:v>
                      </c:pt>
                      <c:pt idx="4308">
                        <c:v>0.90080401739149496</c:v>
                      </c:pt>
                      <c:pt idx="4309">
                        <c:v>0.34322237028268399</c:v>
                      </c:pt>
                      <c:pt idx="4310">
                        <c:v>-0.32790908980138</c:v>
                      </c:pt>
                      <c:pt idx="4311">
                        <c:v>-0.89055689892423595</c:v>
                      </c:pt>
                      <c:pt idx="4312">
                        <c:v>-1.1585777312744601</c:v>
                      </c:pt>
                      <c:pt idx="4313">
                        <c:v>-1.04330103964411</c:v>
                      </c:pt>
                      <c:pt idx="4314">
                        <c:v>-0.58286433460484499</c:v>
                      </c:pt>
                      <c:pt idx="4315">
                        <c:v>7.0404021034908795E-2</c:v>
                      </c:pt>
                      <c:pt idx="4316">
                        <c:v>0.70038029517463896</c:v>
                      </c:pt>
                      <c:pt idx="4317">
                        <c:v>1.0986465806458301</c:v>
                      </c:pt>
                      <c:pt idx="4318">
                        <c:v>1.13344263643459</c:v>
                      </c:pt>
                      <c:pt idx="4319">
                        <c:v>0.79325672563444705</c:v>
                      </c:pt>
                      <c:pt idx="4320">
                        <c:v>0.19063409556285901</c:v>
                      </c:pt>
                      <c:pt idx="4321">
                        <c:v>-0.47505687670372598</c:v>
                      </c:pt>
                      <c:pt idx="4322">
                        <c:v>-0.98358262848037004</c:v>
                      </c:pt>
                      <c:pt idx="4323">
                        <c:v>-1.1667052795845001</c:v>
                      </c:pt>
                      <c:pt idx="4324">
                        <c:v>-0.96384153304926601</c:v>
                      </c:pt>
                      <c:pt idx="4325">
                        <c:v>-0.442105721951701</c:v>
                      </c:pt>
                      <c:pt idx="4326">
                        <c:v>0.22589392970434599</c:v>
                      </c:pt>
                      <c:pt idx="4327">
                        <c:v>0.81916006836328703</c:v>
                      </c:pt>
                      <c:pt idx="4328">
                        <c:v>1.14141976742717</c:v>
                      </c:pt>
                      <c:pt idx="4329">
                        <c:v>1.0860583894865301</c:v>
                      </c:pt>
                      <c:pt idx="4330">
                        <c:v>0.67139139022118799</c:v>
                      </c:pt>
                      <c:pt idx="4331">
                        <c:v>3.4604933152547201E-2</c:v>
                      </c:pt>
                      <c:pt idx="4332">
                        <c:v>-0.61363003085424594</c:v>
                      </c:pt>
                      <c:pt idx="4333">
                        <c:v>-1.0588549894746699</c:v>
                      </c:pt>
                      <c:pt idx="4334">
                        <c:v>-1.1537741509400901</c:v>
                      </c:pt>
                      <c:pt idx="4335">
                        <c:v>-0.86698497868701596</c:v>
                      </c:pt>
                      <c:pt idx="4336">
                        <c:v>-0.29336723491156202</c:v>
                      </c:pt>
                      <c:pt idx="4337">
                        <c:v>0.377306521355118</c:v>
                      </c:pt>
                      <c:pt idx="4338">
                        <c:v>0.92315425040473997</c:v>
                      </c:pt>
                      <c:pt idx="4339">
                        <c:v>1.1635906730907799</c:v>
                      </c:pt>
                      <c:pt idx="4340">
                        <c:v>1.01907111752581</c:v>
                      </c:pt>
                      <c:pt idx="4341">
                        <c:v>0.53740764354796999</c:v>
                      </c:pt>
                      <c:pt idx="4342">
                        <c:v>-0.122048837821431</c:v>
                      </c:pt>
                      <c:pt idx="4343">
                        <c:v>-0.74112734878896602</c:v>
                      </c:pt>
                      <c:pt idx="4344">
                        <c:v>-1.1150153385881001</c:v>
                      </c:pt>
                      <c:pt idx="4345">
                        <c:v>-1.1200177482970799</c:v>
                      </c:pt>
                      <c:pt idx="4346">
                        <c:v>-0.754479608029898</c:v>
                      </c:pt>
                      <c:pt idx="4347">
                        <c:v>-0.139333558128902</c:v>
                      </c:pt>
                      <c:pt idx="4348">
                        <c:v>0.52190884456446496</c:v>
                      </c:pt>
                      <c:pt idx="4349">
                        <c:v>1.01048577780757</c:v>
                      </c:pt>
                      <c:pt idx="4350">
                        <c:v>1.16475911950384</c:v>
                      </c:pt>
                      <c:pt idx="4351">
                        <c:v>0.93368992052437905</c:v>
                      </c:pt>
                      <c:pt idx="4352">
                        <c:v>0.39372385166555102</c:v>
                      </c:pt>
                      <c:pt idx="4353">
                        <c:v>-0.27649966423526001</c:v>
                      </c:pt>
                      <c:pt idx="4354">
                        <c:v>-0.85524754253145796</c:v>
                      </c:pt>
                      <c:pt idx="4355">
                        <c:v>-1.1510499985276901</c:v>
                      </c:pt>
                      <c:pt idx="4356">
                        <c:v>-1.0660453644996799</c:v>
                      </c:pt>
                      <c:pt idx="4357">
                        <c:v>-0.628356108945053</c:v>
                      </c:pt>
                      <c:pt idx="4358">
                        <c:v>1.72150471806988E-2</c:v>
                      </c:pt>
                      <c:pt idx="4359">
                        <c:v>0.65709087119238296</c:v>
                      </c:pt>
                      <c:pt idx="4360">
                        <c:v>1.07957834295149</c:v>
                      </c:pt>
                      <c:pt idx="4361">
                        <c:v>1.1449040165625699</c:v>
                      </c:pt>
                      <c:pt idx="4362">
                        <c:v>0.83145590322981799</c:v>
                      </c:pt>
                      <c:pt idx="4363">
                        <c:v>0.242933463501669</c:v>
                      </c:pt>
                      <c:pt idx="4364">
                        <c:v>-0.42595975544885301</c:v>
                      </c:pt>
                      <c:pt idx="4365">
                        <c:v>-0.95393077714695496</c:v>
                      </c:pt>
                      <c:pt idx="4366">
                        <c:v>-1.16630855459455</c:v>
                      </c:pt>
                      <c:pt idx="4367">
                        <c:v>-0.99283118473001197</c:v>
                      </c:pt>
                      <c:pt idx="4368">
                        <c:v>-0.49089097239472501</c:v>
                      </c:pt>
                      <c:pt idx="4369">
                        <c:v>0.173452926101819</c:v>
                      </c:pt>
                      <c:pt idx="4370">
                        <c:v>0.78041260659783196</c:v>
                      </c:pt>
                      <c:pt idx="4371">
                        <c:v>1.1291848459602001</c:v>
                      </c:pt>
                      <c:pt idx="4372">
                        <c:v>1.1043837428616901</c:v>
                      </c:pt>
                      <c:pt idx="4373">
                        <c:v>0.71421435869182603</c:v>
                      </c:pt>
                      <c:pt idx="4374">
                        <c:v>8.7758199894581501E-2</c:v>
                      </c:pt>
                      <c:pt idx="4375">
                        <c:v>-0.56773140208095096</c:v>
                      </c:pt>
                      <c:pt idx="4376">
                        <c:v>-1.03539585013757</c:v>
                      </c:pt>
                      <c:pt idx="4377">
                        <c:v>-1.16051559447289</c:v>
                      </c:pt>
                      <c:pt idx="4378">
                        <c:v>-0.90169670275950597</c:v>
                      </c:pt>
                      <c:pt idx="4379">
                        <c:v>-0.34456540246128697</c:v>
                      </c:pt>
                      <c:pt idx="4380">
                        <c:v>0.32656003223782598</c:v>
                      </c:pt>
                      <c:pt idx="4381">
                        <c:v>0.88964813080577798</c:v>
                      </c:pt>
                      <c:pt idx="4382">
                        <c:v>1.1584099044781999</c:v>
                      </c:pt>
                      <c:pt idx="4383">
                        <c:v>1.04392967707</c:v>
                      </c:pt>
                      <c:pt idx="4384">
                        <c:v>0.58408146128296001</c:v>
                      </c:pt>
                      <c:pt idx="4385">
                        <c:v>-6.9001072642104797E-2</c:v>
                      </c:pt>
                      <c:pt idx="4386">
                        <c:v>-0.69925566884508905</c:v>
                      </c:pt>
                      <c:pt idx="4387">
                        <c:v>-1.0981723416073399</c:v>
                      </c:pt>
                      <c:pt idx="4388">
                        <c:v>-1.1337756793385301</c:v>
                      </c:pt>
                      <c:pt idx="4389">
                        <c:v>-0.79428686838684304</c:v>
                      </c:pt>
                      <c:pt idx="4390">
                        <c:v>-0.19202053136613401</c:v>
                      </c:pt>
                      <c:pt idx="4391">
                        <c:v>0.47377282869265103</c:v>
                      </c:pt>
                      <c:pt idx="4392">
                        <c:v>0.98282577568703999</c:v>
                      </c:pt>
                      <c:pt idx="4393">
                        <c:v>1.1667260150501999</c:v>
                      </c:pt>
                      <c:pt idx="4394">
                        <c:v>0.964632996765866</c:v>
                      </c:pt>
                      <c:pt idx="4395">
                        <c:v>0.44340607038972502</c:v>
                      </c:pt>
                      <c:pt idx="4396">
                        <c:v>-0.22451489671489699</c:v>
                      </c:pt>
                      <c:pt idx="4397">
                        <c:v>-0.81815858255940599</c:v>
                      </c:pt>
                      <c:pt idx="4398">
                        <c:v>-1.1411271548977</c:v>
                      </c:pt>
                      <c:pt idx="4399">
                        <c:v>-1.08657145656134</c:v>
                      </c:pt>
                      <c:pt idx="4400">
                        <c:v>-0.67254039659360798</c:v>
                      </c:pt>
                      <c:pt idx="4401">
                        <c:v>-3.6009747834641302E-2</c:v>
                      </c:pt>
                      <c:pt idx="4402">
                        <c:v>0.61243416907336901</c:v>
                      </c:pt>
                      <c:pt idx="4403">
                        <c:v>1.05826371297017</c:v>
                      </c:pt>
                      <c:pt idx="4404">
                        <c:v>1.1539830743988799</c:v>
                      </c:pt>
                      <c:pt idx="4405">
                        <c:v>0.86792498301393295</c:v>
                      </c:pt>
                      <c:pt idx="4406">
                        <c:v>0.29472733421303299</c:v>
                      </c:pt>
                      <c:pt idx="4407">
                        <c:v>-0.37597629489786799</c:v>
                      </c:pt>
                      <c:pt idx="4408">
                        <c:v>-0.92229398164198395</c:v>
                      </c:pt>
                      <c:pt idx="4409">
                        <c:v>-1.1634849686378701</c:v>
                      </c:pt>
                      <c:pt idx="4410">
                        <c:v>-1.0197549480661801</c:v>
                      </c:pt>
                      <c:pt idx="4411">
                        <c:v>-0.53865477432337505</c:v>
                      </c:pt>
                      <c:pt idx="4412">
                        <c:v>0.120651000740075</c:v>
                      </c:pt>
                      <c:pt idx="4413">
                        <c:v>0.74004125818084998</c:v>
                      </c:pt>
                      <c:pt idx="4414">
                        <c:v>1.1146003107342699</c:v>
                      </c:pt>
                      <c:pt idx="4415">
                        <c:v>1.1204110887437999</c:v>
                      </c:pt>
                      <c:pt idx="4416">
                        <c:v>0.75555118617371797</c:v>
                      </c:pt>
                      <c:pt idx="4417">
                        <c:v>0.14072885891383</c:v>
                      </c:pt>
                      <c:pt idx="4418">
                        <c:v>-0.520651434823582</c:v>
                      </c:pt>
                      <c:pt idx="4419">
                        <c:v>-1.0097822536765699</c:v>
                      </c:pt>
                      <c:pt idx="4420">
                        <c:v>-1.1648422310608499</c:v>
                      </c:pt>
                      <c:pt idx="4421">
                        <c:v>-0.93453217159615698</c:v>
                      </c:pt>
                      <c:pt idx="4422">
                        <c:v>-0.39504659651114299</c:v>
                      </c:pt>
                      <c:pt idx="4423">
                        <c:v>0.27513403529062003</c:v>
                      </c:pt>
                      <c:pt idx="4424">
                        <c:v>0.85429082670346501</c:v>
                      </c:pt>
                      <c:pt idx="4425">
                        <c:v>1.1508187104515999</c:v>
                      </c:pt>
                      <c:pt idx="4426">
                        <c:v>1.06661602225839</c:v>
                      </c:pt>
                      <c:pt idx="4427">
                        <c:v>0.62953991924481201</c:v>
                      </c:pt>
                      <c:pt idx="4428">
                        <c:v>-1.5809729668907601E-2</c:v>
                      </c:pt>
                      <c:pt idx="4429">
                        <c:v>-0.65592897403287898</c:v>
                      </c:pt>
                      <c:pt idx="4430">
                        <c:v>-1.0790442618495399</c:v>
                      </c:pt>
                      <c:pt idx="4431">
                        <c:v>-1.14517444399107</c:v>
                      </c:pt>
                      <c:pt idx="4432">
                        <c:v>-0.83244137245623495</c:v>
                      </c:pt>
                      <c:pt idx="4433">
                        <c:v>-0.24430794727358399</c:v>
                      </c:pt>
                      <c:pt idx="4434">
                        <c:v>0.42465098382979199</c:v>
                      </c:pt>
                      <c:pt idx="4435">
                        <c:v>0.95312070452962405</c:v>
                      </c:pt>
                      <c:pt idx="4436">
                        <c:v>1.1662651809759199</c:v>
                      </c:pt>
                      <c:pt idx="4437">
                        <c:v>0.99356885960098895</c:v>
                      </c:pt>
                      <c:pt idx="4438">
                        <c:v>0.49216564743303398</c:v>
                      </c:pt>
                      <c:pt idx="4439">
                        <c:v>-0.172062957418645</c:v>
                      </c:pt>
                      <c:pt idx="4440">
                        <c:v>-0.77936719391154796</c:v>
                      </c:pt>
                      <c:pt idx="4441">
                        <c:v>-1.12882984788984</c:v>
                      </c:pt>
                      <c:pt idx="4442">
                        <c:v>-1.1048366050284899</c:v>
                      </c:pt>
                      <c:pt idx="4443">
                        <c:v>-0.71532525865180097</c:v>
                      </c:pt>
                      <c:pt idx="4444">
                        <c:v>-8.9159613577006497E-2</c:v>
                      </c:pt>
                      <c:pt idx="4445">
                        <c:v>0.56650311071882498</c:v>
                      </c:pt>
                      <c:pt idx="4446">
                        <c:v>1.0347470422963101</c:v>
                      </c:pt>
                      <c:pt idx="4447">
                        <c:v>1.1606609181924501</c:v>
                      </c:pt>
                      <c:pt idx="4448">
                        <c:v>0.90258807993474199</c:v>
                      </c:pt>
                      <c:pt idx="4449">
                        <c:v>0.34590793473974601</c:v>
                      </c:pt>
                      <c:pt idx="4450">
                        <c:v>-0.32521050089704401</c:v>
                      </c:pt>
                      <c:pt idx="4451">
                        <c:v>-0.88873807197509402</c:v>
                      </c:pt>
                      <c:pt idx="4452">
                        <c:v>-1.1582403970469</c:v>
                      </c:pt>
                      <c:pt idx="4453">
                        <c:v>-1.0445567999501499</c:v>
                      </c:pt>
                      <c:pt idx="4454">
                        <c:v>-0.58529774056865602</c:v>
                      </c:pt>
                      <c:pt idx="4455">
                        <c:v>6.7598024141713495E-2</c:v>
                      </c:pt>
                      <c:pt idx="4456">
                        <c:v>0.69813002802699198</c:v>
                      </c:pt>
                      <c:pt idx="4457">
                        <c:v>1.09769650932719</c:v>
                      </c:pt>
                      <c:pt idx="4458">
                        <c:v>1.1341070773470501</c:v>
                      </c:pt>
                      <c:pt idx="4459">
                        <c:v>0.79531585877828304</c:v>
                      </c:pt>
                      <c:pt idx="4460">
                        <c:v>0.19340668858370999</c:v>
                      </c:pt>
                      <c:pt idx="4461">
                        <c:v>-0.47248809332624803</c:v>
                      </c:pt>
                      <c:pt idx="4462">
                        <c:v>-0.98206749699823603</c:v>
                      </c:pt>
                      <c:pt idx="4463">
                        <c:v>-1.1667450578157501</c:v>
                      </c:pt>
                      <c:pt idx="4464">
                        <c:v>-0.96542306098159103</c:v>
                      </c:pt>
                      <c:pt idx="4465">
                        <c:v>-0.44470577552839002</c:v>
                      </c:pt>
                      <c:pt idx="4466">
                        <c:v>0.22313553799705199</c:v>
                      </c:pt>
                      <c:pt idx="4467">
                        <c:v>0.81715590976119901</c:v>
                      </c:pt>
                      <c:pt idx="4468">
                        <c:v>1.1408328868072199</c:v>
                      </c:pt>
                      <c:pt idx="4469">
                        <c:v>1.0870829472251999</c:v>
                      </c:pt>
                      <c:pt idx="4470">
                        <c:v>0.67368842723631905</c:v>
                      </c:pt>
                      <c:pt idx="4471">
                        <c:v>3.7414510273359403E-2</c:v>
                      </c:pt>
                      <c:pt idx="4472">
                        <c:v>-0.61123741876562199</c:v>
                      </c:pt>
                      <c:pt idx="4473">
                        <c:v>-1.05767090112393</c:v>
                      </c:pt>
                      <c:pt idx="4474">
                        <c:v>-1.1541903236451201</c:v>
                      </c:pt>
                      <c:pt idx="4475">
                        <c:v>-0.86886372814483004</c:v>
                      </c:pt>
                      <c:pt idx="4476">
                        <c:v>-0.29608700592053599</c:v>
                      </c:pt>
                      <c:pt idx="4477">
                        <c:v>0.37464552296968101</c:v>
                      </c:pt>
                      <c:pt idx="4478">
                        <c:v>0.92143237480400997</c:v>
                      </c:pt>
                      <c:pt idx="4479">
                        <c:v>1.16337757618696</c:v>
                      </c:pt>
                      <c:pt idx="4480">
                        <c:v>1.02043729913379</c:v>
                      </c:pt>
                      <c:pt idx="4481">
                        <c:v>0.53990112361241505</c:v>
                      </c:pt>
                      <c:pt idx="4482">
                        <c:v>-0.119252988616267</c:v>
                      </c:pt>
                      <c:pt idx="4483">
                        <c:v>-0.73895409391237199</c:v>
                      </c:pt>
                      <c:pt idx="4484">
                        <c:v>-1.11418366580488</c:v>
                      </c:pt>
                      <c:pt idx="4485">
                        <c:v>-1.12080280368461</c:v>
                      </c:pt>
                      <c:pt idx="4486">
                        <c:v>-0.75662166815477505</c:v>
                      </c:pt>
                      <c:pt idx="4487">
                        <c:v>-0.14212395552763499</c:v>
                      </c:pt>
                      <c:pt idx="4488">
                        <c:v>0.51939326971532696</c:v>
                      </c:pt>
                      <c:pt idx="4489">
                        <c:v>1.00907726454131</c:v>
                      </c:pt>
                      <c:pt idx="4490">
                        <c:v>1.1649236526507201</c:v>
                      </c:pt>
                      <c:pt idx="4491">
                        <c:v>0.93537306683740296</c:v>
                      </c:pt>
                      <c:pt idx="4492">
                        <c:v>0.39636876821837402</c:v>
                      </c:pt>
                      <c:pt idx="4493">
                        <c:v>-0.27376800717820698</c:v>
                      </c:pt>
                      <c:pt idx="4494">
                        <c:v>-0.85333287146004999</c:v>
                      </c:pt>
                      <c:pt idx="4495">
                        <c:v>-1.1505857527538501</c:v>
                      </c:pt>
                      <c:pt idx="4496">
                        <c:v>-1.06718513255772</c:v>
                      </c:pt>
                      <c:pt idx="4497">
                        <c:v>-0.63072281620047199</c:v>
                      </c:pt>
                      <c:pt idx="4498">
                        <c:v>1.44043892196396E-2</c:v>
                      </c:pt>
                      <c:pt idx="4499">
                        <c:v>0.65476612524327804</c:v>
                      </c:pt>
                      <c:pt idx="4500">
                        <c:v>1.07850861525738</c:v>
                      </c:pt>
                      <c:pt idx="4501">
                        <c:v>1.14544320998669</c:v>
                      </c:pt>
                      <c:pt idx="4502">
                        <c:v>0.83342563396668201</c:v>
                      </c:pt>
                      <c:pt idx="4503">
                        <c:v>0.245682076600587</c:v>
                      </c:pt>
                      <c:pt idx="4504">
                        <c:v>-0.42334159612196798</c:v>
                      </c:pt>
                      <c:pt idx="4505">
                        <c:v>-0.95230924911329295</c:v>
                      </c:pt>
                      <c:pt idx="4506">
                        <c:v>-1.1662201153257099</c:v>
                      </c:pt>
                      <c:pt idx="4507">
                        <c:v>-0.99430509299029701</c:v>
                      </c:pt>
                      <c:pt idx="4508">
                        <c:v>-0.49343960843149298</c:v>
                      </c:pt>
                      <c:pt idx="4509">
                        <c:v>0.17067273910446101</c:v>
                      </c:pt>
                      <c:pt idx="4510">
                        <c:v>0.77832065050995103</c:v>
                      </c:pt>
                      <c:pt idx="4511">
                        <c:v>1.12847321209955</c:v>
                      </c:pt>
                      <c:pt idx="4512">
                        <c:v>1.1052878642850299</c:v>
                      </c:pt>
                      <c:pt idx="4513">
                        <c:v>0.71643512080927396</c:v>
                      </c:pt>
                      <c:pt idx="4514">
                        <c:v>9.0560897905590201E-2</c:v>
                      </c:pt>
                      <c:pt idx="4515">
                        <c:v>-0.56527399746669804</c:v>
                      </c:pt>
                      <c:pt idx="4516">
                        <c:v>-1.03409673323133</c:v>
                      </c:pt>
                      <c:pt idx="4517">
                        <c:v>-1.1608045580111199</c:v>
                      </c:pt>
                      <c:pt idx="4518">
                        <c:v>-0.90347814762431899</c:v>
                      </c:pt>
                      <c:pt idx="4519">
                        <c:v>-0.34724996517080697</c:v>
                      </c:pt>
                      <c:pt idx="4520">
                        <c:v>0.32386049773694903</c:v>
                      </c:pt>
                      <c:pt idx="4521">
                        <c:v>0.88782672375251004</c:v>
                      </c:pt>
                      <c:pt idx="4522">
                        <c:v>1.1580692092264799</c:v>
                      </c:pt>
                      <c:pt idx="4523">
                        <c:v>1.0451824073747</c:v>
                      </c:pt>
                      <c:pt idx="4524">
                        <c:v>0.58651317069733899</c:v>
                      </c:pt>
                      <c:pt idx="4525">
                        <c:v>-6.6194877569294402E-2</c:v>
                      </c:pt>
                      <c:pt idx="4526">
                        <c:v>-0.69700337435344095</c:v>
                      </c:pt>
                      <c:pt idx="4527">
                        <c:v>-1.0972190844957199</c:v>
                      </c:pt>
                      <c:pt idx="4528">
                        <c:v>-1.1344368299793699</c:v>
                      </c:pt>
                      <c:pt idx="4529">
                        <c:v>-0.796343695315894</c:v>
                      </c:pt>
                      <c:pt idx="4530">
                        <c:v>-0.194792565204531</c:v>
                      </c:pt>
                      <c:pt idx="4531">
                        <c:v>0.47120267246842901</c:v>
                      </c:pt>
                      <c:pt idx="4532">
                        <c:v>0.98130779351407704</c:v>
                      </c:pt>
                      <c:pt idx="4533">
                        <c:v>1.1667624078535099</c:v>
                      </c:pt>
                      <c:pt idx="4534">
                        <c:v>0.96621172454961202</c:v>
                      </c:pt>
                      <c:pt idx="4535">
                        <c:v>0.44600483548255898</c:v>
                      </c:pt>
                      <c:pt idx="4536">
                        <c:v>-0.22175585555148</c:v>
                      </c:pt>
                      <c:pt idx="4537">
                        <c:v>-0.81615205142335301</c:v>
                      </c:pt>
                      <c:pt idx="4538">
                        <c:v>-1.1405369635826299</c:v>
                      </c:pt>
                      <c:pt idx="4539">
                        <c:v>-1.0875928607360199</c:v>
                      </c:pt>
                      <c:pt idx="4540">
                        <c:v>-0.67483548048374498</c:v>
                      </c:pt>
                      <c:pt idx="4541">
                        <c:v>-3.8819218430655299E-2</c:v>
                      </c:pt>
                      <c:pt idx="4542">
                        <c:v>0.61003978166726502</c:v>
                      </c:pt>
                      <c:pt idx="4543">
                        <c:v>1.0570765547959999</c:v>
                      </c:pt>
                      <c:pt idx="4544">
                        <c:v>1.1543958983781399</c:v>
                      </c:pt>
                      <c:pt idx="4545">
                        <c:v>0.86980121271776401</c:v>
                      </c:pt>
                      <c:pt idx="4546">
                        <c:v>0.29744624806144498</c:v>
                      </c:pt>
                      <c:pt idx="4547">
                        <c:v>-0.37331420750125599</c:v>
                      </c:pt>
                      <c:pt idx="4548">
                        <c:v>-0.920569431140846</c:v>
                      </c:pt>
                      <c:pt idx="4549">
                        <c:v>-1.16326849589384</c:v>
                      </c:pt>
                      <c:pt idx="4550">
                        <c:v>-1.02111816973893</c:v>
                      </c:pt>
                      <c:pt idx="4551">
                        <c:v>-0.54114668960593004</c:v>
                      </c:pt>
                      <c:pt idx="4552">
                        <c:v>0.117854803479313</c:v>
                      </c:pt>
                      <c:pt idx="4553">
                        <c:v>0.73786585756039302</c:v>
                      </c:pt>
                      <c:pt idx="4554">
                        <c:v>1.1137654044044101</c:v>
                      </c:pt>
                      <c:pt idx="4555">
                        <c:v>1.12119289255121</c:v>
                      </c:pt>
                      <c:pt idx="4556">
                        <c:v>0.75769105242000201</c:v>
                      </c:pt>
                      <c:pt idx="4557">
                        <c:v>0.143518845946292</c:v>
                      </c:pt>
                      <c:pt idx="4558">
                        <c:v>-0.51813435106505901</c:v>
                      </c:pt>
                      <c:pt idx="4559">
                        <c:v>-1.0083708114245999</c:v>
                      </c:pt>
                      <c:pt idx="4560">
                        <c:v>-1.16500338415532</c:v>
                      </c:pt>
                      <c:pt idx="4561">
                        <c:v>-0.93621260502813697</c:v>
                      </c:pt>
                      <c:pt idx="4562">
                        <c:v>-0.39769036486902098</c:v>
                      </c:pt>
                      <c:pt idx="4563">
                        <c:v>0.27240158187987101</c:v>
                      </c:pt>
                      <c:pt idx="4564">
                        <c:v>0.85237367819102505</c:v>
                      </c:pt>
                      <c:pt idx="4565">
                        <c:v>1.1503511257724399</c:v>
                      </c:pt>
                      <c:pt idx="4566">
                        <c:v>1.0677526945720099</c:v>
                      </c:pt>
                      <c:pt idx="4567">
                        <c:v>0.63190479809631905</c:v>
                      </c:pt>
                      <c:pt idx="4568">
                        <c:v>-1.2999027872840799E-2</c:v>
                      </c:pt>
                      <c:pt idx="4569">
                        <c:v>-0.65360232651153505</c:v>
                      </c:pt>
                      <c:pt idx="4570">
                        <c:v>-1.0779714039519399</c:v>
                      </c:pt>
                      <c:pt idx="4571">
                        <c:v>-1.1457103141595</c:v>
                      </c:pt>
                      <c:pt idx="4572">
                        <c:v>-0.83440868633317999</c:v>
                      </c:pt>
                      <c:pt idx="4573">
                        <c:v>-0.247055849489073</c:v>
                      </c:pt>
                      <c:pt idx="4574">
                        <c:v>0.42203159422505598</c:v>
                      </c:pt>
                      <c:pt idx="4575">
                        <c:v>0.95149641207523294</c:v>
                      </c:pt>
                      <c:pt idx="4576">
                        <c:v>1.1661733577093101</c:v>
                      </c:pt>
                      <c:pt idx="4577">
                        <c:v>0.99503988382979802</c:v>
                      </c:pt>
                      <c:pt idx="4578">
                        <c:v>0.49471285354182398</c:v>
                      </c:pt>
                      <c:pt idx="4579">
                        <c:v>-0.16928227317621</c:v>
                      </c:pt>
                      <c:pt idx="4580">
                        <c:v>-0.77727297791137895</c:v>
                      </c:pt>
                      <c:pt idx="4581">
                        <c:v>-1.12811493910673</c:v>
                      </c:pt>
                      <c:pt idx="4582">
                        <c:v>-1.1057375199766299</c:v>
                      </c:pt>
                      <c:pt idx="4583">
                        <c:v>-0.71754394355404305</c:v>
                      </c:pt>
                      <c:pt idx="4584">
                        <c:v>-9.1962050847861201E-2</c:v>
                      </c:pt>
                      <c:pt idx="4585">
                        <c:v>0.564044064108711</c:v>
                      </c:pt>
                      <c:pt idx="4586">
                        <c:v>1.0334449238865999</c:v>
                      </c:pt>
                      <c:pt idx="4587">
                        <c:v>1.1609465137205499</c:v>
                      </c:pt>
                      <c:pt idx="4588">
                        <c:v>0.90436690453691504</c:v>
                      </c:pt>
                      <c:pt idx="4589">
                        <c:v>0.34859149180743498</c:v>
                      </c:pt>
                      <c:pt idx="4590">
                        <c:v>-0.32251002471614298</c:v>
                      </c:pt>
                      <c:pt idx="4591">
                        <c:v>-0.88691408746022005</c:v>
                      </c:pt>
                      <c:pt idx="4592">
                        <c:v>-1.1578963412652901</c:v>
                      </c:pt>
                      <c:pt idx="4593">
                        <c:v>-1.04580649843603</c:v>
                      </c:pt>
                      <c:pt idx="4594">
                        <c:v>-0.58772774990564902</c:v>
                      </c:pt>
                      <c:pt idx="4595">
                        <c:v>6.4791634960549599E-2</c:v>
                      </c:pt>
                      <c:pt idx="4596">
                        <c:v>0.69587570945899702</c:v>
                      </c:pt>
                      <c:pt idx="4597">
                        <c:v>1.0967400678055901</c:v>
                      </c:pt>
                      <c:pt idx="4598">
                        <c:v>1.13476493675707</c:v>
                      </c:pt>
                      <c:pt idx="4599">
                        <c:v>0.79737037650847897</c:v>
                      </c:pt>
                      <c:pt idx="4600">
                        <c:v>0.19617815921795301</c:v>
                      </c:pt>
                      <c:pt idx="4601">
                        <c:v>-0.46991656798360998</c:v>
                      </c:pt>
                      <c:pt idx="4602">
                        <c:v>-0.98054666633646204</c:v>
                      </c:pt>
                      <c:pt idx="4603">
                        <c:v>-1.1667780651383199</c:v>
                      </c:pt>
                      <c:pt idx="4604">
                        <c:v>-0.96699898632602399</c:v>
                      </c:pt>
                      <c:pt idx="4605">
                        <c:v>-0.44730324836753999</c:v>
                      </c:pt>
                      <c:pt idx="4606">
                        <c:v>0.220375851379842</c:v>
                      </c:pt>
                      <c:pt idx="4607">
                        <c:v>0.81514700900228099</c:v>
                      </c:pt>
                      <c:pt idx="4608">
                        <c:v>1.14023938565328</c:v>
                      </c:pt>
                      <c:pt idx="4609">
                        <c:v>1.0881011963540099</c:v>
                      </c:pt>
                      <c:pt idx="4610">
                        <c:v>0.67598155467172705</c:v>
                      </c:pt>
                      <c:pt idx="4611">
                        <c:v>4.0223870268561501E-2</c:v>
                      </c:pt>
                      <c:pt idx="4612">
                        <c:v>-0.608841259515844</c:v>
                      </c:pt>
                      <c:pt idx="4613">
                        <c:v>-1.0564806748486799</c:v>
                      </c:pt>
                      <c:pt idx="4614">
                        <c:v>-1.1545997982996801</c:v>
                      </c:pt>
                      <c:pt idx="4615">
                        <c:v>-0.87073743537262105</c:v>
                      </c:pt>
                      <c:pt idx="4616">
                        <c:v>-0.29880505866375401</c:v>
                      </c:pt>
                      <c:pt idx="4617">
                        <c:v>0.37198235042408201</c:v>
                      </c:pt>
                      <c:pt idx="4618">
                        <c:v>0.91970515190413604</c:v>
                      </c:pt>
                      <c:pt idx="4619">
                        <c:v>1.16315772791673</c:v>
                      </c:pt>
                      <c:pt idx="4620">
                        <c:v>1.0217975588932799</c:v>
                      </c:pt>
                      <c:pt idx="4621">
                        <c:v>0.54239147049730896</c:v>
                      </c:pt>
                      <c:pt idx="4622">
                        <c:v>-0.116456447357191</c:v>
                      </c:pt>
                      <c:pt idx="4623">
                        <c:v>-0.73677655070373904</c:v>
                      </c:pt>
                      <c:pt idx="4624">
                        <c:v>-1.1133455271396699</c:v>
                      </c:pt>
                      <c:pt idx="4625">
                        <c:v>-1.1215813547776601</c:v>
                      </c:pt>
                      <c:pt idx="4626">
                        <c:v>-0.75875933741792301</c:v>
                      </c:pt>
                      <c:pt idx="4627">
                        <c:v>-0.14491352814608</c:v>
                      </c:pt>
                      <c:pt idx="4628">
                        <c:v>0.51687468069923204</c:v>
                      </c:pt>
                      <c:pt idx="4629">
                        <c:v>1.00766289535137</c:v>
                      </c:pt>
                      <c:pt idx="4630">
                        <c:v>1.1650814254589801</c:v>
                      </c:pt>
                      <c:pt idx="4631">
                        <c:v>0.937050784950344</c:v>
                      </c:pt>
                      <c:pt idx="4632">
                        <c:v>0.39901138454569601</c:v>
                      </c:pt>
                      <c:pt idx="4633">
                        <c:v>-0.271034761378039</c:v>
                      </c:pt>
                      <c:pt idx="4634">
                        <c:v>-0.85141324828800102</c:v>
                      </c:pt>
                      <c:pt idx="4635">
                        <c:v>-1.15011482984766</c:v>
                      </c:pt>
                      <c:pt idx="4636">
                        <c:v>-1.06831870747804</c:v>
                      </c:pt>
                      <c:pt idx="4637">
                        <c:v>-0.63308586321662597</c:v>
                      </c:pt>
                      <c:pt idx="4638">
                        <c:v>1.15936476668957E-2</c:v>
                      </c:pt>
                      <c:pt idx="4639">
                        <c:v>0.65243757952566295</c:v>
                      </c:pt>
                      <c:pt idx="4640">
                        <c:v>1.0774326287125899</c:v>
                      </c:pt>
                      <c:pt idx="4641">
                        <c:v>1.1459757561219901</c:v>
                      </c:pt>
                      <c:pt idx="4642">
                        <c:v>0.83539052812950398</c:v>
                      </c:pt>
                      <c:pt idx="4643">
                        <c:v>0.24842926394595699</c:v>
                      </c:pt>
                      <c:pt idx="4644">
                        <c:v>-0.42072098003962399</c:v>
                      </c:pt>
                      <c:pt idx="4645">
                        <c:v>-0.95068219459471603</c:v>
                      </c:pt>
                      <c:pt idx="4646">
                        <c:v>-1.1661249081945499</c:v>
                      </c:pt>
                      <c:pt idx="4647">
                        <c:v>-0.99577323105344895</c:v>
                      </c:pt>
                      <c:pt idx="4648">
                        <c:v>-0.49598538091678801</c:v>
                      </c:pt>
                      <c:pt idx="4649">
                        <c:v>0.16789156165119901</c:v>
                      </c:pt>
                      <c:pt idx="4650">
                        <c:v>0.77622417763580698</c:v>
                      </c:pt>
                      <c:pt idx="4651">
                        <c:v>1.12775502943116</c:v>
                      </c:pt>
                      <c:pt idx="4652">
                        <c:v>1.10618557145108</c:v>
                      </c:pt>
                      <c:pt idx="4653">
                        <c:v>0.71865172527783405</c:v>
                      </c:pt>
                      <c:pt idx="4654">
                        <c:v>9.3363070369952103E-2</c:v>
                      </c:pt>
                      <c:pt idx="4655">
                        <c:v>-0.56281331242879995</c:v>
                      </c:pt>
                      <c:pt idx="4656">
                        <c:v>-1.0327916152075201</c:v>
                      </c:pt>
                      <c:pt idx="4657">
                        <c:v>-1.1610867851147999</c:v>
                      </c:pt>
                      <c:pt idx="4658">
                        <c:v>-0.905254349383113</c:v>
                      </c:pt>
                      <c:pt idx="4659">
                        <c:v>-0.34993251270332698</c:v>
                      </c:pt>
                      <c:pt idx="4660">
                        <c:v>0.32115908379390701</c:v>
                      </c:pt>
                      <c:pt idx="4661">
                        <c:v>0.88600016442228902</c:v>
                      </c:pt>
                      <c:pt idx="4662">
                        <c:v>1.1577217934141499</c:v>
                      </c:pt>
                      <c:pt idx="4663">
                        <c:v>1.04642907222869</c:v>
                      </c:pt>
                      <c:pt idx="4664">
                        <c:v>0.588941476431459</c:v>
                      </c:pt>
                      <c:pt idx="4665">
                        <c:v>-6.3388298351320302E-2</c:v>
                      </c:pt>
                      <c:pt idx="4666">
                        <c:v>-0.69474703497969204</c:v>
                      </c:pt>
                      <c:pt idx="4667">
                        <c:v>-1.0962594599517601</c:v>
                      </c:pt>
                      <c:pt idx="4668">
                        <c:v>-1.1350913972041301</c:v>
                      </c:pt>
                      <c:pt idx="4669">
                        <c:v>-0.79839590086651602</c:v>
                      </c:pt>
                      <c:pt idx="4670">
                        <c:v>-0.197563468614261</c:v>
                      </c:pt>
                      <c:pt idx="4671">
                        <c:v>0.46862978173865899</c:v>
                      </c:pt>
                      <c:pt idx="4672">
                        <c:v>0.97978411657022002</c:v>
                      </c:pt>
                      <c:pt idx="4673">
                        <c:v>1.1667920296474501</c:v>
                      </c:pt>
                      <c:pt idx="4674">
                        <c:v>0.96778484516865704</c:v>
                      </c:pt>
                      <c:pt idx="4675">
                        <c:v>0.44860101229957999</c:v>
                      </c:pt>
                      <c:pt idx="4676">
                        <c:v>-0.21899552748426401</c:v>
                      </c:pt>
                      <c:pt idx="4677">
                        <c:v>-0.81414078395610801</c:v>
                      </c:pt>
                      <c:pt idx="4678">
                        <c:v>-1.1399401534508899</c:v>
                      </c:pt>
                      <c:pt idx="4679">
                        <c:v>-1.0886079533416899</c:v>
                      </c:pt>
                      <c:pt idx="4680">
                        <c:v>-0.67712664813752599</c:v>
                      </c:pt>
                      <c:pt idx="4681">
                        <c:v>-4.1628463749192199E-2</c:v>
                      </c:pt>
                      <c:pt idx="4682">
                        <c:v>0.60764185405019</c:v>
                      </c:pt>
                      <c:pt idx="4683">
                        <c:v>1.05588326214646</c:v>
                      </c:pt>
                      <c:pt idx="4684">
                        <c:v>1.15480202311393</c:v>
                      </c:pt>
                      <c:pt idx="4685">
                        <c:v>0.87167239475111802</c:v>
                      </c:pt>
                      <c:pt idx="4686">
                        <c:v>0.30016343575608501</c:v>
                      </c:pt>
                      <c:pt idx="4687">
                        <c:v>-0.37064995366992998</c:v>
                      </c:pt>
                      <c:pt idx="4688">
                        <c:v>-0.91883953834843901</c:v>
                      </c:pt>
                      <c:pt idx="4689">
                        <c:v>-1.16304527241642</c:v>
                      </c:pt>
                      <c:pt idx="4690">
                        <c:v>-1.0224754656114099</c:v>
                      </c:pt>
                      <c:pt idx="4691">
                        <c:v>-0.54363546448060895</c:v>
                      </c:pt>
                      <c:pt idx="4692">
                        <c:v>0.115057922278653</c:v>
                      </c:pt>
                      <c:pt idx="4693">
                        <c:v>0.73568617492279098</c:v>
                      </c:pt>
                      <c:pt idx="4694">
                        <c:v>1.1129240346198299</c:v>
                      </c:pt>
                      <c:pt idx="4695">
                        <c:v>1.1219681898003699</c:v>
                      </c:pt>
                      <c:pt idx="4696">
                        <c:v>0.75982652159865705</c:v>
                      </c:pt>
                      <c:pt idx="4697">
                        <c:v>0.146308000103574</c:v>
                      </c:pt>
                      <c:pt idx="4698">
                        <c:v>-0.51561426044539305</c:v>
                      </c:pt>
                      <c:pt idx="4699">
                        <c:v>-1.0069535173486801</c:v>
                      </c:pt>
                      <c:pt idx="4700">
                        <c:v>-1.16515777644848</c:v>
                      </c:pt>
                      <c:pt idx="4701">
                        <c:v>-0.93788760538798599</c:v>
                      </c:pt>
                      <c:pt idx="4702">
                        <c:v>-0.40033182533184802</c:v>
                      </c:pt>
                      <c:pt idx="4703">
                        <c:v>0.26966754765571099</c:v>
                      </c:pt>
                      <c:pt idx="4704">
                        <c:v>0.85045158314401603</c:v>
                      </c:pt>
                      <c:pt idx="4705">
                        <c:v>1.14987686532253</c:v>
                      </c:pt>
                      <c:pt idx="4706">
                        <c:v>1.0688831704541999</c:v>
                      </c:pt>
                      <c:pt idx="4707">
                        <c:v>0.63426600984833703</c:v>
                      </c:pt>
                      <c:pt idx="4708">
                        <c:v>-1.0188250640746899E-2</c:v>
                      </c:pt>
                      <c:pt idx="4709">
                        <c:v>-0.65127188597549102</c:v>
                      </c:pt>
                      <c:pt idx="4710">
                        <c:v>-1.0768922903210001</c:v>
                      </c:pt>
                      <c:pt idx="4711">
                        <c:v>-1.14623953548904</c:v>
                      </c:pt>
                      <c:pt idx="4712">
                        <c:v>-0.83637115793118699</c:v>
                      </c:pt>
                      <c:pt idx="4713">
                        <c:v>-0.249802317978673</c:v>
                      </c:pt>
                      <c:pt idx="4714">
                        <c:v>0.419409755467127</c:v>
                      </c:pt>
                      <c:pt idx="4715">
                        <c:v>0.94986659785301897</c:v>
                      </c:pt>
                      <c:pt idx="4716">
                        <c:v>1.1660747668517399</c:v>
                      </c:pt>
                      <c:pt idx="4717">
                        <c:v>0.99650513359730097</c:v>
                      </c:pt>
                      <c:pt idx="4718">
                        <c:v>0.49725718871018598</c:v>
                      </c:pt>
                      <c:pt idx="4719">
                        <c:v>-0.16650060654708701</c:v>
                      </c:pt>
                      <c:pt idx="4720">
                        <c:v>-0.77517425120484795</c:v>
                      </c:pt>
                      <c:pt idx="4721">
                        <c:v>-1.12739348359487</c:v>
                      </c:pt>
                      <c:pt idx="4722">
                        <c:v>-1.10663201805801</c:v>
                      </c:pt>
                      <c:pt idx="4723">
                        <c:v>-0.71975846437262603</c:v>
                      </c:pt>
                      <c:pt idx="4724">
                        <c:v>-9.4763954439775894E-2</c:v>
                      </c:pt>
                      <c:pt idx="4725">
                        <c:v>0.56158174421255702</c:v>
                      </c:pt>
                      <c:pt idx="4726">
                        <c:v>1.03213680814193</c:v>
                      </c:pt>
                      <c:pt idx="4727">
                        <c:v>1.16122537199035</c:v>
                      </c:pt>
                      <c:pt idx="4728">
                        <c:v>0.906140480875396</c:v>
                      </c:pt>
                      <c:pt idx="4729">
                        <c:v>0.35127302591291498</c:v>
                      </c:pt>
                      <c:pt idx="4730">
                        <c:v>-0.31980767693020501</c:v>
                      </c:pt>
                      <c:pt idx="4731">
                        <c:v>-0.88508495596464598</c:v>
                      </c:pt>
                      <c:pt idx="4732">
                        <c:v>-1.1575455659262901</c:v>
                      </c:pt>
                      <c:pt idx="4733">
                        <c:v>-1.04705012784945</c:v>
                      </c:pt>
                      <c:pt idx="4734">
                        <c:v>-0.59015434851388104</c:v>
                      </c:pt>
                      <c:pt idx="4735">
                        <c:v>6.1984869777584203E-2</c:v>
                      </c:pt>
                      <c:pt idx="4736">
                        <c:v>0.69361735255302004</c:v>
                      </c:pt>
                      <c:pt idx="4737">
                        <c:v>1.09577726163149</c:v>
                      </c:pt>
                      <c:pt idx="4738">
                        <c:v>1.13541621084704</c:v>
                      </c:pt>
                      <c:pt idx="4739">
                        <c:v>0.79942026690254997</c:v>
                      </c:pt>
                      <c:pt idx="4740">
                        <c:v>0.198948491382586</c:v>
                      </c:pt>
                      <c:pt idx="4741">
                        <c:v>-0.46734231559997502</c:v>
                      </c:pt>
                      <c:pt idx="4742">
                        <c:v>-0.97902014532137804</c:v>
                      </c:pt>
                      <c:pt idx="4743">
                        <c:v>-1.1668043013606499</c:v>
                      </c:pt>
                      <c:pt idx="4744">
                        <c:v>-0.96856929993737995</c:v>
                      </c:pt>
                      <c:pt idx="4745">
                        <c:v>-0.44989812539586799</c:v>
                      </c:pt>
                      <c:pt idx="4746">
                        <c:v>0.21761488586733599</c:v>
                      </c:pt>
                      <c:pt idx="4747">
                        <c:v>0.81313337774467798</c:v>
                      </c:pt>
                      <c:pt idx="4748">
                        <c:v>1.1396392674096001</c:v>
                      </c:pt>
                      <c:pt idx="4749">
                        <c:v>1.08911313096383</c:v>
                      </c:pt>
                      <c:pt idx="4750">
                        <c:v>0.67827075921982805</c:v>
                      </c:pt>
                      <c:pt idx="4751">
                        <c:v>4.30329968347462E-2</c:v>
                      </c:pt>
                      <c:pt idx="4752">
                        <c:v>-0.60644156701041396</c:v>
                      </c:pt>
                      <c:pt idx="4753">
                        <c:v>-1.05528431755609</c:v>
                      </c:pt>
                      <c:pt idx="4754">
                        <c:v>-1.1550025725274899</c:v>
                      </c:pt>
                      <c:pt idx="4755">
                        <c:v>-0.87260608949715701</c:v>
                      </c:pt>
                      <c:pt idx="4756">
                        <c:v>-0.30152137736819901</c:v>
                      </c:pt>
                      <c:pt idx="4757">
                        <c:v>0.36931701917286303</c:v>
                      </c:pt>
                      <c:pt idx="4758">
                        <c:v>0.91797259172927104</c:v>
                      </c:pt>
                      <c:pt idx="4759">
                        <c:v>1.1629311295560201</c:v>
                      </c:pt>
                      <c:pt idx="4760">
                        <c:v>1.0231518889098199</c:v>
                      </c:pt>
                      <c:pt idx="4761">
                        <c:v>0.54487866975102905</c:v>
                      </c:pt>
                      <c:pt idx="4762">
                        <c:v>-0.11365923027269401</c:v>
                      </c:pt>
                      <c:pt idx="4763">
                        <c:v>-0.73459473179947798</c:v>
                      </c:pt>
                      <c:pt idx="4764">
                        <c:v>-1.11250092745639</c:v>
                      </c:pt>
                      <c:pt idx="4765">
                        <c:v>-1.1223533970581101</c:v>
                      </c:pt>
                      <c:pt idx="4766">
                        <c:v>-0.76089260341392095</c:v>
                      </c:pt>
                      <c:pt idx="4767">
                        <c:v>-0.14770225979566001</c:v>
                      </c:pt>
                      <c:pt idx="4768">
                        <c:v>0.51435309213217395</c:v>
                      </c:pt>
                      <c:pt idx="4769">
                        <c:v>1.0062426784456899</c:v>
                      </c:pt>
                      <c:pt idx="4770">
                        <c:v>1.16523243701303</c:v>
                      </c:pt>
                      <c:pt idx="4771">
                        <c:v>0.938723065126992</c:v>
                      </c:pt>
                      <c:pt idx="4772">
                        <c:v>0.40165168531226397</c:v>
                      </c:pt>
                      <c:pt idx="4773">
                        <c:v>-0.26829994269593899</c:v>
                      </c:pt>
                      <c:pt idx="4774">
                        <c:v>-0.84948868415499301</c:v>
                      </c:pt>
                      <c:pt idx="4775">
                        <c:v>-1.14963723254219</c:v>
                      </c:pt>
                      <c:pt idx="4776">
                        <c:v>-1.06944608268179</c:v>
                      </c:pt>
                      <c:pt idx="4777">
                        <c:v>-0.63544523627928096</c:v>
                      </c:pt>
                      <c:pt idx="4778">
                        <c:v>8.7828388333614105E-3</c:v>
                      </c:pt>
                      <c:pt idx="4779">
                        <c:v>0.65010524755222199</c:v>
                      </c:pt>
                      <c:pt idx="4780">
                        <c:v>1.07635038956111</c:v>
                      </c:pt>
                      <c:pt idx="4781">
                        <c:v>1.14650165187797</c:v>
                      </c:pt>
                      <c:pt idx="4782">
                        <c:v>0.83735057431551896</c:v>
                      </c:pt>
                      <c:pt idx="4783">
                        <c:v>0.25117500959517602</c:v>
                      </c:pt>
                      <c:pt idx="4784">
                        <c:v>-0.41809792240990301</c:v>
                      </c:pt>
                      <c:pt idx="4785">
                        <c:v>-0.949049623033419</c:v>
                      </c:pt>
                      <c:pt idx="4786">
                        <c:v>-1.1660229337536001</c:v>
                      </c:pt>
                      <c:pt idx="4787">
                        <c:v>-0.99723559039950205</c:v>
                      </c:pt>
                      <c:pt idx="4788">
                        <c:v>-0.49852827507686598</c:v>
                      </c:pt>
                      <c:pt idx="4789">
                        <c:v>0.16510940988188999</c:v>
                      </c:pt>
                      <c:pt idx="4790">
                        <c:v>0.77412320014135105</c:v>
                      </c:pt>
                      <c:pt idx="4791">
                        <c:v>1.12703030212268</c:v>
                      </c:pt>
                      <c:pt idx="4792">
                        <c:v>1.1070768591498801</c:v>
                      </c:pt>
                      <c:pt idx="4793">
                        <c:v>0.72086415923316804</c:v>
                      </c:pt>
                      <c:pt idx="4794">
                        <c:v>9.6164701024912994E-2</c:v>
                      </c:pt>
                      <c:pt idx="4795">
                        <c:v>-0.56034936124675305</c:v>
                      </c:pt>
                      <c:pt idx="4796">
                        <c:v>-1.03148050363982</c:v>
                      </c:pt>
                      <c:pt idx="4797">
                        <c:v>-1.16136227414614</c:v>
                      </c:pt>
                      <c:pt idx="4798">
                        <c:v>-0.90702529772815399</c:v>
                      </c:pt>
                      <c:pt idx="4799">
                        <c:v>-0.35261302949136503</c:v>
                      </c:pt>
                      <c:pt idx="4800">
                        <c:v>0.31845580608567198</c:v>
                      </c:pt>
                      <c:pt idx="4801">
                        <c:v>0.88416846341508704</c:v>
                      </c:pt>
                      <c:pt idx="4802">
                        <c:v>1.15736765905737</c:v>
                      </c:pt>
                      <c:pt idx="4803">
                        <c:v>1.0476696643972701</c:v>
                      </c:pt>
                      <c:pt idx="4804">
                        <c:v>0.59136636439326495</c:v>
                      </c:pt>
                      <c:pt idx="4805">
                        <c:v>-6.0581351275452298E-2</c:v>
                      </c:pt>
                      <c:pt idx="4806">
                        <c:v>-0.692486663817937</c:v>
                      </c:pt>
                      <c:pt idx="4807">
                        <c:v>-1.0952934735441899</c:v>
                      </c:pt>
                      <c:pt idx="4808">
                        <c:v>-1.1357393772143101</c:v>
                      </c:pt>
                      <c:pt idx="4809">
                        <c:v>-0.80044347312964403</c:v>
                      </c:pt>
                      <c:pt idx="4810">
                        <c:v>-0.20033322551404201</c:v>
                      </c:pt>
                      <c:pt idx="4811">
                        <c:v>0.46605417143543099</c:v>
                      </c:pt>
                      <c:pt idx="4812">
                        <c:v>0.97825475369831605</c:v>
                      </c:pt>
                      <c:pt idx="4813">
                        <c:v>1.1668148802601099</c:v>
                      </c:pt>
                      <c:pt idx="4814">
                        <c:v>0.96935234949409499</c:v>
                      </c:pt>
                      <c:pt idx="4815">
                        <c:v>0.45119458577453597</c:v>
                      </c:pt>
                      <c:pt idx="4816">
                        <c:v>-0.21623392853211101</c:v>
                      </c:pt>
                      <c:pt idx="4817">
                        <c:v>-0.81212479182955</c:v>
                      </c:pt>
                      <c:pt idx="4818">
                        <c:v>-1.1393367279659301</c:v>
                      </c:pt>
                      <c:pt idx="4819">
                        <c:v>-1.08961672848752</c:v>
                      </c:pt>
                      <c:pt idx="4820">
                        <c:v>-0.679413886258741</c:v>
                      </c:pt>
                      <c:pt idx="4821">
                        <c:v>-4.4437467487509999E-2</c:v>
                      </c:pt>
                      <c:pt idx="4822">
                        <c:v>0.60524040013790703</c:v>
                      </c:pt>
                      <c:pt idx="4823">
                        <c:v>1.0546838419465201</c:v>
                      </c:pt>
                      <c:pt idx="4824">
                        <c:v>1.15520144624948</c:v>
                      </c:pt>
                      <c:pt idx="4825">
                        <c:v>0.87353851825541595</c:v>
                      </c:pt>
                      <c:pt idx="4826">
                        <c:v>0.30287888152895498</c:v>
                      </c:pt>
                      <c:pt idx="4827">
                        <c:v>-0.36798354886621598</c:v>
                      </c:pt>
                      <c:pt idx="4828">
                        <c:v>-0.91710431330441</c:v>
                      </c:pt>
                      <c:pt idx="4829">
                        <c:v>-1.1628152995011301</c:v>
                      </c:pt>
                      <c:pt idx="4830">
                        <c:v>-1.0238268278071501</c:v>
                      </c:pt>
                      <c:pt idx="4831">
                        <c:v>-0.54612108450491104</c:v>
                      </c:pt>
                      <c:pt idx="4832">
                        <c:v>0.112260373368556</c:v>
                      </c:pt>
                      <c:pt idx="4833">
                        <c:v>0.73350222291727896</c:v>
                      </c:pt>
                      <c:pt idx="4834">
                        <c:v>1.1120762062632099</c:v>
                      </c:pt>
                      <c:pt idx="4835">
                        <c:v>1.12273697599203</c:v>
                      </c:pt>
                      <c:pt idx="4836">
                        <c:v>0.76195758131702995</c:v>
                      </c:pt>
                      <c:pt idx="4837">
                        <c:v>0.14909630519952799</c:v>
                      </c:pt>
                      <c:pt idx="4838">
                        <c:v>-0.51309117758929201</c:v>
                      </c:pt>
                      <c:pt idx="4839">
                        <c:v>-1.0055303796737001</c:v>
                      </c:pt>
                      <c:pt idx="4840">
                        <c:v>-1.1653054070443301</c:v>
                      </c:pt>
                      <c:pt idx="4841">
                        <c:v>-0.939557162955581</c:v>
                      </c:pt>
                      <c:pt idx="4842">
                        <c:v>-0.40297096257107801</c:v>
                      </c:pt>
                      <c:pt idx="4843">
                        <c:v>0.26693194848389501</c:v>
                      </c:pt>
                      <c:pt idx="4844">
                        <c:v>0.848524552717554</c:v>
                      </c:pt>
                      <c:pt idx="4845">
                        <c:v>1.1493959318542999</c:v>
                      </c:pt>
                      <c:pt idx="4846">
                        <c:v>1.07000744334411</c:v>
                      </c:pt>
                      <c:pt idx="4847">
                        <c:v>0.63662354079862105</c:v>
                      </c:pt>
                      <c:pt idx="4848">
                        <c:v>-7.3774142837275004E-3</c:v>
                      </c:pt>
                      <c:pt idx="4849">
                        <c:v>-0.64893766594842806</c:v>
                      </c:pt>
                      <c:pt idx="4850">
                        <c:v>-1.07580692721911</c:v>
                      </c:pt>
                      <c:pt idx="4851">
                        <c:v>-1.1467621049084999</c:v>
                      </c:pt>
                      <c:pt idx="4852">
                        <c:v>-0.83832877586155097</c:v>
                      </c:pt>
                      <c:pt idx="4853">
                        <c:v>-0.25254733680394897</c:v>
                      </c:pt>
                      <c:pt idx="4854">
                        <c:v>0.416785482771178</c:v>
                      </c:pt>
                      <c:pt idx="4855">
                        <c:v>0.948231271321194</c:v>
                      </c:pt>
                      <c:pt idx="4856">
                        <c:v>1.1659694089753401</c:v>
                      </c:pt>
                      <c:pt idx="4857">
                        <c:v>0.997964600400295</c:v>
                      </c:pt>
                      <c:pt idx="4858">
                        <c:v>0.49979863817319697</c:v>
                      </c:pt>
                      <c:pt idx="4859">
                        <c:v>-0.16371797367344601</c:v>
                      </c:pt>
                      <c:pt idx="4860">
                        <c:v>-0.77307102597098598</c:v>
                      </c:pt>
                      <c:pt idx="4861">
                        <c:v>-1.1266654855413401</c:v>
                      </c:pt>
                      <c:pt idx="4862">
                        <c:v>-1.1075200940812999</c:v>
                      </c:pt>
                      <c:pt idx="4863">
                        <c:v>-0.72196880825530396</c:v>
                      </c:pt>
                      <c:pt idx="4864">
                        <c:v>-9.7565308093143399E-2</c:v>
                      </c:pt>
                      <c:pt idx="4865">
                        <c:v>0.55911616531934705</c:v>
                      </c:pt>
                      <c:pt idx="4866">
                        <c:v>1.0308227026533701</c:v>
                      </c:pt>
                      <c:pt idx="4867">
                        <c:v>1.1614974913835501</c:v>
                      </c:pt>
                      <c:pt idx="4868">
                        <c:v>0.90790879865768404</c:v>
                      </c:pt>
                      <c:pt idx="4869">
                        <c:v>0.353952521494585</c:v>
                      </c:pt>
                      <c:pt idx="4870">
                        <c:v>-0.31710347322162002</c:v>
                      </c:pt>
                      <c:pt idx="4871">
                        <c:v>-0.88325068810327101</c:v>
                      </c:pt>
                      <c:pt idx="4872">
                        <c:v>-1.15718807306551</c:v>
                      </c:pt>
                      <c:pt idx="4873">
                        <c:v>-1.0482876809733199</c:v>
                      </c:pt>
                      <c:pt idx="4874">
                        <c:v>-0.59257752231120397</c:v>
                      </c:pt>
                      <c:pt idx="4875">
                        <c:v>5.9177744880636297E-2</c:v>
                      </c:pt>
                      <c:pt idx="4876">
                        <c:v>0.69135497041443295</c:v>
                      </c:pt>
                      <c:pt idx="4877">
                        <c:v>1.0948080963921101</c:v>
                      </c:pt>
                      <c:pt idx="4878">
                        <c:v>1.13606089583721</c:v>
                      </c:pt>
                      <c:pt idx="4879">
                        <c:v>0.80146551806370403</c:v>
                      </c:pt>
                      <c:pt idx="4880">
                        <c:v>0.201717668999642</c:v>
                      </c:pt>
                      <c:pt idx="4881">
                        <c:v>-0.46476535111388001</c:v>
                      </c:pt>
                      <c:pt idx="4882">
                        <c:v>-0.977487942811474</c:v>
                      </c:pt>
                      <c:pt idx="4883">
                        <c:v>-1.1668237663304899</c:v>
                      </c:pt>
                      <c:pt idx="4884">
                        <c:v>-0.97013399270274403</c:v>
                      </c:pt>
                      <c:pt idx="4885">
                        <c:v>-0.45249039155466297</c:v>
                      </c:pt>
                      <c:pt idx="4886">
                        <c:v>0.214852657482097</c:v>
                      </c:pt>
                      <c:pt idx="4887">
                        <c:v>0.81111502767399002</c:v>
                      </c:pt>
                      <c:pt idx="4888">
                        <c:v>1.13903253555881</c:v>
                      </c:pt>
                      <c:pt idx="4889">
                        <c:v>1.0901187451821399</c:v>
                      </c:pt>
                      <c:pt idx="4890">
                        <c:v>0.68055602759580403</c:v>
                      </c:pt>
                      <c:pt idx="4891">
                        <c:v>4.58418736698607E-2</c:v>
                      </c:pt>
                      <c:pt idx="4892">
                        <c:v>-0.60403835517488302</c:v>
                      </c:pt>
                      <c:pt idx="4893">
                        <c:v>-1.0540818361887001</c:v>
                      </c:pt>
                      <c:pt idx="4894">
                        <c:v>-1.1553986439912201</c:v>
                      </c:pt>
                      <c:pt idx="4895">
                        <c:v>-0.874469679673471</c:v>
                      </c:pt>
                      <c:pt idx="4896">
                        <c:v>-0.304235946269381</c:v>
                      </c:pt>
                      <c:pt idx="4897">
                        <c:v>0.36664954468460398</c:v>
                      </c:pt>
                      <c:pt idx="4898">
                        <c:v>0.91623470433356302</c:v>
                      </c:pt>
                      <c:pt idx="4899">
                        <c:v>1.1626977824197999</c:v>
                      </c:pt>
                      <c:pt idx="4900">
                        <c:v>1.0245002813241799</c:v>
                      </c:pt>
                      <c:pt idx="4901">
                        <c:v>0.54736270693974498</c:v>
                      </c:pt>
                      <c:pt idx="4902">
                        <c:v>-0.110861353595715</c:v>
                      </c:pt>
                      <c:pt idx="4903">
                        <c:v>-0.73240864986121901</c:v>
                      </c:pt>
                      <c:pt idx="4904">
                        <c:v>-1.11164987165647</c:v>
                      </c:pt>
                      <c:pt idx="4905">
                        <c:v>-1.12311892604562</c:v>
                      </c:pt>
                      <c:pt idx="4906">
                        <c:v>-0.76302145376290098</c:v>
                      </c:pt>
                      <c:pt idx="4907">
                        <c:v>-0.15049013429268099</c:v>
                      </c:pt>
                      <c:pt idx="4908">
                        <c:v>0.51182851864754997</c:v>
                      </c:pt>
                      <c:pt idx="4909">
                        <c:v>1.0048166220661301</c:v>
                      </c:pt>
                      <c:pt idx="4910">
                        <c:v>1.16537668643653</c:v>
                      </c:pt>
                      <c:pt idx="4911">
                        <c:v>0.94038989766300596</c:v>
                      </c:pt>
                      <c:pt idx="4912">
                        <c:v>0.40428965519476501</c:v>
                      </c:pt>
                      <c:pt idx="4913">
                        <c:v>-0.26556356700376399</c:v>
                      </c:pt>
                      <c:pt idx="4914">
                        <c:v>-0.84755919023047199</c:v>
                      </c:pt>
                      <c:pt idx="4915">
                        <c:v>-1.1491529636089499</c:v>
                      </c:pt>
                      <c:pt idx="4916">
                        <c:v>-1.0705672516267499</c:v>
                      </c:pt>
                      <c:pt idx="4917">
                        <c:v>-0.63780092169685898</c:v>
                      </c:pt>
                      <c:pt idx="4918">
                        <c:v>5.9719790308520896E-3</c:v>
                      </c:pt>
                      <c:pt idx="4919">
                        <c:v>0.64776914285805198</c:v>
                      </c:pt>
                      <c:pt idx="4920">
                        <c:v>1.0752619040834599</c:v>
                      </c:pt>
                      <c:pt idx="4921">
                        <c:v>1.14702089420274</c:v>
                      </c:pt>
                      <c:pt idx="4922">
                        <c:v>0.83930576115009703</c:v>
                      </c:pt>
                      <c:pt idx="4923">
                        <c:v>0.253919297614005</c:v>
                      </c:pt>
                      <c:pt idx="4924">
                        <c:v>-0.41547243845505299</c:v>
                      </c:pt>
                      <c:pt idx="4925">
                        <c:v>-0.94741154390361904</c:v>
                      </c:pt>
                      <c:pt idx="4926">
                        <c:v>-1.1659141925946299</c:v>
                      </c:pt>
                      <c:pt idx="4927">
                        <c:v>-0.99869216254229898</c:v>
                      </c:pt>
                      <c:pt idx="4928">
                        <c:v>-0.50106827615516503</c:v>
                      </c:pt>
                      <c:pt idx="4929">
                        <c:v>0.16232629994152001</c:v>
                      </c:pt>
                      <c:pt idx="4930">
                        <c:v>0.77201773021986397</c:v>
                      </c:pt>
                      <c:pt idx="4931">
                        <c:v>1.12629903438015</c:v>
                      </c:pt>
                      <c:pt idx="4932">
                        <c:v>1.1079617222092399</c:v>
                      </c:pt>
                      <c:pt idx="4933">
                        <c:v>0.72307240983639698</c:v>
                      </c:pt>
                      <c:pt idx="4934">
                        <c:v>9.8965773612449598E-2</c:v>
                      </c:pt>
                      <c:pt idx="4935">
                        <c:v>-0.55788215821947296</c:v>
                      </c:pt>
                      <c:pt idx="4936">
                        <c:v>-1.03016340613693</c:v>
                      </c:pt>
                      <c:pt idx="4937">
                        <c:v>-1.16163102350642</c:v>
                      </c:pt>
                      <c:pt idx="4938">
                        <c:v>-0.90879098238219203</c:v>
                      </c:pt>
                      <c:pt idx="4939">
                        <c:v>-0.35529149997922299</c:v>
                      </c:pt>
                      <c:pt idx="4940">
                        <c:v>0.31575068030002901</c:v>
                      </c:pt>
                      <c:pt idx="4941">
                        <c:v>0.88233163136071602</c:v>
                      </c:pt>
                      <c:pt idx="4942">
                        <c:v>1.1570068082112499</c:v>
                      </c:pt>
                      <c:pt idx="4943">
                        <c:v>1.0489041766809799</c:v>
                      </c:pt>
                      <c:pt idx="4944">
                        <c:v>0.59378782051099199</c:v>
                      </c:pt>
                      <c:pt idx="4945">
                        <c:v>-5.7774052630565099E-2</c:v>
                      </c:pt>
                      <c:pt idx="4946">
                        <c:v>-0.69022227398523694</c:v>
                      </c:pt>
                      <c:pt idx="4947">
                        <c:v>-1.09432113087926</c:v>
                      </c:pt>
                      <c:pt idx="4948">
                        <c:v>-1.13638076624927</c:v>
                      </c:pt>
                      <c:pt idx="4949">
                        <c:v>-0.80248640022193696</c:v>
                      </c:pt>
                      <c:pt idx="4950">
                        <c:v>-0.20310181983081901</c:v>
                      </c:pt>
                      <c:pt idx="4951">
                        <c:v>0.46347585650515999</c:v>
                      </c:pt>
                      <c:pt idx="4952">
                        <c:v>0.97671971377334899</c:v>
                      </c:pt>
                      <c:pt idx="4953">
                        <c:v>1.1668309595588999</c:v>
                      </c:pt>
                      <c:pt idx="4954">
                        <c:v>0.97091422842930997</c:v>
                      </c:pt>
                      <c:pt idx="4955">
                        <c:v>0.45378554085627998</c:v>
                      </c:pt>
                      <c:pt idx="4956">
                        <c:v>-0.21347107472126001</c:v>
                      </c:pt>
                      <c:pt idx="4957">
                        <c:v>-0.81010408674297696</c:v>
                      </c:pt>
                      <c:pt idx="4958">
                        <c:v>-1.1387266906295701</c:v>
                      </c:pt>
                      <c:pt idx="4959">
                        <c:v>-1.0906191803193499</c:v>
                      </c:pt>
                      <c:pt idx="4960">
                        <c:v>-0.68169718157398496</c:v>
                      </c:pt>
                      <c:pt idx="4961">
                        <c:v>-4.7246213344798997E-2</c:v>
                      </c:pt>
                      <c:pt idx="4962">
                        <c:v>0.60283543386619098</c:v>
                      </c:pt>
                      <c:pt idx="4963">
                        <c:v>1.0534783011564799</c:v>
                      </c:pt>
                      <c:pt idx="4964">
                        <c:v>1.1555941654666899</c:v>
                      </c:pt>
                      <c:pt idx="4965">
                        <c:v>0.87539957240038002</c:v>
                      </c:pt>
                      <c:pt idx="4966">
                        <c:v>0.30559256962062997</c:v>
                      </c:pt>
                      <c:pt idx="4967">
                        <c:v>-0.36531500856341498</c:v>
                      </c:pt>
                      <c:pt idx="4968">
                        <c:v>-0.91536376607837</c:v>
                      </c:pt>
                      <c:pt idx="4969">
                        <c:v>-1.16257857848251</c:v>
                      </c:pt>
                      <c:pt idx="4970">
                        <c:v>-1.0251722484838699</c:v>
                      </c:pt>
                      <c:pt idx="4971">
                        <c:v>-0.54860353525417005</c:v>
                      </c:pt>
                      <c:pt idx="4972">
                        <c:v>0.109462172983887</c:v>
                      </c:pt>
                      <c:pt idx="4973">
                        <c:v>0.73131401421786701</c:v>
                      </c:pt>
                      <c:pt idx="4974">
                        <c:v>1.1112219242547099</c:v>
                      </c:pt>
                      <c:pt idx="4975">
                        <c:v>1.12349924666473</c:v>
                      </c:pt>
                      <c:pt idx="4976">
                        <c:v>0.76408421920805603</c:v>
                      </c:pt>
                      <c:pt idx="4977">
                        <c:v>0.151883745052934</c:v>
                      </c:pt>
                      <c:pt idx="4978">
                        <c:v>-0.51056511713834996</c:v>
                      </c:pt>
                      <c:pt idx="4979">
                        <c:v>-1.0041014066582199</c:v>
                      </c:pt>
                      <c:pt idx="4980">
                        <c:v>-1.16544627508617</c:v>
                      </c:pt>
                      <c:pt idx="4981">
                        <c:v>-0.94122126804143902</c:v>
                      </c:pt>
                      <c:pt idx="4982">
                        <c:v>-0.40560776127015002</c:v>
                      </c:pt>
                      <c:pt idx="4983">
                        <c:v>0.26419480024081199</c:v>
                      </c:pt>
                      <c:pt idx="4984">
                        <c:v>0.84659259809430798</c:v>
                      </c:pt>
                      <c:pt idx="4985">
                        <c:v>1.1489083281586301</c:v>
                      </c:pt>
                      <c:pt idx="4986">
                        <c:v>1.07112550671753</c:v>
                      </c:pt>
                      <c:pt idx="4987">
                        <c:v>0.63897737726583703</c:v>
                      </c:pt>
                      <c:pt idx="4988">
                        <c:v>-4.5665351137575598E-3</c:v>
                      </c:pt>
                      <c:pt idx="4989">
                        <c:v>-0.6465996799764</c:v>
                      </c:pt>
                      <c:pt idx="4990">
                        <c:v>-1.0747153209448801</c:v>
                      </c:pt>
                      <c:pt idx="4991">
                        <c:v>-1.1472780193852601</c:v>
                      </c:pt>
                      <c:pt idx="4992">
                        <c:v>-0.84028152876373297</c:v>
                      </c:pt>
                      <c:pt idx="4993">
                        <c:v>-0.25529089003488398</c:v>
                      </c:pt>
                      <c:pt idx="4994">
                        <c:v>0.41415879136651002</c:v>
                      </c:pt>
                      <c:pt idx="4995">
                        <c:v>0.94659044196965203</c:v>
                      </c:pt>
                      <c:pt idx="4996">
                        <c:v>1.16585728469153</c:v>
                      </c:pt>
                      <c:pt idx="4997">
                        <c:v>0.999418275769408</c:v>
                      </c:pt>
                      <c:pt idx="4998">
                        <c:v>0.50233718718124099</c:v>
                      </c:pt>
                      <c:pt idx="4999">
                        <c:v>-0.16093439070464199</c:v>
                      </c:pt>
                      <c:pt idx="5000">
                        <c:v>-0.77096331441611998</c:v>
                      </c:pt>
                      <c:pt idx="5001">
                        <c:v>-1.1259309491707501</c:v>
                      </c:pt>
                      <c:pt idx="5002">
                        <c:v>-1.10840174289295</c:v>
                      </c:pt>
                      <c:pt idx="5003">
                        <c:v>-0.72417496237532597</c:v>
                      </c:pt>
                      <c:pt idx="5004">
                        <c:v>-0.100366095551019</c:v>
                      </c:pt>
                      <c:pt idx="5005">
                        <c:v>0.55664734173744301</c:v>
                      </c:pt>
                      <c:pt idx="5006">
                        <c:v>1.0295026150470099</c:v>
                      </c:pt>
                      <c:pt idx="5007">
                        <c:v>1.1617628703209999</c:v>
                      </c:pt>
                      <c:pt idx="5008">
                        <c:v>0.90967184762179498</c:v>
                      </c:pt>
                      <c:pt idx="5009">
                        <c:v>0.35662996300267202</c:v>
                      </c:pt>
                      <c:pt idx="5010">
                        <c:v>-0.31439742928354703</c:v>
                      </c:pt>
                      <c:pt idx="5011">
                        <c:v>-0.88141129452080302</c:v>
                      </c:pt>
                      <c:pt idx="5012">
                        <c:v>-1.15682386475752</c:v>
                      </c:pt>
                      <c:pt idx="5013">
                        <c:v>-1.0495191506260499</c:v>
                      </c:pt>
                      <c:pt idx="5014">
                        <c:v>-0.59499725723580099</c:v>
                      </c:pt>
                      <c:pt idx="5015">
                        <c:v>5.6370276561202297E-2</c:v>
                      </c:pt>
                      <c:pt idx="5016">
                        <c:v>0.68908857617325203</c:v>
                      </c:pt>
                      <c:pt idx="5017">
                        <c:v>1.0938325777121201</c:v>
                      </c:pt>
                      <c:pt idx="5018">
                        <c:v>1.13669898798644</c:v>
                      </c:pt>
                      <c:pt idx="5019">
                        <c:v>0.80350611812323303</c:v>
                      </c:pt>
                      <c:pt idx="5020">
                        <c:v>0.20448567599942799</c:v>
                      </c:pt>
                      <c:pt idx="5021">
                        <c:v>-0.46218568948008298</c:v>
                      </c:pt>
                      <c:pt idx="5022">
                        <c:v>-0.97595006769849801</c:v>
                      </c:pt>
                      <c:pt idx="5023">
                        <c:v>-1.1668364599348899</c:v>
                      </c:pt>
                      <c:pt idx="5024">
                        <c:v>-0.97169305554181795</c:v>
                      </c:pt>
                      <c:pt idx="5025">
                        <c:v>-0.45508003180036799</c:v>
                      </c:pt>
                      <c:pt idx="5026">
                        <c:v>0.21208918225401699</c:v>
                      </c:pt>
                      <c:pt idx="5027">
                        <c:v>0.80909197050319703</c:v>
                      </c:pt>
                      <c:pt idx="5028">
                        <c:v>1.1384191936219299</c:v>
                      </c:pt>
                      <c:pt idx="5029">
                        <c:v>1.0911180331731101</c:v>
                      </c:pt>
                      <c:pt idx="5030">
                        <c:v>0.68283734653811201</c:v>
                      </c:pt>
                      <c:pt idx="5031">
                        <c:v>4.8650484473831697E-2</c:v>
                      </c:pt>
                      <c:pt idx="5032">
                        <c:v>-0.60163163795659003</c:v>
                      </c:pt>
                      <c:pt idx="5033">
                        <c:v>-1.0528732377252501</c:v>
                      </c:pt>
                      <c:pt idx="5034">
                        <c:v>-1.15578801039223</c:v>
                      </c:pt>
                      <c:pt idx="5035">
                        <c:v>-0.87632819508704496</c:v>
                      </c:pt>
                      <c:pt idx="5036">
                        <c:v>-0.30694874961449897</c:v>
                      </c:pt>
                      <c:pt idx="5037">
                        <c:v>0.36397994243881099</c:v>
                      </c:pt>
                      <c:pt idx="5038">
                        <c:v>0.91449149980239797</c:v>
                      </c:pt>
                      <c:pt idx="5039">
                        <c:v>1.1624576878622199</c:v>
                      </c:pt>
                      <c:pt idx="5040">
                        <c:v>1.0258427283113001</c:v>
                      </c:pt>
                      <c:pt idx="5041">
                        <c:v>0.54984356764797804</c:v>
                      </c:pt>
                      <c:pt idx="5042">
                        <c:v>-0.10806283356302</c:v>
                      </c:pt>
                      <c:pt idx="5043">
                        <c:v>-0.73021831757533395</c:v>
                      </c:pt>
                      <c:pt idx="5044">
                        <c:v>-1.1107923646787901</c:v>
                      </c:pt>
                      <c:pt idx="5045">
                        <c:v>-1.12387793729761</c:v>
                      </c:pt>
                      <c:pt idx="5046">
                        <c:v>-0.76514587611062101</c:v>
                      </c:pt>
                      <c:pt idx="5047">
                        <c:v>-0.153277135458946</c:v>
                      </c:pt>
                      <c:pt idx="5048">
                        <c:v>0.509300974895604</c:v>
                      </c:pt>
                      <c:pt idx="5049">
                        <c:v>1.0033847344881699</c:v>
                      </c:pt>
                      <c:pt idx="5050">
                        <c:v>1.16551417289232</c:v>
                      </c:pt>
                      <c:pt idx="5051">
                        <c:v>0.94205127288471802</c:v>
                      </c:pt>
                      <c:pt idx="5052">
                        <c:v>0.40692527888490998</c:v>
                      </c:pt>
                      <c:pt idx="5053">
                        <c:v>-0.26282565018086101</c:v>
                      </c:pt>
                      <c:pt idx="5054">
                        <c:v>-0.84562477771140299</c:v>
                      </c:pt>
                      <c:pt idx="5055">
                        <c:v>-1.14866202585828</c:v>
                      </c:pt>
                      <c:pt idx="5056">
                        <c:v>-1.07168220780651</c:v>
                      </c:pt>
                      <c:pt idx="5057">
                        <c:v>-0.64015290579873896</c:v>
                      </c:pt>
                      <c:pt idx="5058">
                        <c:v>3.1610845714788701E-3</c:v>
                      </c:pt>
                      <c:pt idx="5059">
                        <c:v>0.64542927900014302</c:v>
                      </c:pt>
                      <c:pt idx="5060">
                        <c:v>1.07416717859637</c:v>
                      </c:pt>
                      <c:pt idx="5061">
                        <c:v>1.1475334800830099</c:v>
                      </c:pt>
                      <c:pt idx="5062">
                        <c:v>0.84125607728680596</c:v>
                      </c:pt>
                      <c:pt idx="5063">
                        <c:v>0.25666211207666501</c:v>
                      </c:pt>
                      <c:pt idx="5064">
                        <c:v>-0.41284454341090698</c:v>
                      </c:pt>
                      <c:pt idx="5065">
                        <c:v>-0.94576796671118002</c:v>
                      </c:pt>
                      <c:pt idx="5066">
                        <c:v>-1.1657986853486599</c:v>
                      </c:pt>
                      <c:pt idx="5067">
                        <c:v>-1.00014293902844</c:v>
                      </c:pt>
                      <c:pt idx="5068">
                        <c:v>-0.50360536941047496</c:v>
                      </c:pt>
                      <c:pt idx="5069">
                        <c:v>0.15954224798221101</c:v>
                      </c:pt>
                      <c:pt idx="5070">
                        <c:v>0.76990778008951199</c:v>
                      </c:pt>
                      <c:pt idx="5071">
                        <c:v>1.12556123044717</c:v>
                      </c:pt>
                      <c:pt idx="5072">
                        <c:v>1.1088401554940699</c:v>
                      </c:pt>
                      <c:pt idx="5073">
                        <c:v>0.72527646427249703</c:v>
                      </c:pt>
                      <c:pt idx="5074">
                        <c:v>0.101766271877249</c:v>
                      </c:pt>
                      <c:pt idx="5075">
                        <c:v>-0.55541171766474495</c:v>
                      </c:pt>
                      <c:pt idx="5076">
                        <c:v>-1.0288403303422999</c:v>
                      </c:pt>
                      <c:pt idx="5077">
                        <c:v>-1.1618930316360101</c:v>
                      </c:pt>
                      <c:pt idx="5078">
                        <c:v>-0.91055139309852395</c:v>
                      </c:pt>
                      <c:pt idx="5079">
                        <c:v>-0.35796790862307598</c:v>
                      </c:pt>
                      <c:pt idx="5080">
                        <c:v>0.31304372213548798</c:v>
                      </c:pt>
                      <c:pt idx="5081">
                        <c:v>0.88048967891841701</c:v>
                      </c:pt>
                      <c:pt idx="5082">
                        <c:v>1.15663924296985</c:v>
                      </c:pt>
                      <c:pt idx="5083">
                        <c:v>1.0501326019158701</c:v>
                      </c:pt>
                      <c:pt idx="5084">
                        <c:v>0.59620583073142097</c:v>
                      </c:pt>
                      <c:pt idx="5085">
                        <c:v>-5.4966418709163301E-2</c:v>
                      </c:pt>
                      <c:pt idx="5086">
                        <c:v>-0.68795387862325896</c:v>
                      </c:pt>
                      <c:pt idx="5087">
                        <c:v>-1.09334243759951</c:v>
                      </c:pt>
                      <c:pt idx="5088">
                        <c:v>-1.13701556058702</c:v>
                      </c:pt>
                      <c:pt idx="5089">
                        <c:v>-0.80452467028817398</c:v>
                      </c:pt>
                      <c:pt idx="5090">
                        <c:v>-0.20586923549775499</c:v>
                      </c:pt>
                      <c:pt idx="5091">
                        <c:v>0.46089485191044099</c:v>
                      </c:pt>
                      <c:pt idx="5092">
                        <c:v>0.975179005703532</c:v>
                      </c:pt>
                      <c:pt idx="5093">
                        <c:v>1.1668402674504901</c:v>
                      </c:pt>
                      <c:pt idx="5094">
                        <c:v>0.97247047291033595</c:v>
                      </c:pt>
                      <c:pt idx="5095">
                        <c:v>0.45637386250886403</c:v>
                      </c:pt>
                      <c:pt idx="5096">
                        <c:v>-0.210706982085232</c:v>
                      </c:pt>
                      <c:pt idx="5097">
                        <c:v>-0.80807868042303999</c:v>
                      </c:pt>
                      <c:pt idx="5098">
                        <c:v>-1.1381100449818899</c:v>
                      </c:pt>
                      <c:pt idx="5099">
                        <c:v>-1.0916153030198801</c:v>
                      </c:pt>
                      <c:pt idx="5100">
                        <c:v>-0.68397652083316096</c:v>
                      </c:pt>
                      <c:pt idx="5101">
                        <c:v>-5.00546850201554E-2</c:v>
                      </c:pt>
                      <c:pt idx="5102">
                        <c:v>0.600426969192561</c:v>
                      </c:pt>
                      <c:pt idx="5103">
                        <c:v>1.0522666467728501</c:v>
                      </c:pt>
                      <c:pt idx="5104">
                        <c:v>1.15598017848659</c:v>
                      </c:pt>
                      <c:pt idx="5105">
                        <c:v>0.87725554638620795</c:v>
                      </c:pt>
                      <c:pt idx="5106">
                        <c:v>0.308304484283425</c:v>
                      </c:pt>
                      <c:pt idx="5107">
                        <c:v>-0.36264434824772301</c:v>
                      </c:pt>
                      <c:pt idx="5108">
                        <c:v>-0.91361790677114296</c:v>
                      </c:pt>
                      <c:pt idx="5109">
                        <c:v>-1.1623351107343201</c:v>
                      </c:pt>
                      <c:pt idx="5110">
                        <c:v>-1.0265117198337499</c:v>
                      </c:pt>
                      <c:pt idx="5111">
                        <c:v>-0.55108280232211404</c:v>
                      </c:pt>
                      <c:pt idx="5112">
                        <c:v>0.106663337363292</c:v>
                      </c:pt>
                      <c:pt idx="5113">
                        <c:v>0.72912156152327001</c:v>
                      </c:pt>
                      <c:pt idx="5114">
                        <c:v>1.11036119355193</c:v>
                      </c:pt>
                      <c:pt idx="5115">
                        <c:v>1.12425499739498</c:v>
                      </c:pt>
                      <c:pt idx="5116">
                        <c:v>0.76620642293073304</c:v>
                      </c:pt>
                      <c:pt idx="5117">
                        <c:v>0.154670303488117</c:v>
                      </c:pt>
                      <c:pt idx="5118">
                        <c:v>-0.50803609375286896</c:v>
                      </c:pt>
                      <c:pt idx="5119">
                        <c:v>-1.0026666065954599</c:v>
                      </c:pt>
                      <c:pt idx="5120">
                        <c:v>-1.1655803797564701</c:v>
                      </c:pt>
                      <c:pt idx="5121">
                        <c:v>-0.94287991098866197</c:v>
                      </c:pt>
                      <c:pt idx="5122">
                        <c:v>-0.408242206127572</c:v>
                      </c:pt>
                      <c:pt idx="5123">
                        <c:v>0.26145611881029002</c:v>
                      </c:pt>
                      <c:pt idx="5124">
                        <c:v>0.84465573048588605</c:v>
                      </c:pt>
                      <c:pt idx="5125">
                        <c:v>1.1484140570652199</c:v>
                      </c:pt>
                      <c:pt idx="5126">
                        <c:v>1.0722373540860399</c:v>
                      </c:pt>
                      <c:pt idx="5127">
                        <c:v>0.64132750559009399</c:v>
                      </c:pt>
                      <c:pt idx="5128">
                        <c:v>-1.75562944306062E-3</c:v>
                      </c:pt>
                      <c:pt idx="5129">
                        <c:v>-0.64425794162731398</c:v>
                      </c:pt>
                      <c:pt idx="5130">
                        <c:v>-1.07361747783318</c:v>
                      </c:pt>
                      <c:pt idx="5131">
                        <c:v>-1.14778727592536</c:v>
                      </c:pt>
                      <c:pt idx="5132">
                        <c:v>-0.84222940530579504</c:v>
                      </c:pt>
                      <c:pt idx="5133">
                        <c:v>-0.25803296175047902</c:v>
                      </c:pt>
                      <c:pt idx="5134">
                        <c:v>0.41152969649596399</c:v>
                      </c:pt>
                      <c:pt idx="5135">
                        <c:v>0.94494411932114797</c:v>
                      </c:pt>
                      <c:pt idx="5136">
                        <c:v>1.16573839465102</c:v>
                      </c:pt>
                      <c:pt idx="5137">
                        <c:v>1.0008661512680599</c:v>
                      </c:pt>
                      <c:pt idx="5138">
                        <c:v>0.50487282100297204</c:v>
                      </c:pt>
                      <c:pt idx="5139">
                        <c:v>-0.158149873793966</c:v>
                      </c:pt>
                      <c:pt idx="5140">
                        <c:v>-0.76885112877142203</c:v>
                      </c:pt>
                      <c:pt idx="5141">
                        <c:v>-1.1251898787457899</c:v>
                      </c:pt>
                      <c:pt idx="5142">
                        <c:v>-1.1092769593765399</c:v>
                      </c:pt>
                      <c:pt idx="5143">
                        <c:v>-0.72637691392983705</c:v>
                      </c:pt>
                      <c:pt idx="5144">
                        <c:v>-0.103166300559745</c:v>
                      </c:pt>
                      <c:pt idx="5145">
                        <c:v>0.55417528779403602</c:v>
                      </c:pt>
                      <c:pt idx="5146">
                        <c:v>1.02817655298364</c:v>
                      </c:pt>
                      <c:pt idx="5147">
                        <c:v>1.1620215072626201</c:v>
                      </c:pt>
                      <c:pt idx="5148">
                        <c:v>0.91142961753632301</c:v>
                      </c:pt>
                      <c:pt idx="5149">
                        <c:v>0.35930533489983002</c:v>
                      </c:pt>
                      <c:pt idx="5150">
                        <c:v>-0.31168956081931498</c:v>
                      </c:pt>
                      <c:pt idx="5151">
                        <c:v>-0.87956678589134696</c:v>
                      </c:pt>
                      <c:pt idx="5152">
                        <c:v>-1.15645294311603</c:v>
                      </c:pt>
                      <c:pt idx="5153">
                        <c:v>-1.0507445296606599</c:v>
                      </c:pt>
                      <c:pt idx="5154">
                        <c:v>-0.59741353924443996</c:v>
                      </c:pt>
                      <c:pt idx="5155">
                        <c:v>5.3562481111181899E-2</c:v>
                      </c:pt>
                      <c:pt idx="5156">
                        <c:v>0.686818182981493</c:v>
                      </c:pt>
                      <c:pt idx="5157">
                        <c:v>1.0928507112525101</c:v>
                      </c:pt>
                      <c:pt idx="5158">
                        <c:v>1.13733048359172</c:v>
                      </c:pt>
                      <c:pt idx="5159">
                        <c:v>0.805542055239032</c:v>
                      </c:pt>
                      <c:pt idx="5160">
                        <c:v>0.207252496318515</c:v>
                      </c:pt>
                      <c:pt idx="5161">
                        <c:v>-0.45960334566899602</c:v>
                      </c:pt>
                      <c:pt idx="5162">
                        <c:v>-0.97440652890711799</c:v>
                      </c:pt>
                      <c:pt idx="5163">
                        <c:v>-1.1668423821001801</c:v>
                      </c:pt>
                      <c:pt idx="5164">
                        <c:v>-0.97324647940697695</c:v>
                      </c:pt>
                      <c:pt idx="5165">
                        <c:v>-0.457667031104662</c:v>
                      </c:pt>
                      <c:pt idx="5166">
                        <c:v>0.20932447622021999</c:v>
                      </c:pt>
                      <c:pt idx="5167">
                        <c:v>0.80706421797221495</c:v>
                      </c:pt>
                      <c:pt idx="5168">
                        <c:v>1.1377992451582</c:v>
                      </c:pt>
                      <c:pt idx="5169">
                        <c:v>1.09211098913782</c:v>
                      </c:pt>
                      <c:pt idx="5170">
                        <c:v>0.68511470280683495</c:v>
                      </c:pt>
                      <c:pt idx="5171">
                        <c:v>5.1458812946539201E-2</c:v>
                      </c:pt>
                      <c:pt idx="5172">
                        <c:v>-0.59922142932185196</c:v>
                      </c:pt>
                      <c:pt idx="5173">
                        <c:v>-1.0516585291793199</c:v>
                      </c:pt>
                      <c:pt idx="5174">
                        <c:v>-1.1561706694709899</c:v>
                      </c:pt>
                      <c:pt idx="5175">
                        <c:v>-0.878181624952457</c:v>
                      </c:pt>
                      <c:pt idx="5176">
                        <c:v>-0.30965977166049002</c:v>
                      </c:pt>
                      <c:pt idx="5177">
                        <c:v>0.361308227927845</c:v>
                      </c:pt>
                      <c:pt idx="5178">
                        <c:v>0.91274298825202305</c:v>
                      </c:pt>
                      <c:pt idx="5179">
                        <c:v>1.1622108472766299</c:v>
                      </c:pt>
                      <c:pt idx="5180">
                        <c:v>1.02717922208063</c:v>
                      </c:pt>
                      <c:pt idx="5181">
                        <c:v>0.552321237478682</c:v>
                      </c:pt>
                      <c:pt idx="5182">
                        <c:v>-0.10526368641511</c:v>
                      </c:pt>
                      <c:pt idx="5183">
                        <c:v>-0.72802374765286104</c:v>
                      </c:pt>
                      <c:pt idx="5184">
                        <c:v>-1.10992841149951</c:v>
                      </c:pt>
                      <c:pt idx="5185">
                        <c:v>-1.1246304264095199</c:v>
                      </c:pt>
                      <c:pt idx="5186">
                        <c:v>-0.767265858128935</c:v>
                      </c:pt>
                      <c:pt idx="5187">
                        <c:v>-0.156063247119749</c:v>
                      </c:pt>
                      <c:pt idx="5188">
                        <c:v>0.50677047554525001</c:v>
                      </c:pt>
                      <c:pt idx="5189">
                        <c:v>1.0019470240219599</c:v>
                      </c:pt>
                      <c:pt idx="5190">
                        <c:v>1.16564489558255</c:v>
                      </c:pt>
                      <c:pt idx="5191">
                        <c:v>0.94370718115107399</c:v>
                      </c:pt>
                      <c:pt idx="5192">
                        <c:v>0.40955854108752499</c:v>
                      </c:pt>
                      <c:pt idx="5193">
                        <c:v>-0.260086208116033</c:v>
                      </c:pt>
                      <c:pt idx="5194">
                        <c:v>-0.843685457823659</c:v>
                      </c:pt>
                      <c:pt idx="5195">
                        <c:v>-1.14816442213921</c:v>
                      </c:pt>
                      <c:pt idx="5196">
                        <c:v>-1.0727909447507</c:v>
                      </c:pt>
                      <c:pt idx="5197">
                        <c:v>-0.64250117493577796</c:v>
                      </c:pt>
                      <c:pt idx="5198">
                        <c:v>3.5017176755401398E-4</c:v>
                      </c:pt>
                      <c:pt idx="5199">
                        <c:v>0.64308566955730195</c:v>
                      </c:pt>
                      <c:pt idx="5200">
                        <c:v>1.07306621945282</c:v>
                      </c:pt>
                      <c:pt idx="5201">
                        <c:v>1.1480394065441999</c:v>
                      </c:pt>
                      <c:pt idx="5202">
                        <c:v>0.84320151140785005</c:v>
                      </c:pt>
                      <c:pt idx="5203">
                        <c:v>0.25940343706644697</c:v>
                      </c:pt>
                      <c:pt idx="5204">
                        <c:v>-0.41021425252877902</c:v>
                      </c:pt>
                      <c:pt idx="5205">
                        <c:v>-0.944118900994806</c:v>
                      </c:pt>
                      <c:pt idx="5206">
                        <c:v>-1.1656764126860699</c:v>
                      </c:pt>
                      <c:pt idx="5207">
                        <c:v>-1.0015879114390001</c:v>
                      </c:pt>
                      <c:pt idx="5208">
                        <c:v>-0.50613954011990003</c:v>
                      </c:pt>
                      <c:pt idx="5209">
                        <c:v>0.15675727015997801</c:v>
                      </c:pt>
                      <c:pt idx="5210">
                        <c:v>0.76779336199485304</c:v>
                      </c:pt>
                      <c:pt idx="5211">
                        <c:v>1.12481689460539</c:v>
                      </c:pt>
                      <c:pt idx="5212">
                        <c:v>1.1097121539066199</c:v>
                      </c:pt>
                      <c:pt idx="5213">
                        <c:v>0.72747630975080002</c:v>
                      </c:pt>
                      <c:pt idx="5214">
                        <c:v>0.104566179567329</c:v>
                      </c:pt>
                      <c:pt idx="5215">
                        <c:v>-0.55293805391914397</c:v>
                      </c:pt>
                      <c:pt idx="5216">
                        <c:v>-1.0275112839340499</c:v>
                      </c:pt>
                      <c:pt idx="5217">
                        <c:v>-1.1621482970144199</c:v>
                      </c:pt>
                      <c:pt idx="5218">
                        <c:v>-0.91230651966138498</c:v>
                      </c:pt>
                      <c:pt idx="5219">
                        <c:v>-0.36064223989157101</c:v>
                      </c:pt>
                      <c:pt idx="5220">
                        <c:v>0.31033494730068301</c:v>
                      </c:pt>
                      <c:pt idx="5221">
                        <c:v>0.878642616778188</c:v>
                      </c:pt>
                      <c:pt idx="5222">
                        <c:v>1.1562649654663599</c:v>
                      </c:pt>
                      <c:pt idx="5223">
                        <c:v>1.0513549329726199</c:v>
                      </c:pt>
                      <c:pt idx="5224">
                        <c:v>0.59862038102269999</c:v>
                      </c:pt>
                      <c:pt idx="5225">
                        <c:v>-5.2158465804107698E-2</c:v>
                      </c:pt>
                      <c:pt idx="5226">
                        <c:v>-0.68568149089563302</c:v>
                      </c:pt>
                      <c:pt idx="5227">
                        <c:v>-1.0923573993845399</c:v>
                      </c:pt>
                      <c:pt idx="5228">
                        <c:v>-1.1376437565436599</c:v>
                      </c:pt>
                      <c:pt idx="5229">
                        <c:v>-0.80655827149977199</c:v>
                      </c:pt>
                      <c:pt idx="5230">
                        <c:v>-0.20863545645485801</c:v>
                      </c:pt>
                      <c:pt idx="5231">
                        <c:v>0.45831117262948101</c:v>
                      </c:pt>
                      <c:pt idx="5232">
                        <c:v>0.97363263842997405</c:v>
                      </c:pt>
                      <c:pt idx="5233">
                        <c:v>1.16684280388088</c:v>
                      </c:pt>
                      <c:pt idx="5234">
                        <c:v>0.97402107390590198</c:v>
                      </c:pt>
                      <c:pt idx="5235">
                        <c:v>0.45895953571210701</c:v>
                      </c:pt>
                      <c:pt idx="5236">
                        <c:v>-0.20794166666421501</c:v>
                      </c:pt>
                      <c:pt idx="5237">
                        <c:v>-0.80604858462328399</c:v>
                      </c:pt>
                      <c:pt idx="5238">
                        <c:v>-1.13748679460167</c:v>
                      </c:pt>
                      <c:pt idx="5239">
                        <c:v>-1.0926050908079901</c:v>
                      </c:pt>
                      <c:pt idx="5240">
                        <c:v>-0.68625189080784499</c:v>
                      </c:pt>
                      <c:pt idx="5241">
                        <c:v>-5.2862866215857299E-2</c:v>
                      </c:pt>
                      <c:pt idx="5242">
                        <c:v>0.59801502009347596</c:v>
                      </c:pt>
                      <c:pt idx="5243">
                        <c:v>1.05104888582692</c:v>
                      </c:pt>
                      <c:pt idx="5244">
                        <c:v>1.15635948306905</c:v>
                      </c:pt>
                      <c:pt idx="5245">
                        <c:v>0.87910642944222595</c:v>
                      </c:pt>
                      <c:pt idx="5246">
                        <c:v>0.31101460977942902</c:v>
                      </c:pt>
                      <c:pt idx="5247">
                        <c:v>-0.35997158341763802</c:v>
                      </c:pt>
                      <c:pt idx="5248">
                        <c:v>-0.91186674551438096</c:v>
                      </c:pt>
                      <c:pt idx="5249">
                        <c:v>-1.16208489766944</c:v>
                      </c:pt>
                      <c:pt idx="5250">
                        <c:v>-1.02784523408352</c:v>
                      </c:pt>
                      <c:pt idx="5251">
                        <c:v>-0.55355887132094606</c:v>
                      </c:pt>
                      <c:pt idx="5252">
                        <c:v>0.103863882748574</c:v>
                      </c:pt>
                      <c:pt idx="5253">
                        <c:v>0.726924877556414</c:v>
                      </c:pt>
                      <c:pt idx="5254">
                        <c:v>1.10949401914974</c:v>
                      </c:pt>
                      <c:pt idx="5255">
                        <c:v>1.12500422379668</c:v>
                      </c:pt>
                      <c:pt idx="5256">
                        <c:v>0.76832418016858905</c:v>
                      </c:pt>
                      <c:pt idx="5257">
                        <c:v>0.15745596433294201</c:v>
                      </c:pt>
                      <c:pt idx="5258">
                        <c:v>-0.50550412210892004</c:v>
                      </c:pt>
                      <c:pt idx="5259">
                        <c:v>-1.0012259878116401</c:v>
                      </c:pt>
                      <c:pt idx="5260">
                        <c:v>-1.1657077202769901</c:v>
                      </c:pt>
                      <c:pt idx="5261">
                        <c:v>-0.94453308217173904</c:v>
                      </c:pt>
                      <c:pt idx="5262">
                        <c:v>-0.41087428185501201</c:v>
                      </c:pt>
                      <c:pt idx="5263">
                        <c:v>0.25871592008557198</c:v>
                      </c:pt>
                      <c:pt idx="5264">
                        <c:v>0.84271396113240704</c:v>
                      </c:pt>
                      <c:pt idx="5265">
                        <c:v>1.1479131214424301</c:v>
                      </c:pt>
                      <c:pt idx="5266">
                        <c:v>1.0733429789973301</c:v>
                      </c:pt>
                      <c:pt idx="5267">
                        <c:v>0.64367391213301794</c:v>
                      </c:pt>
                      <c:pt idx="5268">
                        <c:v>1.0552864159860101E-3</c:v>
                      </c:pt>
                      <c:pt idx="5269">
                        <c:v>-0.64191246449040995</c:v>
                      </c:pt>
                      <c:pt idx="5270">
                        <c:v>-1.0725134042548601</c:v>
                      </c:pt>
                      <c:pt idx="5271">
                        <c:v>-1.1482898715735399</c:v>
                      </c:pt>
                      <c:pt idx="5272">
                        <c:v>-0.84417239418299495</c:v>
                      </c:pt>
                      <c:pt idx="5273">
                        <c:v>-0.26077353603678399</c:v>
                      </c:pt>
                      <c:pt idx="5274">
                        <c:v>0.40889821341781601</c:v>
                      </c:pt>
                      <c:pt idx="5275">
                        <c:v>0.94329231292938898</c:v>
                      </c:pt>
                      <c:pt idx="5276">
                        <c:v>1.1656127395437399</c:v>
                      </c:pt>
                      <c:pt idx="5277">
                        <c:v>1.0023082184941401</c:v>
                      </c:pt>
                      <c:pt idx="5278">
                        <c:v>0.50740552492348501</c:v>
                      </c:pt>
                      <c:pt idx="5279">
                        <c:v>-0.15536443910065401</c:v>
                      </c:pt>
                      <c:pt idx="5280">
                        <c:v>-0.76673448129442501</c:v>
                      </c:pt>
                      <c:pt idx="5281">
                        <c:v>-1.12444227856708</c:v>
                      </c:pt>
                      <c:pt idx="5282">
                        <c:v>-1.1101457384529501</c:v>
                      </c:pt>
                      <c:pt idx="5283">
                        <c:v>-0.72857465014037004</c:v>
                      </c:pt>
                      <c:pt idx="5284">
                        <c:v>-0.105965906869041</c:v>
                      </c:pt>
                      <c:pt idx="5285">
                        <c:v>0.55170001783506195</c:v>
                      </c:pt>
                      <c:pt idx="5286">
                        <c:v>1.0268445241587101</c:v>
                      </c:pt>
                      <c:pt idx="5287">
                        <c:v>1.1622734007075299</c:v>
                      </c:pt>
                      <c:pt idx="5288">
                        <c:v>0.91318209820082696</c:v>
                      </c:pt>
                      <c:pt idx="5289">
                        <c:v>0.36197862165920602</c:v>
                      </c:pt>
                      <c:pt idx="5290">
                        <c:v>-0.308979883544371</c:v>
                      </c:pt>
                      <c:pt idx="5291">
                        <c:v>-0.87771717291973705</c:v>
                      </c:pt>
                      <c:pt idx="5292">
                        <c:v>-1.1560753102935399</c:v>
                      </c:pt>
                      <c:pt idx="5293">
                        <c:v>-1.05196381096618</c:v>
                      </c:pt>
                      <c:pt idx="5294">
                        <c:v>-0.59982635431529996</c:v>
                      </c:pt>
                      <c:pt idx="5295">
                        <c:v>5.0754374824902998E-2</c:v>
                      </c:pt>
                      <c:pt idx="5296">
                        <c:v>0.68454380401480597</c:v>
                      </c:pt>
                      <c:pt idx="5297">
                        <c:v>1.0918625027113</c:v>
                      </c:pt>
                      <c:pt idx="5298">
                        <c:v>1.1379553789883401</c:v>
                      </c:pt>
                      <c:pt idx="5299">
                        <c:v>0.80757331759605699</c:v>
                      </c:pt>
                      <c:pt idx="5300">
                        <c:v>0.21001811390036601</c:v>
                      </c:pt>
                      <c:pt idx="5301">
                        <c:v>-0.45701833466659503</c:v>
                      </c:pt>
                      <c:pt idx="5302">
                        <c:v>-0.97285733539486896</c:v>
                      </c:pt>
                      <c:pt idx="5303">
                        <c:v>-1.1668415327919901</c:v>
                      </c:pt>
                      <c:pt idx="5304">
                        <c:v>-0.97479425528361197</c:v>
                      </c:pt>
                      <c:pt idx="5305">
                        <c:v>-0.46025137445504</c:v>
                      </c:pt>
                      <c:pt idx="5306">
                        <c:v>0.206558555424456</c:v>
                      </c:pt>
                      <c:pt idx="5307">
                        <c:v>0.80503178184935698</c:v>
                      </c:pt>
                      <c:pt idx="5308">
                        <c:v>1.1371726937655899</c:v>
                      </c:pt>
                      <c:pt idx="5309">
                        <c:v>1.0930976073135299</c:v>
                      </c:pt>
                      <c:pt idx="5310">
                        <c:v>0.68738808318634503</c:v>
                      </c:pt>
                      <c:pt idx="5311">
                        <c:v>5.4266842791092201E-2</c:v>
                      </c:pt>
                      <c:pt idx="5312">
                        <c:v>-0.59680774325770403</c:v>
                      </c:pt>
                      <c:pt idx="5313">
                        <c:v>-1.05043771760014</c:v>
                      </c:pt>
                      <c:pt idx="5314">
                        <c:v>-1.1565466190068501</c:v>
                      </c:pt>
                      <c:pt idx="5315">
                        <c:v>-0.88002995851379695</c:v>
                      </c:pt>
                      <c:pt idx="5316">
                        <c:v>-0.31236899667462498</c:v>
                      </c:pt>
                      <c:pt idx="5317">
                        <c:v>0.35863441665632201</c:v>
                      </c:pt>
                      <c:pt idx="5318">
                        <c:v>0.91098917982948002</c:v>
                      </c:pt>
                      <c:pt idx="5319">
                        <c:v>1.1619572620954901</c:v>
                      </c:pt>
                      <c:pt idx="5320">
                        <c:v>1.0285097548761699</c:v>
                      </c:pt>
                      <c:pt idx="5321">
                        <c:v>0.55479570205379802</c:v>
                      </c:pt>
                      <c:pt idx="5322">
                        <c:v>-0.102463928395595</c:v>
                      </c:pt>
                      <c:pt idx="5323">
                        <c:v>-0.72582495282901305</c:v>
                      </c:pt>
                      <c:pt idx="5324">
                        <c:v>-1.10905801713269</c:v>
                      </c:pt>
                      <c:pt idx="5325">
                        <c:v>-1.1253763890141699</c:v>
                      </c:pt>
                      <c:pt idx="5326">
                        <c:v>-0.76938138751426599</c:v>
                      </c:pt>
                      <c:pt idx="5327">
                        <c:v>-0.158848453107125</c:v>
                      </c:pt>
                      <c:pt idx="5328">
                        <c:v>0.50423703528111996</c:v>
                      </c:pt>
                      <c:pt idx="5329">
                        <c:v>1.0005034990106101</c:v>
                      </c:pt>
                      <c:pt idx="5330">
                        <c:v>1.1657688537486199</c:v>
                      </c:pt>
                      <c:pt idx="5331">
                        <c:v>0.94535761285243103</c:v>
                      </c:pt>
                      <c:pt idx="5332">
                        <c:v>0.41218942652114199</c:v>
                      </c:pt>
                      <c:pt idx="5333">
                        <c:v>-0.25734525670693698</c:v>
                      </c:pt>
                      <c:pt idx="5334">
                        <c:v>-0.84174124182158905</c:v>
                      </c:pt>
                      <c:pt idx="5335">
                        <c:v>-1.1476601553394601</c:v>
                      </c:pt>
                      <c:pt idx="5336">
                        <c:v>-1.0738934560250399</c:v>
                      </c:pt>
                      <c:pt idx="5337">
                        <c:v>-0.64484571548039304</c:v>
                      </c:pt>
                      <c:pt idx="5338">
                        <c:v>-2.4607430690344002E-3</c:v>
                      </c:pt>
                      <c:pt idx="5339">
                        <c:v>0.64073832812962594</c:v>
                      </c:pt>
                      <c:pt idx="5340">
                        <c:v>1.0719590330417299</c:v>
                      </c:pt>
                      <c:pt idx="5341">
                        <c:v>1.1485386706501</c:v>
                      </c:pt>
                      <c:pt idx="5342">
                        <c:v>0.84514205222266203</c:v>
                      </c:pt>
                      <c:pt idx="5343">
                        <c:v>0.262143256673733</c:v>
                      </c:pt>
                      <c:pt idx="5344">
                        <c:v>-0.407581581072399</c:v>
                      </c:pt>
                      <c:pt idx="5345">
                        <c:v>-0.94246435632412096</c:v>
                      </c:pt>
                      <c:pt idx="5346">
                        <c:v>-1.1655473753164101</c:v>
                      </c:pt>
                      <c:pt idx="5347">
                        <c:v>-1.0030270713884299</c:v>
                      </c:pt>
                      <c:pt idx="5348">
                        <c:v>-0.50867077357702195</c:v>
                      </c:pt>
                      <c:pt idx="5349">
                        <c:v>0.15397138263673099</c:v>
                      </c:pt>
                      <c:pt idx="5350">
                        <c:v>0.76567448820637596</c:v>
                      </c:pt>
                      <c:pt idx="5351">
                        <c:v>1.12406603117438</c:v>
                      </c:pt>
                      <c:pt idx="5352">
                        <c:v>1.11057771238647</c:v>
                      </c:pt>
                      <c:pt idx="5353">
                        <c:v>0.72967193350506099</c:v>
                      </c:pt>
                      <c:pt idx="5354">
                        <c:v>0.107365480434138</c:v>
                      </c:pt>
                      <c:pt idx="5355">
                        <c:v>-0.55046118133748101</c:v>
                      </c:pt>
                      <c:pt idx="5356">
                        <c:v>-1.0261762746247201</c:v>
                      </c:pt>
                      <c:pt idx="5357">
                        <c:v>-1.1623968181603399</c:v>
                      </c:pt>
                      <c:pt idx="5358">
                        <c:v>-0.91405635188468104</c:v>
                      </c:pt>
                      <c:pt idx="5359">
                        <c:v>-0.36331447826389701</c:v>
                      </c:pt>
                      <c:pt idx="5360">
                        <c:v>0.30762437151632199</c:v>
                      </c:pt>
                      <c:pt idx="5361">
                        <c:v>0.876790455658638</c:v>
                      </c:pt>
                      <c:pt idx="5362">
                        <c:v>1.1558839778727401</c:v>
                      </c:pt>
                      <c:pt idx="5363">
                        <c:v>1.0525711627579799</c:v>
                      </c:pt>
                      <c:pt idx="5364">
                        <c:v>0.601031457372599</c:v>
                      </c:pt>
                      <c:pt idx="5365">
                        <c:v>-4.93502102106399E-2</c:v>
                      </c:pt>
                      <c:pt idx="5366">
                        <c:v>-0.68340512398958198</c:v>
                      </c:pt>
                      <c:pt idx="5367">
                        <c:v>-1.0913660219507799</c:v>
                      </c:pt>
                      <c:pt idx="5368">
                        <c:v>-1.13826535047364</c:v>
                      </c:pt>
                      <c:pt idx="5369">
                        <c:v>-0.80858719205524399</c:v>
                      </c:pt>
                      <c:pt idx="5370">
                        <c:v>-0.211400466649066</c:v>
                      </c:pt>
                      <c:pt idx="5371">
                        <c:v>0.45572483365600402</c:v>
                      </c:pt>
                      <c:pt idx="5372">
                        <c:v>0.97208062092632996</c:v>
                      </c:pt>
                      <c:pt idx="5373">
                        <c:v>1.16683856883534</c:v>
                      </c:pt>
                      <c:pt idx="5374">
                        <c:v>0.97556602241778201</c:v>
                      </c:pt>
                      <c:pt idx="5375">
                        <c:v>0.461542545459735</c:v>
                      </c:pt>
                      <c:pt idx="5376">
                        <c:v>-0.20517514450705701</c:v>
                      </c:pt>
                      <c:pt idx="5377">
                        <c:v>-0.80401381112562298</c:v>
                      </c:pt>
                      <c:pt idx="5378">
                        <c:v>-1.1368569431056601</c:v>
                      </c:pt>
                      <c:pt idx="5379">
                        <c:v>-1.0935885379399</c:v>
                      </c:pt>
                      <c:pt idx="5380">
                        <c:v>-0.68852327829393301</c:v>
                      </c:pt>
                      <c:pt idx="5381">
                        <c:v>-5.5670740635338001E-2</c:v>
                      </c:pt>
                      <c:pt idx="5382">
                        <c:v>0.59559960056606998</c:v>
                      </c:pt>
                      <c:pt idx="5383">
                        <c:v>1.04982502538567</c:v>
                      </c:pt>
                      <c:pt idx="5384">
                        <c:v>1.1567320770128799</c:v>
                      </c:pt>
                      <c:pt idx="5385">
                        <c:v>0.88095221082730302</c:v>
                      </c:pt>
                      <c:pt idx="5386">
                        <c:v>0.31372293038111898</c:v>
                      </c:pt>
                      <c:pt idx="5387">
                        <c:v>-0.35729672958387299</c:v>
                      </c:pt>
                      <c:pt idx="5388">
                        <c:v>-0.91011029247050301</c:v>
                      </c:pt>
                      <c:pt idx="5389">
                        <c:v>-1.1618279407398999</c:v>
                      </c:pt>
                      <c:pt idx="5390">
                        <c:v>-1.02917278349472</c:v>
                      </c:pt>
                      <c:pt idx="5391">
                        <c:v>-0.55603172788189503</c:v>
                      </c:pt>
                      <c:pt idx="5392">
                        <c:v>0.101063825386715</c:v>
                      </c:pt>
                      <c:pt idx="5393">
                        <c:v>0.72472397506602704</c:v>
                      </c:pt>
                      <c:pt idx="5394">
                        <c:v>1.1086204060809</c:v>
                      </c:pt>
                      <c:pt idx="5395">
                        <c:v>1.1257469215220299</c:v>
                      </c:pt>
                      <c:pt idx="5396">
                        <c:v>0.77043747863215795</c:v>
                      </c:pt>
                      <c:pt idx="5397">
                        <c:v>0.16024071142205901</c:v>
                      </c:pt>
                      <c:pt idx="5398">
                        <c:v>-0.50296921690015595</c:v>
                      </c:pt>
                      <c:pt idx="5399">
                        <c:v>-0.99977955866704105</c:v>
                      </c:pt>
                      <c:pt idx="5400">
                        <c:v>-1.16582829590875</c:v>
                      </c:pt>
                      <c:pt idx="5401">
                        <c:v>-0.94618077199690998</c:v>
                      </c:pt>
                      <c:pt idx="5402">
                        <c:v>-0.41350397317788701</c:v>
                      </c:pt>
                      <c:pt idx="5403">
                        <c:v>0.25597421996870501</c:v>
                      </c:pt>
                      <c:pt idx="5404">
                        <c:v>0.84076730130243804</c:v>
                      </c:pt>
                      <c:pt idx="5405">
                        <c:v>1.14740552419731</c:v>
                      </c:pt>
                      <c:pt idx="5406">
                        <c:v>1.0744423750351899</c:v>
                      </c:pt>
                      <c:pt idx="5407">
                        <c:v>0.64601658327827804</c:v>
                      </c:pt>
                      <c:pt idx="5408">
                        <c:v>3.8661961514764899E-3</c:v>
                      </c:pt>
                      <c:pt idx="5409">
                        <c:v>-0.639563262177957</c:v>
                      </c:pt>
                      <c:pt idx="5410">
                        <c:v>-1.07140310661753</c:v>
                      </c:pt>
                      <c:pt idx="5411">
                        <c:v>-1.1487858034129299</c:v>
                      </c:pt>
                      <c:pt idx="5412">
                        <c:v>-0.84611048412005796</c:v>
                      </c:pt>
                      <c:pt idx="5413">
                        <c:v>-0.263512596990087</c:v>
                      </c:pt>
                      <c:pt idx="5414">
                        <c:v>0.40626435740271399</c:v>
                      </c:pt>
                      <c:pt idx="5415">
                        <c:v>0.94163503238021196</c:v>
                      </c:pt>
                      <c:pt idx="5416">
                        <c:v>1.1654803200988999</c:v>
                      </c:pt>
                      <c:pt idx="5417">
                        <c:v>1.0037444690789801</c:v>
                      </c:pt>
                      <c:pt idx="5418">
                        <c:v>0.509935284244874</c:v>
                      </c:pt>
                      <c:pt idx="5419">
                        <c:v>-0.152578102789271</c:v>
                      </c:pt>
                      <c:pt idx="5420">
                        <c:v>-0.76461338426855596</c:v>
                      </c:pt>
                      <c:pt idx="5421">
                        <c:v>-1.12368815297313</c:v>
                      </c:pt>
                      <c:pt idx="5422">
                        <c:v>-1.1110080750804601</c:v>
                      </c:pt>
                      <c:pt idx="5423">
                        <c:v>-0.73076815825292096</c:v>
                      </c:pt>
                      <c:pt idx="5424">
                        <c:v>-0.108764898232632</c:v>
                      </c:pt>
                      <c:pt idx="5425">
                        <c:v>0.54922154622465502</c:v>
                      </c:pt>
                      <c:pt idx="5426">
                        <c:v>1.0255065363020699</c:v>
                      </c:pt>
                      <c:pt idx="5427">
                        <c:v>1.1625185491938399</c:v>
                      </c:pt>
                      <c:pt idx="5428">
                        <c:v>0.91492927944456803</c:v>
                      </c:pt>
                      <c:pt idx="5429">
                        <c:v>0.364649807767566</c:v>
                      </c:pt>
                      <c:pt idx="5430">
                        <c:v>-0.30626841318312997</c:v>
                      </c:pt>
                      <c:pt idx="5431">
                        <c:v>-0.87586246633938503</c:v>
                      </c:pt>
                      <c:pt idx="5432">
                        <c:v>-1.15569096848154</c:v>
                      </c:pt>
                      <c:pt idx="5433">
                        <c:v>-1.05317698746685</c:v>
                      </c:pt>
                      <c:pt idx="5434">
                        <c:v>-0.60223568844622</c:v>
                      </c:pt>
                      <c:pt idx="5435">
                        <c:v>4.7945973998497399E-2</c:v>
                      </c:pt>
                      <c:pt idx="5436">
                        <c:v>0.68226545247197201</c:v>
                      </c:pt>
                      <c:pt idx="5437">
                        <c:v>1.0908679578233</c:v>
                      </c:pt>
                      <c:pt idx="5438">
                        <c:v>1.1385736705498599</c:v>
                      </c:pt>
                      <c:pt idx="5439">
                        <c:v>0.80959989340639305</c:v>
                      </c:pt>
                      <c:pt idx="5440">
                        <c:v>0.21278251269542101</c:v>
                      </c:pt>
                      <c:pt idx="5441">
                        <c:v>-0.45443067147384703</c:v>
                      </c:pt>
                      <c:pt idx="5442">
                        <c:v>-0.97130249615180897</c:v>
                      </c:pt>
                      <c:pt idx="5443">
                        <c:v>-1.16683391201524</c:v>
                      </c:pt>
                      <c:pt idx="5444">
                        <c:v>-0.97633637418901398</c:v>
                      </c:pt>
                      <c:pt idx="5445">
                        <c:v>-0.46283304685294602</c:v>
                      </c:pt>
                      <c:pt idx="5446">
                        <c:v>0.20379143591908699</c:v>
                      </c:pt>
                      <c:pt idx="5447">
                        <c:v>0.80299467392896695</c:v>
                      </c:pt>
                      <c:pt idx="5448">
                        <c:v>1.1365395430799901</c:v>
                      </c:pt>
                      <c:pt idx="5449">
                        <c:v>1.09407788197484</c:v>
                      </c:pt>
                      <c:pt idx="5450">
                        <c:v>0.689657474483656</c:v>
                      </c:pt>
                      <c:pt idx="5451">
                        <c:v>5.7074557711802601E-2</c:v>
                      </c:pt>
                      <c:pt idx="5452">
                        <c:v>-0.59439059377136005</c:v>
                      </c:pt>
                      <c:pt idx="5453">
                        <c:v>-1.04921081007241</c:v>
                      </c:pt>
                      <c:pt idx="5454">
                        <c:v>-1.15691585681808</c:v>
                      </c:pt>
                      <c:pt idx="5455">
                        <c:v>-0.88187318504473</c:v>
                      </c:pt>
                      <c:pt idx="5456">
                        <c:v>-0.31507640893460498</c:v>
                      </c:pt>
                      <c:pt idx="5457">
                        <c:v>0.35595852414102602</c:v>
                      </c:pt>
                      <c:pt idx="5458">
                        <c:v>0.909230084712217</c:v>
                      </c:pt>
                      <c:pt idx="5459">
                        <c:v>1.16169693379038</c:v>
                      </c:pt>
                      <c:pt idx="5460">
                        <c:v>1.02983431897675</c:v>
                      </c:pt>
                      <c:pt idx="5461">
                        <c:v>0.55726694701246304</c:v>
                      </c:pt>
                      <c:pt idx="5462">
                        <c:v>-9.9663575753218797E-2</c:v>
                      </c:pt>
                      <c:pt idx="5463">
                        <c:v>-0.72362194586476802</c:v>
                      </c:pt>
                      <c:pt idx="5464">
                        <c:v>-1.1081811866292799</c:v>
                      </c:pt>
                      <c:pt idx="5465">
                        <c:v>-1.1261158207827</c:v>
                      </c:pt>
                      <c:pt idx="5466">
                        <c:v>-0.77149245199007599</c:v>
                      </c:pt>
                      <c:pt idx="5467">
                        <c:v>-0.161632737257839</c:v>
                      </c:pt>
                      <c:pt idx="5468">
                        <c:v>0.50170066880539199</c:v>
                      </c:pt>
                      <c:pt idx="5469">
                        <c:v>0.99905416783124701</c:v>
                      </c:pt>
                      <c:pt idx="5470">
                        <c:v>1.16588604667115</c:v>
                      </c:pt>
                      <c:pt idx="5471">
                        <c:v>0.94700255841092795</c:v>
                      </c:pt>
                      <c:pt idx="5472">
                        <c:v>0.41481791991808598</c:v>
                      </c:pt>
                      <c:pt idx="5473">
                        <c:v>-0.25460281185999001</c:v>
                      </c:pt>
                      <c:pt idx="5474">
                        <c:v>-0.83979214098795796</c:v>
                      </c:pt>
                      <c:pt idx="5475">
                        <c:v>-1.14714922838532</c:v>
                      </c:pt>
                      <c:pt idx="5476">
                        <c:v>-1.0749897352316</c:v>
                      </c:pt>
                      <c:pt idx="5477">
                        <c:v>-0.64718651382707904</c:v>
                      </c:pt>
                      <c:pt idx="5478">
                        <c:v>-5.2716436247946304E-3</c:v>
                      </c:pt>
                      <c:pt idx="5479">
                        <c:v>0.63838726834020298</c:v>
                      </c:pt>
                      <c:pt idx="5480">
                        <c:v>1.0708456257887899</c:v>
                      </c:pt>
                      <c:pt idx="5481">
                        <c:v>1.1490312695034699</c:v>
                      </c:pt>
                      <c:pt idx="5482">
                        <c:v>0.84707768847017195</c:v>
                      </c:pt>
                      <c:pt idx="5483">
                        <c:v>0.26488155499919103</c:v>
                      </c:pt>
                      <c:pt idx="5484">
                        <c:v>-0.40494654431980598</c:v>
                      </c:pt>
                      <c:pt idx="5485">
                        <c:v>-0.94080434230085597</c:v>
                      </c:pt>
                      <c:pt idx="5486">
                        <c:v>-1.16541157398851</c:v>
                      </c:pt>
                      <c:pt idx="5487">
                        <c:v>-1.0044604105249499</c:v>
                      </c:pt>
                      <c:pt idx="5488">
                        <c:v>-0.51119905509247299</c:v>
                      </c:pt>
                      <c:pt idx="5489">
                        <c:v>0.15118460157966099</c:v>
                      </c:pt>
                      <c:pt idx="5490">
                        <c:v>0.76355117102042802</c:v>
                      </c:pt>
                      <c:pt idx="5491">
                        <c:v>1.1233086445115701</c:v>
                      </c:pt>
                      <c:pt idx="5492">
                        <c:v>1.1114368259107199</c:v>
                      </c:pt>
                      <c:pt idx="5493">
                        <c:v>0.73186332279394695</c:v>
                      </c:pt>
                      <c:pt idx="5494">
                        <c:v>0.11016415823317199</c:v>
                      </c:pt>
                      <c:pt idx="5495">
                        <c:v>-0.54798111429459395</c:v>
                      </c:pt>
                      <c:pt idx="5496">
                        <c:v>-1.0248353101621901</c:v>
                      </c:pt>
                      <c:pt idx="5497">
                        <c:v>-1.1626385936314201</c:v>
                      </c:pt>
                      <c:pt idx="5498">
                        <c:v>-0.915800879614036</c:v>
                      </c:pt>
                      <c:pt idx="5499">
                        <c:v>-0.36598460823290102</c:v>
                      </c:pt>
                      <c:pt idx="5500">
                        <c:v>0.30491201051203398</c:v>
                      </c:pt>
                      <c:pt idx="5501">
                        <c:v>0.87493320630831395</c:v>
                      </c:pt>
                      <c:pt idx="5502">
                        <c:v>1.1554962823999599</c:v>
                      </c:pt>
                      <c:pt idx="5503">
                        <c:v>1.0537812842138601</c:v>
                      </c:pt>
                      <c:pt idx="5504">
                        <c:v>0.60343904578905005</c:v>
                      </c:pt>
                      <c:pt idx="5505">
                        <c:v>-4.6541668225758198E-2</c:v>
                      </c:pt>
                      <c:pt idx="5506">
                        <c:v>-0.68112479111542501</c:v>
                      </c:pt>
                      <c:pt idx="5507">
                        <c:v>-1.0903683110514399</c:v>
                      </c:pt>
                      <c:pt idx="5508">
                        <c:v>-1.13888033876969</c:v>
                      </c:pt>
                      <c:pt idx="5509">
                        <c:v>-0.81061142018064603</c:v>
                      </c:pt>
                      <c:pt idx="5510">
                        <c:v>-0.214164250034866</c:v>
                      </c:pt>
                      <c:pt idx="5511">
                        <c:v>0.453135849998685</c:v>
                      </c:pt>
                      <c:pt idx="5512">
                        <c:v>0.97052296219992695</c:v>
                      </c:pt>
                      <c:pt idx="5513">
                        <c:v>1.1668275623384501</c:v>
                      </c:pt>
                      <c:pt idx="5514">
                        <c:v>0.977105309479674</c:v>
                      </c:pt>
                      <c:pt idx="5515">
                        <c:v>0.464122876762396</c:v>
                      </c:pt>
                      <c:pt idx="5516">
                        <c:v>-0.20240743166804601</c:v>
                      </c:pt>
                      <c:pt idx="5517">
                        <c:v>-0.80197437173796504</c:v>
                      </c:pt>
                      <c:pt idx="5518">
                        <c:v>-1.1362204941490599</c:v>
                      </c:pt>
                      <c:pt idx="5519">
                        <c:v>-1.0945656387084099</c:v>
                      </c:pt>
                      <c:pt idx="5520">
                        <c:v>-0.69079067011000705</c:v>
                      </c:pt>
                      <c:pt idx="5521">
                        <c:v>-5.8478291983811402E-2</c:v>
                      </c:pt>
                      <c:pt idx="5522">
                        <c:v>0.59318072462761695</c:v>
                      </c:pt>
                      <c:pt idx="5523">
                        <c:v>1.0485950725514599</c:v>
                      </c:pt>
                      <c:pt idx="5524">
                        <c:v>1.1570979581558201</c:v>
                      </c:pt>
                      <c:pt idx="5525">
                        <c:v>0.88279287982991705</c:v>
                      </c:pt>
                      <c:pt idx="5526">
                        <c:v>0.316429430371443</c:v>
                      </c:pt>
                      <c:pt idx="5527">
                        <c:v>-0.354619802268758</c:v>
                      </c:pt>
                      <c:pt idx="5528">
                        <c:v>-0.90834855783230495</c:v>
                      </c:pt>
                      <c:pt idx="5529">
                        <c:v>-1.16156424143696</c:v>
                      </c:pt>
                      <c:pt idx="5530">
                        <c:v>-1.0304943603627399</c:v>
                      </c:pt>
                      <c:pt idx="5531">
                        <c:v>-0.55850135765343201</c:v>
                      </c:pt>
                      <c:pt idx="5532">
                        <c:v>9.8263181526606597E-2</c:v>
                      </c:pt>
                      <c:pt idx="5533">
                        <c:v>0.72251886682407296</c:v>
                      </c:pt>
                      <c:pt idx="5534">
                        <c:v>1.1077403594150399</c:v>
                      </c:pt>
                      <c:pt idx="5535">
                        <c:v>1.12648308626097</c:v>
                      </c:pt>
                      <c:pt idx="5536">
                        <c:v>0.772546306057451</c:v>
                      </c:pt>
                      <c:pt idx="5537">
                        <c:v>0.163024528594896</c:v>
                      </c:pt>
                      <c:pt idx="5538">
                        <c:v>-0.50043139283725502</c:v>
                      </c:pt>
                      <c:pt idx="5539">
                        <c:v>-0.99832732755563303</c:v>
                      </c:pt>
                      <c:pt idx="5540">
                        <c:v>-1.1659421059520301</c:v>
                      </c:pt>
                      <c:pt idx="5541">
                        <c:v>-0.947822970902226</c:v>
                      </c:pt>
                      <c:pt idx="5542">
                        <c:v>-0.41613126483545099</c:v>
                      </c:pt>
                      <c:pt idx="5543">
                        <c:v>0.25323103437044903</c:v>
                      </c:pt>
                      <c:pt idx="5544">
                        <c:v>0.83881576229255495</c:v>
                      </c:pt>
                      <c:pt idx="5545">
                        <c:v>1.1468912682754899</c:v>
                      </c:pt>
                      <c:pt idx="5546">
                        <c:v>1.07553553581975</c:v>
                      </c:pt>
                      <c:pt idx="5547">
                        <c:v>0.64835550542988996</c:v>
                      </c:pt>
                      <c:pt idx="5548">
                        <c:v>6.6770834499487002E-3</c:v>
                      </c:pt>
                      <c:pt idx="5549">
                        <c:v>-0.637210348322509</c:v>
                      </c:pt>
                      <c:pt idx="5550">
                        <c:v>-1.07028659136432</c:v>
                      </c:pt>
                      <c:pt idx="5551">
                        <c:v>-1.1492750685656099</c:v>
                      </c:pt>
                      <c:pt idx="5552">
                        <c:v>-0.84804366386977104</c:v>
                      </c:pt>
                      <c:pt idx="5553">
                        <c:v>-0.26625012871494502</c:v>
                      </c:pt>
                      <c:pt idx="5554">
                        <c:v>0.40362814373557299</c:v>
                      </c:pt>
                      <c:pt idx="5555">
                        <c:v>0.93997228729122595</c:v>
                      </c:pt>
                      <c:pt idx="5556">
                        <c:v>1.16534113708496</c:v>
                      </c:pt>
                      <c:pt idx="5557">
                        <c:v>1.00517489468766</c:v>
                      </c:pt>
                      <c:pt idx="5558">
                        <c:v>0.512462084286324</c:v>
                      </c:pt>
                      <c:pt idx="5559">
                        <c:v>-0.14979088102961099</c:v>
                      </c:pt>
                      <c:pt idx="5560">
                        <c:v>-0.76248785000306296</c:v>
                      </c:pt>
                      <c:pt idx="5561">
                        <c:v>-1.12292750634016</c:v>
                      </c:pt>
                      <c:pt idx="5562">
                        <c:v>-1.11186396425488</c:v>
                      </c:pt>
                      <c:pt idx="5563">
                        <c:v>-0.73295742553843601</c:v>
                      </c:pt>
                      <c:pt idx="5564">
                        <c:v>-0.111563258406225</c:v>
                      </c:pt>
                      <c:pt idx="5565">
                        <c:v>0.54673988734693102</c:v>
                      </c:pt>
                      <c:pt idx="5566">
                        <c:v>1.0241625971788999</c:v>
                      </c:pt>
                      <c:pt idx="5567">
                        <c:v>1.16275695129893</c:v>
                      </c:pt>
                      <c:pt idx="5568">
                        <c:v>0.91667115112855602</c:v>
                      </c:pt>
                      <c:pt idx="5569">
                        <c:v>0.36731887772335797</c:v>
                      </c:pt>
                      <c:pt idx="5570">
                        <c:v>-0.30355516547091999</c:v>
                      </c:pt>
                      <c:pt idx="5571">
                        <c:v>-0.874002676913608</c:v>
                      </c:pt>
                      <c:pt idx="5572">
                        <c:v>-1.1552999199104499</c:v>
                      </c:pt>
                      <c:pt idx="5573">
                        <c:v>-1.0543840521223</c:v>
                      </c:pt>
                      <c:pt idx="5574">
                        <c:v>-0.60464152765524304</c:v>
                      </c:pt>
                      <c:pt idx="5575">
                        <c:v>4.5137294929806102E-2</c:v>
                      </c:pt>
                      <c:pt idx="5576">
                        <c:v>0.67998314157482598</c:v>
                      </c:pt>
                      <c:pt idx="5577">
                        <c:v>1.0898670823601</c:v>
                      </c:pt>
                      <c:pt idx="5578">
                        <c:v>1.1391853546883099</c:v>
                      </c:pt>
                      <c:pt idx="5579">
                        <c:v>0.811621770909703</c:v>
                      </c:pt>
                      <c:pt idx="5580">
                        <c:v>0.21554567666171501</c:v>
                      </c:pt>
                      <c:pt idx="5581">
                        <c:v>-0.451840371108574</c:v>
                      </c:pt>
                      <c:pt idx="5582">
                        <c:v>-0.96974202020164002</c:v>
                      </c:pt>
                      <c:pt idx="5583">
                        <c:v>-1.16681951981417</c:v>
                      </c:pt>
                      <c:pt idx="5584">
                        <c:v>-0.97787282717418</c:v>
                      </c:pt>
                      <c:pt idx="5585">
                        <c:v>-0.46541203331678699</c:v>
                      </c:pt>
                      <c:pt idx="5586">
                        <c:v>0.20102313376186601</c:v>
                      </c:pt>
                      <c:pt idx="5587">
                        <c:v>0.80095290603288405</c:v>
                      </c:pt>
                      <c:pt idx="5588">
                        <c:v>1.13589979677575</c:v>
                      </c:pt>
                      <c:pt idx="5589">
                        <c:v>1.09505180743297</c:v>
                      </c:pt>
                      <c:pt idx="5590">
                        <c:v>0.69192286352893195</c:v>
                      </c:pt>
                      <c:pt idx="5591">
                        <c:v>5.9881941414809702E-2</c:v>
                      </c:pt>
                      <c:pt idx="5592">
                        <c:v>-0.59196999489013302</c:v>
                      </c:pt>
                      <c:pt idx="5593">
                        <c:v>-1.04797781371615</c:v>
                      </c:pt>
                      <c:pt idx="5594">
                        <c:v>-1.1572783807619</c:v>
                      </c:pt>
                      <c:pt idx="5595">
                        <c:v>-0.88371129384890601</c:v>
                      </c:pt>
                      <c:pt idx="5596">
                        <c:v>-0.31778199272916102</c:v>
                      </c:pt>
                      <c:pt idx="5597">
                        <c:v>0.35328056591031498</c:v>
                      </c:pt>
                      <c:pt idx="5598">
                        <c:v>0.90746571310936297</c:v>
                      </c:pt>
                      <c:pt idx="5599">
                        <c:v>1.1614298638721401</c:v>
                      </c:pt>
                      <c:pt idx="5600">
                        <c:v>1.0311529066951</c:v>
                      </c:pt>
                      <c:pt idx="5601">
                        <c:v>0.55973495801390305</c:v>
                      </c:pt>
                      <c:pt idx="5602">
                        <c:v>-9.6862644738586995E-2</c:v>
                      </c:pt>
                      <c:pt idx="5603">
                        <c:v>-0.72141473954430302</c:v>
                      </c:pt>
                      <c:pt idx="5604">
                        <c:v>-1.1072979250777399</c:v>
                      </c:pt>
                      <c:pt idx="5605">
                        <c:v>-1.12684871742401</c:v>
                      </c:pt>
                      <c:pt idx="5606">
                        <c:v>-0.77359903930533902</c:v>
                      </c:pt>
                      <c:pt idx="5607">
                        <c:v>-0.16441608341400399</c:v>
                      </c:pt>
                      <c:pt idx="5608">
                        <c:v>0.49916139083722499</c:v>
                      </c:pt>
                      <c:pt idx="5609">
                        <c:v>0.99759903889470503</c:v>
                      </c:pt>
                      <c:pt idx="5610">
                        <c:v>1.1659964736700601</c:v>
                      </c:pt>
                      <c:pt idx="5611">
                        <c:v>0.94864200828054002</c:v>
                      </c:pt>
                      <c:pt idx="5612">
                        <c:v>0.41744400602505899</c:v>
                      </c:pt>
                      <c:pt idx="5613">
                        <c:v>-0.25185888948975499</c:v>
                      </c:pt>
                      <c:pt idx="5614">
                        <c:v>-0.83783816663350796</c:v>
                      </c:pt>
                      <c:pt idx="5615">
                        <c:v>-1.1466316442420099</c:v>
                      </c:pt>
                      <c:pt idx="5616">
                        <c:v>-1.0760797760079901</c:v>
                      </c:pt>
                      <c:pt idx="5617">
                        <c:v>-0.64952355639072401</c:v>
                      </c:pt>
                      <c:pt idx="5618">
                        <c:v>-8.0825135879096597E-3</c:v>
                      </c:pt>
                      <c:pt idx="5619">
                        <c:v>0.63603250383236698</c:v>
                      </c:pt>
                      <c:pt idx="5620">
                        <c:v>1.0697260041551699</c:v>
                      </c:pt>
                      <c:pt idx="5621">
                        <c:v>1.14951720024563</c:v>
                      </c:pt>
                      <c:pt idx="5622">
                        <c:v>0.84900840891740703</c:v>
                      </c:pt>
                      <c:pt idx="5623">
                        <c:v>0.26761831615180498</c:v>
                      </c:pt>
                      <c:pt idx="5624">
                        <c:v>-0.40230915756276697</c:v>
                      </c:pt>
                      <c:pt idx="5625">
                        <c:v>-0.93913886855847895</c:v>
                      </c:pt>
                      <c:pt idx="5626">
                        <c:v>-1.1652690094904601</c:v>
                      </c:pt>
                      <c:pt idx="5627">
                        <c:v>-1.00588792053053</c:v>
                      </c:pt>
                      <c:pt idx="5628">
                        <c:v>-0.51372436999401105</c:v>
                      </c:pt>
                      <c:pt idx="5629">
                        <c:v>0.14839694316061899</c:v>
                      </c:pt>
                      <c:pt idx="5630">
                        <c:v>0.76142342275873798</c:v>
                      </c:pt>
                      <c:pt idx="5631">
                        <c:v>1.1225447390121399</c:v>
                      </c:pt>
                      <c:pt idx="5632">
                        <c:v>1.1122894894934101</c:v>
                      </c:pt>
                      <c:pt idx="5633">
                        <c:v>0.73405046489946102</c:v>
                      </c:pt>
                      <c:pt idx="5634">
                        <c:v>0.11296219672195799</c:v>
                      </c:pt>
                      <c:pt idx="5635">
                        <c:v>-0.54549786718245297</c:v>
                      </c:pt>
                      <c:pt idx="5636">
                        <c:v>-1.0234883983281799</c:v>
                      </c:pt>
                      <c:pt idx="5637">
                        <c:v>-1.1628736220246501</c:v>
                      </c:pt>
                      <c:pt idx="5638">
                        <c:v>-0.91754009272552695</c:v>
                      </c:pt>
                      <c:pt idx="5639">
                        <c:v>-0.36865261430316199</c:v>
                      </c:pt>
                      <c:pt idx="5640">
                        <c:v>0.30219788002831599</c:v>
                      </c:pt>
                      <c:pt idx="5641">
                        <c:v>0.87307087950529005</c:v>
                      </c:pt>
                      <c:pt idx="5642">
                        <c:v>1.1551018812979099</c:v>
                      </c:pt>
                      <c:pt idx="5643">
                        <c:v>1.05498529031764</c:v>
                      </c:pt>
                      <c:pt idx="5644">
                        <c:v>0.60584313230022502</c:v>
                      </c:pt>
                      <c:pt idx="5645">
                        <c:v>-4.3732856148122799E-2</c:v>
                      </c:pt>
                      <c:pt idx="5646">
                        <c:v>-0.67884050550606201</c:v>
                      </c:pt>
                      <c:pt idx="5647">
                        <c:v>-1.08936427247627</c:v>
                      </c:pt>
                      <c:pt idx="5648">
                        <c:v>-1.13948871786298</c:v>
                      </c:pt>
                      <c:pt idx="5649">
                        <c:v>-0.81263094412811798</c:v>
                      </c:pt>
                      <c:pt idx="5650">
                        <c:v>-0.21692679057229999</c:v>
                      </c:pt>
                      <c:pt idx="5651">
                        <c:v>0.45054423668300903</c:v>
                      </c:pt>
                      <c:pt idx="5652">
                        <c:v>0.96895967128994798</c:v>
                      </c:pt>
                      <c:pt idx="5653">
                        <c:v>1.1668097844540799</c:v>
                      </c:pt>
                      <c:pt idx="5654">
                        <c:v>0.97863892615901005</c:v>
                      </c:pt>
                      <c:pt idx="5655">
                        <c:v>0.46670051464579299</c:v>
                      </c:pt>
                      <c:pt idx="5656">
                        <c:v>-0.19963854420890101</c:v>
                      </c:pt>
                      <c:pt idx="5657">
                        <c:v>-0.79993027829567898</c:v>
                      </c:pt>
                      <c:pt idx="5658">
                        <c:v>-1.1355774514253301</c:v>
                      </c:pt>
                      <c:pt idx="5659">
                        <c:v>-1.0955363874431701</c:v>
                      </c:pt>
                      <c:pt idx="5660">
                        <c:v>-0.69305405309783197</c:v>
                      </c:pt>
                      <c:pt idx="5661">
                        <c:v>-6.1285503968366101E-2</c:v>
                      </c:pt>
                      <c:pt idx="5662">
                        <c:v>0.59075840631544896</c:v>
                      </c:pt>
                      <c:pt idx="5663">
                        <c:v>1.0473590344620001</c:v>
                      </c:pt>
                      <c:pt idx="5664">
                        <c:v>1.1574571243746301</c:v>
                      </c:pt>
                      <c:pt idx="5665">
                        <c:v>0.88462842576855805</c:v>
                      </c:pt>
                      <c:pt idx="5666">
                        <c:v>0.319134094044426</c:v>
                      </c:pt>
                      <c:pt idx="5667">
                        <c:v>-0.35194081700817098</c:v>
                      </c:pt>
                      <c:pt idx="5668">
                        <c:v>-0.90658155182423195</c:v>
                      </c:pt>
                      <c:pt idx="5669">
                        <c:v>-1.16129380129089</c:v>
                      </c:pt>
                      <c:pt idx="5670">
                        <c:v>-1.0318099570184101</c:v>
                      </c:pt>
                      <c:pt idx="5671">
                        <c:v>-0.56096774630415402</c:v>
                      </c:pt>
                      <c:pt idx="5672">
                        <c:v>9.54619674210756E-2</c:v>
                      </c:pt>
                      <c:pt idx="5673">
                        <c:v>0.72030956562733806</c:v>
                      </c:pt>
                      <c:pt idx="5674">
                        <c:v>1.1068538842592699</c:v>
                      </c:pt>
                      <c:pt idx="5675">
                        <c:v>1.1272127137413499</c:v>
                      </c:pt>
                      <c:pt idx="5676">
                        <c:v>0.77465065020642099</c:v>
                      </c:pt>
                      <c:pt idx="5677">
                        <c:v>0.165807399696277</c:v>
                      </c:pt>
                      <c:pt idx="5678">
                        <c:v>-0.49789066464783599</c:v>
                      </c:pt>
                      <c:pt idx="5679">
                        <c:v>-0.99686930290507503</c:v>
                      </c:pt>
                      <c:pt idx="5680">
                        <c:v>-1.1660491497463501</c:v>
                      </c:pt>
                      <c:pt idx="5681">
                        <c:v>-0.94945966935791004</c:v>
                      </c:pt>
                      <c:pt idx="5682">
                        <c:v>-0.41875614158137803</c:v>
                      </c:pt>
                      <c:pt idx="5683">
                        <c:v>0.25048637920966799</c:v>
                      </c:pt>
                      <c:pt idx="5684">
                        <c:v>0.836859355428756</c:v>
                      </c:pt>
                      <c:pt idx="5685">
                        <c:v>1.14637035666151</c:v>
                      </c:pt>
                      <c:pt idx="5686">
                        <c:v>1.07662245500673</c:v>
                      </c:pt>
                      <c:pt idx="5687">
                        <c:v>0.65069066501495798</c:v>
                      </c:pt>
                      <c:pt idx="5688">
                        <c:v>9.4879319996625505E-3</c:v>
                      </c:pt>
                      <c:pt idx="5689">
                        <c:v>-0.634853736578606</c:v>
                      </c:pt>
                      <c:pt idx="5690">
                        <c:v>-1.06916386497465</c:v>
                      </c:pt>
                      <c:pt idx="5691">
                        <c:v>-1.14975766419225</c:v>
                      </c:pt>
                      <c:pt idx="5692">
                        <c:v>-0.849971922213417</c:v>
                      </c:pt>
                      <c:pt idx="5693">
                        <c:v>-0.268986115324788</c:v>
                      </c:pt>
                      <c:pt idx="5694">
                        <c:v>0.40098958771498899</c:v>
                      </c:pt>
                      <c:pt idx="5695">
                        <c:v>0.93830408731174897</c:v>
                      </c:pt>
                      <c:pt idx="5696">
                        <c:v>1.1651951913096401</c:v>
                      </c:pt>
                      <c:pt idx="5697">
                        <c:v>1.00659948701908</c:v>
                      </c:pt>
                      <c:pt idx="5698">
                        <c:v>0.51498591038466901</c:v>
                      </c:pt>
                      <c:pt idx="5699">
                        <c:v>-0.14700278999608099</c:v>
                      </c:pt>
                      <c:pt idx="5700">
                        <c:v>-0.76035789083254002</c:v>
                      </c:pt>
                      <c:pt idx="5701">
                        <c:v>-1.1221603430826901</c:v>
                      </c:pt>
                      <c:pt idx="5702">
                        <c:v>-1.1127134010089399</c:v>
                      </c:pt>
                      <c:pt idx="5703">
                        <c:v>-0.73514243929123002</c:v>
                      </c:pt>
                      <c:pt idx="5704">
                        <c:v>-0.11436097115077599</c:v>
                      </c:pt>
                      <c:pt idx="5705">
                        <c:v>0.54425505560309795</c:v>
                      </c:pt>
                      <c:pt idx="5706">
                        <c:v>1.02281271458815</c:v>
                      </c:pt>
                      <c:pt idx="5707">
                        <c:v>1.1629886056393099</c:v>
                      </c:pt>
                      <c:pt idx="5708">
                        <c:v>0.91840770314428</c:v>
                      </c:pt>
                      <c:pt idx="5709">
                        <c:v>0.36998581603731301</c:v>
                      </c:pt>
                      <c:pt idx="5710">
                        <c:v>-0.300840156153387</c:v>
                      </c:pt>
                      <c:pt idx="5711">
                        <c:v>-0.87213781543522395</c:v>
                      </c:pt>
                      <c:pt idx="5712">
                        <c:v>-1.15490216684964</c:v>
                      </c:pt>
                      <c:pt idx="5713">
                        <c:v>-1.05558499792762</c:v>
                      </c:pt>
                      <c:pt idx="5714">
                        <c:v>-0.60704385798069205</c:v>
                      </c:pt>
                      <c:pt idx="5715">
                        <c:v>4.2328353917754698E-2</c:v>
                      </c:pt>
                      <c:pt idx="5716">
                        <c:v>0.67769688456774702</c:v>
                      </c:pt>
                      <c:pt idx="5717">
                        <c:v>1.0888598821298301</c:v>
                      </c:pt>
                      <c:pt idx="5718">
                        <c:v>1.1397904278537001</c:v>
                      </c:pt>
                      <c:pt idx="5719">
                        <c:v>0.81363893837177104</c:v>
                      </c:pt>
                      <c:pt idx="5720">
                        <c:v>0.218307589762884</c:v>
                      </c:pt>
                      <c:pt idx="5721">
                        <c:v>-0.44924744860243898</c:v>
                      </c:pt>
                      <c:pt idx="5722">
                        <c:v>-0.96817591659989299</c:v>
                      </c:pt>
                      <c:pt idx="5723">
                        <c:v>-1.1667983562723001</c:v>
                      </c:pt>
                      <c:pt idx="5724">
                        <c:v>-0.97940360532269599</c:v>
                      </c:pt>
                      <c:pt idx="5725">
                        <c:v>-0.46798831888006998</c:v>
                      </c:pt>
                      <c:pt idx="5726">
                        <c:v>0.19825366501793201</c:v>
                      </c:pt>
                      <c:pt idx="5727">
                        <c:v>0.79890649000998903</c:v>
                      </c:pt>
                      <c:pt idx="5728">
                        <c:v>1.1352534585654701</c:v>
                      </c:pt>
                      <c:pt idx="5729">
                        <c:v>1.0960193780359799</c:v>
                      </c:pt>
                      <c:pt idx="5730">
                        <c:v>0.69418423717556299</c:v>
                      </c:pt>
                      <c:pt idx="5731">
                        <c:v>6.26889776081751E-2</c:v>
                      </c:pt>
                      <c:pt idx="5732">
                        <c:v>-0.58954596066089604</c:v>
                      </c:pt>
                      <c:pt idx="5733">
                        <c:v>-1.0467387356865201</c:v>
                      </c:pt>
                      <c:pt idx="5734">
                        <c:v>-1.15763418873455</c:v>
                      </c:pt>
                      <c:pt idx="5735">
                        <c:v>-0.88554427425863402</c:v>
                      </c:pt>
                      <c:pt idx="5736">
                        <c:v>-0.320485732356102</c:v>
                      </c:pt>
                      <c:pt idx="5737">
                        <c:v>0.35060055750605001</c:v>
                      </c:pt>
                      <c:pt idx="5738">
                        <c:v>0.905696075259666</c:v>
                      </c:pt>
                      <c:pt idx="5739">
                        <c:v>1.1611560538906001</c:v>
                      </c:pt>
                      <c:pt idx="5740">
                        <c:v>1.0324655103794</c:v>
                      </c:pt>
                      <c:pt idx="5741">
                        <c:v>0.56219972073564195</c:v>
                      </c:pt>
                      <c:pt idx="5742">
                        <c:v>-9.4061151606191898E-2</c:v>
                      </c:pt>
                      <c:pt idx="5743">
                        <c:v>-0.71920334667657904</c:v>
                      </c:pt>
                      <c:pt idx="5744">
                        <c:v>-1.10640823760386</c:v>
                      </c:pt>
                      <c:pt idx="5745">
                        <c:v>-1.12757507468491</c:v>
                      </c:pt>
                      <c:pt idx="5746">
                        <c:v>-0.77570113723501</c:v>
                      </c:pt>
                      <c:pt idx="5747">
                        <c:v>-0.16719847542317701</c:v>
                      </c:pt>
                      <c:pt idx="5748">
                        <c:v>0.49661921611267401</c:v>
                      </c:pt>
                      <c:pt idx="5749">
                        <c:v>0.99613812064517604</c:v>
                      </c:pt>
                      <c:pt idx="5750">
                        <c:v>1.1661001341045101</c:v>
                      </c:pt>
                      <c:pt idx="5751">
                        <c:v>0.95027595294744505</c:v>
                      </c:pt>
                      <c:pt idx="5752">
                        <c:v>0.42006766960124298</c:v>
                      </c:pt>
                      <c:pt idx="5753">
                        <c:v>-0.24911350552092401</c:v>
                      </c:pt>
                      <c:pt idx="5754">
                        <c:v>-0.83587933009837001</c:v>
                      </c:pt>
                      <c:pt idx="5755">
                        <c:v>-1.1461074059131</c:v>
                      </c:pt>
                      <c:pt idx="5756">
                        <c:v>-1.0771635720286401</c:v>
                      </c:pt>
                      <c:pt idx="5757">
                        <c:v>-0.651856829609337</c:v>
                      </c:pt>
                      <c:pt idx="5758">
                        <c:v>-1.08933366462094E-2</c:v>
                      </c:pt>
                      <c:pt idx="5759">
                        <c:v>0.63367404827139695</c:v>
                      </c:pt>
                      <c:pt idx="5760">
                        <c:v>1.06860017463832</c:v>
                      </c:pt>
                      <c:pt idx="5761">
                        <c:v>1.1499964600566099</c:v>
                      </c:pt>
                      <c:pt idx="5762">
                        <c:v>0.85093420235992301</c:v>
                      </c:pt>
                      <c:pt idx="5763">
                        <c:v>0.27035352424947401</c:v>
                      </c:pt>
                      <c:pt idx="5764">
                        <c:v>-0.39966943610668698</c:v>
                      </c:pt>
                      <c:pt idx="5765">
                        <c:v>-0.93746794476214601</c:v>
                      </c:pt>
                      <c:pt idx="5766">
                        <c:v>-1.16511968264957</c:v>
                      </c:pt>
                      <c:pt idx="5767">
                        <c:v>-1.0073095931212399</c:v>
                      </c:pt>
                      <c:pt idx="5768">
                        <c:v>-0.51624670362708902</c:v>
                      </c:pt>
                      <c:pt idx="5769">
                        <c:v>0.14560842355812401</c:v>
                      </c:pt>
                      <c:pt idx="5770">
                        <c:v>0.75929125576995604</c:v>
                      </c:pt>
                      <c:pt idx="5771">
                        <c:v>1.12177431910949</c:v>
                      </c:pt>
                      <c:pt idx="5772">
                        <c:v>1.11313569818647</c:v>
                      </c:pt>
                      <c:pt idx="5773">
                        <c:v>0.73623334712949295</c:v>
                      </c:pt>
                      <c:pt idx="5774">
                        <c:v>0.115759579663319</c:v>
                      </c:pt>
                      <c:pt idx="5775">
                        <c:v>-0.54301145441195298</c:v>
                      </c:pt>
                      <c:pt idx="5776">
                        <c:v>-1.02213554693912</c:v>
                      </c:pt>
                      <c:pt idx="5777">
                        <c:v>-1.16310190197609</c:v>
                      </c:pt>
                      <c:pt idx="5778">
                        <c:v>-0.91927398112607295</c:v>
                      </c:pt>
                      <c:pt idx="5779">
                        <c:v>-0.37131848099158499</c:v>
                      </c:pt>
                      <c:pt idx="5780">
                        <c:v>0.29948199581593599</c:v>
                      </c:pt>
                      <c:pt idx="5781">
                        <c:v>0.87120348605710796</c:v>
                      </c:pt>
                      <c:pt idx="5782">
                        <c:v>1.1547007768553901</c:v>
                      </c:pt>
                      <c:pt idx="5783">
                        <c:v>1.0561831740821701</c:v>
                      </c:pt>
                      <c:pt idx="5784">
                        <c:v>0.60824370295507002</c:v>
                      </c:pt>
                      <c:pt idx="5785">
                        <c:v>-4.09237902774311E-2</c:v>
                      </c:pt>
                      <c:pt idx="5786">
                        <c:v>-0.67655228041862903</c:v>
                      </c:pt>
                      <c:pt idx="5787">
                        <c:v>-1.08835391205235</c:v>
                      </c:pt>
                      <c:pt idx="5788">
                        <c:v>-1.14009048422273</c:v>
                      </c:pt>
                      <c:pt idx="5789">
                        <c:v>-0.81464575217825097</c:v>
                      </c:pt>
                      <c:pt idx="5790">
                        <c:v>-0.21968807223018699</c:v>
                      </c:pt>
                      <c:pt idx="5791">
                        <c:v>0.44795000874825802</c:v>
                      </c:pt>
                      <c:pt idx="5792">
                        <c:v>0.96739075726855595</c:v>
                      </c:pt>
                      <c:pt idx="5793">
                        <c:v>1.16678523528541</c:v>
                      </c:pt>
                      <c:pt idx="5794">
                        <c:v>0.98016686355583404</c:v>
                      </c:pt>
                      <c:pt idx="5795">
                        <c:v>0.46927544415125699</c:v>
                      </c:pt>
                      <c:pt idx="5796">
                        <c:v>-0.19686849819815699</c:v>
                      </c:pt>
                      <c:pt idx="5797">
                        <c:v>-0.79788154266114097</c:v>
                      </c:pt>
                      <c:pt idx="5798">
                        <c:v>-1.13492781866621</c:v>
                      </c:pt>
                      <c:pt idx="5799">
                        <c:v>-1.09650077851068</c:v>
                      </c:pt>
                      <c:pt idx="5800">
                        <c:v>-0.69531341412244096</c:v>
                      </c:pt>
                      <c:pt idx="5801">
                        <c:v>-6.4092360298590001E-2</c:v>
                      </c:pt>
                      <c:pt idx="5802">
                        <c:v>0.58833265968641901</c:v>
                      </c:pt>
                      <c:pt idx="5803">
                        <c:v>1.0461169182901</c:v>
                      </c:pt>
                      <c:pt idx="5804">
                        <c:v>1.1578095735848499</c:v>
                      </c:pt>
                      <c:pt idx="5805">
                        <c:v>0.88645883799040903</c:v>
                      </c:pt>
                      <c:pt idx="5806">
                        <c:v>0.32183690570321799</c:v>
                      </c:pt>
                      <c:pt idx="5807">
                        <c:v>-0.349259789348417</c:v>
                      </c:pt>
                      <c:pt idx="5808">
                        <c:v>-0.90480928470032396</c:v>
                      </c:pt>
                      <c:pt idx="5809">
                        <c:v>-1.16101662187112</c:v>
                      </c:pt>
                      <c:pt idx="5810">
                        <c:v>-1.03311956582699</c:v>
                      </c:pt>
                      <c:pt idx="5811">
                        <c:v>-0.56343087952100301</c:v>
                      </c:pt>
                      <c:pt idx="5812">
                        <c:v>9.2660199326256396E-2</c:v>
                      </c:pt>
                      <c:pt idx="5813">
                        <c:v>0.71809608429694005</c:v>
                      </c:pt>
                      <c:pt idx="5814">
                        <c:v>1.1059609857580499</c:v>
                      </c:pt>
                      <c:pt idx="5815">
                        <c:v>1.1279357997289801</c:v>
                      </c:pt>
                      <c:pt idx="5816">
                        <c:v>0.77675049886704395</c:v>
                      </c:pt>
                      <c:pt idx="5817">
                        <c:v>0.168589308576515</c:v>
                      </c:pt>
                      <c:pt idx="5818">
                        <c:v>-0.49534704707589</c:v>
                      </c:pt>
                      <c:pt idx="5819">
                        <c:v>-0.99540549317636695</c:v>
                      </c:pt>
                      <c:pt idx="5820">
                        <c:v>-1.1661494266705399</c:v>
                      </c:pt>
                      <c:pt idx="5821">
                        <c:v>-0.95109085786518099</c:v>
                      </c:pt>
                      <c:pt idx="5822">
                        <c:v>-0.42137858818187302</c:v>
                      </c:pt>
                      <c:pt idx="5823">
                        <c:v>0.247740270415307</c:v>
                      </c:pt>
                      <c:pt idx="5824">
                        <c:v>0.83489809206418397</c:v>
                      </c:pt>
                      <c:pt idx="5825">
                        <c:v>1.1458427923782599</c:v>
                      </c:pt>
                      <c:pt idx="5826">
                        <c:v>1.0777031262886601</c:v>
                      </c:pt>
                      <c:pt idx="5827">
                        <c:v>0.65302204848197498</c:v>
                      </c:pt>
                      <c:pt idx="5828">
                        <c:v>1.22987254885722E-2</c:v>
                      </c:pt>
                      <c:pt idx="5829">
                        <c:v>-0.63249344062224599</c:v>
                      </c:pt>
                      <c:pt idx="5830">
                        <c:v>-1.0680349339639701</c:v>
                      </c:pt>
                      <c:pt idx="5831">
                        <c:v>-1.15023358749224</c:v>
                      </c:pt>
                      <c:pt idx="5832">
                        <c:v>-0.85189524796083704</c:v>
                      </c:pt>
                      <c:pt idx="5833">
                        <c:v>-0.27172054094201098</c:v>
                      </c:pt>
                      <c:pt idx="5834">
                        <c:v>0.39834870465315197</c:v>
                      </c:pt>
                      <c:pt idx="5835">
                        <c:v>0.93663044212243995</c:v>
                      </c:pt>
                      <c:pt idx="5836">
                        <c:v>1.1650424836198601</c:v>
                      </c:pt>
                      <c:pt idx="5837">
                        <c:v>1.0080182378062399</c:v>
                      </c:pt>
                      <c:pt idx="5838">
                        <c:v>0.51750674789257201</c:v>
                      </c:pt>
                      <c:pt idx="5839">
                        <c:v>-0.144213845869713</c:v>
                      </c:pt>
                      <c:pt idx="5840">
                        <c:v>-0.75822351911847097</c:v>
                      </c:pt>
                      <c:pt idx="5841">
                        <c:v>-1.1213866676526001</c:v>
                      </c:pt>
                      <c:pt idx="5842">
                        <c:v>-1.1135563804133199</c:v>
                      </c:pt>
                      <c:pt idx="5843">
                        <c:v>-0.73732318683154596</c:v>
                      </c:pt>
                      <c:pt idx="5844">
                        <c:v>-0.11715802023047001</c:v>
                      </c:pt>
                      <c:pt idx="5845">
                        <c:v>0.54176706541324904</c:v>
                      </c:pt>
                      <c:pt idx="5846">
                        <c:v>1.02145689636353</c:v>
                      </c:pt>
                      <c:pt idx="5847">
                        <c:v>1.1632135108706201</c:v>
                      </c:pt>
                      <c:pt idx="5848">
                        <c:v>0.92013892541410103</c:v>
                      </c:pt>
                      <c:pt idx="5849">
                        <c:v>0.37265060723253102</c:v>
                      </c:pt>
                      <c:pt idx="5850">
                        <c:v>-0.298123400986397</c:v>
                      </c:pt>
                      <c:pt idx="5851">
                        <c:v>-0.87026789272648097</c:v>
                      </c:pt>
                      <c:pt idx="5852">
                        <c:v>-1.1544977116072701</c:v>
                      </c:pt>
                      <c:pt idx="5853">
                        <c:v>-1.05677981791367</c:v>
                      </c:pt>
                      <c:pt idx="5854">
                        <c:v>-0.60944266548170301</c:v>
                      </c:pt>
                      <c:pt idx="5855">
                        <c:v>3.95191672643797E-2</c:v>
                      </c:pt>
                      <c:pt idx="5856">
                        <c:v>0.67540669471931203</c:v>
                      </c:pt>
                      <c:pt idx="5857">
                        <c:v>1.08784636297791</c:v>
                      </c:pt>
                      <c:pt idx="5858">
                        <c:v>1.14038888653476</c:v>
                      </c:pt>
                      <c:pt idx="5859">
                        <c:v>0.81565138408686</c:v>
                      </c:pt>
                      <c:pt idx="5860">
                        <c:v>0.221068235971389</c:v>
                      </c:pt>
                      <c:pt idx="5861">
                        <c:v>-0.44665191900280898</c:v>
                      </c:pt>
                      <c:pt idx="5862">
                        <c:v>-0.96660419443505496</c:v>
                      </c:pt>
                      <c:pt idx="5863">
                        <c:v>-1.1667704215124399</c:v>
                      </c:pt>
                      <c:pt idx="5864">
                        <c:v>-0.98092869975107999</c:v>
                      </c:pt>
                      <c:pt idx="5865">
                        <c:v>-0.47056188859197601</c:v>
                      </c:pt>
                      <c:pt idx="5866">
                        <c:v>0.19548304575919401</c:v>
                      </c:pt>
                      <c:pt idx="5867">
                        <c:v>0.79685543773613898</c:v>
                      </c:pt>
                      <c:pt idx="5868">
                        <c:v>1.1346005321999999</c:v>
                      </c:pt>
                      <c:pt idx="5869">
                        <c:v>1.09698058816902</c:v>
                      </c:pt>
                      <c:pt idx="5870">
                        <c:v>0.69644158230066699</c:v>
                      </c:pt>
                      <c:pt idx="5871">
                        <c:v>6.5495650002506706E-2</c:v>
                      </c:pt>
                      <c:pt idx="5872">
                        <c:v>-0.58711850515183095</c:v>
                      </c:pt>
                      <c:pt idx="5873">
                        <c:v>-1.0454935831746499</c:v>
                      </c:pt>
                      <c:pt idx="5874">
                        <c:v>-1.15798327867108</c:v>
                      </c:pt>
                      <c:pt idx="5875">
                        <c:v>-0.88737211563702401</c:v>
                      </c:pt>
                      <c:pt idx="5876">
                        <c:v>-0.32318761212547398</c:v>
                      </c:pt>
                      <c:pt idx="5877">
                        <c:v>0.34791851448047401</c:v>
                      </c:pt>
                      <c:pt idx="5878">
                        <c:v>0.903921181432772</c:v>
                      </c:pt>
                      <c:pt idx="5879">
                        <c:v>1.1608755054347399</c:v>
                      </c:pt>
                      <c:pt idx="5880">
                        <c:v>1.03377212241227</c:v>
                      </c:pt>
                      <c:pt idx="5881">
                        <c:v>0.56466122087405601</c:v>
                      </c:pt>
                      <c:pt idx="5882">
                        <c:v>-9.1259112613787496E-2</c:v>
                      </c:pt>
                      <c:pt idx="5883">
                        <c:v>-0.71698778009485298</c:v>
                      </c:pt>
                      <c:pt idx="5884">
                        <c:v>-1.10551212937071</c:v>
                      </c:pt>
                      <c:pt idx="5885">
                        <c:v>-1.12829488835019</c:v>
                      </c:pt>
                      <c:pt idx="5886">
                        <c:v>-0.77779873358049301</c:v>
                      </c:pt>
                      <c:pt idx="5887">
                        <c:v>-0.16997989713897799</c:v>
                      </c:pt>
                      <c:pt idx="5888">
                        <c:v>0.49407415938412302</c:v>
                      </c:pt>
                      <c:pt idx="5889">
                        <c:v>0.99467142156127797</c:v>
                      </c:pt>
                      <c:pt idx="5890">
                        <c:v>1.1661970273729201</c:v>
                      </c:pt>
                      <c:pt idx="5891">
                        <c:v>0.95190438292884305</c:v>
                      </c:pt>
                      <c:pt idx="5892">
                        <c:v>0.422688895421372</c:v>
                      </c:pt>
                      <c:pt idx="5893">
                        <c:v>-0.24636667588512001</c:v>
                      </c:pt>
                      <c:pt idx="5894">
                        <c:v>-0.83391564274978802</c:v>
                      </c:pt>
                      <c:pt idx="5895">
                        <c:v>-1.14557651644089</c:v>
                      </c:pt>
                      <c:pt idx="5896">
                        <c:v>-1.07824111700401</c:v>
                      </c:pt>
                      <c:pt idx="5897">
                        <c:v>-0.65418631994235898</c:v>
                      </c:pt>
                      <c:pt idx="5898">
                        <c:v>-1.3704096487796E-2</c:v>
                      </c:pt>
                      <c:pt idx="5899">
                        <c:v>0.631311915343991</c:v>
                      </c:pt>
                      <c:pt idx="5900">
                        <c:v>1.06746814377168</c:v>
                      </c:pt>
                      <c:pt idx="5901">
                        <c:v>1.1504690461551299</c:v>
                      </c:pt>
                      <c:pt idx="5902">
                        <c:v>0.85285505762186398</c:v>
                      </c:pt>
                      <c:pt idx="5903">
                        <c:v>0.27308716341911399</c:v>
                      </c:pt>
                      <c:pt idx="5904">
                        <c:v>-0.39702739527002001</c:v>
                      </c:pt>
                      <c:pt idx="5905">
                        <c:v>-0.93579158060832102</c:v>
                      </c:pt>
                      <c:pt idx="5906">
                        <c:v>-1.1649635943324801</c:v>
                      </c:pt>
                      <c:pt idx="5907">
                        <c:v>-1.0087254200462401</c:v>
                      </c:pt>
                      <c:pt idx="5908">
                        <c:v>-0.51876604135303195</c:v>
                      </c:pt>
                      <c:pt idx="5909">
                        <c:v>0.14281905895411701</c:v>
                      </c:pt>
                      <c:pt idx="5910">
                        <c:v>0.75715468242717099</c:v>
                      </c:pt>
                      <c:pt idx="5911">
                        <c:v>1.12099738927443</c:v>
                      </c:pt>
                      <c:pt idx="5912">
                        <c:v>1.1139754470791601</c:v>
                      </c:pt>
                      <c:pt idx="5913">
                        <c:v>0.73841195681623895</c:v>
                      </c:pt>
                      <c:pt idx="5914">
                        <c:v>0.11855629082335301</c:v>
                      </c:pt>
                      <c:pt idx="5915">
                        <c:v>-0.54052189041235998</c:v>
                      </c:pt>
                      <c:pt idx="5916">
                        <c:v>-1.0207767638459599</c:v>
                      </c:pt>
                      <c:pt idx="5917">
                        <c:v>-1.16332343216098</c:v>
                      </c:pt>
                      <c:pt idx="5918">
                        <c:v>-0.92100253475349103</c:v>
                      </c:pt>
                      <c:pt idx="5919">
                        <c:v>-0.37398219282748801</c:v>
                      </c:pt>
                      <c:pt idx="5920">
                        <c:v>0.29676437363583702</c:v>
                      </c:pt>
                      <c:pt idx="5921">
                        <c:v>0.86933103680035795</c:v>
                      </c:pt>
                      <c:pt idx="5922">
                        <c:v>1.1542929714000401</c:v>
                      </c:pt>
                      <c:pt idx="5923">
                        <c:v>1.0573749285560601</c:v>
                      </c:pt>
                      <c:pt idx="5924">
                        <c:v>0.61064074382157696</c:v>
                      </c:pt>
                      <c:pt idx="5925">
                        <c:v>-3.8114486916444201E-2</c:v>
                      </c:pt>
                      <c:pt idx="5926">
                        <c:v>-0.67426012913182598</c:v>
                      </c:pt>
                      <c:pt idx="5927">
                        <c:v>-1.0873372356428599</c:v>
                      </c:pt>
                      <c:pt idx="5928">
                        <c:v>-1.1406856343568501</c:v>
                      </c:pt>
                      <c:pt idx="5929">
                        <c:v>-0.81665583263861596</c:v>
                      </c:pt>
                      <c:pt idx="5930">
                        <c:v>-0.22244807898413099</c:v>
                      </c:pt>
                      <c:pt idx="5931">
                        <c:v>0.44535318124937501</c:v>
                      </c:pt>
                      <c:pt idx="5932">
                        <c:v>0.965816229240545</c:v>
                      </c:pt>
                      <c:pt idx="5933">
                        <c:v>1.16675391497489</c:v>
                      </c:pt>
                      <c:pt idx="5934">
                        <c:v>0.98168911280315097</c:v>
                      </c:pt>
                      <c:pt idx="5935">
                        <c:v>0.47184765033583997</c:v>
                      </c:pt>
                      <c:pt idx="5936">
                        <c:v>-0.194097309711073</c:v>
                      </c:pt>
                      <c:pt idx="5937">
                        <c:v>-0.79582817672366901</c:v>
                      </c:pt>
                      <c:pt idx="5938">
                        <c:v>-1.13427159964155</c:v>
                      </c:pt>
                      <c:pt idx="5939">
                        <c:v>-1.0974588063145301</c:v>
                      </c:pt>
                      <c:pt idx="5940">
                        <c:v>-0.69756874007263003</c:v>
                      </c:pt>
                      <c:pt idx="5941">
                        <c:v>-6.6898844684545405E-2</c:v>
                      </c:pt>
                      <c:pt idx="5942">
                        <c:v>0.58590349881864401</c:v>
                      </c:pt>
                      <c:pt idx="5943">
                        <c:v>1.04486873124452</c:v>
                      </c:pt>
                      <c:pt idx="5944">
                        <c:v>1.15815530374121</c:v>
                      </c:pt>
                      <c:pt idx="5945">
                        <c:v>0.88828410587348405</c:v>
                      </c:pt>
                      <c:pt idx="5946">
                        <c:v>0.324537849663249</c:v>
                      </c:pt>
                      <c:pt idx="5947">
                        <c:v>-0.34657673484815998</c:v>
                      </c:pt>
                      <c:pt idx="5948">
                        <c:v>-0.90303176674548102</c:v>
                      </c:pt>
                      <c:pt idx="5949">
                        <c:v>-1.16073270478619</c:v>
                      </c:pt>
                      <c:pt idx="5950">
                        <c:v>-1.0344231791884999</c:v>
                      </c:pt>
                      <c:pt idx="5951">
                        <c:v>-0.56589074300980802</c:v>
                      </c:pt>
                      <c:pt idx="5952">
                        <c:v>8.9857893501498795E-2</c:v>
                      </c:pt>
                      <c:pt idx="5953">
                        <c:v>0.71587843567825704</c:v>
                      </c:pt>
                      <c:pt idx="5954">
                        <c:v>1.1050616690930699</c:v>
                      </c:pt>
                      <c:pt idx="5955">
                        <c:v>1.12865234002773</c:v>
                      </c:pt>
                      <c:pt idx="5956">
                        <c:v>0.77884583985377398</c:v>
                      </c:pt>
                      <c:pt idx="5957">
                        <c:v>0.171370239092034</c:v>
                      </c:pt>
                      <c:pt idx="5958">
                        <c:v>-0.49280055488361402</c:v>
                      </c:pt>
                      <c:pt idx="5959">
                        <c:v>-0.99393590686490896</c:v>
                      </c:pt>
                      <c:pt idx="5960">
                        <c:v>-1.1662429361426101</c:v>
                      </c:pt>
                      <c:pt idx="5961">
                        <c:v>-0.95271652695816</c:v>
                      </c:pt>
                      <c:pt idx="5962">
                        <c:v>-0.42399858941872898</c:v>
                      </c:pt>
                      <c:pt idx="5963">
                        <c:v>0.24499272392319199</c:v>
                      </c:pt>
                      <c:pt idx="5964">
                        <c:v>0.832931983580532</c:v>
                      </c:pt>
                      <c:pt idx="5965">
                        <c:v>1.14530857848731</c:v>
                      </c:pt>
                      <c:pt idx="5966">
                        <c:v>1.07877754339415</c:v>
                      </c:pt>
                      <c:pt idx="5967">
                        <c:v>0.65534964230134995</c:v>
                      </c:pt>
                      <c:pt idx="5968">
                        <c:v>1.51094476049514E-2</c:v>
                      </c:pt>
                      <c:pt idx="5969">
                        <c:v>-0.630129474150805</c:v>
                      </c:pt>
                      <c:pt idx="5970">
                        <c:v>-1.0668998048837499</c:v>
                      </c:pt>
                      <c:pt idx="5971">
                        <c:v>-1.1507028357036699</c:v>
                      </c:pt>
                      <c:pt idx="5972">
                        <c:v>-0.85381362995086196</c:v>
                      </c:pt>
                      <c:pt idx="5973">
                        <c:v>-0.27445338969858601</c:v>
                      </c:pt>
                      <c:pt idx="5974">
                        <c:v>0.39570550987525799</c:v>
                      </c:pt>
                      <c:pt idx="5975">
                        <c:v>0.93495136143650404</c:v>
                      </c:pt>
                      <c:pt idx="5976">
                        <c:v>1.1648830149018901</c:v>
                      </c:pt>
                      <c:pt idx="5977">
                        <c:v>1.0094311388152399</c:v>
                      </c:pt>
                      <c:pt idx="5978">
                        <c:v>0.52002458218146896</c:v>
                      </c:pt>
                      <c:pt idx="5979">
                        <c:v>-0.14142406483490899</c:v>
                      </c:pt>
                      <c:pt idx="5980">
                        <c:v>-0.75608474724673702</c:v>
                      </c:pt>
                      <c:pt idx="5981">
                        <c:v>-1.1206064845397401</c:v>
                      </c:pt>
                      <c:pt idx="5982">
                        <c:v>-1.114392897576</c:v>
                      </c:pt>
                      <c:pt idx="5983">
                        <c:v>-0.73949965550396901</c:v>
                      </c:pt>
                      <c:pt idx="5984">
                        <c:v>-0.11995438941334199</c:v>
                      </c:pt>
                      <c:pt idx="5985">
                        <c:v>0.53927593121580097</c:v>
                      </c:pt>
                      <c:pt idx="5986">
                        <c:v>1.0200951503731801</c:v>
                      </c:pt>
                      <c:pt idx="5987">
                        <c:v>1.16343166568768</c:v>
                      </c:pt>
                      <c:pt idx="5988">
                        <c:v>0.92186480789130998</c:v>
                      </c:pt>
                      <c:pt idx="5989">
                        <c:v>0.37531323584507698</c:v>
                      </c:pt>
                      <c:pt idx="5990">
                        <c:v>-0.29540491573543598</c:v>
                      </c:pt>
                      <c:pt idx="5991">
                        <c:v>-0.86839291963864795</c:v>
                      </c:pt>
                      <c:pt idx="5992">
                        <c:v>-1.1540865565306599</c:v>
                      </c:pt>
                      <c:pt idx="5993">
                        <c:v>-1.05796850514616</c:v>
                      </c:pt>
                      <c:pt idx="5994">
                        <c:v>-0.61183793623650296</c:v>
                      </c:pt>
                      <c:pt idx="5995">
                        <c:v>3.6709751271552099E-2</c:v>
                      </c:pt>
                      <c:pt idx="5996">
                        <c:v>0.67311258531962304</c:v>
                      </c:pt>
                      <c:pt idx="5997">
                        <c:v>1.08682653078585</c:v>
                      </c:pt>
                      <c:pt idx="5998">
                        <c:v>1.14098072725848</c:v>
                      </c:pt>
                      <c:pt idx="5999">
                        <c:v>0.817659096376252</c:v>
                      </c:pt>
                      <c:pt idx="6000">
                        <c:v>0.22382759926651999</c:v>
                      </c:pt>
                      <c:pt idx="6001">
                        <c:v>-0.44405379737218098</c:v>
                      </c:pt>
                      <c:pt idx="6002">
                        <c:v>-0.96502686282821504</c:v>
                      </c:pt>
                      <c:pt idx="6003">
                        <c:v>-1.1667357156967</c:v>
                      </c:pt>
                      <c:pt idx="6004">
                        <c:v>-0.982448101608832</c:v>
                      </c:pt>
                      <c:pt idx="6005">
                        <c:v>-0.473132727517448</c:v>
                      </c:pt>
                      <c:pt idx="6006">
                        <c:v>0.19271129206371401</c:v>
                      </c:pt>
                      <c:pt idx="6007">
                        <c:v>0.79479976111370398</c:v>
                      </c:pt>
                      <c:pt idx="6008">
                        <c:v>1.1339410214683201</c:v>
                      </c:pt>
                      <c:pt idx="6009">
                        <c:v>1.0979354322535799</c:v>
                      </c:pt>
                      <c:pt idx="6010">
                        <c:v>0.69869488580346295</c:v>
                      </c:pt>
                      <c:pt idx="6011">
                        <c:v>6.8301942308934396E-2</c:v>
                      </c:pt>
                      <c:pt idx="6012">
                        <c:v>-0.58468764244960403</c:v>
                      </c:pt>
                      <c:pt idx="6013">
                        <c:v>-1.0442423634062501</c:v>
                      </c:pt>
                      <c:pt idx="6014">
                        <c:v>-1.1583256485456801</c:v>
                      </c:pt>
                      <c:pt idx="6015">
                        <c:v>-0.88919480737666301</c:v>
                      </c:pt>
                      <c:pt idx="6016">
                        <c:v>-0.32588761635760199</c:v>
                      </c:pt>
                      <c:pt idx="6017">
                        <c:v>0.34523445239814399</c:v>
                      </c:pt>
                      <c:pt idx="6018">
                        <c:v>0.90214104192882505</c:v>
                      </c:pt>
                      <c:pt idx="6019">
                        <c:v>1.1605882201326501</c:v>
                      </c:pt>
                      <c:pt idx="6020">
                        <c:v>1.03507273521112</c:v>
                      </c:pt>
                      <c:pt idx="6021">
                        <c:v>0.56711944414445403</c:v>
                      </c:pt>
                      <c:pt idx="6022">
                        <c:v>-8.8456544022295705E-2</c:v>
                      </c:pt>
                      <c:pt idx="6023">
                        <c:v>-0.71476805265660304</c:v>
                      </c:pt>
                      <c:pt idx="6024">
                        <c:v>-1.10460960557847</c:v>
                      </c:pt>
                      <c:pt idx="6025">
                        <c:v>-1.1290081542427199</c:v>
                      </c:pt>
                      <c:pt idx="6026">
                        <c:v>-0.77989181616812797</c:v>
                      </c:pt>
                      <c:pt idx="6027">
                        <c:v>-0.17276033241908301</c:v>
                      </c:pt>
                      <c:pt idx="6028">
                        <c:v>0.49152623542212298</c:v>
                      </c:pt>
                      <c:pt idx="6029">
                        <c:v>0.993198950154353</c:v>
                      </c:pt>
                      <c:pt idx="6030">
                        <c:v>1.1662871529129999</c:v>
                      </c:pt>
                      <c:pt idx="6031">
                        <c:v>0.95352728877486304</c:v>
                      </c:pt>
                      <c:pt idx="6032">
                        <c:v>0.42530766827382499</c:v>
                      </c:pt>
                      <c:pt idx="6033">
                        <c:v>-0.243618416522869</c:v>
                      </c:pt>
                      <c:pt idx="6034">
                        <c:v>-0.831947115983521</c:v>
                      </c:pt>
                      <c:pt idx="6035">
                        <c:v>-1.1450389789062501</c:v>
                      </c:pt>
                      <c:pt idx="6036">
                        <c:v>-1.07931240468084</c:v>
                      </c:pt>
                      <c:pt idx="6037">
                        <c:v>-0.65651201387118496</c:v>
                      </c:pt>
                      <c:pt idx="6038">
                        <c:v>-1.65147768011383E-2</c:v>
                      </c:pt>
                      <c:pt idx="6039">
                        <c:v>0.62894611875818796</c:v>
                      </c:pt>
                      <c:pt idx="6040">
                        <c:v>1.0663299181247301</c:v>
                      </c:pt>
                      <c:pt idx="6041">
                        <c:v>1.15093495579876</c:v>
                      </c:pt>
                      <c:pt idx="6042">
                        <c:v>0.85477096355639803</c:v>
                      </c:pt>
                      <c:pt idx="6043">
                        <c:v>0.27581921779725899</c:v>
                      </c:pt>
                      <c:pt idx="6044">
                        <c:v>-0.39438305038617599</c:v>
                      </c:pt>
                      <c:pt idx="6045">
                        <c:v>-0.93410978582599002</c:v>
                      </c:pt>
                      <c:pt idx="6046">
                        <c:v>-1.16480074544498</c:v>
                      </c:pt>
                      <c:pt idx="6047">
                        <c:v>-1.0101353930893899</c:v>
                      </c:pt>
                      <c:pt idx="6048">
                        <c:v>-0.52128236855197896</c:v>
                      </c:pt>
                      <c:pt idx="6049">
                        <c:v>0.140028865535965</c:v>
                      </c:pt>
                      <c:pt idx="6050">
                        <c:v>0.75501371512944404</c:v>
                      </c:pt>
                      <c:pt idx="6051">
                        <c:v>1.1202139540156599</c:v>
                      </c:pt>
                      <c:pt idx="6052">
                        <c:v>1.11480873129821</c:v>
                      </c:pt>
                      <c:pt idx="6053">
                        <c:v>0.74058628131669202</c:v>
                      </c:pt>
                      <c:pt idx="6054">
                        <c:v>0.12135231397205801</c:v>
                      </c:pt>
                      <c:pt idx="6055">
                        <c:v>-0.53802918963122504</c:v>
                      </c:pt>
                      <c:pt idx="6056">
                        <c:v>-1.0194120569340499</c:v>
                      </c:pt>
                      <c:pt idx="6057">
                        <c:v>-1.16353821129372</c:v>
                      </c:pt>
                      <c:pt idx="6058">
                        <c:v>-0.92272574357688597</c:v>
                      </c:pt>
                      <c:pt idx="6059">
                        <c:v>-0.37664373435319998</c:v>
                      </c:pt>
                      <c:pt idx="6060">
                        <c:v>0.29404502925853698</c:v>
                      </c:pt>
                      <c:pt idx="6061">
                        <c:v>0.867453542602029</c:v>
                      </c:pt>
                      <c:pt idx="6062">
                        <c:v>1.15387846729861</c:v>
                      </c:pt>
                      <c:pt idx="6063">
                        <c:v>1.0585605468228201</c:v>
                      </c:pt>
                      <c:pt idx="6064">
                        <c:v>0.61303424098958104</c:v>
                      </c:pt>
                      <c:pt idx="6065">
                        <c:v>-3.53049623677106E-2</c:v>
                      </c:pt>
                      <c:pt idx="6066">
                        <c:v>-0.67196406494757299</c:v>
                      </c:pt>
                      <c:pt idx="6067">
                        <c:v>-1.0863142491478199</c:v>
                      </c:pt>
                      <c:pt idx="6068">
                        <c:v>-1.1412741648115301</c:v>
                      </c:pt>
                      <c:pt idx="6069">
                        <c:v>-0.81866117384422099</c:v>
                      </c:pt>
                      <c:pt idx="6070">
                        <c:v>-0.22520679481713199</c:v>
                      </c:pt>
                      <c:pt idx="6071">
                        <c:v>0.44275376925638898</c:v>
                      </c:pt>
                      <c:pt idx="6072">
                        <c:v>0.964236096343287</c:v>
                      </c:pt>
                      <c:pt idx="6073">
                        <c:v>1.1667158237042901</c:v>
                      </c:pt>
                      <c:pt idx="6074">
                        <c:v>0.98320566506697304</c:v>
                      </c:pt>
                      <c:pt idx="6075">
                        <c:v>0.47441711827288102</c:v>
                      </c:pt>
                      <c:pt idx="6076">
                        <c:v>-0.19132499482901399</c:v>
                      </c:pt>
                      <c:pt idx="6077">
                        <c:v>-0.79377019239906099</c:v>
                      </c:pt>
                      <c:pt idx="6078">
                        <c:v>-1.1336087981598</c:v>
                      </c:pt>
                      <c:pt idx="6079">
                        <c:v>-1.09841046529469</c:v>
                      </c:pt>
                      <c:pt idx="6080">
                        <c:v>-0.69982001785933801</c:v>
                      </c:pt>
                      <c:pt idx="6081">
                        <c:v>-6.9704940840042695E-2</c:v>
                      </c:pt>
                      <c:pt idx="6082">
                        <c:v>0.58347093780868797</c:v>
                      </c:pt>
                      <c:pt idx="6083">
                        <c:v>1.0436144805685801</c:v>
                      </c:pt>
                      <c:pt idx="6084">
                        <c:v>1.1584943128373399</c:v>
                      </c:pt>
                      <c:pt idx="6085">
                        <c:v>0.890104218825303</c:v>
                      </c:pt>
                      <c:pt idx="6086">
                        <c:v>0.32723691025027601</c:v>
                      </c:pt>
                      <c:pt idx="6087">
                        <c:v>-0.34389166907782498</c:v>
                      </c:pt>
                      <c:pt idx="6088">
                        <c:v>-0.90124900827507803</c:v>
                      </c:pt>
                      <c:pt idx="6089">
                        <c:v>-1.1604420516837399</c:v>
                      </c:pt>
                      <c:pt idx="6090">
                        <c:v>-1.03572078953775</c:v>
                      </c:pt>
                      <c:pt idx="6091">
                        <c:v>-0.568347322495378</c:v>
                      </c:pt>
                      <c:pt idx="6092">
                        <c:v>8.70550662087438E-2</c:v>
                      </c:pt>
                      <c:pt idx="6093">
                        <c:v>0.713656632640428</c:v>
                      </c:pt>
                      <c:pt idx="6094">
                        <c:v>1.10415593948311</c:v>
                      </c:pt>
                      <c:pt idx="6095">
                        <c:v>1.1293623304790701</c:v>
                      </c:pt>
                      <c:pt idx="6096">
                        <c:v>0.78093666100604098</c:v>
                      </c:pt>
                      <c:pt idx="6097">
                        <c:v>0.17415017510336001</c:v>
                      </c:pt>
                      <c:pt idx="6098">
                        <c:v>-0.49025120284844997</c:v>
                      </c:pt>
                      <c:pt idx="6099">
                        <c:v>-0.99246055249879594</c:v>
                      </c:pt>
                      <c:pt idx="6100">
                        <c:v>-1.1663296776199401</c:v>
                      </c:pt>
                      <c:pt idx="6101">
                        <c:v>-0.95433666720268895</c:v>
                      </c:pt>
                      <c:pt idx="6102">
                        <c:v>-0.42661613008743199</c:v>
                      </c:pt>
                      <c:pt idx="6103">
                        <c:v>0.24224375567801301</c:v>
                      </c:pt>
                      <c:pt idx="6104">
                        <c:v>0.83096104138761195</c:v>
                      </c:pt>
                      <c:pt idx="6105">
                        <c:v>1.14476771808884</c:v>
                      </c:pt>
                      <c:pt idx="6106">
                        <c:v>1.0798457000880901</c:v>
                      </c:pt>
                      <c:pt idx="6107">
                        <c:v>0.65767343296548197</c:v>
                      </c:pt>
                      <c:pt idx="6108">
                        <c:v>1.79200820374881E-2</c:v>
                      </c:pt>
                      <c:pt idx="6109">
                        <c:v>-0.62776185088251801</c:v>
                      </c:pt>
                      <c:pt idx="6110">
                        <c:v>-1.06575848432121</c:v>
                      </c:pt>
                      <c:pt idx="6111">
                        <c:v>-1.15116540610347</c:v>
                      </c:pt>
                      <c:pt idx="6112">
                        <c:v>-0.85572705704992302</c:v>
                      </c:pt>
                      <c:pt idx="6113">
                        <c:v>-0.27718464573408802</c:v>
                      </c:pt>
                      <c:pt idx="6114">
                        <c:v>0.393060018721414</c:v>
                      </c:pt>
                      <c:pt idx="6115">
                        <c:v>0.93326685499774698</c:v>
                      </c:pt>
                      <c:pt idx="6116">
                        <c:v>1.1647167860811201</c:v>
                      </c:pt>
                      <c:pt idx="6117">
                        <c:v>1.0108381818469501</c:v>
                      </c:pt>
                      <c:pt idx="6118">
                        <c:v>0.52253939863974797</c:v>
                      </c:pt>
                      <c:pt idx="6119">
                        <c:v>-0.13863346308145599</c:v>
                      </c:pt>
                      <c:pt idx="6120">
                        <c:v>-0.75394158762915797</c:v>
                      </c:pt>
                      <c:pt idx="6121">
                        <c:v>-1.11981979827168</c:v>
                      </c:pt>
                      <c:pt idx="6122">
                        <c:v>-1.11522294764247</c:v>
                      </c:pt>
                      <c:pt idx="6123">
                        <c:v>-0.74167183267791603</c:v>
                      </c:pt>
                      <c:pt idx="6124">
                        <c:v>-0.122750062471374</c:v>
                      </c:pt>
                      <c:pt idx="6125">
                        <c:v>0.53678166746741895</c:v>
                      </c:pt>
                      <c:pt idx="6126">
                        <c:v>1.0187274845193801</c:v>
                      </c:pt>
                      <c:pt idx="6127">
                        <c:v>1.1636430688245301</c:v>
                      </c:pt>
                      <c:pt idx="6128">
                        <c:v>0.923585340560512</c:v>
                      </c:pt>
                      <c:pt idx="6129">
                        <c:v>0.37797368642205598</c:v>
                      </c:pt>
                      <c:pt idx="6130">
                        <c:v>-0.29268471617756803</c:v>
                      </c:pt>
                      <c:pt idx="6131">
                        <c:v>-0.86651290705336104</c:v>
                      </c:pt>
                      <c:pt idx="6132">
                        <c:v>-1.15366870400577</c:v>
                      </c:pt>
                      <c:pt idx="6133">
                        <c:v>-1.05915105272707</c:v>
                      </c:pt>
                      <c:pt idx="6134">
                        <c:v>-0.61422965634519799</c:v>
                      </c:pt>
                      <c:pt idx="6135">
                        <c:v>3.3900122243004399E-2</c:v>
                      </c:pt>
                      <c:pt idx="6136">
                        <c:v>0.67081456968196296</c:v>
                      </c:pt>
                      <c:pt idx="6137">
                        <c:v>1.08580039147199</c:v>
                      </c:pt>
                      <c:pt idx="6138">
                        <c:v>1.1415659465902701</c:v>
                      </c:pt>
                      <c:pt idx="6139">
                        <c:v>0.81966206358869798</c:v>
                      </c:pt>
                      <c:pt idx="6140">
                        <c:v>0.22658566363501301</c:v>
                      </c:pt>
                      <c:pt idx="6141">
                        <c:v>-0.44145309878809502</c:v>
                      </c:pt>
                      <c:pt idx="6142">
                        <c:v>-0.96344393093301595</c:v>
                      </c:pt>
                      <c:pt idx="6143">
                        <c:v>-1.1666942390265</c:v>
                      </c:pt>
                      <c:pt idx="6144">
                        <c:v>-0.98396180207877604</c:v>
                      </c:pt>
                      <c:pt idx="6145">
                        <c:v>-0.47570082073775799</c:v>
                      </c:pt>
                      <c:pt idx="6146">
                        <c:v>0.189938420017707</c:v>
                      </c:pt>
                      <c:pt idx="6147">
                        <c:v>0.79273947207305995</c:v>
                      </c:pt>
                      <c:pt idx="6148">
                        <c:v>1.1332749301979701</c:v>
                      </c:pt>
                      <c:pt idx="6149">
                        <c:v>1.0988839047486501</c:v>
                      </c:pt>
                      <c:pt idx="6150">
                        <c:v>0.70094413460790195</c:v>
                      </c:pt>
                      <c:pt idx="6151">
                        <c:v>7.1107838242383106E-2</c:v>
                      </c:pt>
                      <c:pt idx="6152">
                        <c:v>-0.58225338666110704</c:v>
                      </c:pt>
                      <c:pt idx="6153">
                        <c:v>-1.0429850836424499</c:v>
                      </c:pt>
                      <c:pt idx="6154">
                        <c:v>-1.1586612963714999</c:v>
                      </c:pt>
                      <c:pt idx="6155">
                        <c:v>-0.89101233890002096</c:v>
                      </c:pt>
                      <c:pt idx="6156">
                        <c:v>-0.32858572938369901</c:v>
                      </c:pt>
                      <c:pt idx="6157">
                        <c:v>0.34254838683533001</c:v>
                      </c:pt>
                      <c:pt idx="6158">
                        <c:v>0.90035566707841397</c:v>
                      </c:pt>
                      <c:pt idx="6159">
                        <c:v>1.1602941996515199</c:v>
                      </c:pt>
                      <c:pt idx="6160">
                        <c:v>1.03636734122818</c:v>
                      </c:pt>
                      <c:pt idx="6161">
                        <c:v>0.569574376281624</c:v>
                      </c:pt>
                      <c:pt idx="6162">
                        <c:v>-8.5653462095182306E-2</c:v>
                      </c:pt>
                      <c:pt idx="6163">
                        <c:v>-0.71254417724303298</c:v>
                      </c:pt>
                      <c:pt idx="6164">
                        <c:v>-1.1037006714650199</c:v>
                      </c:pt>
                      <c:pt idx="6165">
                        <c:v>-1.1297148682229601</c:v>
                      </c:pt>
                      <c:pt idx="6166">
                        <c:v>-0.78198037285163902</c:v>
                      </c:pt>
                      <c:pt idx="6167">
                        <c:v>-0.175539765128465</c:v>
                      </c:pt>
                      <c:pt idx="6168">
                        <c:v>0.48897545901242601</c:v>
                      </c:pt>
                      <c:pt idx="6169">
                        <c:v>0.99172071496951397</c:v>
                      </c:pt>
                      <c:pt idx="6170">
                        <c:v>1.1663705102017301</c:v>
                      </c:pt>
                      <c:pt idx="6171">
                        <c:v>0.95514466106738305</c:v>
                      </c:pt>
                      <c:pt idx="6172">
                        <c:v>0.42792397296121898</c:v>
                      </c:pt>
                      <c:pt idx="6173">
                        <c:v>-0.24086874338299799</c:v>
                      </c:pt>
                      <c:pt idx="6174">
                        <c:v>-0.82997376122341504</c:v>
                      </c:pt>
                      <c:pt idx="6175">
                        <c:v>-1.14449479642864</c:v>
                      </c:pt>
                      <c:pt idx="6176">
                        <c:v>-1.0803774288421999</c:v>
                      </c:pt>
                      <c:pt idx="6177">
                        <c:v>-0.65883389789923996</c:v>
                      </c:pt>
                      <c:pt idx="6178">
                        <c:v>-1.9325361275697499E-2</c:v>
                      </c:pt>
                      <c:pt idx="6179">
                        <c:v>0.62657667224283897</c:v>
                      </c:pt>
                      <c:pt idx="6180">
                        <c:v>1.0651855043026499</c:v>
                      </c:pt>
                      <c:pt idx="6181">
                        <c:v>1.15139418628354</c:v>
                      </c:pt>
                      <c:pt idx="6182">
                        <c:v>0.85668190904432595</c:v>
                      </c:pt>
                      <c:pt idx="6183">
                        <c:v>0.27854967152809301</c:v>
                      </c:pt>
                      <c:pt idx="6184">
                        <c:v>-0.39173641680044202</c:v>
                      </c:pt>
                      <c:pt idx="6185">
                        <c:v>-0.93242257017470698</c:v>
                      </c:pt>
                      <c:pt idx="6186">
                        <c:v>-1.1646311369321201</c:v>
                      </c:pt>
                      <c:pt idx="6187">
                        <c:v>-1.01153950406829</c:v>
                      </c:pt>
                      <c:pt idx="6188">
                        <c:v>-0.52379567062106402</c:v>
                      </c:pt>
                      <c:pt idx="6189">
                        <c:v>0.13723785949584799</c:v>
                      </c:pt>
                      <c:pt idx="6190">
                        <c:v>0.75286836630133402</c:v>
                      </c:pt>
                      <c:pt idx="6191">
                        <c:v>1.11942401787965</c:v>
                      </c:pt>
                      <c:pt idx="6192">
                        <c:v>1.11563554600785</c:v>
                      </c:pt>
                      <c:pt idx="6193">
                        <c:v>0.74275630801271098</c:v>
                      </c:pt>
                      <c:pt idx="6194">
                        <c:v>0.124147632883422</c:v>
                      </c:pt>
                      <c:pt idx="6195">
                        <c:v>-0.53553336653383299</c:v>
                      </c:pt>
                      <c:pt idx="6196">
                        <c:v>-1.0180414341228601</c:v>
                      </c:pt>
                      <c:pt idx="6197">
                        <c:v>-1.16374623812793</c:v>
                      </c:pt>
                      <c:pt idx="6198">
                        <c:v>-0.92444359759540096</c:v>
                      </c:pt>
                      <c:pt idx="6199">
                        <c:v>-0.37930309012213398</c:v>
                      </c:pt>
                      <c:pt idx="6200">
                        <c:v>0.29132397846608699</c:v>
                      </c:pt>
                      <c:pt idx="6201">
                        <c:v>0.86557101435732997</c:v>
                      </c:pt>
                      <c:pt idx="6202">
                        <c:v>1.15345726695648</c:v>
                      </c:pt>
                      <c:pt idx="6203">
                        <c:v>1.0597400220022299</c:v>
                      </c:pt>
                      <c:pt idx="6204">
                        <c:v>0.61542418056903003</c:v>
                      </c:pt>
                      <c:pt idx="6205">
                        <c:v>-3.2495232935592498E-2</c:v>
                      </c:pt>
                      <c:pt idx="6206">
                        <c:v>-0.66966410119049402</c:v>
                      </c:pt>
                      <c:pt idx="6207">
                        <c:v>-1.08528495850387</c:v>
                      </c:pt>
                      <c:pt idx="6208">
                        <c:v>-1.14185607217139</c:v>
                      </c:pt>
                      <c:pt idx="6209">
                        <c:v>-0.82066176415757996</c:v>
                      </c:pt>
                      <c:pt idx="6210">
                        <c:v>-0.22796420371968401</c:v>
                      </c:pt>
                      <c:pt idx="6211">
                        <c:v>0.44015178785432701</c:v>
                      </c:pt>
                      <c:pt idx="6212">
                        <c:v>0.96265036774638402</c:v>
                      </c:pt>
                      <c:pt idx="6213">
                        <c:v>1.16667096169465</c:v>
                      </c:pt>
                      <c:pt idx="6214">
                        <c:v>0.98471651154665796</c:v>
                      </c:pt>
                      <c:pt idx="6215">
                        <c:v>0.47698383305015501</c:v>
                      </c:pt>
                      <c:pt idx="6216">
                        <c:v>-0.188551569641452</c:v>
                      </c:pt>
                      <c:pt idx="6217">
                        <c:v>-0.791707601631084</c:v>
                      </c:pt>
                      <c:pt idx="6218">
                        <c:v>-1.1329394180672301</c:v>
                      </c:pt>
                      <c:pt idx="6219">
                        <c:v>-1.09935574992861</c:v>
                      </c:pt>
                      <c:pt idx="6220">
                        <c:v>-0.70206723441827101</c:v>
                      </c:pt>
                      <c:pt idx="6221">
                        <c:v>-7.2510632480615303E-2</c:v>
                      </c:pt>
                      <c:pt idx="6222">
                        <c:v>0.58103499077329901</c:v>
                      </c:pt>
                      <c:pt idx="6223">
                        <c:v>1.042354173541</c:v>
                      </c:pt>
                      <c:pt idx="6224">
                        <c:v>1.1588265989058999</c:v>
                      </c:pt>
                      <c:pt idx="6225">
                        <c:v>0.89191916628330503</c:v>
                      </c:pt>
                      <c:pt idx="6226">
                        <c:v>0.32993407180098699</c:v>
                      </c:pt>
                      <c:pt idx="6227">
                        <c:v>-0.34120460761950999</c:v>
                      </c:pt>
                      <c:pt idx="6228">
                        <c:v>-0.89946101963490199</c:v>
                      </c:pt>
                      <c:pt idx="6229">
                        <c:v>-1.16014466425045</c:v>
                      </c:pt>
                      <c:pt idx="6230">
                        <c:v>-1.0370123893446299</c:v>
                      </c:pt>
                      <c:pt idx="6231">
                        <c:v>-0.57080060372204</c:v>
                      </c:pt>
                      <c:pt idx="6232">
                        <c:v>8.4251733714546195E-2</c:v>
                      </c:pt>
                      <c:pt idx="6233">
                        <c:v>0.71143068807796295</c:v>
                      </c:pt>
                      <c:pt idx="6234">
                        <c:v>1.10324380218471</c:v>
                      </c:pt>
                      <c:pt idx="6235">
                        <c:v>1.1300657669629099</c:v>
                      </c:pt>
                      <c:pt idx="6236">
                        <c:v>0.78302295019069201</c:v>
                      </c:pt>
                      <c:pt idx="6237">
                        <c:v>0.17692910047836499</c:v>
                      </c:pt>
                      <c:pt idx="6238">
                        <c:v>-0.48769900576491498</c:v>
                      </c:pt>
                      <c:pt idx="6239">
                        <c:v>-0.99097943863987303</c:v>
                      </c:pt>
                      <c:pt idx="6240">
                        <c:v>-1.1664096505991399</c:v>
                      </c:pt>
                      <c:pt idx="6241">
                        <c:v>-0.95595126919669604</c:v>
                      </c:pt>
                      <c:pt idx="6242">
                        <c:v>-0.42923119499775197</c:v>
                      </c:pt>
                      <c:pt idx="6243">
                        <c:v>0.239493381632709</c:v>
                      </c:pt>
                      <c:pt idx="6244">
                        <c:v>0.82898527692328605</c:v>
                      </c:pt>
                      <c:pt idx="6245">
                        <c:v>1.1442202143216</c:v>
                      </c:pt>
                      <c:pt idx="6246">
                        <c:v>1.0809075901719101</c:v>
                      </c:pt>
                      <c:pt idx="6247">
                        <c:v>0.65999340698928</c:v>
                      </c:pt>
                      <c:pt idx="6248">
                        <c:v>2.0730612475909401E-2</c:v>
                      </c:pt>
                      <c:pt idx="6249">
                        <c:v>-0.62539058455817598</c:v>
                      </c:pt>
                      <c:pt idx="6250">
                        <c:v>-1.0646109789001299</c:v>
                      </c:pt>
                      <c:pt idx="6251">
                        <c:v>-1.15162129600705</c:v>
                      </c:pt>
                      <c:pt idx="6252">
                        <c:v>-0.85763551815429495</c:v>
                      </c:pt>
                      <c:pt idx="6253">
                        <c:v>-0.27991429319888</c:v>
                      </c:pt>
                      <c:pt idx="6254">
                        <c:v>0.390412246543557</c:v>
                      </c:pt>
                      <c:pt idx="6255">
                        <c:v>0.93157693258177199</c:v>
                      </c:pt>
                      <c:pt idx="6256">
                        <c:v>1.16454379812223</c:v>
                      </c:pt>
                      <c:pt idx="6257">
                        <c:v>1.01223935873594</c:v>
                      </c:pt>
                      <c:pt idx="6258">
                        <c:v>0.52505118267331097</c:v>
                      </c:pt>
                      <c:pt idx="6259">
                        <c:v>-0.13584205680390099</c:v>
                      </c:pt>
                      <c:pt idx="6260">
                        <c:v>-0.75179405270301602</c:v>
                      </c:pt>
                      <c:pt idx="6261">
                        <c:v>-1.1190266134137701</c:v>
                      </c:pt>
                      <c:pt idx="6262">
                        <c:v>-1.1160465257957399</c:v>
                      </c:pt>
                      <c:pt idx="6263">
                        <c:v>-0.74383970574811598</c:v>
                      </c:pt>
                      <c:pt idx="6264">
                        <c:v>-0.12554502318111499</c:v>
                      </c:pt>
                      <c:pt idx="6265">
                        <c:v>0.53428428864245903</c:v>
                      </c:pt>
                      <c:pt idx="6266">
                        <c:v>1.0173539067395601</c:v>
                      </c:pt>
                      <c:pt idx="6267">
                        <c:v>1.16384771905427</c:v>
                      </c:pt>
                      <c:pt idx="6268">
                        <c:v>0.92530051343638298</c:v>
                      </c:pt>
                      <c:pt idx="6269">
                        <c:v>0.38063194352472002</c:v>
                      </c:pt>
                      <c:pt idx="6270">
                        <c:v>-0.28996281809826902</c:v>
                      </c:pt>
                      <c:pt idx="6271">
                        <c:v>-0.86462786588044505</c:v>
                      </c:pt>
                      <c:pt idx="6272">
                        <c:v>-1.1532441564575</c:v>
                      </c:pt>
                      <c:pt idx="6273">
                        <c:v>-1.0603274537937899</c:v>
                      </c:pt>
                      <c:pt idx="6274">
                        <c:v>-0.61661781192804799</c:v>
                      </c:pt>
                      <c:pt idx="6275">
                        <c:v>3.1090296483705201E-2</c:v>
                      </c:pt>
                      <c:pt idx="6276">
                        <c:v>0.66851266114228103</c:v>
                      </c:pt>
                      <c:pt idx="6277">
                        <c:v>1.08476795099126</c:v>
                      </c:pt>
                      <c:pt idx="6278">
                        <c:v>1.1421445411339599</c:v>
                      </c:pt>
                      <c:pt idx="6279">
                        <c:v>0.82166027410048803</c:v>
                      </c:pt>
                      <c:pt idx="6280">
                        <c:v>0.229342413071142</c:v>
                      </c:pt>
                      <c:pt idx="6281">
                        <c:v>-0.43884983834255198</c:v>
                      </c:pt>
                      <c:pt idx="6282">
                        <c:v>-0.961855407935302</c:v>
                      </c:pt>
                      <c:pt idx="6283">
                        <c:v>-1.16664599174252</c:v>
                      </c:pt>
                      <c:pt idx="6284">
                        <c:v>-0.98546979237596299</c:v>
                      </c:pt>
                      <c:pt idx="6285">
                        <c:v>-0.47826615334866002</c:v>
                      </c:pt>
                      <c:pt idx="6286">
                        <c:v>0.187164445712308</c:v>
                      </c:pt>
                      <c:pt idx="6287">
                        <c:v>0.79067458257018297</c:v>
                      </c:pt>
                      <c:pt idx="6288">
                        <c:v>1.1326022622543299</c:v>
                      </c:pt>
                      <c:pt idx="6289">
                        <c:v>1.09982600015001</c:v>
                      </c:pt>
                      <c:pt idx="6290">
                        <c:v>0.70318931566104004</c:v>
                      </c:pt>
                      <c:pt idx="6291">
                        <c:v>7.3913321519548394E-2</c:v>
                      </c:pt>
                      <c:pt idx="6292">
                        <c:v>-0.579815751912927</c:v>
                      </c:pt>
                      <c:pt idx="6293">
                        <c:v>-1.04172175117955</c:v>
                      </c:pt>
                      <c:pt idx="6294">
                        <c:v>-1.1589902202007001</c:v>
                      </c:pt>
                      <c:pt idx="6295">
                        <c:v>-0.89282469965951805</c:v>
                      </c:pt>
                      <c:pt idx="6296">
                        <c:v>-0.33128193554594998</c:v>
                      </c:pt>
                      <c:pt idx="6297">
                        <c:v>0.33986033337993499</c:v>
                      </c:pt>
                      <c:pt idx="6298">
                        <c:v>0.898565067242169</c:v>
                      </c:pt>
                      <c:pt idx="6299">
                        <c:v>1.15999344569758</c:v>
                      </c:pt>
                      <c:pt idx="6300">
                        <c:v>1.03765593295077</c:v>
                      </c:pt>
                      <c:pt idx="6301">
                        <c:v>0.57202600303806495</c:v>
                      </c:pt>
                      <c:pt idx="6302">
                        <c:v>-8.2849883100479998E-2</c:v>
                      </c:pt>
                      <c:pt idx="6303">
                        <c:v>-0.71031616676068099</c:v>
                      </c:pt>
                      <c:pt idx="6304">
                        <c:v>-1.1027853323049901</c:v>
                      </c:pt>
                      <c:pt idx="6305">
                        <c:v>-1.13041502618982</c:v>
                      </c:pt>
                      <c:pt idx="6306">
                        <c:v>-0.78406439151061702</c:v>
                      </c:pt>
                      <c:pt idx="6307">
                        <c:v>-0.17831817913739401</c:v>
                      </c:pt>
                      <c:pt idx="6308">
                        <c:v>0.48642184495781199</c:v>
                      </c:pt>
                      <c:pt idx="6309">
                        <c:v>0.99023672458532497</c:v>
                      </c:pt>
                      <c:pt idx="6310">
                        <c:v>1.1664470987553801</c:v>
                      </c:pt>
                      <c:pt idx="6311">
                        <c:v>0.95675649042039301</c:v>
                      </c:pt>
                      <c:pt idx="6312">
                        <c:v>0.43053779430049599</c:v>
                      </c:pt>
                      <c:pt idx="6313">
                        <c:v>-0.23811767242253701</c:v>
                      </c:pt>
                      <c:pt idx="6314">
                        <c:v>-0.82799558992133304</c:v>
                      </c:pt>
                      <c:pt idx="6315">
                        <c:v>-1.1439439721659901</c:v>
                      </c:pt>
                      <c:pt idx="6316">
                        <c:v>-1.08143618330767</c:v>
                      </c:pt>
                      <c:pt idx="6317">
                        <c:v>-0.66115195855249698</c:v>
                      </c:pt>
                      <c:pt idx="6318">
                        <c:v>-2.2135833599898999E-2</c:v>
                      </c:pt>
                      <c:pt idx="6319">
                        <c:v>0.62420358954931998</c:v>
                      </c:pt>
                      <c:pt idx="6320">
                        <c:v>1.0640349089471799</c:v>
                      </c:pt>
                      <c:pt idx="6321">
                        <c:v>1.1518467349445101</c:v>
                      </c:pt>
                      <c:pt idx="6322">
                        <c:v>0.85858788299632405</c:v>
                      </c:pt>
                      <c:pt idx="6323">
                        <c:v>0.28127850876663901</c:v>
                      </c:pt>
                      <c:pt idx="6324">
                        <c:v>-0.38908750987188201</c:v>
                      </c:pt>
                      <c:pt idx="6325">
                        <c:v>-0.93072994344579996</c:v>
                      </c:pt>
                      <c:pt idx="6326">
                        <c:v>-1.16445476977818</c:v>
                      </c:pt>
                      <c:pt idx="6327">
                        <c:v>-1.01293774483453</c:v>
                      </c:pt>
                      <c:pt idx="6328">
                        <c:v>-0.52630593297497796</c:v>
                      </c:pt>
                      <c:pt idx="6329">
                        <c:v>0.13444605703066101</c:v>
                      </c:pt>
                      <c:pt idx="6330">
                        <c:v>0.75071864839282998</c:v>
                      </c:pt>
                      <c:pt idx="6331">
                        <c:v>1.1186275854506</c:v>
                      </c:pt>
                      <c:pt idx="6332">
                        <c:v>1.11645588641004</c:v>
                      </c:pt>
                      <c:pt idx="6333">
                        <c:v>0.744922024311506</c:v>
                      </c:pt>
                      <c:pt idx="6334">
                        <c:v>0.12694223133604901</c:v>
                      </c:pt>
                      <c:pt idx="6335">
                        <c:v>-0.53303443560500197</c:v>
                      </c:pt>
                      <c:pt idx="6336">
                        <c:v>-1.0166649033669599</c:v>
                      </c:pt>
                      <c:pt idx="6337">
                        <c:v>-1.16394751145631</c:v>
                      </c:pt>
                      <c:pt idx="6338">
                        <c:v>-0.92615608684023298</c:v>
                      </c:pt>
                      <c:pt idx="6339">
                        <c:v>-0.38196024470189799</c:v>
                      </c:pt>
                      <c:pt idx="6340">
                        <c:v>0.288601237048902</c:v>
                      </c:pt>
                      <c:pt idx="6341">
                        <c:v>0.86368346299103604</c:v>
                      </c:pt>
                      <c:pt idx="6342">
                        <c:v>1.1530293728180001</c:v>
                      </c:pt>
                      <c:pt idx="6343">
                        <c:v>1.06091334724951</c:v>
                      </c:pt>
                      <c:pt idx="6344">
                        <c:v>0.61781054869051599</c:v>
                      </c:pt>
                      <c:pt idx="6345">
                        <c:v>-2.9685314925641301E-2</c:v>
                      </c:pt>
                      <c:pt idx="6346">
                        <c:v>-0.66736025120784603</c:v>
                      </c:pt>
                      <c:pt idx="6347">
                        <c:v>-1.0842493696842499</c:v>
                      </c:pt>
                      <c:pt idx="6348">
                        <c:v>-1.1424313530594701</c:v>
                      </c:pt>
                      <c:pt idx="6349">
                        <c:v>-0.822657591969149</c:v>
                      </c:pt>
                      <c:pt idx="6350">
                        <c:v>-0.23072028969038499</c:v>
                      </c:pt>
                      <c:pt idx="6351">
                        <c:v>0.43754725214263701</c:v>
                      </c:pt>
                      <c:pt idx="6352">
                        <c:v>0.961059052652808</c:v>
                      </c:pt>
                      <c:pt idx="6353">
                        <c:v>1.16661932920634</c:v>
                      </c:pt>
                      <c:pt idx="6354">
                        <c:v>0.98622164347382302</c:v>
                      </c:pt>
                      <c:pt idx="6355">
                        <c:v>0.479547779772869</c:v>
                      </c:pt>
                      <c:pt idx="6356">
                        <c:v>-0.185777050242732</c:v>
                      </c:pt>
                      <c:pt idx="6357">
                        <c:v>-0.78964041638907301</c:v>
                      </c:pt>
                      <c:pt idx="6358">
                        <c:v>-1.1322634632484301</c:v>
                      </c:pt>
                      <c:pt idx="6359">
                        <c:v>-1.1002946547305901</c:v>
                      </c:pt>
                      <c:pt idx="6360">
                        <c:v>-0.70431037670827801</c:v>
                      </c:pt>
                      <c:pt idx="6361">
                        <c:v>-7.5315903324144298E-2</c:v>
                      </c:pt>
                      <c:pt idx="6362">
                        <c:v>0.57859567184887795</c:v>
                      </c:pt>
                      <c:pt idx="6363">
                        <c:v>1.0410878174756399</c:v>
                      </c:pt>
                      <c:pt idx="6364">
                        <c:v>1.1591521600185299</c:v>
                      </c:pt>
                      <c:pt idx="6365">
                        <c:v>0.89372893771490203</c:v>
                      </c:pt>
                      <c:pt idx="6366">
                        <c:v>0.33262931866359802</c:v>
                      </c:pt>
                      <c:pt idx="6367">
                        <c:v>-0.338515566066386</c:v>
                      </c:pt>
                      <c:pt idx="6368">
                        <c:v>-0.89766781120075001</c:v>
                      </c:pt>
                      <c:pt idx="6369">
                        <c:v>-1.1598405442122399</c:v>
                      </c:pt>
                      <c:pt idx="6370">
                        <c:v>-1.0382979711131799</c:v>
                      </c:pt>
                      <c:pt idx="6371">
                        <c:v>-0.57325057245187305</c:v>
                      </c:pt>
                      <c:pt idx="6372">
                        <c:v>8.1447912286805299E-2</c:v>
                      </c:pt>
                      <c:pt idx="6373">
                        <c:v>0.70920061490814701</c:v>
                      </c:pt>
                      <c:pt idx="6374">
                        <c:v>1.10232526249103</c:v>
                      </c:pt>
                      <c:pt idx="6375">
                        <c:v>1.1307626453970001</c:v>
                      </c:pt>
                      <c:pt idx="6376">
                        <c:v>0.785104695300477</c:v>
                      </c:pt>
                      <c:pt idx="6377">
                        <c:v>0.179706999090261</c:v>
                      </c:pt>
                      <c:pt idx="6378">
                        <c:v>-0.48514397844403701</c:v>
                      </c:pt>
                      <c:pt idx="6379">
                        <c:v>-0.98949257388340806</c:v>
                      </c:pt>
                      <c:pt idx="6380">
                        <c:v>-1.1664828546161099</c:v>
                      </c:pt>
                      <c:pt idx="6381">
                        <c:v>-0.95756032357024801</c:v>
                      </c:pt>
                      <c:pt idx="6382">
                        <c:v>-0.43184376897382099</c:v>
                      </c:pt>
                      <c:pt idx="6383">
                        <c:v>0.23674161774785701</c:v>
                      </c:pt>
                      <c:pt idx="6384">
                        <c:v>0.82700470165302897</c:v>
                      </c:pt>
                      <c:pt idx="6385">
                        <c:v>1.1436660703627799</c:v>
                      </c:pt>
                      <c:pt idx="6386">
                        <c:v>1.0819632074827901</c:v>
                      </c:pt>
                      <c:pt idx="6387">
                        <c:v>0.66230955090848898</c:v>
                      </c:pt>
                      <c:pt idx="6388">
                        <c:v>2.35410226089546E-2</c:v>
                      </c:pt>
                      <c:pt idx="6389">
                        <c:v>-0.623015688938377</c:v>
                      </c:pt>
                      <c:pt idx="6390">
                        <c:v>-1.06345729527956</c:v>
                      </c:pt>
                      <c:pt idx="6391">
                        <c:v>-1.15207050276886</c:v>
                      </c:pt>
                      <c:pt idx="6392">
                        <c:v>-0.85953900218870904</c:v>
                      </c:pt>
                      <c:pt idx="6393">
                        <c:v>-0.28264231625214897</c:v>
                      </c:pt>
                      <c:pt idx="6394">
                        <c:v>0.387762208707361</c:v>
                      </c:pt>
                      <c:pt idx="6395">
                        <c:v>0.92988160399561504</c:v>
                      </c:pt>
                      <c:pt idx="6396">
                        <c:v>1.1643640520291201</c:v>
                      </c:pt>
                      <c:pt idx="6397">
                        <c:v>1.01363466135084</c:v>
                      </c:pt>
                      <c:pt idx="6398">
                        <c:v>0.52755991970565697</c:v>
                      </c:pt>
                      <c:pt idx="6399">
                        <c:v>-0.133049862201463</c:v>
                      </c:pt>
                      <c:pt idx="6400">
                        <c:v>-0.74964215493098596</c:v>
                      </c:pt>
                      <c:pt idx="6401">
                        <c:v>-1.11822693456891</c:v>
                      </c:pt>
                      <c:pt idx="6402">
                        <c:v>-1.11686362725654</c:v>
                      </c:pt>
                      <c:pt idx="6403">
                        <c:v>-0.74600326213305002</c:v>
                      </c:pt>
                      <c:pt idx="6404">
                        <c:v>-0.12833925532166501</c:v>
                      </c:pt>
                      <c:pt idx="6405">
                        <c:v>0.53178380923476598</c:v>
                      </c:pt>
                      <c:pt idx="6406">
                        <c:v>1.01597442500468</c:v>
                      </c:pt>
                      <c:pt idx="6407">
                        <c:v>1.16404561518929</c:v>
                      </c:pt>
                      <c:pt idx="6408">
                        <c:v>0.92701031656567601</c:v>
                      </c:pt>
                      <c:pt idx="6409">
                        <c:v>0.38328799172655098</c:v>
                      </c:pt>
                      <c:pt idx="6410">
                        <c:v>-0.28723923729338302</c:v>
                      </c:pt>
                      <c:pt idx="6411">
                        <c:v>-0.86273780705925496</c:v>
                      </c:pt>
                      <c:pt idx="6412">
                        <c:v>-1.1528129163495899</c:v>
                      </c:pt>
                      <c:pt idx="6413">
                        <c:v>-1.0614977015193701</c:v>
                      </c:pt>
                      <c:pt idx="6414">
                        <c:v>-0.61900238912599803</c:v>
                      </c:pt>
                      <c:pt idx="6415">
                        <c:v>2.8280290299764799E-2</c:v>
                      </c:pt>
                      <c:pt idx="6416">
                        <c:v>0.66620687305911996</c:v>
                      </c:pt>
                      <c:pt idx="6417">
                        <c:v>1.0837292153351801</c:v>
                      </c:pt>
                      <c:pt idx="6418">
                        <c:v>1.1427165075319199</c:v>
                      </c:pt>
                      <c:pt idx="6419">
                        <c:v>0.82365371631588902</c:v>
                      </c:pt>
                      <c:pt idx="6420">
                        <c:v>0.23209783157733199</c:v>
                      </c:pt>
                      <c:pt idx="6421">
                        <c:v>-0.43624403114389698</c:v>
                      </c:pt>
                      <c:pt idx="6422">
                        <c:v>-0.96026130305426305</c:v>
                      </c:pt>
                      <c:pt idx="6423">
                        <c:v>-1.16659097412477</c:v>
                      </c:pt>
                      <c:pt idx="6424">
                        <c:v>-0.98697206374944102</c:v>
                      </c:pt>
                      <c:pt idx="6425">
                        <c:v>-0.48082871046338299</c:v>
                      </c:pt>
                      <c:pt idx="6426">
                        <c:v>0.18438938524557399</c:v>
                      </c:pt>
                      <c:pt idx="6427">
                        <c:v>0.78860510458813504</c:v>
                      </c:pt>
                      <c:pt idx="6428">
                        <c:v>1.1319230215410601</c:v>
                      </c:pt>
                      <c:pt idx="6429">
                        <c:v>1.1007617129904399</c:v>
                      </c:pt>
                      <c:pt idx="6430">
                        <c:v>0.70543041593353795</c:v>
                      </c:pt>
                      <c:pt idx="6431">
                        <c:v>7.6718375859520294E-2</c:v>
                      </c:pt>
                      <c:pt idx="6432">
                        <c:v>-0.57737475235125901</c:v>
                      </c:pt>
                      <c:pt idx="6433">
                        <c:v>-1.0404523733489801</c:v>
                      </c:pt>
                      <c:pt idx="6434">
                        <c:v>-1.1593124181244501</c:v>
                      </c:pt>
                      <c:pt idx="6435">
                        <c:v>-0.89463187913791797</c:v>
                      </c:pt>
                      <c:pt idx="6436">
                        <c:v>-0.33397621919811599</c:v>
                      </c:pt>
                      <c:pt idx="6437">
                        <c:v>0.33717030763088301</c:v>
                      </c:pt>
                      <c:pt idx="6438">
                        <c:v>0.89676925281205799</c:v>
                      </c:pt>
                      <c:pt idx="6439">
                        <c:v>1.1596859600162699</c:v>
                      </c:pt>
                      <c:pt idx="6440">
                        <c:v>1.0389385029003899</c:v>
                      </c:pt>
                      <c:pt idx="6441">
                        <c:v>0.57447431018684603</c:v>
                      </c:pt>
                      <c:pt idx="6442">
                        <c:v>-8.0045823307518402E-2</c:v>
                      </c:pt>
                      <c:pt idx="6443">
                        <c:v>-0.70808403413881804</c:v>
                      </c:pt>
                      <c:pt idx="6444">
                        <c:v>-1.1018635934103</c:v>
                      </c:pt>
                      <c:pt idx="6445">
                        <c:v>-1.13110862408012</c:v>
                      </c:pt>
                      <c:pt idx="6446">
                        <c:v>-0.78614386005098902</c:v>
                      </c:pt>
                      <c:pt idx="6447">
                        <c:v>-0.18109555832204899</c:v>
                      </c:pt>
                      <c:pt idx="6448">
                        <c:v>0.48386540807753398</c:v>
                      </c:pt>
                      <c:pt idx="6449">
                        <c:v>0.98874698761374602</c:v>
                      </c:pt>
                      <c:pt idx="6450">
                        <c:v>1.1665169181294699</c:v>
                      </c:pt>
                      <c:pt idx="6451">
                        <c:v>0.95836276748005</c:v>
                      </c:pt>
                      <c:pt idx="6452">
                        <c:v>0.43314911712349802</c:v>
                      </c:pt>
                      <c:pt idx="6453">
                        <c:v>-0.23536521960610601</c:v>
                      </c:pt>
                      <c:pt idx="6454">
                        <c:v>-0.82601261355671496</c:v>
                      </c:pt>
                      <c:pt idx="6455">
                        <c:v>-1.1433865093150699</c:v>
                      </c:pt>
                      <c:pt idx="6456">
                        <c:v>-1.0824886619326499</c:v>
                      </c:pt>
                      <c:pt idx="6457">
                        <c:v>-0.66346618237780597</c:v>
                      </c:pt>
                      <c:pt idx="6458">
                        <c:v>-2.4946177464410999E-2</c:v>
                      </c:pt>
                      <c:pt idx="6459">
                        <c:v>0.62182688444876799</c:v>
                      </c:pt>
                      <c:pt idx="6460">
                        <c:v>1.0628781387352899</c:v>
                      </c:pt>
                      <c:pt idx="6461">
                        <c:v>1.15229259915544</c:v>
                      </c:pt>
                      <c:pt idx="6462">
                        <c:v>0.86048887435155597</c:v>
                      </c:pt>
                      <c:pt idx="6463">
                        <c:v>0.28400571367678101</c:v>
                      </c:pt>
                      <c:pt idx="6464">
                        <c:v>-0.38643634497275597</c:v>
                      </c:pt>
                      <c:pt idx="6465">
                        <c:v>-0.92903191546199704</c:v>
                      </c:pt>
                      <c:pt idx="6466">
                        <c:v>-1.1642716450066599</c:v>
                      </c:pt>
                      <c:pt idx="6467">
                        <c:v>-1.01433010727377</c:v>
                      </c:pt>
                      <c:pt idx="6468">
                        <c:v>-0.52881314104605004</c:v>
                      </c:pt>
                      <c:pt idx="6469">
                        <c:v>0.13165347434139399</c:v>
                      </c:pt>
                      <c:pt idx="6470">
                        <c:v>0.74856457387886599</c:v>
                      </c:pt>
                      <c:pt idx="6471">
                        <c:v>1.11782466135025</c:v>
                      </c:pt>
                      <c:pt idx="6472">
                        <c:v>1.11726974774383</c:v>
                      </c:pt>
                      <c:pt idx="6473">
                        <c:v>0.74708341764407504</c:v>
                      </c:pt>
                      <c:pt idx="6474">
                        <c:v>0.12973609311114301</c:v>
                      </c:pt>
                      <c:pt idx="6475">
                        <c:v>-0.53053241134617302</c:v>
                      </c:pt>
                      <c:pt idx="6476">
                        <c:v>-1.01528247265445</c:v>
                      </c:pt>
                      <c:pt idx="6477">
                        <c:v>-1.16414203011086</c:v>
                      </c:pt>
                      <c:pt idx="6478">
                        <c:v>-0.92786320137338496</c:v>
                      </c:pt>
                      <c:pt idx="6479">
                        <c:v>-0.38461518267236899</c:v>
                      </c:pt>
                      <c:pt idx="6480">
                        <c:v>0.28587682080771898</c:v>
                      </c:pt>
                      <c:pt idx="6481">
                        <c:v>0.86179089945707099</c:v>
                      </c:pt>
                      <c:pt idx="6482">
                        <c:v>1.15259478736632</c:v>
                      </c:pt>
                      <c:pt idx="6483">
                        <c:v>1.0620805157555699</c:v>
                      </c:pt>
                      <c:pt idx="6484">
                        <c:v>0.62019333150535805</c:v>
                      </c:pt>
                      <c:pt idx="6485">
                        <c:v>-2.68752246445026E-2</c:v>
                      </c:pt>
                      <c:pt idx="6486">
                        <c:v>-0.66505252836899997</c:v>
                      </c:pt>
                      <c:pt idx="6487">
                        <c:v>-1.0832074886985199</c:v>
                      </c:pt>
                      <c:pt idx="6488">
                        <c:v>-1.14300000413739</c:v>
                      </c:pt>
                      <c:pt idx="6489">
                        <c:v>-0.82464864569589602</c:v>
                      </c:pt>
                      <c:pt idx="6490">
                        <c:v>-0.23347503673394901</c:v>
                      </c:pt>
                      <c:pt idx="6491">
                        <c:v>0.43494017723706202</c:v>
                      </c:pt>
                      <c:pt idx="6492">
                        <c:v>0.959462160297052</c:v>
                      </c:pt>
                      <c:pt idx="6493">
                        <c:v>1.16656092653897</c:v>
                      </c:pt>
                      <c:pt idx="6494">
                        <c:v>0.98772105211410099</c:v>
                      </c:pt>
                      <c:pt idx="6495">
                        <c:v>0.482108943561811</c:v>
                      </c:pt>
                      <c:pt idx="6496">
                        <c:v>-0.183001452734074</c:v>
                      </c:pt>
                      <c:pt idx="6497">
                        <c:v>-0.78756864866941101</c:v>
                      </c:pt>
                      <c:pt idx="6498">
                        <c:v>-1.1315809376261301</c:v>
                      </c:pt>
                      <c:pt idx="6499">
                        <c:v>-1.10122717425193</c:v>
                      </c:pt>
                      <c:pt idx="6500">
                        <c:v>-0.70654943171185303</c:v>
                      </c:pt>
                      <c:pt idx="6501">
                        <c:v>-7.8120737090952602E-2</c:v>
                      </c:pt>
                      <c:pt idx="6502">
                        <c:v>0.57615299519139296</c:v>
                      </c:pt>
                      <c:pt idx="6503">
                        <c:v>1.0398154197212499</c:v>
                      </c:pt>
                      <c:pt idx="6504">
                        <c:v>1.159470994286</c:v>
                      </c:pt>
                      <c:pt idx="6505">
                        <c:v>0.89553352261788499</c:v>
                      </c:pt>
                      <c:pt idx="6506">
                        <c:v>0.33532263519591099</c:v>
                      </c:pt>
                      <c:pt idx="6507">
                        <c:v>-0.33582456002463701</c:v>
                      </c:pt>
                      <c:pt idx="6508">
                        <c:v>-0.89586939337973104</c:v>
                      </c:pt>
                      <c:pt idx="6509">
                        <c:v>-1.1595296933339401</c:v>
                      </c:pt>
                      <c:pt idx="6510">
                        <c:v>-1.03957752738311</c:v>
                      </c:pt>
                      <c:pt idx="6511">
                        <c:v>-0.57569721446756905</c:v>
                      </c:pt>
                      <c:pt idx="6512">
                        <c:v>7.8643618196786697E-2</c:v>
                      </c:pt>
                      <c:pt idx="6513">
                        <c:v>0.70696642607264304</c:v>
                      </c:pt>
                      <c:pt idx="6514">
                        <c:v>1.1014003257325899</c:v>
                      </c:pt>
                      <c:pt idx="6515">
                        <c:v>1.13145296173722</c:v>
                      </c:pt>
                      <c:pt idx="6516">
                        <c:v>0.78718188425451796</c:v>
                      </c:pt>
                      <c:pt idx="6517">
                        <c:v>0.18248385481821999</c:v>
                      </c:pt>
                      <c:pt idx="6518">
                        <c:v>-0.48258613571326903</c:v>
                      </c:pt>
                      <c:pt idx="6519">
                        <c:v>-0.98799996685804303</c:v>
                      </c:pt>
                      <c:pt idx="6520">
                        <c:v>-1.1665492892460301</c:v>
                      </c:pt>
                      <c:pt idx="6521">
                        <c:v>-0.95916382098590802</c:v>
                      </c:pt>
                      <c:pt idx="6522">
                        <c:v>-0.434453836854724</c:v>
                      </c:pt>
                      <c:pt idx="6523">
                        <c:v>0.23398847999365999</c:v>
                      </c:pt>
                      <c:pt idx="6524">
                        <c:v>0.82501932707135195</c:v>
                      </c:pt>
                      <c:pt idx="6525">
                        <c:v>1.1431052894284299</c:v>
                      </c:pt>
                      <c:pt idx="6526">
                        <c:v>1.08301254589493</c:v>
                      </c:pt>
                      <c:pt idx="6527">
                        <c:v>0.66462185128239304</c:v>
                      </c:pt>
                      <c:pt idx="6528">
                        <c:v>2.63512961276526E-2</c:v>
                      </c:pt>
                      <c:pt idx="6529">
                        <c:v>-0.62063717780522398</c:v>
                      </c:pt>
                      <c:pt idx="6530">
                        <c:v>-1.0622974401546099</c:v>
                      </c:pt>
                      <c:pt idx="6531">
                        <c:v>-1.15251302378204</c:v>
                      </c:pt>
                      <c:pt idx="6532">
                        <c:v>-0.86143749810677905</c:v>
                      </c:pt>
                      <c:pt idx="6533">
                        <c:v>-0.28536869906250301</c:v>
                      </c:pt>
                      <c:pt idx="6534">
                        <c:v>0.385109920591647</c:v>
                      </c:pt>
                      <c:pt idx="6535">
                        <c:v>0.92818087907768498</c:v>
                      </c:pt>
                      <c:pt idx="6536">
                        <c:v>1.16417754884488</c:v>
                      </c:pt>
                      <c:pt idx="6537">
                        <c:v>1.0150240815943601</c:v>
                      </c:pt>
                      <c:pt idx="6538">
                        <c:v>0.53006559517843999</c:v>
                      </c:pt>
                      <c:pt idx="6539">
                        <c:v>-0.13025689547740599</c:v>
                      </c:pt>
                      <c:pt idx="6540">
                        <c:v>-0.74748590680065097</c:v>
                      </c:pt>
                      <c:pt idx="6541">
                        <c:v>-1.1174207663781099</c:v>
                      </c:pt>
                      <c:pt idx="6542">
                        <c:v>-1.1176742472827199</c:v>
                      </c:pt>
                      <c:pt idx="6543">
                        <c:v>-0.74816248927747897</c:v>
                      </c:pt>
                      <c:pt idx="6544">
                        <c:v>-0.13113274267793401</c:v>
                      </c:pt>
                      <c:pt idx="6545">
                        <c:v>0.52928024375476701</c:v>
                      </c:pt>
                      <c:pt idx="6546">
                        <c:v>1.01458904732019</c:v>
                      </c:pt>
                      <c:pt idx="6547">
                        <c:v>1.16423675608116</c:v>
                      </c:pt>
                      <c:pt idx="6548">
                        <c:v>0.92871474002598398</c:v>
                      </c:pt>
                      <c:pt idx="6549">
                        <c:v>0.385941815613846</c:v>
                      </c:pt>
                      <c:pt idx="6550">
                        <c:v>-0.28451398956851898</c:v>
                      </c:pt>
                      <c:pt idx="6551">
                        <c:v>-0.86084274155826901</c:v>
                      </c:pt>
                      <c:pt idx="6552">
                        <c:v>-1.15237498618465</c:v>
                      </c:pt>
                      <c:pt idx="6553">
                        <c:v>-1.06266178911257</c:v>
                      </c:pt>
                      <c:pt idx="6554">
                        <c:v>-0.62138337410076105</c:v>
                      </c:pt>
                      <c:pt idx="6555">
                        <c:v>2.5470119997810198E-2</c:v>
                      </c:pt>
                      <c:pt idx="6556">
                        <c:v>0.66389721881309705</c:v>
                      </c:pt>
                      <c:pt idx="6557">
                        <c:v>1.08268419053158</c:v>
                      </c:pt>
                      <c:pt idx="6558">
                        <c:v>1.14328184246469</c:v>
                      </c:pt>
                      <c:pt idx="6559">
                        <c:v>0.82564237866571399</c:v>
                      </c:pt>
                      <c:pt idx="6560">
                        <c:v>0.23485190316217</c:v>
                      </c:pt>
                      <c:pt idx="6561">
                        <c:v>-0.43363569231377802</c:v>
                      </c:pt>
                      <c:pt idx="6562">
                        <c:v>-0.95866162554058199</c:v>
                      </c:pt>
                      <c:pt idx="6563">
                        <c:v>-1.16652918649253</c:v>
                      </c:pt>
                      <c:pt idx="6564">
                        <c:v>-0.98846860748116006</c:v>
                      </c:pt>
                      <c:pt idx="6565">
                        <c:v>-0.48338847721077699</c:v>
                      </c:pt>
                      <c:pt idx="6566">
                        <c:v>0.18161325472186299</c:v>
                      </c:pt>
                      <c:pt idx="6567">
                        <c:v>0.78653105013660396</c:v>
                      </c:pt>
                      <c:pt idx="6568">
                        <c:v>1.1312372119999401</c:v>
                      </c:pt>
                      <c:pt idx="6569">
                        <c:v>1.10169103783978</c:v>
                      </c:pt>
                      <c:pt idx="6570">
                        <c:v>0.70766742241974101</c:v>
                      </c:pt>
                      <c:pt idx="6571">
                        <c:v>7.9522984983878303E-2</c:v>
                      </c:pt>
                      <c:pt idx="6572">
                        <c:v>-0.57493040214136004</c:v>
                      </c:pt>
                      <c:pt idx="6573">
                        <c:v>-1.03917695751702</c:v>
                      </c:pt>
                      <c:pt idx="6574">
                        <c:v>-1.15962788827301</c:v>
                      </c:pt>
                      <c:pt idx="6575">
                        <c:v>-0.89643386684702997</c:v>
                      </c:pt>
                      <c:pt idx="6576">
                        <c:v>-0.33666856470358802</c:v>
                      </c:pt>
                      <c:pt idx="6577">
                        <c:v>0.33447832520007398</c:v>
                      </c:pt>
                      <c:pt idx="6578">
                        <c:v>0.89496823420929705</c:v>
                      </c:pt>
                      <c:pt idx="6579">
                        <c:v>1.15937174439196</c:v>
                      </c:pt>
                      <c:pt idx="6580">
                        <c:v>1.0402150436342199</c:v>
                      </c:pt>
                      <c:pt idx="6581">
                        <c:v>0.57691928351983801</c:v>
                      </c:pt>
                      <c:pt idx="6582">
                        <c:v>-7.7241298988946397E-2</c:v>
                      </c:pt>
                      <c:pt idx="6583">
                        <c:v>-0.70584779233105999</c:v>
                      </c:pt>
                      <c:pt idx="6584">
                        <c:v>-1.1009354601300301</c:v>
                      </c:pt>
                      <c:pt idx="6585">
                        <c:v>-1.13179565786873</c:v>
                      </c:pt>
                      <c:pt idx="6586">
                        <c:v>-0.78821876640508703</c:v>
                      </c:pt>
                      <c:pt idx="6587">
                        <c:v>-0.183871886564616</c:v>
                      </c:pt>
                      <c:pt idx="6588">
                        <c:v>0.48130616320722402</c:v>
                      </c:pt>
                      <c:pt idx="6589">
                        <c:v>0.98725151269980405</c:v>
                      </c:pt>
                      <c:pt idx="6590">
                        <c:v>1.16657996791884</c:v>
                      </c:pt>
                      <c:pt idx="6591">
                        <c:v>0.95996348292503697</c:v>
                      </c:pt>
                      <c:pt idx="6592">
                        <c:v>0.43575792627509102</c:v>
                      </c:pt>
                      <c:pt idx="6593">
                        <c:v>-0.232611400907907</c:v>
                      </c:pt>
                      <c:pt idx="6594">
                        <c:v>-0.82402484363800999</c:v>
                      </c:pt>
                      <c:pt idx="6595">
                        <c:v>-1.14282241111087</c:v>
                      </c:pt>
                      <c:pt idx="6596">
                        <c:v>-1.0835348586095599</c:v>
                      </c:pt>
                      <c:pt idx="6597">
                        <c:v>-0.66577655594559204</c:v>
                      </c:pt>
                      <c:pt idx="6598">
                        <c:v>-2.77563765601164E-2</c:v>
                      </c:pt>
                      <c:pt idx="6599">
                        <c:v>0.61944657073378595</c:v>
                      </c:pt>
                      <c:pt idx="6600">
                        <c:v>1.0617152003800101</c:v>
                      </c:pt>
                      <c:pt idx="6601">
                        <c:v>1.15273177632886</c:v>
                      </c:pt>
                      <c:pt idx="6602">
                        <c:v>0.86238487207810199</c:v>
                      </c:pt>
                      <c:pt idx="6603">
                        <c:v>0.28673127043187902</c:v>
                      </c:pt>
                      <c:pt idx="6604">
                        <c:v>-0.38378293748842701</c:v>
                      </c:pt>
                      <c:pt idx="6605">
                        <c:v>-0.927328496077373</c:v>
                      </c:pt>
                      <c:pt idx="6606">
                        <c:v>-1.1640817636802501</c:v>
                      </c:pt>
                      <c:pt idx="6607">
                        <c:v>-1.01571658330605</c:v>
                      </c:pt>
                      <c:pt idx="6608">
                        <c:v>-0.53131728028480596</c:v>
                      </c:pt>
                      <c:pt idx="6609">
                        <c:v>0.12886012763514501</c:v>
                      </c:pt>
                      <c:pt idx="6610">
                        <c:v>0.74640615526087895</c:v>
                      </c:pt>
                      <c:pt idx="6611">
                        <c:v>1.11701525023847</c:v>
                      </c:pt>
                      <c:pt idx="6612">
                        <c:v>1.11807712528634</c:v>
                      </c:pt>
                      <c:pt idx="6613">
                        <c:v>0.74924047546772998</c:v>
                      </c:pt>
                      <c:pt idx="6614">
                        <c:v>0.13252920199576301</c:v>
                      </c:pt>
                      <c:pt idx="6615">
                        <c:v>-0.52802730827720801</c:v>
                      </c:pt>
                      <c:pt idx="6616">
                        <c:v>-1.0138941500079099</c:v>
                      </c:pt>
                      <c:pt idx="6617">
                        <c:v>-1.1643297929627401</c:v>
                      </c:pt>
                      <c:pt idx="6618">
                        <c:v>-0.92956493128805096</c:v>
                      </c:pt>
                      <c:pt idx="6619">
                        <c:v>-0.38726788862628903</c:v>
                      </c:pt>
                      <c:pt idx="6620">
                        <c:v>0.28315074555299602</c:v>
                      </c:pt>
                      <c:pt idx="6621">
                        <c:v>0.85989333473844798</c:v>
                      </c:pt>
                      <c:pt idx="6622">
                        <c:v>1.1521535131234699</c:v>
                      </c:pt>
                      <c:pt idx="6623">
                        <c:v>1.0632415207472601</c:v>
                      </c:pt>
                      <c:pt idx="6624">
                        <c:v>0.62257251518612799</c:v>
                      </c:pt>
                      <c:pt idx="6625">
                        <c:v>-2.4064978399291299E-2</c:v>
                      </c:pt>
                      <c:pt idx="6626">
                        <c:v>-0.66274094606711198</c:v>
                      </c:pt>
                      <c:pt idx="6627">
                        <c:v>-1.08215932159337</c:v>
                      </c:pt>
                      <c:pt idx="6628">
                        <c:v>-1.1435620221049101</c:v>
                      </c:pt>
                      <c:pt idx="6629">
                        <c:v>-0.82663491378362297</c:v>
                      </c:pt>
                      <c:pt idx="6630">
                        <c:v>-0.236228428864421</c:v>
                      </c:pt>
                      <c:pt idx="6631">
                        <c:v>0.43233057826660898</c:v>
                      </c:pt>
                      <c:pt idx="6632">
                        <c:v>0.95785969994627695</c:v>
                      </c:pt>
                      <c:pt idx="6633">
                        <c:v>1.16649575403149</c:v>
                      </c:pt>
                      <c:pt idx="6634">
                        <c:v>0.98921472876605698</c:v>
                      </c:pt>
                      <c:pt idx="6635">
                        <c:v>0.48466730955391701</c:v>
                      </c:pt>
                      <c:pt idx="6636">
                        <c:v>-0.18022479322295301</c:v>
                      </c:pt>
                      <c:pt idx="6637">
                        <c:v>-0.78549231049507595</c:v>
                      </c:pt>
                      <c:pt idx="6638">
                        <c:v>-1.13089184516118</c:v>
                      </c:pt>
                      <c:pt idx="6639">
                        <c:v>-1.10215330308099</c:v>
                      </c:pt>
                      <c:pt idx="6640">
                        <c:v>-0.70878438643520902</c:v>
                      </c:pt>
                      <c:pt idx="6641">
                        <c:v>-8.0925117504428906E-2</c:v>
                      </c:pt>
                      <c:pt idx="6642">
                        <c:v>0.573706974975836</c:v>
                      </c:pt>
                      <c:pt idx="6643">
                        <c:v>1.03853698766234</c:v>
                      </c:pt>
                      <c:pt idx="6644">
                        <c:v>1.1597830998579</c:v>
                      </c:pt>
                      <c:pt idx="6645">
                        <c:v>0.89733291051912301</c:v>
                      </c:pt>
                      <c:pt idx="6646">
                        <c:v>0.33801400576845497</c:v>
                      </c:pt>
                      <c:pt idx="6647">
                        <c:v>-0.33313160511032702</c:v>
                      </c:pt>
                      <c:pt idx="6648">
                        <c:v>-0.894065776608167</c:v>
                      </c:pt>
                      <c:pt idx="6649">
                        <c:v>-1.1592121134194899</c:v>
                      </c:pt>
                      <c:pt idx="6650">
                        <c:v>-1.04085105072882</c:v>
                      </c:pt>
                      <c:pt idx="6651">
                        <c:v>-0.57814051557066204</c:v>
                      </c:pt>
                      <c:pt idx="6652">
                        <c:v>7.5838867718499098E-2</c:v>
                      </c:pt>
                      <c:pt idx="6653">
                        <c:v>0.70472813453699801</c:v>
                      </c:pt>
                      <c:pt idx="6654">
                        <c:v>1.1004689972770301</c:v>
                      </c:pt>
                      <c:pt idx="6655">
                        <c:v>1.1321367119774599</c:v>
                      </c:pt>
                      <c:pt idx="6656">
                        <c:v>0.78925450499837502</c:v>
                      </c:pt>
                      <c:pt idx="6657">
                        <c:v>0.18525965154746299</c:v>
                      </c:pt>
                      <c:pt idx="6658">
                        <c:v>-0.48002549241591602</c:v>
                      </c:pt>
                      <c:pt idx="6659">
                        <c:v>-0.986501626225461</c:v>
                      </c:pt>
                      <c:pt idx="6660">
                        <c:v>-1.16660895410336</c:v>
                      </c:pt>
                      <c:pt idx="6661">
                        <c:v>-0.96076175213758197</c:v>
                      </c:pt>
                      <c:pt idx="6662">
                        <c:v>-0.43706138349260898</c:v>
                      </c:pt>
                      <c:pt idx="6663">
                        <c:v>0.23123398434673301</c:v>
                      </c:pt>
                      <c:pt idx="6664">
                        <c:v>0.82302916469949905</c:v>
                      </c:pt>
                      <c:pt idx="6665">
                        <c:v>1.1425378747727899</c:v>
                      </c:pt>
                      <c:pt idx="6666">
                        <c:v>1.0840555993187599</c:v>
                      </c:pt>
                      <c:pt idx="6667">
                        <c:v>0.66693029469214404</c:v>
                      </c:pt>
                      <c:pt idx="6668">
                        <c:v>2.9161416723294802E-2</c:v>
                      </c:pt>
                      <c:pt idx="6669">
                        <c:v>-0.61825506496180205</c:v>
                      </c:pt>
                      <c:pt idx="6670">
                        <c:v>-1.0611314202562101</c:v>
                      </c:pt>
                      <c:pt idx="6671">
                        <c:v>-1.15294885647853</c:v>
                      </c:pt>
                      <c:pt idx="6672">
                        <c:v>-0.86333099489106502</c:v>
                      </c:pt>
                      <c:pt idx="6673">
                        <c:v>-0.28809342580807401</c:v>
                      </c:pt>
                      <c:pt idx="6674">
                        <c:v>0.382455397588297</c:v>
                      </c:pt>
                      <c:pt idx="6675">
                        <c:v>0.92647476769738601</c:v>
                      </c:pt>
                      <c:pt idx="6676">
                        <c:v>1.16398428965181</c:v>
                      </c:pt>
                      <c:pt idx="6677">
                        <c:v>1.01640761140363</c:v>
                      </c:pt>
                      <c:pt idx="6678">
                        <c:v>0.53256819454966198</c:v>
                      </c:pt>
                      <c:pt idx="6679">
                        <c:v>-0.12746317284105901</c:v>
                      </c:pt>
                      <c:pt idx="6680">
                        <c:v>-0.74532532082606495</c:v>
                      </c:pt>
                      <c:pt idx="6681">
                        <c:v>-1.11660811351964</c:v>
                      </c:pt>
                      <c:pt idx="6682">
                        <c:v>-1.1184783811701999</c:v>
                      </c:pt>
                      <c:pt idx="6683">
                        <c:v>-0.750317374650874</c:v>
                      </c:pt>
                      <c:pt idx="6684">
                        <c:v>-0.13392546903862901</c:v>
                      </c:pt>
                      <c:pt idx="6685">
                        <c:v>0.52677360673126905</c:v>
                      </c:pt>
                      <c:pt idx="6686">
                        <c:v>1.01319778172579</c:v>
                      </c:pt>
                      <c:pt idx="6687">
                        <c:v>1.16442114062063</c:v>
                      </c:pt>
                      <c:pt idx="6688">
                        <c:v>0.93041377392611802</c:v>
                      </c:pt>
                      <c:pt idx="6689">
                        <c:v>0.38859339978581298</c:v>
                      </c:pt>
                      <c:pt idx="6690">
                        <c:v>-0.28178709073896102</c:v>
                      </c:pt>
                      <c:pt idx="6691">
                        <c:v>-0.85894268037501798</c:v>
                      </c:pt>
                      <c:pt idx="6692">
                        <c:v>-1.1519303685040001</c:v>
                      </c:pt>
                      <c:pt idx="6693">
                        <c:v>-1.0638197098181299</c:v>
                      </c:pt>
                      <c:pt idx="6694">
                        <c:v>-0.62376075303534195</c:v>
                      </c:pt>
                      <c:pt idx="6695">
                        <c:v>2.2659801887011902E-2</c:v>
                      </c:pt>
                      <c:pt idx="6696">
                        <c:v>0.661583711808579</c:v>
                      </c:pt>
                      <c:pt idx="6697">
                        <c:v>1.08163288264539</c:v>
                      </c:pt>
                      <c:pt idx="6698">
                        <c:v>1.1438405426515801</c:v>
                      </c:pt>
                      <c:pt idx="6699">
                        <c:v>0.82762624960964204</c:v>
                      </c:pt>
                      <c:pt idx="6700">
                        <c:v>0.237604611843622</c:v>
                      </c:pt>
                      <c:pt idx="6701">
                        <c:v>-0.43102483698902799</c:v>
                      </c:pt>
                      <c:pt idx="6702">
                        <c:v>-0.95705638467758003</c:v>
                      </c:pt>
                      <c:pt idx="6703">
                        <c:v>-1.16646062920435</c:v>
                      </c:pt>
                      <c:pt idx="6704">
                        <c:v>-0.98995941488630801</c:v>
                      </c:pt>
                      <c:pt idx="6705">
                        <c:v>-0.48594543873588603</c:v>
                      </c:pt>
                      <c:pt idx="6706">
                        <c:v>0.178836070251743</c:v>
                      </c:pt>
                      <c:pt idx="6707">
                        <c:v>0.78445243125184105</c:v>
                      </c:pt>
                      <c:pt idx="6708">
                        <c:v>1.13054483761091</c:v>
                      </c:pt>
                      <c:pt idx="6709">
                        <c:v>1.10261396930509</c:v>
                      </c:pt>
                      <c:pt idx="6710">
                        <c:v>0.709900322138171</c:v>
                      </c:pt>
                      <c:pt idx="6711">
                        <c:v>8.2327132617314794E-2</c:v>
                      </c:pt>
                      <c:pt idx="6712">
                        <c:v>-0.57248271546932095</c:v>
                      </c:pt>
                      <c:pt idx="6713">
                        <c:v>-1.03789551108569</c:v>
                      </c:pt>
                      <c:pt idx="6714">
                        <c:v>-1.15993662881551</c:v>
                      </c:pt>
                      <c:pt idx="6715">
                        <c:v>-0.89823065232982002</c:v>
                      </c:pt>
                      <c:pt idx="6716">
                        <c:v>-0.33935895643853198</c:v>
                      </c:pt>
                      <c:pt idx="6717">
                        <c:v>0.33178440170923501</c:v>
                      </c:pt>
                      <c:pt idx="6718">
                        <c:v>0.89316202188563898</c:v>
                      </c:pt>
                      <c:pt idx="6719">
                        <c:v>1.1590508006481199</c:v>
                      </c:pt>
                      <c:pt idx="6720">
                        <c:v>1.04148554774418</c:v>
                      </c:pt>
                      <c:pt idx="6721">
                        <c:v>0.57936090884826097</c:v>
                      </c:pt>
                      <c:pt idx="6722">
                        <c:v>-7.4436326420109E-2</c:v>
                      </c:pt>
                      <c:pt idx="6723">
                        <c:v>-0.70360745431486904</c:v>
                      </c:pt>
                      <c:pt idx="6724">
                        <c:v>-1.1000009378503599</c:v>
                      </c:pt>
                      <c:pt idx="6725">
                        <c:v>-1.13247612356862</c:v>
                      </c:pt>
                      <c:pt idx="6726">
                        <c:v>-0.79028909853211005</c:v>
                      </c:pt>
                      <c:pt idx="6727">
                        <c:v>-0.18664714775390101</c:v>
                      </c:pt>
                      <c:pt idx="6728">
                        <c:v>0.47874412519832499</c:v>
                      </c:pt>
                      <c:pt idx="6729">
                        <c:v>0.98575030852267398</c:v>
                      </c:pt>
                      <c:pt idx="6730">
                        <c:v>1.16663624775757</c:v>
                      </c:pt>
                      <c:pt idx="6731">
                        <c:v>0.96155862746540299</c:v>
                      </c:pt>
                      <c:pt idx="6732">
                        <c:v>0.43836420661620701</c:v>
                      </c:pt>
                      <c:pt idx="6733">
                        <c:v>-0.22985623230850799</c:v>
                      </c:pt>
                      <c:pt idx="6734">
                        <c:v>-0.82203229170036196</c:v>
                      </c:pt>
                      <c:pt idx="6735">
                        <c:v>-1.142251680827</c:v>
                      </c:pt>
                      <c:pt idx="6736">
                        <c:v>-1.0845747672670401</c:v>
                      </c:pt>
                      <c:pt idx="6737">
                        <c:v>-0.66808306584818999</c:v>
                      </c:pt>
                      <c:pt idx="6738">
                        <c:v>-3.0566414578738401E-2</c:v>
                      </c:pt>
                      <c:pt idx="6739">
                        <c:v>0.61706266221792205</c:v>
                      </c:pt>
                      <c:pt idx="6740">
                        <c:v>1.06054610063016</c:v>
                      </c:pt>
                      <c:pt idx="6741">
                        <c:v>1.1531642639161199</c:v>
                      </c:pt>
                      <c:pt idx="6742">
                        <c:v>0.86427586517302102</c:v>
                      </c:pt>
                      <c:pt idx="6743">
                        <c:v>0.28945516321537001</c:v>
                      </c:pt>
                      <c:pt idx="6744">
                        <c:v>-0.38112730281676799</c:v>
                      </c:pt>
                      <c:pt idx="6745">
                        <c:v>-0.92561969517696696</c:v>
                      </c:pt>
                      <c:pt idx="6746">
                        <c:v>-1.16388512690094</c:v>
                      </c:pt>
                      <c:pt idx="6747">
                        <c:v>-1.0170971648848</c:v>
                      </c:pt>
                      <c:pt idx="6748">
                        <c:v>-0.53381833615816598</c:v>
                      </c:pt>
                      <c:pt idx="6749">
                        <c:v>0.12606603312186501</c:v>
                      </c:pt>
                      <c:pt idx="6750">
                        <c:v>0.74424340506429798</c:v>
                      </c:pt>
                      <c:pt idx="6751">
                        <c:v>1.1161993568123101</c:v>
                      </c:pt>
                      <c:pt idx="6752">
                        <c:v>1.1188780143521599</c:v>
                      </c:pt>
                      <c:pt idx="6753">
                        <c:v>0.75139318526453303</c:v>
                      </c:pt>
                      <c:pt idx="6754">
                        <c:v>0.13532154178081099</c:v>
                      </c:pt>
                      <c:pt idx="6755">
                        <c:v>-0.52551914093583596</c:v>
                      </c:pt>
                      <c:pt idx="6756">
                        <c:v>-1.01249994348412</c:v>
                      </c:pt>
                      <c:pt idx="6757">
                        <c:v>-1.16451079892231</c:v>
                      </c:pt>
                      <c:pt idx="6758">
                        <c:v>-0.93126126670867404</c:v>
                      </c:pt>
                      <c:pt idx="6759">
                        <c:v>-0.38991834716935198</c:v>
                      </c:pt>
                      <c:pt idx="6760">
                        <c:v>0.280423027104304</c:v>
                      </c:pt>
                      <c:pt idx="6761">
                        <c:v>0.85799077984684102</c:v>
                      </c:pt>
                      <c:pt idx="6762">
                        <c:v>1.1517055526501701</c:v>
                      </c:pt>
                      <c:pt idx="6763">
                        <c:v>1.0643963554865501</c:v>
                      </c:pt>
                      <c:pt idx="6764">
                        <c:v>0.624948085924942</c:v>
                      </c:pt>
                      <c:pt idx="6765">
                        <c:v>-2.1254592499619002E-2</c:v>
                      </c:pt>
                      <c:pt idx="6766">
                        <c:v>-0.66042551771642699</c:v>
                      </c:pt>
                      <c:pt idx="6767">
                        <c:v>-1.08110487445138</c:v>
                      </c:pt>
                      <c:pt idx="6768">
                        <c:v>-1.1441174037006101</c:v>
                      </c:pt>
                      <c:pt idx="6769">
                        <c:v>-0.82861638470552801</c:v>
                      </c:pt>
                      <c:pt idx="6770">
                        <c:v>-0.238980450103189</c:v>
                      </c:pt>
                      <c:pt idx="6771">
                        <c:v>0.42971847037542199</c:v>
                      </c:pt>
                      <c:pt idx="6772">
                        <c:v>0.95625168089995205</c:v>
                      </c:pt>
                      <c:pt idx="6773">
                        <c:v>1.16642381206209</c:v>
                      </c:pt>
                      <c:pt idx="6774">
                        <c:v>0.99070266476151603</c:v>
                      </c:pt>
                      <c:pt idx="6775">
                        <c:v>0.487222862902358</c:v>
                      </c:pt>
                      <c:pt idx="6776">
                        <c:v>-0.177447087823008</c:v>
                      </c:pt>
                      <c:pt idx="6777">
                        <c:v>-0.78341141391557001</c:v>
                      </c:pt>
                      <c:pt idx="6778">
                        <c:v>-1.13019618985244</c:v>
                      </c:pt>
                      <c:pt idx="6779">
                        <c:v>-1.10307303584339</c:v>
                      </c:pt>
                      <c:pt idx="6780">
                        <c:v>-0.71101522790877303</c:v>
                      </c:pt>
                      <c:pt idx="6781">
                        <c:v>-8.3729028289004997E-2</c:v>
                      </c:pt>
                      <c:pt idx="6782">
                        <c:v>0.57125762539798597</c:v>
                      </c:pt>
                      <c:pt idx="6783">
                        <c:v>1.0372525287177301</c:v>
                      </c:pt>
                      <c:pt idx="6784">
                        <c:v>1.16008847492308</c:v>
                      </c:pt>
                      <c:pt idx="6785">
                        <c:v>0.89912709097666599</c:v>
                      </c:pt>
                      <c:pt idx="6786">
                        <c:v>0.34070341476254601</c:v>
                      </c:pt>
                      <c:pt idx="6787">
                        <c:v>-0.33043671695133597</c:v>
                      </c:pt>
                      <c:pt idx="6788">
                        <c:v>-0.89225697135289095</c:v>
                      </c:pt>
                      <c:pt idx="6789">
                        <c:v>-1.1588878063118899</c:v>
                      </c:pt>
                      <c:pt idx="6790">
                        <c:v>-1.04211853375976</c:v>
                      </c:pt>
                      <c:pt idx="6791">
                        <c:v>-0.58058046158207399</c:v>
                      </c:pt>
                      <c:pt idx="6792">
                        <c:v>7.3033677128599803E-2</c:v>
                      </c:pt>
                      <c:pt idx="6793">
                        <c:v>0.70248575329056995</c:v>
                      </c:pt>
                      <c:pt idx="6794">
                        <c:v>1.0995312825290799</c:v>
                      </c:pt>
                      <c:pt idx="6795">
                        <c:v>1.1328138921499</c:v>
                      </c:pt>
                      <c:pt idx="6796">
                        <c:v>0.79132254550450998</c:v>
                      </c:pt>
                      <c:pt idx="6797">
                        <c:v>0.188034373169884</c:v>
                      </c:pt>
                      <c:pt idx="6798">
                        <c:v>-0.47746206341299002</c:v>
                      </c:pt>
                      <c:pt idx="6799">
                        <c:v>-0.98499756068146604</c:v>
                      </c:pt>
                      <c:pt idx="6800">
                        <c:v>-1.1666618488418501</c:v>
                      </c:pt>
                      <c:pt idx="6801">
                        <c:v>-0.96235410775238395</c:v>
                      </c:pt>
                      <c:pt idx="6802">
                        <c:v>-0.43966639375573302</c:v>
                      </c:pt>
                      <c:pt idx="6803">
                        <c:v>0.228478146792093</c:v>
                      </c:pt>
                      <c:pt idx="6804">
                        <c:v>0.82103422608687404</c:v>
                      </c:pt>
                      <c:pt idx="6805">
                        <c:v>1.14196382968871</c:v>
                      </c:pt>
                      <c:pt idx="6806">
                        <c:v>1.0850923617011801</c:v>
                      </c:pt>
                      <c:pt idx="6807">
                        <c:v>0.66923486774127705</c:v>
                      </c:pt>
                      <c:pt idx="6808">
                        <c:v>3.1971368088059601E-2</c:v>
                      </c:pt>
                      <c:pt idx="6809">
                        <c:v>-0.61586936423209804</c:v>
                      </c:pt>
                      <c:pt idx="6810">
                        <c:v>-1.05995924235106</c:v>
                      </c:pt>
                      <c:pt idx="6811">
                        <c:v>-1.1533779983290999</c:v>
                      </c:pt>
                      <c:pt idx="6812">
                        <c:v>-0.86521948155349604</c:v>
                      </c:pt>
                      <c:pt idx="6813">
                        <c:v>-0.29081648067711402</c:v>
                      </c:pt>
                      <c:pt idx="6814">
                        <c:v>0.379798655101659</c:v>
                      </c:pt>
                      <c:pt idx="6815">
                        <c:v>0.92476327975634498</c:v>
                      </c:pt>
                      <c:pt idx="6816">
                        <c:v>1.16378427557151</c:v>
                      </c:pt>
                      <c:pt idx="6817">
                        <c:v>1.0177852427491501</c:v>
                      </c:pt>
                      <c:pt idx="6818">
                        <c:v>0.53506770329659703</c:v>
                      </c:pt>
                      <c:pt idx="6819">
                        <c:v>-0.124668710504553</c:v>
                      </c:pt>
                      <c:pt idx="6820">
                        <c:v>-0.74316040954523299</c:v>
                      </c:pt>
                      <c:pt idx="6821">
                        <c:v>-1.11578898070951</c:v>
                      </c:pt>
                      <c:pt idx="6822">
                        <c:v>-1.11927602425241</c:v>
                      </c:pt>
                      <c:pt idx="6823">
                        <c:v>-0.75246790574790701</c:v>
                      </c:pt>
                      <c:pt idx="6824">
                        <c:v>-0.13671741819687</c:v>
                      </c:pt>
                      <c:pt idx="6825">
                        <c:v>0.524263912710903</c:v>
                      </c:pt>
                      <c:pt idx="6826">
                        <c:v>1.01180063629534</c:v>
                      </c:pt>
                      <c:pt idx="6827">
                        <c:v>1.1645987677376901</c:v>
                      </c:pt>
                      <c:pt idx="6828">
                        <c:v>0.93210740840616702</c:v>
                      </c:pt>
                      <c:pt idx="6829">
                        <c:v>0.39124272885515698</c:v>
                      </c:pt>
                      <c:pt idx="6830">
                        <c:v>-0.27905855662905699</c:v>
                      </c:pt>
                      <c:pt idx="6831">
                        <c:v>-0.85703763453566495</c:v>
                      </c:pt>
                      <c:pt idx="6832">
                        <c:v>-1.15147906588805</c:v>
                      </c:pt>
                      <c:pt idx="6833">
                        <c:v>-1.0649714569159101</c:v>
                      </c:pt>
                      <c:pt idx="6834">
                        <c:v>-0.62613451213232996</c:v>
                      </c:pt>
                      <c:pt idx="6835">
                        <c:v>1.9849352275807301E-2</c:v>
                      </c:pt>
                      <c:pt idx="6836">
                        <c:v>0.65926636547097806</c:v>
                      </c:pt>
                      <c:pt idx="6837">
                        <c:v>1.0805752977774099</c:v>
                      </c:pt>
                      <c:pt idx="6838">
                        <c:v>1.1443926048503299</c:v>
                      </c:pt>
                      <c:pt idx="6839">
                        <c:v>0.82960531763478096</c:v>
                      </c:pt>
                      <c:pt idx="6840">
                        <c:v>0.24035594164704199</c:v>
                      </c:pt>
                      <c:pt idx="6841">
                        <c:v>-0.428411480321083</c:v>
                      </c:pt>
                      <c:pt idx="6842">
                        <c:v>-0.95544558978086702</c:v>
                      </c:pt>
                      <c:pt idx="6843">
                        <c:v>-1.1663853026581099</c:v>
                      </c:pt>
                      <c:pt idx="6844">
                        <c:v>-0.99144447731336305</c:v>
                      </c:pt>
                      <c:pt idx="6845">
                        <c:v>-0.48849958020003198</c:v>
                      </c:pt>
                      <c:pt idx="6846">
                        <c:v>0.176057847951375</c:v>
                      </c:pt>
                      <c:pt idx="6847">
                        <c:v>0.782369259996188</c:v>
                      </c:pt>
                      <c:pt idx="6848">
                        <c:v>1.1298459023918499</c:v>
                      </c:pt>
                      <c:pt idx="6849">
                        <c:v>1.1035305020300401</c:v>
                      </c:pt>
                      <c:pt idx="6850">
                        <c:v>0.71212910212991798</c:v>
                      </c:pt>
                      <c:pt idx="6851">
                        <c:v>8.5130802485612403E-2</c:v>
                      </c:pt>
                      <c:pt idx="6852">
                        <c:v>-0.57003170653920698</c:v>
                      </c:pt>
                      <c:pt idx="6853">
                        <c:v>-1.0366080414913099</c:v>
                      </c:pt>
                      <c:pt idx="6854">
                        <c:v>-1.16023863796032</c:v>
                      </c:pt>
                      <c:pt idx="6855">
                        <c:v>-0.90002222515909802</c:v>
                      </c:pt>
                      <c:pt idx="6856">
                        <c:v>-0.34204737878994201</c:v>
                      </c:pt>
                      <c:pt idx="6857">
                        <c:v>0.32908855279186799</c:v>
                      </c:pt>
                      <c:pt idx="6858">
                        <c:v>0.89135062632298001</c:v>
                      </c:pt>
                      <c:pt idx="6859">
                        <c:v>1.1587231306472701</c:v>
                      </c:pt>
                      <c:pt idx="6860">
                        <c:v>1.0427500078572201</c:v>
                      </c:pt>
                      <c:pt idx="6861">
                        <c:v>0.58179917200275999</c:v>
                      </c:pt>
                      <c:pt idx="6862">
                        <c:v>-7.1630921878952106E-2</c:v>
                      </c:pt>
                      <c:pt idx="6863">
                        <c:v>-0.70136303309105297</c:v>
                      </c:pt>
                      <c:pt idx="6864">
                        <c:v>-1.09906003199439</c:v>
                      </c:pt>
                      <c:pt idx="6865">
                        <c:v>-1.1331500172310101</c:v>
                      </c:pt>
                      <c:pt idx="6866">
                        <c:v>-0.79235484441662896</c:v>
                      </c:pt>
                      <c:pt idx="6867">
                        <c:v>-0.18942132578333301</c:v>
                      </c:pt>
                      <c:pt idx="6868">
                        <c:v>0.47617930891994198</c:v>
                      </c:pt>
                      <c:pt idx="6869">
                        <c:v>0.98424338379393095</c:v>
                      </c:pt>
                      <c:pt idx="6870">
                        <c:v>1.1666857573190701</c:v>
                      </c:pt>
                      <c:pt idx="6871">
                        <c:v>0.96314819184443301</c:v>
                      </c:pt>
                      <c:pt idx="6872">
                        <c:v>0.44096794302196002</c:v>
                      </c:pt>
                      <c:pt idx="6873">
                        <c:v>-0.22709972979682999</c:v>
                      </c:pt>
                      <c:pt idx="6874">
                        <c:v>-0.82003496930704001</c:v>
                      </c:pt>
                      <c:pt idx="6875">
                        <c:v>-1.1416743217755401</c:v>
                      </c:pt>
                      <c:pt idx="6876">
                        <c:v>-1.08560838187025</c:v>
                      </c:pt>
                      <c:pt idx="6877">
                        <c:v>-0.67038569870035603</c:v>
                      </c:pt>
                      <c:pt idx="6878">
                        <c:v>-3.3376275212934799E-2</c:v>
                      </c:pt>
                      <c:pt idx="6879">
                        <c:v>0.61467517273558203</c:v>
                      </c:pt>
                      <c:pt idx="6880">
                        <c:v>1.0593708462700899</c:v>
                      </c:pt>
                      <c:pt idx="6881">
                        <c:v>1.15359005940746</c:v>
                      </c:pt>
                      <c:pt idx="6882">
                        <c:v>0.86616184266276897</c:v>
                      </c:pt>
                      <c:pt idx="6883">
                        <c:v>0.29217737621880502</c:v>
                      </c:pt>
                      <c:pt idx="6884">
                        <c:v>-0.378469456370085</c:v>
                      </c:pt>
                      <c:pt idx="6885">
                        <c:v>-0.92390552267801596</c:v>
                      </c:pt>
                      <c:pt idx="6886">
                        <c:v>-1.1636817358098299</c:v>
                      </c:pt>
                      <c:pt idx="6887">
                        <c:v>-1.0184718439984</c:v>
                      </c:pt>
                      <c:pt idx="6888">
                        <c:v>-0.53631629415235904</c:v>
                      </c:pt>
                      <c:pt idx="6889">
                        <c:v>0.12327120701637399</c:v>
                      </c:pt>
                      <c:pt idx="6890">
                        <c:v>0.74207633584009502</c:v>
                      </c:pt>
                      <c:pt idx="6891">
                        <c:v>1.11537698580662</c:v>
                      </c:pt>
                      <c:pt idx="6892">
                        <c:v>1.11967241029352</c:v>
                      </c:pt>
                      <c:pt idx="6893">
                        <c:v>0.75354153454177897</c:v>
                      </c:pt>
                      <c:pt idx="6894">
                        <c:v>0.138113096261652</c:v>
                      </c:pt>
                      <c:pt idx="6895">
                        <c:v>-0.52300792387757</c:v>
                      </c:pt>
                      <c:pt idx="6896">
                        <c:v>-1.0110998611740001</c:v>
                      </c:pt>
                      <c:pt idx="6897">
                        <c:v>-1.1646850469391501</c:v>
                      </c:pt>
                      <c:pt idx="6898">
                        <c:v>-0.93295219779132099</c:v>
                      </c:pt>
                      <c:pt idx="6899">
                        <c:v>-0.39256654292079601</c:v>
                      </c:pt>
                      <c:pt idx="6900">
                        <c:v>0.27769368129229499</c:v>
                      </c:pt>
                      <c:pt idx="6901">
                        <c:v>0.856083245823964</c:v>
                      </c:pt>
                      <c:pt idx="6902">
                        <c:v>1.1512509085462199</c:v>
                      </c:pt>
                      <c:pt idx="6903">
                        <c:v>1.06554501327186</c:v>
                      </c:pt>
                      <c:pt idx="6904">
                        <c:v>0.62732002993622604</c:v>
                      </c:pt>
                      <c:pt idx="6905">
                        <c:v>-1.8444083254316099E-2</c:v>
                      </c:pt>
                      <c:pt idx="6906">
                        <c:v>-0.65810625675394496</c:v>
                      </c:pt>
                      <c:pt idx="6907">
                        <c:v>-1.08004415339177</c:v>
                      </c:pt>
                      <c:pt idx="6908">
                        <c:v>-1.14466614570147</c:v>
                      </c:pt>
                      <c:pt idx="6909">
                        <c:v>-0.83059304696264602</c:v>
                      </c:pt>
                      <c:pt idx="6910">
                        <c:v>-0.24173108447959801</c:v>
                      </c:pt>
                      <c:pt idx="6911">
                        <c:v>0.42710386872220701</c:v>
                      </c:pt>
                      <c:pt idx="6912">
                        <c:v>0.95463811248981001</c:v>
                      </c:pt>
                      <c:pt idx="6913">
                        <c:v>1.1663451010482799</c:v>
                      </c:pt>
                      <c:pt idx="6914">
                        <c:v>0.99218485146561997</c:v>
                      </c:pt>
                      <c:pt idx="6915">
                        <c:v>0.48977558877711302</c:v>
                      </c:pt>
                      <c:pt idx="6916">
                        <c:v>-0.17466835265342101</c:v>
                      </c:pt>
                      <c:pt idx="6917">
                        <c:v>-0.78132597100645296</c:v>
                      </c:pt>
                      <c:pt idx="6918">
                        <c:v>-1.12949397573722</c:v>
                      </c:pt>
                      <c:pt idx="6919">
                        <c:v>-1.1039863672013399</c:v>
                      </c:pt>
                      <c:pt idx="6920">
                        <c:v>-0.71324194318558198</c:v>
                      </c:pt>
                      <c:pt idx="6921">
                        <c:v>-8.6532453173426005E-2</c:v>
                      </c:pt>
                      <c:pt idx="6922">
                        <c:v>0.56880496067156205</c:v>
                      </c:pt>
                      <c:pt idx="6923">
                        <c:v>1.0359620503414499</c:v>
                      </c:pt>
                      <c:pt idx="6924">
                        <c:v>1.1603871177093601</c:v>
                      </c:pt>
                      <c:pt idx="6925">
                        <c:v>0.90091605357844395</c:v>
                      </c:pt>
                      <c:pt idx="6926">
                        <c:v>0.34339084657088098</c:v>
                      </c:pt>
                      <c:pt idx="6927">
                        <c:v>-0.32773991118676299</c:v>
                      </c:pt>
                      <c:pt idx="6928">
                        <c:v>-0.89044298811084299</c:v>
                      </c:pt>
                      <c:pt idx="6929">
                        <c:v>-1.1585567738931799</c:v>
                      </c:pt>
                      <c:pt idx="6930">
                        <c:v>-1.0433799691204</c:v>
                      </c:pt>
                      <c:pt idx="6931">
                        <c:v>-0.58301703834219898</c:v>
                      </c:pt>
                      <c:pt idx="6932">
                        <c:v>7.0228062705770394E-2</c:v>
                      </c:pt>
                      <c:pt idx="6933">
                        <c:v>0.70023929534602303</c:v>
                      </c:pt>
                      <c:pt idx="6934">
                        <c:v>1.0985871869303501</c:v>
                      </c:pt>
                      <c:pt idx="6935">
                        <c:v>1.1334844983244301</c:v>
                      </c:pt>
                      <c:pt idx="6936">
                        <c:v>0.79338599377079499</c:v>
                      </c:pt>
                      <c:pt idx="6937">
                        <c:v>0.190808003582042</c:v>
                      </c:pt>
                      <c:pt idx="6938">
                        <c:v>-0.47489586358021701</c:v>
                      </c:pt>
                      <c:pt idx="6939">
                        <c:v>-0.983487778954239</c:v>
                      </c:pt>
                      <c:pt idx="6940">
                        <c:v>-1.16670797315454</c:v>
                      </c:pt>
                      <c:pt idx="6941">
                        <c:v>-0.96394087858948296</c:v>
                      </c:pt>
                      <c:pt idx="6942">
                        <c:v>-0.44226885252658199</c:v>
                      </c:pt>
                      <c:pt idx="6943">
                        <c:v>0.22572098332254401</c:v>
                      </c:pt>
                      <c:pt idx="6944">
                        <c:v>0.81903452281059497</c:v>
                      </c:pt>
                      <c:pt idx="6945">
                        <c:v>1.14138315750751</c:v>
                      </c:pt>
                      <c:pt idx="6946">
                        <c:v>1.08612282702561</c:v>
                      </c:pt>
                      <c:pt idx="6947">
                        <c:v>0.67153555705578805</c:v>
                      </c:pt>
                      <c:pt idx="6948">
                        <c:v>3.4781133915107898E-2</c:v>
                      </c:pt>
                      <c:pt idx="6949">
                        <c:v>-0.61348008946046895</c:v>
                      </c:pt>
                      <c:pt idx="6950">
                        <c:v>-1.0587809132413599</c:v>
                      </c:pt>
                      <c:pt idx="6951">
                        <c:v>-1.15380044684339</c:v>
                      </c:pt>
                      <c:pt idx="6952">
                        <c:v>-0.86710294713400604</c:v>
                      </c:pt>
                      <c:pt idx="6953">
                        <c:v>-0.29353784786603898</c:v>
                      </c:pt>
                      <c:pt idx="6954">
                        <c:v>0.37713970855046502</c:v>
                      </c:pt>
                      <c:pt idx="6955">
                        <c:v>0.92304642518642599</c:v>
                      </c:pt>
                      <c:pt idx="6956">
                        <c:v>1.1635775077646699</c:v>
                      </c:pt>
                      <c:pt idx="6957">
                        <c:v>1.01915696763644</c:v>
                      </c:pt>
                      <c:pt idx="6958">
                        <c:v>0.53756410691398104</c:v>
                      </c:pt>
                      <c:pt idx="6959">
                        <c:v>-0.121873524684842</c:v>
                      </c:pt>
                      <c:pt idx="6960">
                        <c:v>-0.74099118552166898</c:v>
                      </c:pt>
                      <c:pt idx="6961">
                        <c:v>-1.1149633727013599</c:v>
                      </c:pt>
                      <c:pt idx="6962">
                        <c:v>-1.1200671719004101</c:v>
                      </c:pt>
                      <c:pt idx="6963">
                        <c:v>-0.754614070088516</c:v>
                      </c:pt>
                      <c:pt idx="6964">
                        <c:v>-0.13950857395029101</c:v>
                      </c:pt>
                      <c:pt idx="6965">
                        <c:v>0.52175117625804102</c:v>
                      </c:pt>
                      <c:pt idx="6966">
                        <c:v>1.01039761913655</c:v>
                      </c:pt>
                      <c:pt idx="6967">
                        <c:v>1.1647696364015501</c:v>
                      </c:pt>
                      <c:pt idx="6968">
                        <c:v>0.93379563363786999</c:v>
                      </c:pt>
                      <c:pt idx="6969">
                        <c:v>0.39388978744616698</c:v>
                      </c:pt>
                      <c:pt idx="6970">
                        <c:v>-0.27632840307419398</c:v>
                      </c:pt>
                      <c:pt idx="6971">
                        <c:v>-0.85512761509637802</c:v>
                      </c:pt>
                      <c:pt idx="6972">
                        <c:v>-1.15102108095571</c:v>
                      </c:pt>
                      <c:pt idx="6973">
                        <c:v>-1.0661170237222599</c:v>
                      </c:pt>
                      <c:pt idx="6974">
                        <c:v>-0.62850463761666497</c:v>
                      </c:pt>
                      <c:pt idx="6975">
                        <c:v>1.70387874739268E-2</c:v>
                      </c:pt>
                      <c:pt idx="6976">
                        <c:v>0.65694519324842704</c:v>
                      </c:pt>
                      <c:pt idx="6977">
                        <c:v>1.07951144206507</c:v>
                      </c:pt>
                      <c:pt idx="6978">
                        <c:v>1.14493802585718</c:v>
                      </c:pt>
                      <c:pt idx="6979">
                        <c:v>0.83157957125611304</c:v>
                      </c:pt>
                      <c:pt idx="6980">
                        <c:v>0.243105876605785</c:v>
                      </c:pt>
                      <c:pt idx="6981">
                        <c:v>-0.425795637475894</c:v>
                      </c:pt>
                      <c:pt idx="6982">
                        <c:v>-0.95382925019828002</c:v>
                      </c:pt>
                      <c:pt idx="6983">
                        <c:v>-1.1663032072909101</c:v>
                      </c:pt>
                      <c:pt idx="6984">
                        <c:v>-0.99292378614442101</c:v>
                      </c:pt>
                      <c:pt idx="6985">
                        <c:v>-0.49105088678138697</c:v>
                      </c:pt>
                      <c:pt idx="6986">
                        <c:v>0.173278603944516</c:v>
                      </c:pt>
                      <c:pt idx="6987">
                        <c:v>0.78028154845958797</c:v>
                      </c:pt>
                      <c:pt idx="6988">
                        <c:v>1.1291404103991201</c:v>
                      </c:pt>
                      <c:pt idx="6989">
                        <c:v>1.10444063069593</c:v>
                      </c:pt>
                      <c:pt idx="6990">
                        <c:v>0.71435374946124397</c:v>
                      </c:pt>
                      <c:pt idx="6991">
                        <c:v>8.7933978318914099E-2</c:v>
                      </c:pt>
                      <c:pt idx="6992">
                        <c:v>-0.56757738957482795</c:v>
                      </c:pt>
                      <c:pt idx="6993">
                        <c:v>-1.0353145562053701</c:v>
                      </c:pt>
                      <c:pt idx="6994">
                        <c:v>-1.1605339139548001</c:v>
                      </c:pt>
                      <c:pt idx="6995">
                        <c:v>-0.90180857493792699</c:v>
                      </c:pt>
                      <c:pt idx="6996">
                        <c:v>-0.34473381615624299</c:v>
                      </c:pt>
                      <c:pt idx="6997">
                        <c:v>0.32639079409264699</c:v>
                      </c:pt>
                      <c:pt idx="6998">
                        <c:v>0.889534058033293</c:v>
                      </c:pt>
                      <c:pt idx="6999">
                        <c:v>1.15838873629096</c:v>
                      </c:pt>
                      <c:pt idx="7000">
                        <c:v>1.0440084166355901</c:v>
                      </c:pt>
                      <c:pt idx="7001">
                        <c:v>0.58423405883395596</c:v>
                      </c:pt>
                      <c:pt idx="7002">
                        <c:v>-6.8825101645398998E-2</c:v>
                      </c:pt>
                      <c:pt idx="7003">
                        <c:v>-0.699114541685388</c:v>
                      </c:pt>
                      <c:pt idx="7004">
                        <c:v>-1.0981127480227799</c:v>
                      </c:pt>
                      <c:pt idx="7005">
                        <c:v>-1.1338173349448899</c:v>
                      </c:pt>
                      <c:pt idx="7006">
                        <c:v>-0.794415992071004</c:v>
                      </c:pt>
                      <c:pt idx="7007">
                        <c:v>-0.1921944045542</c:v>
                      </c:pt>
                      <c:pt idx="7008">
                        <c:v>0.47361172925585199</c:v>
                      </c:pt>
                      <c:pt idx="7009">
                        <c:v>0.98273074725862997</c:v>
                      </c:pt>
                      <c:pt idx="7010">
                        <c:v>1.16672849631602</c:v>
                      </c:pt>
                      <c:pt idx="7011">
                        <c:v>0.96473216683749496</c:v>
                      </c:pt>
                      <c:pt idx="7012">
                        <c:v>0.44356912038222601</c:v>
                      </c:pt>
                      <c:pt idx="7013">
                        <c:v>-0.22434190936953599</c:v>
                      </c:pt>
                      <c:pt idx="7014">
                        <c:v>-0.81803288804899799</c:v>
                      </c:pt>
                      <c:pt idx="7015">
                        <c:v>-1.14109033730704</c:v>
                      </c:pt>
                      <c:pt idx="7016">
                        <c:v>-1.0866356964208801</c:v>
                      </c:pt>
                      <c:pt idx="7017">
                        <c:v>-0.672684441139345</c:v>
                      </c:pt>
                      <c:pt idx="7018">
                        <c:v>-3.6185942156923299E-2</c:v>
                      </c:pt>
                      <c:pt idx="7019">
                        <c:v>0.61228411614150402</c:v>
                      </c:pt>
                      <c:pt idx="7020">
                        <c:v>1.05818944412053</c:v>
                      </c:pt>
                      <c:pt idx="7021">
                        <c:v>1.1540091603317399</c:v>
                      </c:pt>
                      <c:pt idx="7022">
                        <c:v>0.868042793601842</c:v>
                      </c:pt>
                      <c:pt idx="7023">
                        <c:v>0.294897893645028</c:v>
                      </c:pt>
                      <c:pt idx="7024">
                        <c:v>-0.37580941357201297</c:v>
                      </c:pt>
                      <c:pt idx="7025">
                        <c:v>-0.92218598852796296</c:v>
                      </c:pt>
                      <c:pt idx="7026">
                        <c:v>-1.16347159158725</c:v>
                      </c:pt>
                      <c:pt idx="7027">
                        <c:v>-1.0198406126692801</c:v>
                      </c:pt>
                      <c:pt idx="7028">
                        <c:v>-0.53881113977112105</c:v>
                      </c:pt>
                      <c:pt idx="7029">
                        <c:v>0.12047566553773301</c:v>
                      </c:pt>
                      <c:pt idx="7030">
                        <c:v>0.73990496016430496</c:v>
                      </c:pt>
                      <c:pt idx="7031">
                        <c:v>1.1145481419937999</c:v>
                      </c:pt>
                      <c:pt idx="7032">
                        <c:v>1.1204603085003599</c:v>
                      </c:pt>
                      <c:pt idx="7033">
                        <c:v>0.75568551083207003</c:v>
                      </c:pt>
                      <c:pt idx="7034">
                        <c:v>0.14090384923820901</c:v>
                      </c:pt>
                      <c:pt idx="7035">
                        <c:v>-0.52049367167562</c:v>
                      </c:pt>
                      <c:pt idx="7036">
                        <c:v>-1.00969391120258</c:v>
                      </c:pt>
                      <c:pt idx="7037">
                        <c:v>-1.1648525360020601</c:v>
                      </c:pt>
                      <c:pt idx="7038">
                        <c:v>-0.93463771472214696</c:v>
                      </c:pt>
                      <c:pt idx="7039">
                        <c:v>-0.39521246051099002</c:v>
                      </c:pt>
                      <c:pt idx="7040">
                        <c:v>0.27496272395603399</c:v>
                      </c:pt>
                      <c:pt idx="7041">
                        <c:v>0.85417074373970903</c:v>
                      </c:pt>
                      <c:pt idx="7042">
                        <c:v>1.1507895834500399</c:v>
                      </c:pt>
                      <c:pt idx="7043">
                        <c:v>1.0666874874374599</c:v>
                      </c:pt>
                      <c:pt idx="7044">
                        <c:v>0.62968833345545205</c:v>
                      </c:pt>
                      <c:pt idx="7045">
                        <c:v>-1.5633466972928799E-2</c:v>
                      </c:pt>
                      <c:pt idx="7046">
                        <c:v>-0.65578317663847097</c:v>
                      </c:pt>
                      <c:pt idx="7047">
                        <c:v>-1.07897716456996</c:v>
                      </c:pt>
                      <c:pt idx="7048">
                        <c:v>-1.14520824492311</c:v>
                      </c:pt>
                      <c:pt idx="7049">
                        <c:v>-0.83256488908429305</c:v>
                      </c:pt>
                      <c:pt idx="7050">
                        <c:v>-0.24448031603155701</c:v>
                      </c:pt>
                      <c:pt idx="7051">
                        <c:v>0.42448678847964599</c:v>
                      </c:pt>
                      <c:pt idx="7052">
                        <c:v>0.95301900407947804</c:v>
                      </c:pt>
                      <c:pt idx="7053">
                        <c:v>1.1662596214468099</c:v>
                      </c:pt>
                      <c:pt idx="7054">
                        <c:v>0.99366128027715295</c:v>
                      </c:pt>
                      <c:pt idx="7055">
                        <c:v>0.49232547236311902</c:v>
                      </c:pt>
                      <c:pt idx="7056">
                        <c:v>-0.171888603840925</c:v>
                      </c:pt>
                      <c:pt idx="7057">
                        <c:v>-0.77923599387085196</c:v>
                      </c:pt>
                      <c:pt idx="7058">
                        <c:v>-1.12878520689051</c:v>
                      </c:pt>
                      <c:pt idx="7059">
                        <c:v>-1.1048932918547401</c:v>
                      </c:pt>
                      <c:pt idx="7060">
                        <c:v>-0.715464519343881</c:v>
                      </c:pt>
                      <c:pt idx="7061">
                        <c:v>-8.9335375888727295E-2</c:v>
                      </c:pt>
                      <c:pt idx="7062">
                        <c:v>0.56634899502998004</c:v>
                      </c:pt>
                      <c:pt idx="7063">
                        <c:v>1.0346655600224599</c:v>
                      </c:pt>
                      <c:pt idx="7064">
                        <c:v>1.1606790264836599</c:v>
                      </c:pt>
                      <c:pt idx="7065">
                        <c:v>0.90269978794266603</c:v>
                      </c:pt>
                      <c:pt idx="7066">
                        <c:v>0.34607628559763198</c:v>
                      </c:pt>
                      <c:pt idx="7067">
                        <c:v>-0.32504120346683502</c:v>
                      </c:pt>
                      <c:pt idx="7068">
                        <c:v>-0.88862383740901596</c:v>
                      </c:pt>
                      <c:pt idx="7069">
                        <c:v>-1.1582190180844001</c:v>
                      </c:pt>
                      <c:pt idx="7070">
                        <c:v>-1.04463534949033</c:v>
                      </c:pt>
                      <c:pt idx="7071">
                        <c:v>-0.58545023171098298</c:v>
                      </c:pt>
                      <c:pt idx="7072">
                        <c:v>6.7422040733270794E-2</c:v>
                      </c:pt>
                      <c:pt idx="7073">
                        <c:v>0.69798877374138002</c:v>
                      </c:pt>
                      <c:pt idx="7074">
                        <c:v>1.0976367159601901</c:v>
                      </c:pt>
                      <c:pt idx="7075">
                        <c:v>1.13414852660937</c:v>
                      </c:pt>
                      <c:pt idx="7076">
                        <c:v>0.79544483782253395</c:v>
                      </c:pt>
                      <c:pt idx="7077">
                        <c:v>0.19358052668787801</c:v>
                      </c:pt>
                      <c:pt idx="7078">
                        <c:v>-0.47232690780940001</c:v>
                      </c:pt>
                      <c:pt idx="7079">
                        <c:v>-0.98197228980512796</c:v>
                      </c:pt>
                      <c:pt idx="7080">
                        <c:v>-1.16674732677376</c:v>
                      </c:pt>
                      <c:pt idx="7081">
                        <c:v>-0.96552205544075598</c:v>
                      </c:pt>
                      <c:pt idx="7082">
                        <c:v>-0.44486874470293702</c:v>
                      </c:pt>
                      <c:pt idx="7083">
                        <c:v>0.22296250993806199</c:v>
                      </c:pt>
                      <c:pt idx="7084">
                        <c:v>0.81703006647505405</c:v>
                      </c:pt>
                      <c:pt idx="7085">
                        <c:v>1.14079586159886</c:v>
                      </c:pt>
                      <c:pt idx="7086">
                        <c:v>1.0871469893121899</c:v>
                      </c:pt>
                      <c:pt idx="7087">
                        <c:v>0.67383234928464397</c:v>
                      </c:pt>
                      <c:pt idx="7088">
                        <c:v>3.7590697899207597E-2</c:v>
                      </c:pt>
                      <c:pt idx="7089">
                        <c:v>-0.61108725451336698</c:v>
                      </c:pt>
                      <c:pt idx="7090">
                        <c:v>-1.0575964397657001</c:v>
                      </c:pt>
                      <c:pt idx="7091">
                        <c:v>-1.15421619956969</c:v>
                      </c:pt>
                      <c:pt idx="7092">
                        <c:v>-0.86898138070273701</c:v>
                      </c:pt>
                      <c:pt idx="7093">
                        <c:v>-0.2962575115826</c:v>
                      </c:pt>
                      <c:pt idx="7094">
                        <c:v>0.374478573364737</c:v>
                      </c:pt>
                      <c:pt idx="7095">
                        <c:v>0.92132421395095898</c:v>
                      </c:pt>
                      <c:pt idx="7096">
                        <c:v>1.16336398743123</c:v>
                      </c:pt>
                      <c:pt idx="7097">
                        <c:v>1.0205227781050601</c:v>
                      </c:pt>
                      <c:pt idx="7098">
                        <c:v>0.54005739091456895</c:v>
                      </c:pt>
                      <c:pt idx="7099">
                        <c:v>-0.11907763160307699</c:v>
                      </c:pt>
                      <c:pt idx="7100">
                        <c:v>-0.73881766134391202</c:v>
                      </c:pt>
                      <c:pt idx="7101">
                        <c:v>-1.1141312942863799</c:v>
                      </c:pt>
                      <c:pt idx="7102">
                        <c:v>-1.12085181952299</c:v>
                      </c:pt>
                      <c:pt idx="7103">
                        <c:v>-0.75675585521798105</c:v>
                      </c:pt>
                      <c:pt idx="7104">
                        <c:v>-0.14229892010112599</c:v>
                      </c:pt>
                      <c:pt idx="7105">
                        <c:v>0.51923541195471101</c:v>
                      </c:pt>
                      <c:pt idx="7106">
                        <c:v>1.00898873839226</c:v>
                      </c:pt>
                      <c:pt idx="7107">
                        <c:v>1.16493374562052</c:v>
                      </c:pt>
                      <c:pt idx="7108">
                        <c:v>0.93547843982308698</c:v>
                      </c:pt>
                      <c:pt idx="7109">
                        <c:v>0.39653456019731398</c:v>
                      </c:pt>
                      <c:pt idx="7110">
                        <c:v>-0.27359664591812499</c:v>
                      </c:pt>
                      <c:pt idx="7111">
                        <c:v>-0.853212633141474</c:v>
                      </c:pt>
                      <c:pt idx="7112">
                        <c:v>-1.1505564163647199</c:v>
                      </c:pt>
                      <c:pt idx="7113">
                        <c:v>-1.0672564035893799</c:v>
                      </c:pt>
                      <c:pt idx="7114">
                        <c:v>-0.63087111573437304</c:v>
                      </c:pt>
                      <c:pt idx="7115">
                        <c:v>1.42281237912392E-2</c:v>
                      </c:pt>
                      <c:pt idx="7116">
                        <c:v>0.65462020861082004</c:v>
                      </c:pt>
                      <c:pt idx="7117">
                        <c:v>1.0784413216819899</c:v>
                      </c:pt>
                      <c:pt idx="7118">
                        <c:v>1.1454768025070201</c:v>
                      </c:pt>
                      <c:pt idx="7119">
                        <c:v>0.83354899901693102</c:v>
                      </c:pt>
                      <c:pt idx="7120">
                        <c:v>0.245854400761822</c:v>
                      </c:pt>
                      <c:pt idx="7121">
                        <c:v>-0.42317732363334698</c:v>
                      </c:pt>
                      <c:pt idx="7122">
                        <c:v>-0.95220737530953103</c:v>
                      </c:pt>
                      <c:pt idx="7123">
                        <c:v>-1.1662143435792101</c:v>
                      </c:pt>
                      <c:pt idx="7124">
                        <c:v>-0.99439733279413001</c:v>
                      </c:pt>
                      <c:pt idx="7125">
                        <c:v>-0.49359934367312602</c:v>
                      </c:pt>
                      <c:pt idx="7126">
                        <c:v>0.17049835435927799</c:v>
                      </c:pt>
                      <c:pt idx="7127">
                        <c:v>0.77818930875714998</c:v>
                      </c:pt>
                      <c:pt idx="7128">
                        <c:v>1.12842836572673</c:v>
                      </c:pt>
                      <c:pt idx="7129">
                        <c:v>1.10534435002105</c:v>
                      </c:pt>
                      <c:pt idx="7130">
                        <c:v>0.71657425122197504</c:v>
                      </c:pt>
                      <c:pt idx="7131">
                        <c:v>9.0736643849700899E-2</c:v>
                      </c:pt>
                      <c:pt idx="7132">
                        <c:v>-0.56511977881918696</c:v>
                      </c:pt>
                      <c:pt idx="7133">
                        <c:v>-1.0340150627342899</c:v>
                      </c:pt>
                      <c:pt idx="7134">
                        <c:v>-1.1608224550854001</c:v>
                      </c:pt>
                      <c:pt idx="7135">
                        <c:v>-0.90358969129967803</c:v>
                      </c:pt>
                      <c:pt idx="7136">
                        <c:v>-0.34741825294737599</c:v>
                      </c:pt>
                      <c:pt idx="7137">
                        <c:v>0.32369114126733001</c:v>
                      </c:pt>
                      <c:pt idx="7138">
                        <c:v>0.88771232755857099</c:v>
                      </c:pt>
                      <c:pt idx="7139">
                        <c:v>1.15804761951975</c:v>
                      </c:pt>
                      <c:pt idx="7140">
                        <c:v>1.0452607667757501</c:v>
                      </c:pt>
                      <c:pt idx="7141">
                        <c:v>0.58666555521022101</c:v>
                      </c:pt>
                      <c:pt idx="7142">
                        <c:v>-6.6018882003904003E-2</c:v>
                      </c:pt>
                      <c:pt idx="7143">
                        <c:v>-0.69686199314642605</c:v>
                      </c:pt>
                      <c:pt idx="7144">
                        <c:v>-1.09715909143284</c:v>
                      </c:pt>
                      <c:pt idx="7145">
                        <c:v>-1.13447807283763</c:v>
                      </c:pt>
                      <c:pt idx="7146">
                        <c:v>-0.79647252953427505</c:v>
                      </c:pt>
                      <c:pt idx="7147">
                        <c:v>-0.194966367974165</c:v>
                      </c:pt>
                      <c:pt idx="7148">
                        <c:v>0.47104140110586501</c:v>
                      </c:pt>
                      <c:pt idx="7149">
                        <c:v>0.98121240769468498</c:v>
                      </c:pt>
                      <c:pt idx="7150">
                        <c:v>1.16676446450041</c:v>
                      </c:pt>
                      <c:pt idx="7151">
                        <c:v>0.96631054325268995</c:v>
                      </c:pt>
                      <c:pt idx="7152">
                        <c:v>0.44616772360222301</c:v>
                      </c:pt>
                      <c:pt idx="7153">
                        <c:v>-0.22158278703041401</c:v>
                      </c:pt>
                      <c:pt idx="7154">
                        <c:v>-0.81602605954442597</c:v>
                      </c:pt>
                      <c:pt idx="7155">
                        <c:v>-1.1404997308104099</c:v>
                      </c:pt>
                      <c:pt idx="7156">
                        <c:v>-1.08765670495736</c:v>
                      </c:pt>
                      <c:pt idx="7157">
                        <c:v>-0.67497927982542005</c:v>
                      </c:pt>
                      <c:pt idx="7158">
                        <c:v>-3.8995399104454501E-2</c:v>
                      </c:pt>
                      <c:pt idx="7159">
                        <c:v>0.60988950631247996</c:v>
                      </c:pt>
                      <c:pt idx="7160">
                        <c:v>1.05700190103722</c:v>
                      </c:pt>
                      <c:pt idx="7161">
                        <c:v>1.15442156425687</c:v>
                      </c:pt>
                      <c:pt idx="7162">
                        <c:v>0.86991870707497698</c:v>
                      </c:pt>
                      <c:pt idx="7163">
                        <c:v>0.29761669970620502</c:v>
                      </c:pt>
                      <c:pt idx="7164">
                        <c:v>-0.37314718985943501</c:v>
                      </c:pt>
                      <c:pt idx="7165">
                        <c:v>-0.92046110270568804</c:v>
                      </c:pt>
                      <c:pt idx="7166">
                        <c:v>-1.1632546954527201</c:v>
                      </c:pt>
                      <c:pt idx="7167">
                        <c:v>-1.02120346295411</c:v>
                      </c:pt>
                      <c:pt idx="7168">
                        <c:v>-0.54130285853624904</c:v>
                      </c:pt>
                      <c:pt idx="7169">
                        <c:v>0.117679424909158</c:v>
                      </c:pt>
                      <c:pt idx="7170">
                        <c:v>0.737729290637956</c:v>
                      </c:pt>
                      <c:pt idx="7171">
                        <c:v>1.1137128301838499</c:v>
                      </c:pt>
                      <c:pt idx="7172">
                        <c:v>1.1212417044003</c:v>
                      </c:pt>
                      <c:pt idx="7173">
                        <c:v>0.75782510169338202</c:v>
                      </c:pt>
                      <c:pt idx="7174">
                        <c:v>0.14369378451505599</c:v>
                      </c:pt>
                      <c:pt idx="7175">
                        <c:v>-0.51797639892081104</c:v>
                      </c:pt>
                      <c:pt idx="7176">
                        <c:v>-1.0082821017289301</c:v>
                      </c:pt>
                      <c:pt idx="7177">
                        <c:v>-1.1650132651390599</c:v>
                      </c:pt>
                      <c:pt idx="7178">
                        <c:v>-0.936317807720638</c:v>
                      </c:pt>
                      <c:pt idx="7179">
                        <c:v>-0.397856084586521</c:v>
                      </c:pt>
                      <c:pt idx="7180">
                        <c:v>0.27223017094187502</c:v>
                      </c:pt>
                      <c:pt idx="7181">
                        <c:v>0.85225328469134798</c:v>
                      </c:pt>
                      <c:pt idx="7182">
                        <c:v>1.1503215800384601</c:v>
                      </c:pt>
                      <c:pt idx="7183">
                        <c:v>1.06782377135286</c:v>
                      </c:pt>
                      <c:pt idx="7184">
                        <c:v>0.63205298273787902</c:v>
                      </c:pt>
                      <c:pt idx="7185">
                        <c:v>-1.28227599672161E-2</c:v>
                      </c:pt>
                      <c:pt idx="7186">
                        <c:v>-0.65345629085228496</c:v>
                      </c:pt>
                      <c:pt idx="7187">
                        <c:v>-1.07790391417835</c:v>
                      </c:pt>
                      <c:pt idx="7188">
                        <c:v>-1.14574369821939</c:v>
                      </c:pt>
                      <c:pt idx="7189">
                        <c:v>-0.83453189962663898</c:v>
                      </c:pt>
                      <c:pt idx="7190">
                        <c:v>-0.24722812880356199</c:v>
                      </c:pt>
                      <c:pt idx="7191">
                        <c:v>0.42186724483628801</c:v>
                      </c:pt>
                      <c:pt idx="7192">
                        <c:v>0.951394365065653</c:v>
                      </c:pt>
                      <c:pt idx="7193">
                        <c:v>1.1661673737537901</c:v>
                      </c:pt>
                      <c:pt idx="7194">
                        <c:v>0.99513194262747695</c:v>
                      </c:pt>
                      <c:pt idx="7195">
                        <c:v>0.49487249886325901</c:v>
                      </c:pt>
                      <c:pt idx="7196">
                        <c:v>-0.16910785751656399</c:v>
                      </c:pt>
                      <c:pt idx="7197">
                        <c:v>-0.77714149463702498</c:v>
                      </c:pt>
                      <c:pt idx="7198">
                        <c:v>-1.12806988742548</c:v>
                      </c:pt>
                      <c:pt idx="7199">
                        <c:v>-1.10579380454047</c:v>
                      </c:pt>
                      <c:pt idx="7200">
                        <c:v>-0.71768294348551298</c:v>
                      </c:pt>
                      <c:pt idx="7201">
                        <c:v>-9.2137780168858693E-2</c:v>
                      </c:pt>
                      <c:pt idx="7202">
                        <c:v>0.56388974272581205</c:v>
                      </c:pt>
                      <c:pt idx="7203">
                        <c:v>1.03336306528462</c:v>
                      </c:pt>
                      <c:pt idx="7204">
                        <c:v>1.16096419955194</c:v>
                      </c:pt>
                      <c:pt idx="7205">
                        <c:v>0.90447828371788197</c:v>
                      </c:pt>
                      <c:pt idx="7206">
                        <c:v>0.34875971625853502</c:v>
                      </c:pt>
                      <c:pt idx="7207">
                        <c:v>-0.32234060945281801</c:v>
                      </c:pt>
                      <c:pt idx="7208">
                        <c:v>-0.88679952980438803</c:v>
                      </c:pt>
                      <c:pt idx="7209">
                        <c:v>-1.1578745408456499</c:v>
                      </c:pt>
                      <c:pt idx="7210">
                        <c:v>-1.0458846675842499</c:v>
                      </c:pt>
                      <c:pt idx="7211">
                        <c:v>-0.58788002756800395</c:v>
                      </c:pt>
                      <c:pt idx="7212">
                        <c:v>6.4615627493547906E-2</c:v>
                      </c:pt>
                      <c:pt idx="7213">
                        <c:v>0.69573420153569798</c:v>
                      </c:pt>
                      <c:pt idx="7214">
                        <c:v>1.09667987513388</c:v>
                      </c:pt>
                      <c:pt idx="7215">
                        <c:v>1.13480597315169</c:v>
                      </c:pt>
                      <c:pt idx="7216">
                        <c:v>0.79749906571329998</c:v>
                      </c:pt>
                      <c:pt idx="7217">
                        <c:v>0.196351926399851</c:v>
                      </c:pt>
                      <c:pt idx="7218">
                        <c:v>-0.46975521100979101</c:v>
                      </c:pt>
                      <c:pt idx="7219">
                        <c:v>-0.98045110202946195</c:v>
                      </c:pt>
                      <c:pt idx="7220">
                        <c:v>-1.16677990947112</c:v>
                      </c:pt>
                      <c:pt idx="7221">
                        <c:v>-0.96709762912964803</c:v>
                      </c:pt>
                      <c:pt idx="7222">
                        <c:v>-0.44746605519600202</c:v>
                      </c:pt>
                      <c:pt idx="7223">
                        <c:v>0.220202742647789</c:v>
                      </c:pt>
                      <c:pt idx="7224">
                        <c:v>0.81502086871335999</c:v>
                      </c:pt>
                      <c:pt idx="7225">
                        <c:v>1.14020194537121</c:v>
                      </c:pt>
                      <c:pt idx="7226">
                        <c:v>1.08816484261707</c:v>
                      </c:pt>
                      <c:pt idx="7227">
                        <c:v>0.67612523109812595</c:v>
                      </c:pt>
                      <c:pt idx="7228">
                        <c:v>4.0400043734706598E-2</c:v>
                      </c:pt>
                      <c:pt idx="7229">
                        <c:v>-0.60869087327655103</c:v>
                      </c:pt>
                      <c:pt idx="7230">
                        <c:v>-1.0564058287976501</c:v>
                      </c:pt>
                      <c:pt idx="7231">
                        <c:v>-1.1546252540953501</c:v>
                      </c:pt>
                      <c:pt idx="7232">
                        <c:v>-0.87085477135867795</c:v>
                      </c:pt>
                      <c:pt idx="7233">
                        <c:v>-0.29897545604391801</c:v>
                      </c:pt>
                      <c:pt idx="7234">
                        <c:v>0.37181526498769601</c:v>
                      </c:pt>
                      <c:pt idx="7235">
                        <c:v>0.91959665604436003</c:v>
                      </c:pt>
                      <c:pt idx="7236">
                        <c:v>1.16314371581029</c:v>
                      </c:pt>
                      <c:pt idx="7237">
                        <c:v>1.02188266622887</c:v>
                      </c:pt>
                      <c:pt idx="7238">
                        <c:v>0.54254754082922096</c:v>
                      </c:pt>
                      <c:pt idx="7239">
                        <c:v>-0.116281047484513</c:v>
                      </c:pt>
                      <c:pt idx="7240">
                        <c:v>-0.73663984962545803</c:v>
                      </c:pt>
                      <c:pt idx="7241">
                        <c:v>-1.1132927502933301</c:v>
                      </c:pt>
                      <c:pt idx="7242">
                        <c:v>-1.1216299625666399</c:v>
                      </c:pt>
                      <c:pt idx="7243">
                        <c:v>-0.75889324870699704</c:v>
                      </c:pt>
                      <c:pt idx="7244">
                        <c:v>-0.145088440456311</c:v>
                      </c:pt>
                      <c:pt idx="7245">
                        <c:v>0.51671663440051196</c:v>
                      </c:pt>
                      <c:pt idx="7246">
                        <c:v>1.0075740022377699</c:v>
                      </c:pt>
                      <c:pt idx="7247">
                        <c:v>1.1650910944423301</c:v>
                      </c:pt>
                      <c:pt idx="7248">
                        <c:v>0.937155817197034</c:v>
                      </c:pt>
                      <c:pt idx="7249">
                        <c:v>0.399177031762326</c:v>
                      </c:pt>
                      <c:pt idx="7250">
                        <c:v>-0.27086330101184602</c:v>
                      </c:pt>
                      <c:pt idx="7251">
                        <c:v>-0.85129269978261501</c:v>
                      </c:pt>
                      <c:pt idx="7252">
                        <c:v>-1.1500850748117899</c:v>
                      </c:pt>
                      <c:pt idx="7253">
                        <c:v>-1.06838958990475</c:v>
                      </c:pt>
                      <c:pt idx="7254">
                        <c:v>-0.63323393275130402</c:v>
                      </c:pt>
                      <c:pt idx="7255">
                        <c:v>1.1417377539778501E-2</c:v>
                      </c:pt>
                      <c:pt idx="7256">
                        <c:v>0.65229142505149196</c:v>
                      </c:pt>
                      <c:pt idx="7257">
                        <c:v>1.07736494283874</c:v>
                      </c:pt>
                      <c:pt idx="7258">
                        <c:v>1.146008931673</c:v>
                      </c:pt>
                      <c:pt idx="7259">
                        <c:v>0.83551358948741505</c:v>
                      </c:pt>
                      <c:pt idx="7260">
                        <c:v>0.24860149816375299</c:v>
                      </c:pt>
                      <c:pt idx="7261">
                        <c:v>-0.42055655398914898</c:v>
                      </c:pt>
                      <c:pt idx="7262">
                        <c:v>-0.95057997452736898</c:v>
                      </c:pt>
                      <c:pt idx="7263">
                        <c:v>-1.1661187120387</c:v>
                      </c:pt>
                      <c:pt idx="7264">
                        <c:v>-0.99586510871141498</c:v>
                      </c:pt>
                      <c:pt idx="7265">
                        <c:v>-0.49614493608640903</c:v>
                      </c:pt>
                      <c:pt idx="7266">
                        <c:v>0.167717115330133</c:v>
                      </c:pt>
                      <c:pt idx="7267">
                        <c:v>0.77609255303065705</c:v>
                      </c:pt>
                      <c:pt idx="7268">
                        <c:v>1.1277097725068499</c:v>
                      </c:pt>
                      <c:pt idx="7269">
                        <c:v>1.10624165476091</c:v>
                      </c:pt>
                      <c:pt idx="7270">
                        <c:v>0.71879059452599203</c:v>
                      </c:pt>
                      <c:pt idx="7271">
                        <c:v>9.35387828134151E-2</c:v>
                      </c:pt>
                      <c:pt idx="7272">
                        <c:v>-0.56265888853440604</c:v>
                      </c:pt>
                      <c:pt idx="7273">
                        <c:v>-1.0327095686193599</c:v>
                      </c:pt>
                      <c:pt idx="7274">
                        <c:v>-1.16110425967763</c:v>
                      </c:pt>
                      <c:pt idx="7275">
                        <c:v>-0.90536556390809697</c:v>
                      </c:pt>
                      <c:pt idx="7276">
                        <c:v>-0.35010067358489599</c:v>
                      </c:pt>
                      <c:pt idx="7277">
                        <c:v>0.32098960998266701</c:v>
                      </c:pt>
                      <c:pt idx="7278">
                        <c:v>0.88588544547076498</c:v>
                      </c:pt>
                      <c:pt idx="7279">
                        <c:v>1.15769978231323</c:v>
                      </c:pt>
                      <c:pt idx="7280">
                        <c:v>1.04650705101069</c:v>
                      </c:pt>
                      <c:pt idx="7281">
                        <c:v>0.589093647022362</c:v>
                      </c:pt>
                      <c:pt idx="7282">
                        <c:v>-6.3212279238061095E-2</c:v>
                      </c:pt>
                      <c:pt idx="7283">
                        <c:v>-0.69460540054455699</c:v>
                      </c:pt>
                      <c:pt idx="7284">
                        <c:v>-1.0961990677581701</c:v>
                      </c:pt>
                      <c:pt idx="7285">
                        <c:v>-1.1351322270753199</c:v>
                      </c:pt>
                      <c:pt idx="7286">
                        <c:v>-0.79852444487107299</c:v>
                      </c:pt>
                      <c:pt idx="7287">
                        <c:v>-0.197737199955796</c:v>
                      </c:pt>
                      <c:pt idx="7288">
                        <c:v>0.46846833938719901</c:v>
                      </c:pt>
                      <c:pt idx="7289">
                        <c:v>0.97968837391396901</c:v>
                      </c:pt>
                      <c:pt idx="7290">
                        <c:v>1.16679366166349</c:v>
                      </c:pt>
                      <c:pt idx="7291">
                        <c:v>0.967883311929715</c:v>
                      </c:pt>
                      <c:pt idx="7292">
                        <c:v>0.44876373760063798</c:v>
                      </c:pt>
                      <c:pt idx="7293">
                        <c:v>-0.21882237879237301</c:v>
                      </c:pt>
                      <c:pt idx="7294">
                        <c:v>-0.81401449544020099</c:v>
                      </c:pt>
                      <c:pt idx="7295">
                        <c:v>-1.1399025057133001</c:v>
                      </c:pt>
                      <c:pt idx="7296">
                        <c:v>-1.0886714015541299</c:v>
                      </c:pt>
                      <c:pt idx="7297">
                        <c:v>-0.677270201440202</c:v>
                      </c:pt>
                      <c:pt idx="7298">
                        <c:v>-4.18046297520887E-2</c:v>
                      </c:pt>
                      <c:pt idx="7299">
                        <c:v>0.60749135714457103</c:v>
                      </c:pt>
                      <c:pt idx="7300">
                        <c:v>1.0558082239117801</c:v>
                      </c:pt>
                      <c:pt idx="7301">
                        <c:v>1.1548272687896</c:v>
                      </c:pt>
                      <c:pt idx="7302">
                        <c:v>0.87178957219578601</c:v>
                      </c:pt>
                      <c:pt idx="7303">
                        <c:v>0.300333778624437</c:v>
                      </c:pt>
                      <c:pt idx="7304">
                        <c:v>-0.37048280068189099</c:v>
                      </c:pt>
                      <c:pt idx="7305">
                        <c:v>-0.91873087522112695</c:v>
                      </c:pt>
                      <c:pt idx="7306">
                        <c:v>-1.16303104866494</c:v>
                      </c:pt>
                      <c:pt idx="7307">
                        <c:v>-1.0225603869439499</c:v>
                      </c:pt>
                      <c:pt idx="7308">
                        <c:v>-0.54379143598768498</c:v>
                      </c:pt>
                      <c:pt idx="7309">
                        <c:v>0.114882501357922</c:v>
                      </c:pt>
                      <c:pt idx="7310">
                        <c:v>0.735549339886993</c:v>
                      </c:pt>
                      <c:pt idx="7311">
                        <c:v>1.11287105522428</c:v>
                      </c:pt>
                      <c:pt idx="7312">
                        <c:v>1.1220165934587201</c:v>
                      </c:pt>
                      <c:pt idx="7313">
                        <c:v>0.75996029470914495</c:v>
                      </c:pt>
                      <c:pt idx="7314">
                        <c:v>0.14648288590151001</c:v>
                      </c:pt>
                      <c:pt idx="7315">
                        <c:v>-0.51545612022149501</c:v>
                      </c:pt>
                      <c:pt idx="7316">
                        <c:v>-1.00686444094612</c:v>
                      </c:pt>
                      <c:pt idx="7317">
                        <c:v>-1.1651672334174501</c:v>
                      </c:pt>
                      <c:pt idx="7318">
                        <c:v>-0.93799246703711303</c:v>
                      </c:pt>
                      <c:pt idx="7319">
                        <c:v>-0.40049739980628601</c:v>
                      </c:pt>
                      <c:pt idx="7320">
                        <c:v>0.269496038110077</c:v>
                      </c:pt>
                      <c:pt idx="7321">
                        <c:v>0.85033087980817801</c:v>
                      </c:pt>
                      <c:pt idx="7322">
                        <c:v>1.14984690102785</c:v>
                      </c:pt>
                      <c:pt idx="7323">
                        <c:v>1.06895385842416</c:v>
                      </c:pt>
                      <c:pt idx="7324">
                        <c:v>0.63441396406131201</c:v>
                      </c:pt>
                      <c:pt idx="7325">
                        <c:v>-1.00119785478719E-2</c:v>
                      </c:pt>
                      <c:pt idx="7326">
                        <c:v>-0.65112561289844195</c:v>
                      </c:pt>
                      <c:pt idx="7327">
                        <c:v>-1.07682440844508</c:v>
                      </c:pt>
                      <c:pt idx="7328">
                        <c:v>-1.14627250248305</c:v>
                      </c:pt>
                      <c:pt idx="7329">
                        <c:v>-0.83649406717501096</c:v>
                      </c:pt>
                      <c:pt idx="7330">
                        <c:v>-0.249974506849897</c:v>
                      </c:pt>
                      <c:pt idx="7331">
                        <c:v>0.41924525299349602</c:v>
                      </c:pt>
                      <c:pt idx="7332">
                        <c:v>0.94976420487620805</c:v>
                      </c:pt>
                      <c:pt idx="7333">
                        <c:v>1.1660683585045299</c:v>
                      </c:pt>
                      <c:pt idx="7334">
                        <c:v>0.99659682998225696</c:v>
                      </c:pt>
                      <c:pt idx="7335">
                        <c:v>0.49741665349650899</c:v>
                      </c:pt>
                      <c:pt idx="7336">
                        <c:v>-0.16632612981769099</c:v>
                      </c:pt>
                      <c:pt idx="7337">
                        <c:v>-0.77504248545986498</c:v>
                      </c:pt>
                      <c:pt idx="7338">
                        <c:v>-1.1273480214933</c:v>
                      </c:pt>
                      <c:pt idx="7339">
                        <c:v>-1.1066879000326399</c:v>
                      </c:pt>
                      <c:pt idx="7340">
                        <c:v>-0.719897202736417</c:v>
                      </c:pt>
                      <c:pt idx="7341">
                        <c:v>-9.4939649750778607E-2</c:v>
                      </c:pt>
                      <c:pt idx="7342">
                        <c:v>0.56142721803070605</c:v>
                      </c:pt>
                      <c:pt idx="7343">
                        <c:v>1.03205457368661</c:v>
                      </c:pt>
                      <c:pt idx="7344">
                        <c:v>1.16124263525928</c:v>
                      </c:pt>
                      <c:pt idx="7345">
                        <c:v>0.90625153058304497</c:v>
                      </c:pt>
                      <c:pt idx="7346">
                        <c:v>0.35144112298098201</c:v>
                      </c:pt>
                      <c:pt idx="7347">
                        <c:v>-0.31963814481692199</c:v>
                      </c:pt>
                      <c:pt idx="7348">
                        <c:v>-0.884970075883866</c:v>
                      </c:pt>
                      <c:pt idx="7349">
                        <c:v>-1.15752334417601</c:v>
                      </c:pt>
                      <c:pt idx="7350">
                        <c:v>-1.0471279161520901</c:v>
                      </c:pt>
                      <c:pt idx="7351">
                        <c:v>-0.59030641181256005</c:v>
                      </c:pt>
                      <c:pt idx="7352">
                        <c:v>6.1808839272378298E-2</c:v>
                      </c:pt>
                      <c:pt idx="7353">
                        <c:v>0.69347559181238605</c:v>
                      </c:pt>
                      <c:pt idx="7354">
                        <c:v>1.09571667000402</c:v>
                      </c:pt>
                      <c:pt idx="7355">
                        <c:v>1.1354568341354401</c:v>
                      </c:pt>
                      <c:pt idx="7356">
                        <c:v>0.79954866551996295</c:v>
                      </c:pt>
                      <c:pt idx="7357">
                        <c:v>0.19912218663223</c:v>
                      </c:pt>
                      <c:pt idx="7358">
                        <c:v>-0.467180788105096</c:v>
                      </c:pt>
                      <c:pt idx="7359">
                        <c:v>-0.978924224454782</c:v>
                      </c:pt>
                      <c:pt idx="7360">
                        <c:v>-1.16680572105755</c:v>
                      </c:pt>
                      <c:pt idx="7361">
                        <c:v>-0.96866759051301399</c:v>
                      </c:pt>
                      <c:pt idx="7362">
                        <c:v>-0.45006076893343699</c:v>
                      </c:pt>
                      <c:pt idx="7363">
                        <c:v>0.21744169746681399</c:v>
                      </c:pt>
                      <c:pt idx="7364">
                        <c:v>0.81300694118500605</c:v>
                      </c:pt>
                      <c:pt idx="7365">
                        <c:v>1.1396014122711</c:v>
                      </c:pt>
                      <c:pt idx="7366">
                        <c:v>1.0891763810335999</c:v>
                      </c:pt>
                      <c:pt idx="7367">
                        <c:v>0.678414189190512</c:v>
                      </c:pt>
                      <c:pt idx="7368">
                        <c:v>4.3209155118810301E-2</c:v>
                      </c:pt>
                      <c:pt idx="7369">
                        <c:v>-0.60629095965681201</c:v>
                      </c:pt>
                      <c:pt idx="7370">
                        <c:v>-1.05520908724662</c:v>
                      </c:pt>
                      <c:pt idx="7371">
                        <c:v>-1.15502760804653</c:v>
                      </c:pt>
                      <c:pt idx="7372">
                        <c:v>-0.87272310823008103</c:v>
                      </c:pt>
                      <c:pt idx="7373">
                        <c:v>-0.30169166547709197</c:v>
                      </c:pt>
                      <c:pt idx="7374">
                        <c:v>0.36914979887517602</c:v>
                      </c:pt>
                      <c:pt idx="7375">
                        <c:v>0.91786376149207205</c:v>
                      </c:pt>
                      <c:pt idx="7376">
                        <c:v>1.1629166941801301</c:v>
                      </c:pt>
                      <c:pt idx="7377">
                        <c:v>1.0232366241160999</c:v>
                      </c:pt>
                      <c:pt idx="7378">
                        <c:v>0.545034542206983</c:v>
                      </c:pt>
                      <c:pt idx="7379">
                        <c:v>-0.113483788558416</c:v>
                      </c:pt>
                      <c:pt idx="7380">
                        <c:v>-0.73445776300468502</c:v>
                      </c:pt>
                      <c:pt idx="7381">
                        <c:v>-1.1124477455885</c:v>
                      </c:pt>
                      <c:pt idx="7382">
                        <c:v>-1.12240159651561</c:v>
                      </c:pt>
                      <c:pt idx="7383">
                        <c:v>-0.76102623815174197</c:v>
                      </c:pt>
                      <c:pt idx="7384">
                        <c:v>-0.14787711882757401</c:v>
                      </c:pt>
                      <c:pt idx="7385">
                        <c:v>0.51419485821252997</c:v>
                      </c:pt>
                      <c:pt idx="7386">
                        <c:v>1.00615341888287</c:v>
                      </c:pt>
                      <c:pt idx="7387">
                        <c:v>1.16524168195387</c:v>
                      </c:pt>
                      <c:pt idx="7388">
                        <c:v>0.93882775602578905</c:v>
                      </c:pt>
                      <c:pt idx="7389">
                        <c:v>0.40181718680379502</c:v>
                      </c:pt>
                      <c:pt idx="7390">
                        <c:v>-0.26812838422020902</c:v>
                      </c:pt>
                      <c:pt idx="7391">
                        <c:v>-0.84936782616345696</c:v>
                      </c:pt>
                      <c:pt idx="7392">
                        <c:v>-1.1496070590321701</c:v>
                      </c:pt>
                      <c:pt idx="7393">
                        <c:v>-1.0695165760924199</c:v>
                      </c:pt>
                      <c:pt idx="7394">
                        <c:v>-0.63559307495589801</c:v>
                      </c:pt>
                      <c:pt idx="7395">
                        <c:v>8.6065650304663396E-3</c:v>
                      </c:pt>
                      <c:pt idx="7396">
                        <c:v>0.64995885608450898</c:v>
                      </c:pt>
                      <c:pt idx="7397">
                        <c:v>1.0762823117816001</c:v>
                      </c:pt>
                      <c:pt idx="7398">
                        <c:v>1.14653441026714</c:v>
                      </c:pt>
                      <c:pt idx="7399">
                        <c:v>0.83747333126693702</c:v>
                      </c:pt>
                      <c:pt idx="7400">
                        <c:v>0.25134715287001502</c:v>
                      </c:pt>
                      <c:pt idx="7401">
                        <c:v>-0.41793334375177899</c:v>
                      </c:pt>
                      <c:pt idx="7402">
                        <c:v>-0.94894705729569695</c:v>
                      </c:pt>
                      <c:pt idx="7403">
                        <c:v>-1.16601631322434</c:v>
                      </c:pt>
                      <c:pt idx="7404">
                        <c:v>-0.99732710537841396</c:v>
                      </c:pt>
                      <c:pt idx="7405">
                        <c:v>-0.49868764924853698</c:v>
                      </c:pt>
                      <c:pt idx="7406">
                        <c:v>0.16493490299729599</c:v>
                      </c:pt>
                      <c:pt idx="7407">
                        <c:v>0.77399129344809903</c:v>
                      </c:pt>
                      <c:pt idx="7408">
                        <c:v>1.12698463490965</c:v>
                      </c:pt>
                      <c:pt idx="7409">
                        <c:v>1.1071325397082299</c:v>
                      </c:pt>
                      <c:pt idx="7410">
                        <c:v>0.72100276651130901</c:v>
                      </c:pt>
                      <c:pt idx="7411">
                        <c:v>9.63403789485546E-2</c:v>
                      </c:pt>
                      <c:pt idx="7412">
                        <c:v>-0.56019473300163602</c:v>
                      </c:pt>
                      <c:pt idx="7413">
                        <c:v>-1.0313980814366699</c:v>
                      </c:pt>
                      <c:pt idx="7414">
                        <c:v>-1.16137932609613</c:v>
                      </c:pt>
                      <c:pt idx="7415">
                        <c:v>-0.90713618245735606</c:v>
                      </c:pt>
                      <c:pt idx="7416">
                        <c:v>-0.35278106250205399</c:v>
                      </c:pt>
                      <c:pt idx="7417">
                        <c:v>0.31828621591630701</c:v>
                      </c:pt>
                      <c:pt idx="7418">
                        <c:v>0.88405342237172102</c:v>
                      </c:pt>
                      <c:pt idx="7419">
                        <c:v>1.15734522668999</c:v>
                      </c:pt>
                      <c:pt idx="7420">
                        <c:v>1.04774726210816</c:v>
                      </c:pt>
                      <c:pt idx="7421">
                        <c:v>0.59151832018002104</c:v>
                      </c:pt>
                      <c:pt idx="7422">
                        <c:v>-6.0405309634746697E-2</c:v>
                      </c:pt>
                      <c:pt idx="7423">
                        <c:v>-0.69234477697747199</c:v>
                      </c:pt>
                      <c:pt idx="7424">
                        <c:v>-1.09523268257092</c:v>
                      </c:pt>
                      <c:pt idx="7425">
                        <c:v>-1.1357797938611101</c:v>
                      </c:pt>
                      <c:pt idx="7426">
                        <c:v>-0.80057172617401695</c:v>
                      </c:pt>
                      <c:pt idx="7427">
                        <c:v>-0.200506884419797</c:v>
                      </c:pt>
                      <c:pt idx="7428">
                        <c:v>0.46589255903147803</c:v>
                      </c:pt>
                      <c:pt idx="7429">
                        <c:v>0.97815865476053698</c:v>
                      </c:pt>
                      <c:pt idx="7430">
                        <c:v>1.16681608763582</c:v>
                      </c:pt>
                      <c:pt idx="7431">
                        <c:v>0.96945046374170496</c:v>
                      </c:pt>
                      <c:pt idx="7432">
                        <c:v>0.45135714731265097</c:v>
                      </c:pt>
                      <c:pt idx="7433">
                        <c:v>-0.21606070067422001</c:v>
                      </c:pt>
                      <c:pt idx="7434">
                        <c:v>-0.81199820740954698</c:v>
                      </c:pt>
                      <c:pt idx="7435">
                        <c:v>-1.1392986654814401</c:v>
                      </c:pt>
                      <c:pt idx="7436">
                        <c:v>-1.0896797803228599</c:v>
                      </c:pt>
                      <c:pt idx="7437">
                        <c:v>-0.679557192689344</c:v>
                      </c:pt>
                      <c:pt idx="7438">
                        <c:v>-4.4613617797169103E-2</c:v>
                      </c:pt>
                      <c:pt idx="7439">
                        <c:v>0.60508968255482398</c:v>
                      </c:pt>
                      <c:pt idx="7440">
                        <c:v>1.0546084196714001</c:v>
                      </c:pt>
                      <c:pt idx="7441">
                        <c:v>1.1552262715755</c:v>
                      </c:pt>
                      <c:pt idx="7442">
                        <c:v>0.87365537810717797</c:v>
                      </c:pt>
                      <c:pt idx="7443">
                        <c:v>0.30304911463184497</c:v>
                      </c:pt>
                      <c:pt idx="7444">
                        <c:v>-0.367816261501486</c:v>
                      </c:pt>
                      <c:pt idx="7445">
                        <c:v>-0.91699531611521601</c:v>
                      </c:pt>
                      <c:pt idx="7446">
                        <c:v>-1.16280065252178</c:v>
                      </c:pt>
                      <c:pt idx="7447">
                        <c:v>-1.02391137676424</c:v>
                      </c:pt>
                      <c:pt idx="7448">
                        <c:v>-0.54627685768360201</c:v>
                      </c:pt>
                      <c:pt idx="7449">
                        <c:v>0.112084911115261</c:v>
                      </c:pt>
                      <c:pt idx="7450">
                        <c:v>0.73336512056220704</c:v>
                      </c:pt>
                      <c:pt idx="7451">
                        <c:v>1.11202282200013</c:v>
                      </c:pt>
                      <c:pt idx="7452">
                        <c:v>1.1227849711787501</c:v>
                      </c:pt>
                      <c:pt idx="7453">
                        <c:v>0.76209107748830596</c:v>
                      </c:pt>
                      <c:pt idx="7454">
                        <c:v>0.14927113721173199</c:v>
                      </c:pt>
                      <c:pt idx="7455">
                        <c:v>-0.512932850202518</c:v>
                      </c:pt>
                      <c:pt idx="7456">
                        <c:v>-1.0054409370806501</c:v>
                      </c:pt>
                      <c:pt idx="7457">
                        <c:v>-1.1653144399436099</c:v>
                      </c:pt>
                      <c:pt idx="7458">
                        <c:v>-0.93966168295184804</c:v>
                      </c:pt>
                      <c:pt idx="7459">
                        <c:v>-0.40313639084008801</c:v>
                      </c:pt>
                      <c:pt idx="7460">
                        <c:v>0.26676034132645099</c:v>
                      </c:pt>
                      <c:pt idx="7461">
                        <c:v>0.848403540245663</c:v>
                      </c:pt>
                      <c:pt idx="7462">
                        <c:v>1.1493655491727199</c:v>
                      </c:pt>
                      <c:pt idx="7463">
                        <c:v>1.07007774209316</c:v>
                      </c:pt>
                      <c:pt idx="7464">
                        <c:v>0.63677126372439397</c:v>
                      </c:pt>
                      <c:pt idx="7465">
                        <c:v>-7.2011390265525098E-3</c:v>
                      </c:pt>
                      <c:pt idx="7466">
                        <c:v>-0.648791156302438</c:v>
                      </c:pt>
                      <c:pt idx="7467">
                        <c:v>-1.0757386536347799</c:v>
                      </c:pt>
                      <c:pt idx="7468">
                        <c:v>-1.1467946546453001</c:v>
                      </c:pt>
                      <c:pt idx="7469">
                        <c:v>-0.83845138034246602</c:v>
                      </c:pt>
                      <c:pt idx="7470">
                        <c:v>-0.25271943423265503</c:v>
                      </c:pt>
                      <c:pt idx="7471">
                        <c:v>0.41662082816733198</c:v>
                      </c:pt>
                      <c:pt idx="7472">
                        <c:v>0.94812853297136501</c:v>
                      </c:pt>
                      <c:pt idx="7473">
                        <c:v>1.1659625762736301</c:v>
                      </c:pt>
                      <c:pt idx="7474">
                        <c:v>0.99805593384039104</c:v>
                      </c:pt>
                      <c:pt idx="7475">
                        <c:v>0.49995792149851598</c:v>
                      </c:pt>
                      <c:pt idx="7476">
                        <c:v>-0.16354343688735701</c:v>
                      </c:pt>
                      <c:pt idx="7477">
                        <c:v>-0.77293897852044102</c:v>
                      </c:pt>
                      <c:pt idx="7478">
                        <c:v>-1.1266196132831301</c:v>
                      </c:pt>
                      <c:pt idx="7479">
                        <c:v>-1.10757557314259</c:v>
                      </c:pt>
                      <c:pt idx="7480">
                        <c:v>-0.72210728424670201</c:v>
                      </c:pt>
                      <c:pt idx="7481">
                        <c:v>-9.7740968374548404E-2</c:v>
                      </c:pt>
                      <c:pt idx="7482">
                        <c:v>0.55896143523529895</c:v>
                      </c:pt>
                      <c:pt idx="7483">
                        <c:v>1.0307400928219601</c:v>
                      </c:pt>
                      <c:pt idx="7484">
                        <c:v>1.16151433198985</c:v>
                      </c:pt>
                      <c:pt idx="7485">
                        <c:v>0.90801951824756599</c:v>
                      </c:pt>
                      <c:pt idx="7486">
                        <c:v>0.35412049020411002</c:v>
                      </c:pt>
                      <c:pt idx="7487">
                        <c:v>-0.31693382524221603</c:v>
                      </c:pt>
                      <c:pt idx="7488">
                        <c:v>-0.883135486264221</c:v>
                      </c:pt>
                      <c:pt idx="7489">
                        <c:v>-1.15716543011343</c:v>
                      </c:pt>
                      <c:pt idx="7490">
                        <c:v>-1.04836508797941</c:v>
                      </c:pt>
                      <c:pt idx="7491">
                        <c:v>-0.592729370364661</c:v>
                      </c:pt>
                      <c:pt idx="7492">
                        <c:v>5.9001692360364198E-2</c:v>
                      </c:pt>
                      <c:pt idx="7493">
                        <c:v>0.69121295768041502</c:v>
                      </c:pt>
                      <c:pt idx="7494">
                        <c:v>1.0947471061610501</c:v>
                      </c:pt>
                      <c:pt idx="7495">
                        <c:v>1.13610110578378</c:v>
                      </c:pt>
                      <c:pt idx="7496">
                        <c:v>0.80159362534896705</c:v>
                      </c:pt>
                      <c:pt idx="7497">
                        <c:v>0.20189129130955999</c:v>
                      </c:pt>
                      <c:pt idx="7498">
                        <c:v>-0.464603654035324</c:v>
                      </c:pt>
                      <c:pt idx="7499">
                        <c:v>-0.97739166594193405</c:v>
                      </c:pt>
                      <c:pt idx="7500">
                        <c:v>-1.1668247613832501</c:v>
                      </c:pt>
                      <c:pt idx="7501">
                        <c:v>-0.97023193047998402</c:v>
                      </c:pt>
                      <c:pt idx="7502">
                        <c:v>-0.45265287085747902</c:v>
                      </c:pt>
                      <c:pt idx="7503">
                        <c:v>0.21467939041816</c:v>
                      </c:pt>
                      <c:pt idx="7504">
                        <c:v>0.810988295577308</c:v>
                      </c:pt>
                      <c:pt idx="7505">
                        <c:v>1.1389942657835499</c:v>
                      </c:pt>
                      <c:pt idx="7506">
                        <c:v>1.0901815986915699</c:v>
                      </c:pt>
                      <c:pt idx="7507">
                        <c:v>0.68069921027841396</c:v>
                      </c:pt>
                      <c:pt idx="7508">
                        <c:v>4.6018015749553901E-2</c:v>
                      </c:pt>
                      <c:pt idx="7509">
                        <c:v>-0.60388752758143704</c:v>
                      </c:pt>
                      <c:pt idx="7510">
                        <c:v>-1.0540062220575801</c:v>
                      </c:pt>
                      <c:pt idx="7511">
                        <c:v>-1.15542325908827</c:v>
                      </c:pt>
                      <c:pt idx="7512">
                        <c:v>-0.87458638047452797</c:v>
                      </c:pt>
                      <c:pt idx="7513">
                        <c:v>-0.30440612411929202</c:v>
                      </c:pt>
                      <c:pt idx="7514">
                        <c:v>0.36648219049553299</c:v>
                      </c:pt>
                      <c:pt idx="7515">
                        <c:v>0.91612554035050897</c:v>
                      </c:pt>
                      <c:pt idx="7516">
                        <c:v>1.1626829238582399</c:v>
                      </c:pt>
                      <c:pt idx="7517">
                        <c:v>1.02458464390941</c:v>
                      </c:pt>
                      <c:pt idx="7518">
                        <c:v>0.54751838061517499</c:v>
                      </c:pt>
                      <c:pt idx="7519">
                        <c:v>-0.110685871057967</c:v>
                      </c:pt>
                      <c:pt idx="7520">
                        <c:v>-0.73227141414477903</c:v>
                      </c:pt>
                      <c:pt idx="7521">
                        <c:v>-1.11159628507565</c:v>
                      </c:pt>
                      <c:pt idx="7522">
                        <c:v>-1.1231667168919199</c:v>
                      </c:pt>
                      <c:pt idx="7523">
                        <c:v>-0.76315481117475703</c:v>
                      </c:pt>
                      <c:pt idx="7524">
                        <c:v>-0.15066493903257799</c:v>
                      </c:pt>
                      <c:pt idx="7525">
                        <c:v>0.51167009802429997</c:v>
                      </c:pt>
                      <c:pt idx="7526">
                        <c:v>1.00472699657261</c:v>
                      </c:pt>
                      <c:pt idx="7527">
                        <c:v>1.1653855072811199</c:v>
                      </c:pt>
                      <c:pt idx="7528">
                        <c:v>0.94049424660541803</c:v>
                      </c:pt>
                      <c:pt idx="7529">
                        <c:v>0.40445501000125</c:v>
                      </c:pt>
                      <c:pt idx="7530">
                        <c:v>-0.26539191141357699</c:v>
                      </c:pt>
                      <c:pt idx="7531">
                        <c:v>-0.84743802345379204</c:v>
                      </c:pt>
                      <c:pt idx="7532">
                        <c:v>-1.14912237179989</c:v>
                      </c:pt>
                      <c:pt idx="7533">
                        <c:v>-1.07063735561222</c:v>
                      </c:pt>
                      <c:pt idx="7534">
                        <c:v>-0.63794852865747098</c:v>
                      </c:pt>
                      <c:pt idx="7535">
                        <c:v>5.7957025751394402E-3</c:v>
                      </c:pt>
                      <c:pt idx="7536">
                        <c:v>0.64762251524634296</c:v>
                      </c:pt>
                      <c:pt idx="7537">
                        <c:v>1.07519343479336</c:v>
                      </c:pt>
                      <c:pt idx="7538">
                        <c:v>1.1470532352399501</c:v>
                      </c:pt>
                      <c:pt idx="7539">
                        <c:v>0.83942821298263304</c:v>
                      </c:pt>
                      <c:pt idx="7540">
                        <c:v>0.254091348946896</c:v>
                      </c:pt>
                      <c:pt idx="7541">
                        <c:v>-0.41530770814437001</c:v>
                      </c:pt>
                      <c:pt idx="7542">
                        <c:v>-0.94730863309073599</c:v>
                      </c:pt>
                      <c:pt idx="7543">
                        <c:v>-1.16590714773038</c:v>
                      </c:pt>
                      <c:pt idx="7544">
                        <c:v>-0.99878331431079803</c:v>
                      </c:pt>
                      <c:pt idx="7545">
                        <c:v>-0.50122746840351995</c:v>
                      </c:pt>
                      <c:pt idx="7546">
                        <c:v>0.16215173350663001</c:v>
                      </c:pt>
                      <c:pt idx="7547">
                        <c:v>0.77188554220360195</c:v>
                      </c:pt>
                      <c:pt idx="7548">
                        <c:v>1.12625295714329</c:v>
                      </c:pt>
                      <c:pt idx="7549">
                        <c:v>1.1080169996929701</c:v>
                      </c:pt>
                      <c:pt idx="7550">
                        <c:v>0.72321075434014803</c:v>
                      </c:pt>
                      <c:pt idx="7551">
                        <c:v>9.9141415996767804E-2</c:v>
                      </c:pt>
                      <c:pt idx="7552">
                        <c:v>-0.55772732652097801</c:v>
                      </c:pt>
                      <c:pt idx="7553">
                        <c:v>-1.0300806087971</c:v>
                      </c:pt>
                      <c:pt idx="7554">
                        <c:v>-1.1616476527446</c:v>
                      </c:pt>
                      <c:pt idx="7555">
                        <c:v>-0.90890153667212104</c:v>
                      </c:pt>
                      <c:pt idx="7556">
                        <c:v>-0.35545940414389399</c:v>
                      </c:pt>
                      <c:pt idx="7557">
                        <c:v>0.31558097475569202</c:v>
                      </c:pt>
                      <c:pt idx="7558">
                        <c:v>0.88221626889242399</c:v>
                      </c:pt>
                      <c:pt idx="7559">
                        <c:v>1.1569839547074601</c:v>
                      </c:pt>
                      <c:pt idx="7560">
                        <c:v>1.0489813928699701</c:v>
                      </c:pt>
                      <c:pt idx="7561">
                        <c:v>0.59393956061039099</c:v>
                      </c:pt>
                      <c:pt idx="7562">
                        <c:v>-5.7597989485615703E-2</c:v>
                      </c:pt>
                      <c:pt idx="7563">
                        <c:v>-0.69008013556327397</c:v>
                      </c:pt>
                      <c:pt idx="7564">
                        <c:v>-1.0942599414788901</c:v>
                      </c:pt>
                      <c:pt idx="7565">
                        <c:v>-1.1364207694372701</c:v>
                      </c:pt>
                      <c:pt idx="7566">
                        <c:v>-0.80261436156222998</c:v>
                      </c:pt>
                      <c:pt idx="7567">
                        <c:v>-0.203275405293007</c:v>
                      </c:pt>
                      <c:pt idx="7568">
                        <c:v>0.46331407498659199</c:v>
                      </c:pt>
                      <c:pt idx="7569">
                        <c:v>0.97662325911172798</c:v>
                      </c:pt>
                      <c:pt idx="7570">
                        <c:v>1.16683174228727</c:v>
                      </c:pt>
                      <c:pt idx="7571">
                        <c:v>0.97101198959409096</c:v>
                      </c:pt>
                      <c:pt idx="7572">
                        <c:v>0.45394793768806901</c:v>
                      </c:pt>
                      <c:pt idx="7573">
                        <c:v>-0.21329776870265299</c:v>
                      </c:pt>
                      <c:pt idx="7574">
                        <c:v>-0.80997720715347998</c:v>
                      </c:pt>
                      <c:pt idx="7575">
                        <c:v>-1.1386882136190599</c:v>
                      </c:pt>
                      <c:pt idx="7576">
                        <c:v>-1.0906818354116801</c:v>
                      </c:pt>
                      <c:pt idx="7577">
                        <c:v>-0.68184024030087098</c:v>
                      </c:pt>
                      <c:pt idx="7578">
                        <c:v>-4.7422346938446998E-2</c:v>
                      </c:pt>
                      <c:pt idx="7579">
                        <c:v>0.60268449648074995</c:v>
                      </c:pt>
                      <c:pt idx="7580">
                        <c:v>1.0534024952788399</c:v>
                      </c:pt>
                      <c:pt idx="7581">
                        <c:v>1.15561857029907</c:v>
                      </c:pt>
                      <c:pt idx="7582">
                        <c:v>0.87551611398142204</c:v>
                      </c:pt>
                      <c:pt idx="7583">
                        <c:v>0.30576269197066702</c:v>
                      </c:pt>
                      <c:pt idx="7584">
                        <c:v>-0.36514758779280398</c:v>
                      </c:pt>
                      <c:pt idx="7585">
                        <c:v>-0.91525443545983198</c:v>
                      </c:pt>
                      <c:pt idx="7586">
                        <c:v>-1.1625635083603001</c:v>
                      </c:pt>
                      <c:pt idx="7587">
                        <c:v>-1.0252564245748399</c:v>
                      </c:pt>
                      <c:pt idx="7588">
                        <c:v>-0.54875910920048698</c:v>
                      </c:pt>
                      <c:pt idx="7589">
                        <c:v>0.109286670416279</c:v>
                      </c:pt>
                      <c:pt idx="7590">
                        <c:v>0.73117664533916105</c:v>
                      </c:pt>
                      <c:pt idx="7591">
                        <c:v>1.11116813543389</c:v>
                      </c:pt>
                      <c:pt idx="7592">
                        <c:v>1.1235468331015801</c:v>
                      </c:pt>
                      <c:pt idx="7593">
                        <c:v>0.76421743766621197</c:v>
                      </c:pt>
                      <c:pt idx="7594">
                        <c:v>0.152058522265863</c:v>
                      </c:pt>
                      <c:pt idx="7595">
                        <c:v>-0.51040660350893996</c:v>
                      </c:pt>
                      <c:pt idx="7596">
                        <c:v>-1.0040115983945499</c:v>
                      </c:pt>
                      <c:pt idx="7597">
                        <c:v>-1.1654548838633101</c:v>
                      </c:pt>
                      <c:pt idx="7598">
                        <c:v>-0.941325445778606</c:v>
                      </c:pt>
                      <c:pt idx="7599">
                        <c:v>-0.40577304237421102</c:v>
                      </c:pt>
                      <c:pt idx="7600">
                        <c:v>0.26402309646692002</c:v>
                      </c:pt>
                      <c:pt idx="7601">
                        <c:v>0.84647127718862902</c:v>
                      </c:pt>
                      <c:pt idx="7602">
                        <c:v>1.14887752726648</c:v>
                      </c:pt>
                      <c:pt idx="7603">
                        <c:v>1.0711954158376999</c:v>
                      </c:pt>
                      <c:pt idx="7604">
                        <c:v>0.63912486804713797</c:v>
                      </c:pt>
                      <c:pt idx="7605">
                        <c:v>-4.39025771525126E-3</c:v>
                      </c:pt>
                      <c:pt idx="7606">
                        <c:v>-0.64645293461170095</c:v>
                      </c:pt>
                      <c:pt idx="7607">
                        <c:v>-1.0746466560483601</c:v>
                      </c:pt>
                      <c:pt idx="7608">
                        <c:v>-1.1473101516759601</c:v>
                      </c:pt>
                      <c:pt idx="7609">
                        <c:v>-0.84040382777023603</c:v>
                      </c:pt>
                      <c:pt idx="7610">
                        <c:v>-0.25546289502234798</c:v>
                      </c:pt>
                      <c:pt idx="7611">
                        <c:v>0.41399398558798101</c:v>
                      </c:pt>
                      <c:pt idx="7612">
                        <c:v>0.94648735884333002</c:v>
                      </c:pt>
                      <c:pt idx="7613">
                        <c:v>1.1658500276749899</c:v>
                      </c:pt>
                      <c:pt idx="7614">
                        <c:v>0.99950924573433997</c:v>
                      </c:pt>
                      <c:pt idx="7615">
                        <c:v>0.50249628812167502</c:v>
                      </c:pt>
                      <c:pt idx="7616">
                        <c:v>-0.16075979487421499</c:v>
                      </c:pt>
                      <c:pt idx="7617">
                        <c:v>-0.77083098602592004</c:v>
                      </c:pt>
                      <c:pt idx="7618">
                        <c:v>-1.1258846670221001</c:v>
                      </c:pt>
                      <c:pt idx="7619">
                        <c:v>-1.1084568187189401</c:v>
                      </c:pt>
                      <c:pt idx="7620">
                        <c:v>-0.72431317519072003</c:v>
                      </c:pt>
                      <c:pt idx="7621">
                        <c:v>-0.10054171978342701</c:v>
                      </c:pt>
                      <c:pt idx="7622">
                        <c:v>0.55649240864913296</c:v>
                      </c:pt>
                      <c:pt idx="7623">
                        <c:v>1.0294196303188901</c:v>
                      </c:pt>
                      <c:pt idx="7624">
                        <c:v>1.16177928816693</c:v>
                      </c:pt>
                      <c:pt idx="7625">
                        <c:v>0.90978223645137801</c:v>
                      </c:pt>
                      <c:pt idx="7626">
                        <c:v>0.356797802379902</c:v>
                      </c:pt>
                      <c:pt idx="7627">
                        <c:v>-0.31422766642150901</c:v>
                      </c:pt>
                      <c:pt idx="7628">
                        <c:v>-0.88129577159133099</c:v>
                      </c:pt>
                      <c:pt idx="7629">
                        <c:v>-1.15680080073523</c:v>
                      </c:pt>
                      <c:pt idx="7630">
                        <c:v>-1.04959617588568</c:v>
                      </c:pt>
                      <c:pt idx="7631">
                        <c:v>-0.59514888916145103</c:v>
                      </c:pt>
                      <c:pt idx="7632">
                        <c:v>5.6194203047010297E-2</c:v>
                      </c:pt>
                      <c:pt idx="7633">
                        <c:v>0.68894631226955905</c:v>
                      </c:pt>
                      <c:pt idx="7634">
                        <c:v>1.0937711892312301</c:v>
                      </c:pt>
                      <c:pt idx="7635">
                        <c:v>1.1367387843578201</c:v>
                      </c:pt>
                      <c:pt idx="7636">
                        <c:v>0.803633933332908</c:v>
                      </c:pt>
                      <c:pt idx="7637">
                        <c:v>0.204659224362046</c:v>
                      </c:pt>
                      <c:pt idx="7638">
                        <c:v>-0.46202382375621798</c:v>
                      </c:pt>
                      <c:pt idx="7639">
                        <c:v>-0.97585343538473301</c:v>
                      </c:pt>
                      <c:pt idx="7640">
                        <c:v>-1.16683703033773</c:v>
                      </c:pt>
                      <c:pt idx="7641">
                        <c:v>-0.97179063995230697</c:v>
                      </c:pt>
                      <c:pt idx="7642">
                        <c:v>-0.45524234592552298</c:v>
                      </c:pt>
                      <c:pt idx="7643">
                        <c:v>0.21191583753217499</c:v>
                      </c:pt>
                      <c:pt idx="7644">
                        <c:v>0.80896494360496296</c:v>
                      </c:pt>
                      <c:pt idx="7645">
                        <c:v>1.1383805094320001</c:v>
                      </c:pt>
                      <c:pt idx="7646">
                        <c:v>1.09118048975744</c:v>
                      </c:pt>
                      <c:pt idx="7647">
                        <c:v>0.68298028110129305</c:v>
                      </c:pt>
                      <c:pt idx="7648">
                        <c:v>4.8826609326428003E-2</c:v>
                      </c:pt>
                      <c:pt idx="7649">
                        <c:v>-0.601480590998136</c:v>
                      </c:pt>
                      <c:pt idx="7650">
                        <c:v>-1.0527972402110699</c:v>
                      </c:pt>
                      <c:pt idx="7651">
                        <c:v>-1.1558122049245201</c:v>
                      </c:pt>
                      <c:pt idx="7652">
                        <c:v>-0.87644457727899205</c:v>
                      </c:pt>
                      <c:pt idx="7653">
                        <c:v>-0.30711881621784498</c:v>
                      </c:pt>
                      <c:pt idx="7654">
                        <c:v>0.36381245532955497</c:v>
                      </c:pt>
                      <c:pt idx="7655">
                        <c:v>0.91438200270699499</c:v>
                      </c:pt>
                      <c:pt idx="7656">
                        <c:v>1.16244240620122</c:v>
                      </c:pt>
                      <c:pt idx="7657">
                        <c:v>1.0259267177858999</c:v>
                      </c:pt>
                      <c:pt idx="7658">
                        <c:v>0.549999041639472</c:v>
                      </c:pt>
                      <c:pt idx="7659">
                        <c:v>-0.10788731122017201</c:v>
                      </c:pt>
                      <c:pt idx="7660">
                        <c:v>-0.73008081573283101</c:v>
                      </c:pt>
                      <c:pt idx="7661">
                        <c:v>-1.11073837369569</c:v>
                      </c:pt>
                      <c:pt idx="7662">
                        <c:v>-1.12392531925566</c:v>
                      </c:pt>
                      <c:pt idx="7663">
                        <c:v>-0.76527895542180202</c:v>
                      </c:pt>
                      <c:pt idx="7664">
                        <c:v>-0.15345188489081299</c:v>
                      </c:pt>
                      <c:pt idx="7665">
                        <c:v>0.50914236848953198</c:v>
                      </c:pt>
                      <c:pt idx="7666">
                        <c:v>1.00329474358436</c:v>
                      </c:pt>
                      <c:pt idx="7667">
                        <c:v>1.1655225695895</c:v>
                      </c:pt>
                      <c:pt idx="7668">
                        <c:v>0.94215527926549703</c:v>
                      </c:pt>
                      <c:pt idx="7669">
                        <c:v>0.40709048604675402</c:v>
                      </c:pt>
                      <c:pt idx="7670">
                        <c:v>-0.26265389847237502</c:v>
                      </c:pt>
                      <c:pt idx="7671">
                        <c:v>-0.84550330285274</c:v>
                      </c:pt>
                      <c:pt idx="7672">
                        <c:v>-1.14863101592771</c:v>
                      </c:pt>
                      <c:pt idx="7673">
                        <c:v>-1.07175192195997</c:v>
                      </c:pt>
                      <c:pt idx="7674">
                        <c:v>-0.64030028018674701</c:v>
                      </c:pt>
                      <c:pt idx="7675">
                        <c:v>2.98480648592429E-3</c:v>
                      </c:pt>
                      <c:pt idx="7676">
                        <c:v>0.64528241609535397</c:v>
                      </c:pt>
                      <c:pt idx="7677">
                        <c:v>1.0740983181930399</c:v>
                      </c:pt>
                      <c:pt idx="7678">
                        <c:v>1.14756540358058</c:v>
                      </c:pt>
                      <c:pt idx="7679">
                        <c:v>0.84137822328984302</c:v>
                      </c:pt>
                      <c:pt idx="7680">
                        <c:v>0.25683407046915402</c:v>
                      </c:pt>
                      <c:pt idx="7681">
                        <c:v>-0.41267966240413201</c:v>
                      </c:pt>
                      <c:pt idx="7682">
                        <c:v>-0.945664711420663</c:v>
                      </c:pt>
                      <c:pt idx="7683">
                        <c:v>-1.1657912161903401</c:v>
                      </c:pt>
                      <c:pt idx="7684">
                        <c:v>-1.0002337270578301</c:v>
                      </c:pt>
                      <c:pt idx="7685">
                        <c:v>-0.50376437881216096</c:v>
                      </c:pt>
                      <c:pt idx="7686">
                        <c:v>0.15936762300955301</c:v>
                      </c:pt>
                      <c:pt idx="7687">
                        <c:v>0.76977531151735801</c:v>
                      </c:pt>
                      <c:pt idx="7688">
                        <c:v>1.1255147434538799</c:v>
                      </c:pt>
                      <c:pt idx="7689">
                        <c:v>1.10889502958241</c:v>
                      </c:pt>
                      <c:pt idx="7690">
                        <c:v>0.72541454519901305</c:v>
                      </c:pt>
                      <c:pt idx="7691">
                        <c:v>0.10194187770294701</c:v>
                      </c:pt>
                      <c:pt idx="7692">
                        <c:v>-0.555256683411399</c:v>
                      </c:pt>
                      <c:pt idx="7693">
                        <c:v>-1.02875715834628</c:v>
                      </c:pt>
                      <c:pt idx="7694">
                        <c:v>-1.1619092380659799</c:v>
                      </c:pt>
                      <c:pt idx="7695">
                        <c:v>-0.91066161630827003</c:v>
                      </c:pt>
                      <c:pt idx="7696">
                        <c:v>-0.35813568296835002</c:v>
                      </c:pt>
                      <c:pt idx="7697">
                        <c:v>0.31287390220204297</c:v>
                      </c:pt>
                      <c:pt idx="7698">
                        <c:v>0.88037399569571695</c:v>
                      </c:pt>
                      <c:pt idx="7699">
                        <c:v>1.1566159684624699</c:v>
                      </c:pt>
                      <c:pt idx="7700">
                        <c:v>1.0502094361346199</c:v>
                      </c:pt>
                      <c:pt idx="7701">
                        <c:v>0.59635735426333403</c:v>
                      </c:pt>
                      <c:pt idx="7702">
                        <c:v>-5.4790335081178101E-2</c:v>
                      </c:pt>
                      <c:pt idx="7703">
                        <c:v>-0.68781148944423498</c:v>
                      </c:pt>
                      <c:pt idx="7704">
                        <c:v>-1.09328085012715</c:v>
                      </c:pt>
                      <c:pt idx="7705">
                        <c:v>-1.13705515008405</c:v>
                      </c:pt>
                      <c:pt idx="7706">
                        <c:v>-0.80465233918179602</c:v>
                      </c:pt>
                      <c:pt idx="7707">
                        <c:v>-0.20604274650901799</c:v>
                      </c:pt>
                      <c:pt idx="7708">
                        <c:v>0.46073290221611601</c:v>
                      </c:pt>
                      <c:pt idx="7709">
                        <c:v>0.97508219587781897</c:v>
                      </c:pt>
                      <c:pt idx="7710">
                        <c:v>1.1668406255269801</c:v>
                      </c:pt>
                      <c:pt idx="7711">
                        <c:v>0.97256788042495601</c:v>
                      </c:pt>
                      <c:pt idx="7712">
                        <c:v>0.45653609369189702</c:v>
                      </c:pt>
                      <c:pt idx="7713">
                        <c:v>-0.210533598911646</c:v>
                      </c:pt>
                      <c:pt idx="7714">
                        <c:v>-0.80795150640036095</c:v>
                      </c:pt>
                      <c:pt idx="7715">
                        <c:v>-1.13807115366878</c:v>
                      </c:pt>
                      <c:pt idx="7716">
                        <c:v>-1.0916775610054099</c:v>
                      </c:pt>
                      <c:pt idx="7717">
                        <c:v>-0.684119331025697</c:v>
                      </c:pt>
                      <c:pt idx="7718">
                        <c:v>-5.0230800876175999E-2</c:v>
                      </c:pt>
                      <c:pt idx="7719">
                        <c:v>0.60027581288023502</c:v>
                      </c:pt>
                      <c:pt idx="7720">
                        <c:v>1.0521904577323899</c:v>
                      </c:pt>
                      <c:pt idx="7721">
                        <c:v>1.1560041626837001</c:v>
                      </c:pt>
                      <c:pt idx="7722">
                        <c:v>0.87737176902021097</c:v>
                      </c:pt>
                      <c:pt idx="7723">
                        <c:v>0.308474494893346</c:v>
                      </c:pt>
                      <c:pt idx="7724">
                        <c:v>-0.36247679504281399</c:v>
                      </c:pt>
                      <c:pt idx="7725">
                        <c:v>-0.91350824335773395</c:v>
                      </c:pt>
                      <c:pt idx="7726">
                        <c:v>-1.1623196175566901</c:v>
                      </c:pt>
                      <c:pt idx="7727">
                        <c:v>-1.02659552257012</c:v>
                      </c:pt>
                      <c:pt idx="7728">
                        <c:v>-0.55123817613322201</c:v>
                      </c:pt>
                      <c:pt idx="7729">
                        <c:v>0.106487795498798</c:v>
                      </c:pt>
                      <c:pt idx="7730">
                        <c:v>0.72898392691728597</c:v>
                      </c:pt>
                      <c:pt idx="7731">
                        <c:v>1.1103070004852</c:v>
                      </c:pt>
                      <c:pt idx="7732">
                        <c:v>1.1243021748053601</c:v>
                      </c:pt>
                      <c:pt idx="7733">
                        <c:v>0.76633936290146498</c:v>
                      </c:pt>
                      <c:pt idx="7734">
                        <c:v>0.154845024885919</c:v>
                      </c:pt>
                      <c:pt idx="7735">
                        <c:v>-0.50787739480024197</c:v>
                      </c:pt>
                      <c:pt idx="7736">
                        <c:v>-1.0025764331820699</c:v>
                      </c:pt>
                      <c:pt idx="7737">
                        <c:v>-1.16558856436152</c:v>
                      </c:pt>
                      <c:pt idx="7738">
                        <c:v>-0.94298374586216105</c:v>
                      </c:pt>
                      <c:pt idx="7739">
                        <c:v>-0.40840733910751598</c:v>
                      </c:pt>
                      <c:pt idx="7740">
                        <c:v>0.26128431941639002</c:v>
                      </c:pt>
                      <c:pt idx="7741">
                        <c:v>0.84453410185047495</c:v>
                      </c:pt>
                      <c:pt idx="7742">
                        <c:v>1.14838283814123</c:v>
                      </c:pt>
                      <c:pt idx="7743">
                        <c:v>1.0723068731716501</c:v>
                      </c:pt>
                      <c:pt idx="7744">
                        <c:v>0.64147476337099696</c:v>
                      </c:pt>
                      <c:pt idx="7745">
                        <c:v>-1.5793509262041301E-3</c:v>
                      </c:pt>
                      <c:pt idx="7746">
                        <c:v>-0.64411096139550506</c:v>
                      </c:pt>
                      <c:pt idx="7747">
                        <c:v>-1.0735484220229401</c:v>
                      </c:pt>
                      <c:pt idx="7748">
                        <c:v>-1.1478189905834899</c:v>
                      </c:pt>
                      <c:pt idx="7749">
                        <c:v>-0.84235139812778803</c:v>
                      </c:pt>
                      <c:pt idx="7750">
                        <c:v>-0.25820487329799602</c:v>
                      </c:pt>
                      <c:pt idx="7751">
                        <c:v>0.41136474049965699</c:v>
                      </c:pt>
                      <c:pt idx="7752">
                        <c:v>0.94484069201624099</c:v>
                      </c:pt>
                      <c:pt idx="7753">
                        <c:v>1.16573071336175</c:v>
                      </c:pt>
                      <c:pt idx="7754">
                        <c:v>1.0009567572301801</c:v>
                      </c:pt>
                      <c:pt idx="7755">
                        <c:v>0.505031738635219</c:v>
                      </c:pt>
                      <c:pt idx="7756">
                        <c:v>-0.157975219932423</c:v>
                      </c:pt>
                      <c:pt idx="7757">
                        <c:v>-0.76871852020950104</c:v>
                      </c:pt>
                      <c:pt idx="7758">
                        <c:v>-1.1251431869752999</c:v>
                      </c:pt>
                      <c:pt idx="7759">
                        <c:v>-1.1093316316476101</c:v>
                      </c:pt>
                      <c:pt idx="7760">
                        <c:v>-0.72651486276714505</c:v>
                      </c:pt>
                      <c:pt idx="7761">
                        <c:v>-0.10334188772396399</c:v>
                      </c:pt>
                      <c:pt idx="7762">
                        <c:v>0.55402015260057902</c:v>
                      </c:pt>
                      <c:pt idx="7763">
                        <c:v>1.0280931938399001</c:v>
                      </c:pt>
                      <c:pt idx="7764">
                        <c:v>1.1620375022530101</c:v>
                      </c:pt>
                      <c:pt idx="7765">
                        <c:v>0.91153967496565502</c:v>
                      </c:pt>
                      <c:pt idx="7766">
                        <c:v>0.35947304396923602</c:v>
                      </c:pt>
                      <c:pt idx="7767">
                        <c:v>-0.31151968406135</c:v>
                      </c:pt>
                      <c:pt idx="7768">
                        <c:v>-0.87945094254290501</c:v>
                      </c:pt>
                      <c:pt idx="7769">
                        <c:v>-1.15642945815733</c:v>
                      </c:pt>
                      <c:pt idx="7770">
                        <c:v>-1.05082117272706</c:v>
                      </c:pt>
                      <c:pt idx="7771">
                        <c:v>-0.59756495416278399</c:v>
                      </c:pt>
                      <c:pt idx="7772">
                        <c:v>5.3386387624867797E-2</c:v>
                      </c:pt>
                      <c:pt idx="7773">
                        <c:v>0.68667566873371599</c:v>
                      </c:pt>
                      <c:pt idx="7774">
                        <c:v>1.09278892487804</c:v>
                      </c:pt>
                      <c:pt idx="7775">
                        <c:v>1.13736986615698</c:v>
                      </c:pt>
                      <c:pt idx="7776">
                        <c:v>0.80566957763137703</c:v>
                      </c:pt>
                      <c:pt idx="7777">
                        <c:v>0.20742596972669</c:v>
                      </c:pt>
                      <c:pt idx="7778">
                        <c:v>-0.45944131223916901</c:v>
                      </c:pt>
                      <c:pt idx="7779">
                        <c:v>-0.97430954170990902</c:v>
                      </c:pt>
                      <c:pt idx="7780">
                        <c:v>-1.16684252784979</c:v>
                      </c:pt>
                      <c:pt idx="7781">
                        <c:v>-0.97334370988440899</c:v>
                      </c:pt>
                      <c:pt idx="7782">
                        <c:v>-0.45782917911020699</c:v>
                      </c:pt>
                      <c:pt idx="7783">
                        <c:v>0.20915105484643701</c:v>
                      </c:pt>
                      <c:pt idx="7784">
                        <c:v>0.80693689700998095</c:v>
                      </c:pt>
                      <c:pt idx="7785">
                        <c:v>1.1377601467782199</c:v>
                      </c:pt>
                      <c:pt idx="7786">
                        <c:v>1.0921730484344201</c:v>
                      </c:pt>
                      <c:pt idx="7787">
                        <c:v>0.68525738842153405</c:v>
                      </c:pt>
                      <c:pt idx="7788">
                        <c:v>5.1634919550473002E-2</c:v>
                      </c:pt>
                      <c:pt idx="7789">
                        <c:v>-0.59907016387495304</c:v>
                      </c:pt>
                      <c:pt idx="7790">
                        <c:v>-1.0515821487231101</c:v>
                      </c:pt>
                      <c:pt idx="7791">
                        <c:v>-1.1561944432981199</c:v>
                      </c:pt>
                      <c:pt idx="7792">
                        <c:v>-0.87829768785989804</c:v>
                      </c:pt>
                      <c:pt idx="7793">
                        <c:v>-0.30982972603033299</c:v>
                      </c:pt>
                      <c:pt idx="7794">
                        <c:v>0.36114060887037203</c:v>
                      </c:pt>
                      <c:pt idx="7795">
                        <c:v>0.91263315867970995</c:v>
                      </c:pt>
                      <c:pt idx="7796">
                        <c:v>1.16219514260487</c:v>
                      </c:pt>
                      <c:pt idx="7797">
                        <c:v>1.02726283795769</c:v>
                      </c:pt>
                      <c:pt idx="7798">
                        <c:v>0.552476510884921</c:v>
                      </c:pt>
                      <c:pt idx="7799">
                        <c:v>-0.105088125284704</c:v>
                      </c:pt>
                      <c:pt idx="7800">
                        <c:v>-0.72788598048307795</c:v>
                      </c:pt>
                      <c:pt idx="7801">
                        <c:v>-1.1098740164279399</c:v>
                      </c:pt>
                      <c:pt idx="7802">
                        <c:v>-1.1246773992039201</c:v>
                      </c:pt>
                      <c:pt idx="7803">
                        <c:v>-0.76739865856674905</c:v>
                      </c:pt>
                      <c:pt idx="7804">
                        <c:v>-0.15623794022999801</c:v>
                      </c:pt>
                      <c:pt idx="7805">
                        <c:v>0.50661168427630998</c:v>
                      </c:pt>
                      <c:pt idx="7806">
                        <c:v>1.00185666822981</c:v>
                      </c:pt>
                      <c:pt idx="7807">
                        <c:v>1.1656528680836</c:v>
                      </c:pt>
                      <c:pt idx="7808">
                        <c:v>0.94381084436664597</c:v>
                      </c:pt>
                      <c:pt idx="7809">
                        <c:v>0.40972359964599098</c:v>
                      </c:pt>
                      <c:pt idx="7810">
                        <c:v>-0.25991436128596701</c:v>
                      </c:pt>
                      <c:pt idx="7811">
                        <c:v>-0.84356367558796097</c:v>
                      </c:pt>
                      <c:pt idx="7812">
                        <c:v>-1.1481329942670899</c:v>
                      </c:pt>
                      <c:pt idx="7813">
                        <c:v>-1.0728602686675901</c:v>
                      </c:pt>
                      <c:pt idx="7814">
                        <c:v>-0.64264831589593197</c:v>
                      </c:pt>
                      <c:pt idx="7815">
                        <c:v>1.7389307514260901E-4</c:v>
                      </c:pt>
                      <c:pt idx="7816">
                        <c:v>0.64293857221171402</c:v>
                      </c:pt>
                      <c:pt idx="7817">
                        <c:v>1.07299696833586</c:v>
                      </c:pt>
                      <c:pt idx="7818">
                        <c:v>1.14807091231678</c:v>
                      </c:pt>
                      <c:pt idx="7819">
                        <c:v>0.84332335087217702</c:v>
                      </c:pt>
                      <c:pt idx="7820">
                        <c:v>0.259575301520099</c:v>
                      </c:pt>
                      <c:pt idx="7821">
                        <c:v>-0.410049221782261</c:v>
                      </c:pt>
                      <c:pt idx="7822">
                        <c:v>-0.94401530182556204</c:v>
                      </c:pt>
                      <c:pt idx="7823">
                        <c:v>-1.16566851927699</c:v>
                      </c:pt>
                      <c:pt idx="7824">
                        <c:v>-1.0016783352023999</c:v>
                      </c:pt>
                      <c:pt idx="7825">
                        <c:v>-0.50629836575214704</c:v>
                      </c:pt>
                      <c:pt idx="7826">
                        <c:v>0.156582587662942</c:v>
                      </c:pt>
                      <c:pt idx="7827">
                        <c:v>0.76766061363555504</c:v>
                      </c:pt>
                      <c:pt idx="7828">
                        <c:v>1.12476999812544</c:v>
                      </c:pt>
                      <c:pt idx="7829">
                        <c:v>1.1097666242811099</c:v>
                      </c:pt>
                      <c:pt idx="7830">
                        <c:v>0.72761412629876199</c:v>
                      </c:pt>
                      <c:pt idx="7831">
                        <c:v>0.104741747815325</c:v>
                      </c:pt>
                      <c:pt idx="7832">
                        <c:v>-0.55278281800971396</c:v>
                      </c:pt>
                      <c:pt idx="7833">
                        <c:v>-1.02742773776402</c:v>
                      </c:pt>
                      <c:pt idx="7834">
                        <c:v>-1.1621640805420299</c:v>
                      </c:pt>
                      <c:pt idx="7835">
                        <c:v>-0.91241641115029903</c:v>
                      </c:pt>
                      <c:pt idx="7836">
                        <c:v>-0.36080988344229797</c:v>
                      </c:pt>
                      <c:pt idx="7837">
                        <c:v>0.31016501396414697</c:v>
                      </c:pt>
                      <c:pt idx="7838">
                        <c:v>0.87852661347207095</c:v>
                      </c:pt>
                      <c:pt idx="7839">
                        <c:v>1.1562412700903899</c:v>
                      </c:pt>
                      <c:pt idx="7840">
                        <c:v>1.0514313847754799</c:v>
                      </c:pt>
                      <c:pt idx="7841">
                        <c:v>0.59877168710780004</c:v>
                      </c:pt>
                      <c:pt idx="7842">
                        <c:v>-5.1982362714943199E-2</c:v>
                      </c:pt>
                      <c:pt idx="7843">
                        <c:v>-0.68553885178586604</c:v>
                      </c:pt>
                      <c:pt idx="7844">
                        <c:v>-1.0922954141976</c:v>
                      </c:pt>
                      <c:pt idx="7845">
                        <c:v>-1.1376829321199899</c:v>
                      </c:pt>
                      <c:pt idx="7846">
                        <c:v>-0.80668564720582903</c:v>
                      </c:pt>
                      <c:pt idx="7847">
                        <c:v>-0.20880889200826799</c:v>
                      </c:pt>
                      <c:pt idx="7848">
                        <c:v>0.45814905569923198</c:v>
                      </c:pt>
                      <c:pt idx="7849">
                        <c:v>0.97353547400197904</c:v>
                      </c:pt>
                      <c:pt idx="7850">
                        <c:v>1.16684273730341</c:v>
                      </c:pt>
                      <c:pt idx="7851">
                        <c:v>0.97411812720508295</c:v>
                      </c:pt>
                      <c:pt idx="7852">
                        <c:v>0.45912160030443</c:v>
                      </c:pt>
                      <c:pt idx="7853">
                        <c:v>-0.20776820734235699</c:v>
                      </c:pt>
                      <c:pt idx="7854">
                        <c:v>-0.80592111690583002</c:v>
                      </c:pt>
                      <c:pt idx="7855">
                        <c:v>-1.13744748921154</c:v>
                      </c:pt>
                      <c:pt idx="7856">
                        <c:v>-1.09266695132562</c:v>
                      </c:pt>
                      <c:pt idx="7857">
                        <c:v>-0.68639445163769697</c:v>
                      </c:pt>
                      <c:pt idx="7858">
                        <c:v>-5.3038963312206699E-2</c:v>
                      </c:pt>
                      <c:pt idx="7859">
                        <c:v>0.597863645731462</c:v>
                      </c:pt>
                      <c:pt idx="7860">
                        <c:v>1.0509723140657801</c:v>
                      </c:pt>
                      <c:pt idx="7861">
                        <c:v>1.15638304649171</c:v>
                      </c:pt>
                      <c:pt idx="7862">
                        <c:v>0.87922233245472003</c:v>
                      </c:pt>
                      <c:pt idx="7863">
                        <c:v>0.31118450766262101</c:v>
                      </c:pt>
                      <c:pt idx="7864">
                        <c:v>-0.359803898750784</c:v>
                      </c:pt>
                      <c:pt idx="7865">
                        <c:v>-0.911756749942505</c:v>
                      </c:pt>
                      <c:pt idx="7866">
                        <c:v>-1.1620689815262299</c:v>
                      </c:pt>
                      <c:pt idx="7867">
                        <c:v>-1.02792866297945</c:v>
                      </c:pt>
                      <c:pt idx="7868">
                        <c:v>-0.55371404409610803</c:v>
                      </c:pt>
                      <c:pt idx="7869">
                        <c:v>0.103688302607492</c:v>
                      </c:pt>
                      <c:pt idx="7870">
                        <c:v>0.72678697802312198</c:v>
                      </c:pt>
                      <c:pt idx="7871">
                        <c:v>1.10943942215209</c:v>
                      </c:pt>
                      <c:pt idx="7872">
                        <c:v>1.12505099190696</c:v>
                      </c:pt>
                      <c:pt idx="7873">
                        <c:v>0.76845684088081601</c:v>
                      </c:pt>
                      <c:pt idx="7874">
                        <c:v>0.15763062890219201</c:v>
                      </c:pt>
                      <c:pt idx="7875">
                        <c:v>-0.50534523875404402</c:v>
                      </c:pt>
                      <c:pt idx="7876">
                        <c:v>-1.0011354497718301</c:v>
                      </c:pt>
                      <c:pt idx="7877">
                        <c:v>-1.1657154806624599</c:v>
                      </c:pt>
                      <c:pt idx="7878">
                        <c:v>-0.94463657357899</c:v>
                      </c:pt>
                      <c:pt idx="7879">
                        <c:v>-0.41103926575253202</c:v>
                      </c:pt>
                      <c:pt idx="7880">
                        <c:v>0.25854402606865801</c:v>
                      </c:pt>
                      <c:pt idx="7881">
                        <c:v>0.84259202547310497</c:v>
                      </c:pt>
                      <c:pt idx="7882">
                        <c:v>1.1478814846677701</c:v>
                      </c:pt>
                      <c:pt idx="7883">
                        <c:v>1.0734121076449299</c:v>
                      </c:pt>
                      <c:pt idx="7884">
                        <c:v>0.64382093605894997</c:v>
                      </c:pt>
                      <c:pt idx="7885">
                        <c:v>1.23156502820508E-3</c:v>
                      </c:pt>
                      <c:pt idx="7886">
                        <c:v>-0.64176525024489794</c:v>
                      </c:pt>
                      <c:pt idx="7887">
                        <c:v>-1.0724439579318501</c:v>
                      </c:pt>
                      <c:pt idx="7888">
                        <c:v>-1.1483211684149599</c:v>
                      </c:pt>
                      <c:pt idx="7889">
                        <c:v>-0.84429408011288998</c:v>
                      </c:pt>
                      <c:pt idx="7890">
                        <c:v>-0.260945353147226</c:v>
                      </c:pt>
                      <c:pt idx="7891">
                        <c:v>0.408733108160514</c:v>
                      </c:pt>
                      <c:pt idx="7892">
                        <c:v>0.94318854204611002</c:v>
                      </c:pt>
                      <c:pt idx="7893">
                        <c:v>1.16560463402631</c:v>
                      </c:pt>
                      <c:pt idx="7894">
                        <c:v>1.0023984599276401</c:v>
                      </c:pt>
                      <c:pt idx="7895">
                        <c:v>0.50756425832530705</c:v>
                      </c:pt>
                      <c:pt idx="7896">
                        <c:v>-0.15518972822155599</c:v>
                      </c:pt>
                      <c:pt idx="7897">
                        <c:v>-0.76660159333034406</c:v>
                      </c:pt>
                      <c:pt idx="7898">
                        <c:v>-1.1243951774457099</c:v>
                      </c:pt>
                      <c:pt idx="7899">
                        <c:v>-1.1102000068518301</c:v>
                      </c:pt>
                      <c:pt idx="7900">
                        <c:v>-0.72871233419986903</c:v>
                      </c:pt>
                      <c:pt idx="7901">
                        <c:v>-0.106141455947153</c:v>
                      </c:pt>
                      <c:pt idx="7902">
                        <c:v>0.55154468143581203</c:v>
                      </c:pt>
                      <c:pt idx="7903">
                        <c:v>1.0267607910836001</c:v>
                      </c:pt>
                      <c:pt idx="7904">
                        <c:v>1.1622889727494099</c:v>
                      </c:pt>
                      <c:pt idx="7905">
                        <c:v>0.91329182359022298</c:v>
                      </c:pt>
                      <c:pt idx="7906">
                        <c:v>0.362146199448036</c:v>
                      </c:pt>
                      <c:pt idx="7907">
                        <c:v>-0.30880989387580599</c:v>
                      </c:pt>
                      <c:pt idx="7908">
                        <c:v>-0.87760100982424405</c:v>
                      </c:pt>
                      <c:pt idx="7909">
                        <c:v>-1.1560514045346999</c:v>
                      </c:pt>
                      <c:pt idx="7910">
                        <c:v>-1.0520400713945799</c:v>
                      </c:pt>
                      <c:pt idx="7911">
                        <c:v>-0.59997755134763897</c:v>
                      </c:pt>
                      <c:pt idx="7912">
                        <c:v>5.0578262388380597E-2</c:v>
                      </c:pt>
                      <c:pt idx="7913">
                        <c:v>0.68440104024999104</c:v>
                      </c:pt>
                      <c:pt idx="7914">
                        <c:v>1.0918003188018199</c:v>
                      </c:pt>
                      <c:pt idx="7915">
                        <c:v>1.13799434751891</c:v>
                      </c:pt>
                      <c:pt idx="7916">
                        <c:v>0.80770054643102795</c:v>
                      </c:pt>
                      <c:pt idx="7917">
                        <c:v>0.210191511347389</c:v>
                      </c:pt>
                      <c:pt idx="7918">
                        <c:v>-0.456856134471125</c:v>
                      </c:pt>
                      <c:pt idx="7919">
                        <c:v>-0.97275999387705703</c:v>
                      </c:pt>
                      <c:pt idx="7920">
                        <c:v>-1.1668412538875299</c:v>
                      </c:pt>
                      <c:pt idx="7921">
                        <c:v>-0.97489113126344296</c:v>
                      </c:pt>
                      <c:pt idx="7922">
                        <c:v>-0.46041335539950301</c:v>
                      </c:pt>
                      <c:pt idx="7923">
                        <c:v>0.20638505840565999</c:v>
                      </c:pt>
                      <c:pt idx="7924">
                        <c:v>0.80490416756161498</c:v>
                      </c:pt>
                      <c:pt idx="7925">
                        <c:v>1.13713318142233</c:v>
                      </c:pt>
                      <c:pt idx="7926">
                        <c:v>1.0931592689624401</c:v>
                      </c:pt>
                      <c:pt idx="7927">
                        <c:v>0.687530519024522</c:v>
                      </c:pt>
                      <c:pt idx="7928">
                        <c:v>5.4442930124373602E-2</c:v>
                      </c:pt>
                      <c:pt idx="7929">
                        <c:v>-0.59665626020019102</c:v>
                      </c:pt>
                      <c:pt idx="7930">
                        <c:v>-1.05036095464516</c:v>
                      </c:pt>
                      <c:pt idx="7931">
                        <c:v>-1.15656997199085</c:v>
                      </c:pt>
                      <c:pt idx="7932">
                        <c:v>-0.88014570146319104</c:v>
                      </c:pt>
                      <c:pt idx="7933">
                        <c:v>-0.31253883782467701</c:v>
                      </c:pt>
                      <c:pt idx="7934">
                        <c:v>0.35846666662235599</c:v>
                      </c:pt>
                      <c:pt idx="7935">
                        <c:v>0.91087901841696095</c:v>
                      </c:pt>
                      <c:pt idx="7936">
                        <c:v>1.16194113450401</c:v>
                      </c:pt>
                      <c:pt idx="7937">
                        <c:v>1.0285929966699301</c:v>
                      </c:pt>
                      <c:pt idx="7938">
                        <c:v>0.55495077397228898</c:v>
                      </c:pt>
                      <c:pt idx="7939">
                        <c:v>-0.10228832949804199</c:v>
                      </c:pt>
                      <c:pt idx="7940">
                        <c:v>-0.72568692113186295</c:v>
                      </c:pt>
                      <c:pt idx="7941">
                        <c:v>-1.10900321828816</c:v>
                      </c:pt>
                      <c:pt idx="7942">
                        <c:v>-1.1254229523724699</c:v>
                      </c:pt>
                      <c:pt idx="7943">
                        <c:v>-0.76951390830844002</c:v>
                      </c:pt>
                      <c:pt idx="7944">
                        <c:v>-0.15902308888197</c:v>
                      </c:pt>
                      <c:pt idx="7945">
                        <c:v>0.50407806007081801</c:v>
                      </c:pt>
                      <c:pt idx="7946">
                        <c:v>1.0004127788544901</c:v>
                      </c:pt>
                      <c:pt idx="7947">
                        <c:v>1.1657764020072701</c:v>
                      </c:pt>
                      <c:pt idx="7948">
                        <c:v>0.94546093230121298</c:v>
                      </c:pt>
                      <c:pt idx="7949">
                        <c:v>0.41235433551835499</c:v>
                      </c:pt>
                      <c:pt idx="7950">
                        <c:v>-0.25717331575256103</c:v>
                      </c:pt>
                      <c:pt idx="7951">
                        <c:v>-0.84161915291558898</c:v>
                      </c:pt>
                      <c:pt idx="7952">
                        <c:v>-1.1476283097081701</c:v>
                      </c:pt>
                      <c:pt idx="7953">
                        <c:v>-1.0739623893030601</c:v>
                      </c:pt>
                      <c:pt idx="7954">
                        <c:v>-0.64499262215879805</c:v>
                      </c:pt>
                      <c:pt idx="7955">
                        <c:v>-2.63702134478338E-3</c:v>
                      </c:pt>
                      <c:pt idx="7956">
                        <c:v>0.64059099719732504</c:v>
                      </c:pt>
                      <c:pt idx="7957">
                        <c:v>1.0718893916132299</c:v>
                      </c:pt>
                      <c:pt idx="7958">
                        <c:v>1.1485697585149499</c:v>
                      </c:pt>
                      <c:pt idx="7959">
                        <c:v>0.84526358444158201</c:v>
                      </c:pt>
                      <c:pt idx="7960">
                        <c:v>0.262315026191693</c:v>
                      </c:pt>
                      <c:pt idx="7961">
                        <c:v>-0.407416401543851</c:v>
                      </c:pt>
                      <c:pt idx="7962">
                        <c:v>-0.94236041387736103</c:v>
                      </c:pt>
                      <c:pt idx="7963">
                        <c:v>-1.1655390577023801</c:v>
                      </c:pt>
                      <c:pt idx="7964">
                        <c:v>-1.0031171303611099</c:v>
                      </c:pt>
                      <c:pt idx="7965">
                        <c:v>-0.50882941451812602</c:v>
                      </c:pt>
                      <c:pt idx="7966">
                        <c:v>0.153796643629043</c:v>
                      </c:pt>
                      <c:pt idx="7967">
                        <c:v>0.76554146083030605</c:v>
                      </c:pt>
                      <c:pt idx="7968">
                        <c:v>1.1240187254799101</c:v>
                      </c:pt>
                      <c:pt idx="7969">
                        <c:v>1.11063177873133</c:v>
                      </c:pt>
                      <c:pt idx="7970">
                        <c:v>0.729809484875513</c:v>
                      </c:pt>
                      <c:pt idx="7971">
                        <c:v>0.10754101008662099</c:v>
                      </c:pt>
                      <c:pt idx="7972">
                        <c:v>-0.55030574467424098</c:v>
                      </c:pt>
                      <c:pt idx="7973">
                        <c:v>-1.0260923547662599</c:v>
                      </c:pt>
                      <c:pt idx="7974">
                        <c:v>-1.1624121786939401</c:v>
                      </c:pt>
                      <c:pt idx="7975">
                        <c:v>-0.91416591101536704</c:v>
                      </c:pt>
                      <c:pt idx="7976">
                        <c:v>-0.36348199004770498</c:v>
                      </c:pt>
                      <c:pt idx="7977">
                        <c:v>0.30745432576235099</c:v>
                      </c:pt>
                      <c:pt idx="7978">
                        <c:v>0.87667413294229901</c:v>
                      </c:pt>
                      <c:pt idx="7979">
                        <c:v>1.1558598617657001</c:v>
                      </c:pt>
                      <c:pt idx="7980">
                        <c:v>1.0526472317012801</c:v>
                      </c:pt>
                      <c:pt idx="7981">
                        <c:v>0.60118254513281899</c:v>
                      </c:pt>
                      <c:pt idx="7982">
                        <c:v>-4.91740886822657E-2</c:v>
                      </c:pt>
                      <c:pt idx="7983">
                        <c:v>-0.68326223577684397</c:v>
                      </c:pt>
                      <c:pt idx="7984">
                        <c:v>-1.0913036394089799</c:v>
                      </c:pt>
                      <c:pt idx="7985">
                        <c:v>-1.1383041119019199</c:v>
                      </c:pt>
                      <c:pt idx="7986">
                        <c:v>-0.80871427383454297</c:v>
                      </c:pt>
                      <c:pt idx="7987">
                        <c:v>-0.21157382573813399</c:v>
                      </c:pt>
                      <c:pt idx="7988">
                        <c:v>0.45556255043063598</c:v>
                      </c:pt>
                      <c:pt idx="7989">
                        <c:v>0.97198310246021702</c:v>
                      </c:pt>
                      <c:pt idx="7990">
                        <c:v>1.1668380776042999</c:v>
                      </c:pt>
                      <c:pt idx="7991">
                        <c:v>0.97566272093800599</c:v>
                      </c:pt>
                      <c:pt idx="7992">
                        <c:v>0.46170444252133502</c:v>
                      </c:pt>
                      <c:pt idx="7993">
                        <c:v>-0.20500161004303299</c:v>
                      </c:pt>
                      <c:pt idx="7994">
                        <c:v>-0.80388605045273698</c:v>
                      </c:pt>
                      <c:pt idx="7995">
                        <c:v>-1.1368172238666101</c:v>
                      </c:pt>
                      <c:pt idx="7996">
                        <c:v>-1.09365000063062</c:v>
                      </c:pt>
                      <c:pt idx="7997">
                        <c:v>-0.68866558893378704</c:v>
                      </c:pt>
                      <c:pt idx="7998">
                        <c:v>-5.58468179500815E-2</c:v>
                      </c:pt>
                      <c:pt idx="7999">
                        <c:v>0.59544800903283102</c:v>
                      </c:pt>
                      <c:pt idx="8000">
                        <c:v>1.0497480713482099</c:v>
                      </c:pt>
                      <c:pt idx="8001">
                        <c:v>1.15675521952434</c:v>
                      </c:pt>
                      <c:pt idx="8002">
                        <c:v>0.88106779354567599</c:v>
                      </c:pt>
                      <c:pt idx="8003">
                        <c:v>0.313892714552645</c:v>
                      </c:pt>
                      <c:pt idx="8004">
                        <c:v>-0.35712891442717998</c:v>
                      </c:pt>
                      <c:pt idx="8005">
                        <c:v>-0.90999996537782701</c:v>
                      </c:pt>
                      <c:pt idx="8006">
                        <c:v>-1.1618116017236</c:v>
                      </c:pt>
                      <c:pt idx="8007">
                        <c:v>-1.0292558380653001</c:v>
                      </c:pt>
                      <c:pt idx="8008">
                        <c:v>-0.55618669871920201</c:v>
                      </c:pt>
                      <c:pt idx="8009">
                        <c:v>0.100888207987451</c:v>
                      </c:pt>
                      <c:pt idx="8010">
                        <c:v>0.724585811405277</c:v>
                      </c:pt>
                      <c:pt idx="8011">
                        <c:v>1.108565405469</c:v>
                      </c:pt>
                      <c:pt idx="8012">
                        <c:v>1.1257932800607999</c:v>
                      </c:pt>
                      <c:pt idx="8013">
                        <c:v>0.77056985931601696</c:v>
                      </c:pt>
                      <c:pt idx="8014">
                        <c:v>0.16041531814913501</c:v>
                      </c:pt>
                      <c:pt idx="8015">
                        <c:v>-0.50281015006507002</c:v>
                      </c:pt>
                      <c:pt idx="8016">
                        <c:v>-0.99968865652622696</c:v>
                      </c:pt>
                      <c:pt idx="8017">
                        <c:v>-1.1658356320296199</c:v>
                      </c:pt>
                      <c:pt idx="8018">
                        <c:v>-0.94628391933732603</c:v>
                      </c:pt>
                      <c:pt idx="8019">
                        <c:v>-0.41366880703553999</c:v>
                      </c:pt>
                      <c:pt idx="8020">
                        <c:v>0.25580223232631999</c:v>
                      </c:pt>
                      <c:pt idx="8021">
                        <c:v>0.84064505932686695</c:v>
                      </c:pt>
                      <c:pt idx="8022">
                        <c:v>1.1473734697556</c:v>
                      </c:pt>
                      <c:pt idx="8023">
                        <c:v>1.07451111284362</c:v>
                      </c:pt>
                      <c:pt idx="8024">
                        <c:v>0.64616337249557998</c:v>
                      </c:pt>
                      <c:pt idx="8025">
                        <c:v>4.0424738355393603E-3</c:v>
                      </c:pt>
                      <c:pt idx="8026">
                        <c:v>-0.639415814772618</c:v>
                      </c:pt>
                      <c:pt idx="8027">
                        <c:v>-1.0713332701845699</c:v>
                      </c:pt>
                      <c:pt idx="8028">
                        <c:v>-1.1488166822561099</c:v>
                      </c:pt>
                      <c:pt idx="8029">
                        <c:v>-0.84623186245168303</c:v>
                      </c:pt>
                      <c:pt idx="8030">
                        <c:v>-0.263684318666359</c:v>
                      </c:pt>
                      <c:pt idx="8031">
                        <c:v>0.40609910384256498</c:v>
                      </c:pt>
                      <c:pt idx="8032">
                        <c:v>0.94153091852077098</c:v>
                      </c:pt>
                      <c:pt idx="8033">
                        <c:v>1.16547179040035</c:v>
                      </c:pt>
                      <c:pt idx="8034">
                        <c:v>1.0038343454601699</c:v>
                      </c:pt>
                      <c:pt idx="8035">
                        <c:v>0.51009383249510198</c:v>
                      </c:pt>
                      <c:pt idx="8036">
                        <c:v>-0.15240333590650601</c:v>
                      </c:pt>
                      <c:pt idx="8037">
                        <c:v>-0.76448021767269403</c:v>
                      </c:pt>
                      <c:pt idx="8038">
                        <c:v>-1.1236406427739201</c:v>
                      </c:pt>
                      <c:pt idx="8039">
                        <c:v>-1.11106193929254</c:v>
                      </c:pt>
                      <c:pt idx="8040">
                        <c:v>-0.73090557673476597</c:v>
                      </c:pt>
                      <c:pt idx="8041">
                        <c:v>-0.108940408204297</c:v>
                      </c:pt>
                      <c:pt idx="8042">
                        <c:v>0.54906600952246798</c:v>
                      </c:pt>
                      <c:pt idx="8043">
                        <c:v>1.02542242978177</c:v>
                      </c:pt>
                      <c:pt idx="8044">
                        <c:v>1.1625336981968799</c:v>
                      </c:pt>
                      <c:pt idx="8045">
                        <c:v>0.91503867215759604</c:v>
                      </c:pt>
                      <c:pt idx="8046">
                        <c:v>0.36481725330332399</c:v>
                      </c:pt>
                      <c:pt idx="8047">
                        <c:v>-0.30609831159045597</c:v>
                      </c:pt>
                      <c:pt idx="8048">
                        <c:v>-0.87574598417096305</c:v>
                      </c:pt>
                      <c:pt idx="8049">
                        <c:v>-1.15566664206129</c:v>
                      </c:pt>
                      <c:pt idx="8050">
                        <c:v>-1.0532528648146899</c:v>
                      </c:pt>
                      <c:pt idx="8051">
                        <c:v>-0.60238666671512198</c:v>
                      </c:pt>
                      <c:pt idx="8052">
                        <c:v>4.7769843633790499E-2</c:v>
                      </c:pt>
                      <c:pt idx="8053">
                        <c:v>0.682122440018613</c:v>
                      </c:pt>
                      <c:pt idx="8054">
                        <c:v>1.0908053767396699</c:v>
                      </c:pt>
                      <c:pt idx="8055">
                        <c:v>1.13861222481961</c:v>
                      </c:pt>
                      <c:pt idx="8056">
                        <c:v>0.80972682794564899</c:v>
                      </c:pt>
                      <c:pt idx="8057">
                        <c:v>0.21295583317502401</c:v>
                      </c:pt>
                      <c:pt idx="8058">
                        <c:v>-0.45426830545451102</c:v>
                      </c:pt>
                      <c:pt idx="8059">
                        <c:v>-0.97120480087858396</c:v>
                      </c:pt>
                      <c:pt idx="8060">
                        <c:v>-1.1668332084583299</c:v>
                      </c:pt>
                      <c:pt idx="8061">
                        <c:v>-0.97643289510934095</c:v>
                      </c:pt>
                      <c:pt idx="8062">
                        <c:v>-0.4629948597968</c:v>
                      </c:pt>
                      <c:pt idx="8063">
                        <c:v>0.203617864261601</c:v>
                      </c:pt>
                      <c:pt idx="8064">
                        <c:v>0.80286676705629401</c:v>
                      </c:pt>
                      <c:pt idx="8065">
                        <c:v>1.1364996170027599</c:v>
                      </c:pt>
                      <c:pt idx="8066">
                        <c:v>1.0941391456182099</c:v>
                      </c:pt>
                      <c:pt idx="8067">
                        <c:v>0.68979965971872004</c:v>
                      </c:pt>
                      <c:pt idx="8068">
                        <c:v>5.7250624752553297E-2</c:v>
                      </c:pt>
                      <c:pt idx="8069">
                        <c:v>-0.59423889398232599</c:v>
                      </c:pt>
                      <c:pt idx="8070">
                        <c:v>-1.0491336650641201</c:v>
                      </c:pt>
                      <c:pt idx="8071">
                        <c:v>-1.1569387888234199</c:v>
                      </c:pt>
                      <c:pt idx="8072">
                        <c:v>-0.881988607365088</c:v>
                      </c:pt>
                      <c:pt idx="8073">
                        <c:v>-0.31524613588025802</c:v>
                      </c:pt>
                      <c:pt idx="8074">
                        <c:v>0.355790644105072</c:v>
                      </c:pt>
                      <c:pt idx="8075">
                        <c:v>0.90911959209977999</c:v>
                      </c:pt>
                      <c:pt idx="8076">
                        <c:v>1.1616803833729099</c:v>
                      </c:pt>
                      <c:pt idx="8077">
                        <c:v>1.0299171862039</c:v>
                      </c:pt>
                      <c:pt idx="8078">
                        <c:v>0.557421816543753</c:v>
                      </c:pt>
                      <c:pt idx="8079">
                        <c:v>-9.9487940107032199E-2</c:v>
                      </c:pt>
                      <c:pt idx="8080">
                        <c:v>-0.72348365044086804</c:v>
                      </c:pt>
                      <c:pt idx="8081">
                        <c:v>-1.1081259843297999</c:v>
                      </c:pt>
                      <c:pt idx="8082">
                        <c:v>-1.12616197443468</c:v>
                      </c:pt>
                      <c:pt idx="8083">
                        <c:v>-0.77162469237155895</c:v>
                      </c:pt>
                      <c:pt idx="8084">
                        <c:v>-0.16180731468382401</c:v>
                      </c:pt>
                      <c:pt idx="8085">
                        <c:v>0.50154151057630003</c:v>
                      </c:pt>
                      <c:pt idx="8086">
                        <c:v>0.998963083837623</c:v>
                      </c:pt>
                      <c:pt idx="8087">
                        <c:v>1.16589317064359</c:v>
                      </c:pt>
                      <c:pt idx="8088">
                        <c:v>0.94710553349333104</c:v>
                      </c:pt>
                      <c:pt idx="8089">
                        <c:v>0.41498267839703701</c:v>
                      </c:pt>
                      <c:pt idx="8090">
                        <c:v>-0.25443077777911899</c:v>
                      </c:pt>
                      <c:pt idx="8091">
                        <c:v>-0.83966974612016698</c:v>
                      </c:pt>
                      <c:pt idx="8092">
                        <c:v>-1.1471169651797699</c:v>
                      </c:pt>
                      <c:pt idx="8093">
                        <c:v>-1.0750582774705</c:v>
                      </c:pt>
                      <c:pt idx="8094">
                        <c:v>-0.64733318537075701</c:v>
                      </c:pt>
                      <c:pt idx="8095">
                        <c:v>-5.4479204614255898E-3</c:v>
                      </c:pt>
                      <c:pt idx="8096">
                        <c:v>0.63823970467574398</c:v>
                      </c:pt>
                      <c:pt idx="8097">
                        <c:v>1.07077559445269</c:v>
                      </c:pt>
                      <c:pt idx="8098">
                        <c:v>1.14906193928018</c:v>
                      </c:pt>
                      <c:pt idx="8099">
                        <c:v>0.84719891273840398</c:v>
                      </c:pt>
                      <c:pt idx="8100">
                        <c:v>0.26505322858463898</c:v>
                      </c:pt>
                      <c:pt idx="8101">
                        <c:v>-0.404781216967807</c:v>
                      </c:pt>
                      <c:pt idx="8102">
                        <c:v>-0.940700057179783</c:v>
                      </c:pt>
                      <c:pt idx="8103">
                        <c:v>-1.16540283221781</c:v>
                      </c:pt>
                      <c:pt idx="8104">
                        <c:v>-1.0045501041842599</c:v>
                      </c:pt>
                      <c:pt idx="8105">
                        <c:v>-0.511357510421801</c:v>
                      </c:pt>
                      <c:pt idx="8106">
                        <c:v>0.15100980707432199</c:v>
                      </c:pt>
                      <c:pt idx="8107">
                        <c:v>0.76341786539877399</c:v>
                      </c:pt>
                      <c:pt idx="8108">
                        <c:v>1.1232609298768399</c:v>
                      </c:pt>
                      <c:pt idx="8109">
                        <c:v>1.1114904879117</c:v>
                      </c:pt>
                      <c:pt idx="8110">
                        <c:v>0.73200060818740398</c:v>
                      </c:pt>
                      <c:pt idx="8111">
                        <c:v>0.110339648269916</c:v>
                      </c:pt>
                      <c:pt idx="8112">
                        <c:v>-0.54782547777911295</c:v>
                      </c:pt>
                      <c:pt idx="8113">
                        <c:v>-1.0247510171020699</c:v>
                      </c:pt>
                      <c:pt idx="8114">
                        <c:v>-1.1626535310819299</c:v>
                      </c:pt>
                      <c:pt idx="8115">
                        <c:v>-0.91591010575069698</c:v>
                      </c:pt>
                      <c:pt idx="8116">
                        <c:v>-0.366151987277677</c:v>
                      </c:pt>
                      <c:pt idx="8117">
                        <c:v>0.30474185332744402</c:v>
                      </c:pt>
                      <c:pt idx="8118">
                        <c:v>0.87481656485680304</c:v>
                      </c:pt>
                      <c:pt idx="8119">
                        <c:v>1.1554717457018</c:v>
                      </c:pt>
                      <c:pt idx="8120">
                        <c:v>1.05385696985616</c:v>
                      </c:pt>
                      <c:pt idx="8121">
                        <c:v>0.60358991434759102</c:v>
                      </c:pt>
                      <c:pt idx="8122">
                        <c:v>-4.6365529280250797E-2</c:v>
                      </c:pt>
                      <c:pt idx="8123">
                        <c:v>-0.68098165462893001</c:v>
                      </c:pt>
                      <c:pt idx="8124">
                        <c:v>-1.09030553151678</c:v>
                      </c:pt>
                      <c:pt idx="8125">
                        <c:v>-1.13891868582497</c:v>
                      </c:pt>
                      <c:pt idx="8126">
                        <c:v>-0.81073820729531798</c:v>
                      </c:pt>
                      <c:pt idx="8127">
                        <c:v>-0.21433753165302499</c:v>
                      </c:pt>
                      <c:pt idx="8128">
                        <c:v>0.452973401420456</c:v>
                      </c:pt>
                      <c:pt idx="8129">
                        <c:v>0.97042509026132695</c:v>
                      </c:pt>
                      <c:pt idx="8130">
                        <c:v>1.1668266464566901</c:v>
                      </c:pt>
                      <c:pt idx="8131">
                        <c:v>0.97720165266006997</c:v>
                      </c:pt>
                      <c:pt idx="8132">
                        <c:v>0.46428460535374499</c:v>
                      </c:pt>
                      <c:pt idx="8133">
                        <c:v>-0.20223382306891899</c:v>
                      </c:pt>
                      <c:pt idx="8134">
                        <c:v>-0.80184631885107405</c:v>
                      </c:pt>
                      <c:pt idx="8135">
                        <c:v>-1.13618036129158</c:v>
                      </c:pt>
                      <c:pt idx="8136">
                        <c:v>-1.0946267032155499</c:v>
                      </c:pt>
                      <c:pt idx="8137">
                        <c:v>-0.690932729733998</c:v>
                      </c:pt>
                      <c:pt idx="8138">
                        <c:v>-5.8654348495129002E-2</c:v>
                      </c:pt>
                      <c:pt idx="8139">
                        <c:v>0.59302891680287495</c:v>
                      </c:pt>
                      <c:pt idx="8140">
                        <c:v>1.0485177366838001</c:v>
                      </c:pt>
                      <c:pt idx="8141">
                        <c:v>1.15712067962191</c:v>
                      </c:pt>
                      <c:pt idx="8142">
                        <c:v>0.88290814158410802</c:v>
                      </c:pt>
                      <c:pt idx="8143">
                        <c:v>0.31659909984498003</c:v>
                      </c:pt>
                      <c:pt idx="8144">
                        <c:v>-0.354451857597612</c:v>
                      </c:pt>
                      <c:pt idx="8145">
                        <c:v>-0.90823789986007897</c:v>
                      </c:pt>
                      <c:pt idx="8146">
                        <c:v>-1.16154747964234</c:v>
                      </c:pt>
                      <c:pt idx="8147">
                        <c:v>-1.03057704012625</c:v>
                      </c:pt>
                      <c:pt idx="8148">
                        <c:v>-0.55865612565401801</c:v>
                      </c:pt>
                      <c:pt idx="8149">
                        <c:v>9.8087527888311807E-2</c:v>
                      </c:pt>
                      <c:pt idx="8150">
                        <c:v>0.72238043983766298</c:v>
                      </c:pt>
                      <c:pt idx="8151">
                        <c:v>1.1076849555080699</c:v>
                      </c:pt>
                      <c:pt idx="8152">
                        <c:v>1.1265290349592001</c:v>
                      </c:pt>
                      <c:pt idx="8153">
                        <c:v>0.77267840594470305</c:v>
                      </c:pt>
                      <c:pt idx="8154">
                        <c:v>0.16319907646651199</c:v>
                      </c:pt>
                      <c:pt idx="8155">
                        <c:v>-0.50027214344506399</c:v>
                      </c:pt>
                      <c:pt idx="8156">
                        <c:v>-0.99823606184134295</c:v>
                      </c:pt>
                      <c:pt idx="8157">
                        <c:v>-1.1659490177657099</c:v>
                      </c:pt>
                      <c:pt idx="8158">
                        <c:v>-0.94792577357721797</c:v>
                      </c:pt>
                      <c:pt idx="8159">
                        <c:v>-0.416295947696666</c:v>
                      </c:pt>
                      <c:pt idx="8160">
                        <c:v>0.25305895410068102</c:v>
                      </c:pt>
                      <c:pt idx="8161">
                        <c:v>0.83869321471048397</c:v>
                      </c:pt>
                      <c:pt idx="8162">
                        <c:v>1.1468587963528301</c:v>
                      </c:pt>
                      <c:pt idx="8163">
                        <c:v>1.0756038823898899</c:v>
                      </c:pt>
                      <c:pt idx="8164">
                        <c:v>0.64850205908715197</c:v>
                      </c:pt>
                      <c:pt idx="8165">
                        <c:v>6.8533591834031996E-3</c:v>
                      </c:pt>
                      <c:pt idx="8166">
                        <c:v>-0.63706266861301797</c:v>
                      </c:pt>
                      <c:pt idx="8167">
                        <c:v>-1.0702163652266801</c:v>
                      </c:pt>
                      <c:pt idx="8168">
                        <c:v>-1.1493055292313501</c:v>
                      </c:pt>
                      <c:pt idx="8169">
                        <c:v>-0.84816473389873703</c:v>
                      </c:pt>
                      <c:pt idx="8170">
                        <c:v>-0.26642175396050299</c:v>
                      </c:pt>
                      <c:pt idx="8171">
                        <c:v>0.40346274283158301</c:v>
                      </c:pt>
                      <c:pt idx="8172">
                        <c:v>0.93986783105981997</c:v>
                      </c:pt>
                      <c:pt idx="8173">
                        <c:v>1.16533218325479</c:v>
                      </c:pt>
                      <c:pt idx="8174">
                        <c:v>1.0052644054955</c:v>
                      </c:pt>
                      <c:pt idx="8175">
                        <c:v>0.51262044646581695</c:v>
                      </c:pt>
                      <c:pt idx="8176">
                        <c:v>-0.14961605915634299</c:v>
                      </c:pt>
                      <c:pt idx="8177">
                        <c:v>-0.76235440554901801</c:v>
                      </c:pt>
                      <c:pt idx="8178">
                        <c:v>-1.1228795873392701</c:v>
                      </c:pt>
                      <c:pt idx="8179">
                        <c:v>-1.1119174239670799</c:v>
                      </c:pt>
                      <c:pt idx="8180">
                        <c:v>-0.73309457764474095</c:v>
                      </c:pt>
                      <c:pt idx="8181">
                        <c:v>-0.111738728253444</c:v>
                      </c:pt>
                      <c:pt idx="8182">
                        <c:v>0.54658415124395698</c:v>
                      </c:pt>
                      <c:pt idx="8183">
                        <c:v>1.0240781177012499</c:v>
                      </c:pt>
                      <c:pt idx="8184">
                        <c:v>1.1627716771752299</c:v>
                      </c:pt>
                      <c:pt idx="8185">
                        <c:v>0.91678021053038306</c:v>
                      </c:pt>
                      <c:pt idx="8186">
                        <c:v>0.36748619003431698</c:v>
                      </c:pt>
                      <c:pt idx="8187">
                        <c:v>-0.30338495294127998</c:v>
                      </c:pt>
                      <c:pt idx="8188">
                        <c:v>-0.873885876348233</c:v>
                      </c:pt>
                      <c:pt idx="8189">
                        <c:v>-1.15527517296997</c:v>
                      </c:pt>
                      <c:pt idx="8190">
                        <c:v>-1.0544595459492401</c:v>
                      </c:pt>
                      <c:pt idx="8191">
                        <c:v>-0.60479228628454196</c:v>
                      </c:pt>
                      <c:pt idx="8192">
                        <c:v>4.4961147659042702E-2</c:v>
                      </c:pt>
                      <c:pt idx="8193">
                        <c:v>0.67983988126285899</c:v>
                      </c:pt>
                      <c:pt idx="8194">
                        <c:v>1.08980410446549</c:v>
                      </c:pt>
                      <c:pt idx="8195">
                        <c:v>1.1392234944733799</c:v>
                      </c:pt>
                      <c:pt idx="8196">
                        <c:v>0.81174841041623003</c:v>
                      </c:pt>
                      <c:pt idx="8197">
                        <c:v>0.21571891916755401</c:v>
                      </c:pt>
                      <c:pt idx="8198">
                        <c:v>-0.45167784020713397</c:v>
                      </c:pt>
                      <c:pt idx="8199">
                        <c:v>-0.96964397173965899</c:v>
                      </c:pt>
                      <c:pt idx="8200">
                        <c:v>-1.1668183916088899</c:v>
                      </c:pt>
                      <c:pt idx="8201">
                        <c:v>-0.97796899247486901</c:v>
                      </c:pt>
                      <c:pt idx="8202">
                        <c:v>-0.46557367732099098</c:v>
                      </c:pt>
                      <c:pt idx="8203">
                        <c:v>0.20084948847297099</c:v>
                      </c:pt>
                      <c:pt idx="8204">
                        <c:v>0.80082470731755495</c:v>
                      </c:pt>
                      <c:pt idx="8205">
                        <c:v>1.1358594571962499</c:v>
                      </c:pt>
                      <c:pt idx="8206">
                        <c:v>1.09511267271528</c:v>
                      </c:pt>
                      <c:pt idx="8207">
                        <c:v>0.69206479733574799</c:v>
                      </c:pt>
                      <c:pt idx="8208">
                        <c:v>6.0057987141269399E-2</c:v>
                      </c:pt>
                      <c:pt idx="8209">
                        <c:v>-0.59181807924901397</c:v>
                      </c:pt>
                      <c:pt idx="8210">
                        <c:v>-1.04790028710179</c:v>
                      </c:pt>
                      <c:pt idx="8211">
                        <c:v>-1.15730089165564</c:v>
                      </c:pt>
                      <c:pt idx="8212">
                        <c:v>-0.88382639486935999</c:v>
                      </c:pt>
                      <c:pt idx="8213">
                        <c:v>-0.31795160448391502</c:v>
                      </c:pt>
                      <c:pt idx="8214">
                        <c:v>0.353112556847128</c:v>
                      </c:pt>
                      <c:pt idx="8215">
                        <c:v>0.90735488993789204</c:v>
                      </c:pt>
                      <c:pt idx="8216">
                        <c:v>1.1614128907246899</c:v>
                      </c:pt>
                      <c:pt idx="8217">
                        <c:v>1.031235398875</c:v>
                      </c:pt>
                      <c:pt idx="8218">
                        <c:v>0.55988962425924604</c:v>
                      </c:pt>
                      <c:pt idx="8219">
                        <c:v>-9.6686973363024301E-2</c:v>
                      </c:pt>
                      <c:pt idx="8220">
                        <c:v>-0.72127618119621495</c:v>
                      </c:pt>
                      <c:pt idx="8221">
                        <c:v>-1.10724231964367</c:v>
                      </c:pt>
                      <c:pt idx="8222">
                        <c:v>-1.1268944611018199</c:v>
                      </c:pt>
                      <c:pt idx="8223">
                        <c:v>-0.77373099850670801</c:v>
                      </c:pt>
                      <c:pt idx="8224">
                        <c:v>-0.16459060147801399</c:v>
                      </c:pt>
                      <c:pt idx="8225">
                        <c:v>0.49900205051297702</c:v>
                      </c:pt>
                      <c:pt idx="8226">
                        <c:v>0.99750759159215996</c:v>
                      </c:pt>
                      <c:pt idx="8227">
                        <c:v>1.1660031733149501</c:v>
                      </c:pt>
                      <c:pt idx="8228">
                        <c:v>0.94874463839897505</c:v>
                      </c:pt>
                      <c:pt idx="8229">
                        <c:v>0.417608613029119</c:v>
                      </c:pt>
                      <c:pt idx="8230">
                        <c:v>-0.25168676328126299</c:v>
                      </c:pt>
                      <c:pt idx="8231">
                        <c:v>-0.83771546651458295</c:v>
                      </c:pt>
                      <c:pt idx="8232">
                        <c:v>-1.1465989636493299</c:v>
                      </c:pt>
                      <c:pt idx="8233">
                        <c:v>-1.0761479268102201</c:v>
                      </c:pt>
                      <c:pt idx="8234">
                        <c:v>-0.64966999194894703</c:v>
                      </c:pt>
                      <c:pt idx="8235">
                        <c:v>-8.2587879624447507E-3</c:v>
                      </c:pt>
                      <c:pt idx="8236">
                        <c:v>0.63588470829209798</c:v>
                      </c:pt>
                      <c:pt idx="8237">
                        <c:v>1.06965558331788</c:v>
                      </c:pt>
                      <c:pt idx="8238">
                        <c:v>1.1495474517562201</c:v>
                      </c:pt>
                      <c:pt idx="8239">
                        <c:v>0.84912932453145695</c:v>
                      </c:pt>
                      <c:pt idx="8240">
                        <c:v>0.26778989280847598</c:v>
                      </c:pt>
                      <c:pt idx="8241">
                        <c:v>-0.40214368334675199</c:v>
                      </c:pt>
                      <c:pt idx="8242">
                        <c:v>-0.93903424136828595</c:v>
                      </c:pt>
                      <c:pt idx="8243">
                        <c:v>-1.16525984361376</c:v>
                      </c:pt>
                      <c:pt idx="8244">
                        <c:v>-1.0059772483564899</c:v>
                      </c:pt>
                      <c:pt idx="8245">
                        <c:v>-0.51388263879296103</c:v>
                      </c:pt>
                      <c:pt idx="8246">
                        <c:v>0.14822209417358301</c:v>
                      </c:pt>
                      <c:pt idx="8247">
                        <c:v>0.76128983966630803</c:v>
                      </c:pt>
                      <c:pt idx="8248">
                        <c:v>1.12249661571447</c:v>
                      </c:pt>
                      <c:pt idx="8249">
                        <c:v>1.1123427468392599</c:v>
                      </c:pt>
                      <c:pt idx="8250">
                        <c:v>0.73418748351963403</c:v>
                      </c:pt>
                      <c:pt idx="8251">
                        <c:v>0.113137646125079</c:v>
                      </c:pt>
                      <c:pt idx="8252">
                        <c:v>-0.54534203171792905</c:v>
                      </c:pt>
                      <c:pt idx="8253">
                        <c:v>-1.0234037325555601</c:v>
                      </c:pt>
                      <c:pt idx="8254">
                        <c:v>-1.16288813630538</c:v>
                      </c:pt>
                      <c:pt idx="8255">
                        <c:v>-0.91764898523429606</c:v>
                      </c:pt>
                      <c:pt idx="8256">
                        <c:v>-0.36881985963756497</c:v>
                      </c:pt>
                      <c:pt idx="8257">
                        <c:v>0.30202761240057102</c:v>
                      </c:pt>
                      <c:pt idx="8258">
                        <c:v>0.87295391999550698</c:v>
                      </c:pt>
                      <c:pt idx="8259">
                        <c:v>1.1550769241510199</c:v>
                      </c:pt>
                      <c:pt idx="8260">
                        <c:v>1.05506059221971</c:v>
                      </c:pt>
                      <c:pt idx="8261">
                        <c:v>0.60599378078155897</c:v>
                      </c:pt>
                      <c:pt idx="8262">
                        <c:v>-4.3556700807659901E-2</c:v>
                      </c:pt>
                      <c:pt idx="8263">
                        <c:v>-0.67869712157689899</c:v>
                      </c:pt>
                      <c:pt idx="8264">
                        <c:v>-1.0893010963132901</c:v>
                      </c:pt>
                      <c:pt idx="8265">
                        <c:v>-1.13952665032262</c:v>
                      </c:pt>
                      <c:pt idx="8266">
                        <c:v>-0.81275743584277005</c:v>
                      </c:pt>
                      <c:pt idx="8267">
                        <c:v>-0.217099993714477</c:v>
                      </c:pt>
                      <c:pt idx="8268">
                        <c:v>0.45038162369416002</c:v>
                      </c:pt>
                      <c:pt idx="8269">
                        <c:v>0.96886144644683603</c:v>
                      </c:pt>
                      <c:pt idx="8270">
                        <c:v>1.16680844392692</c:v>
                      </c:pt>
                      <c:pt idx="8271">
                        <c:v>0.97873491344047403</c:v>
                      </c:pt>
                      <c:pt idx="8272">
                        <c:v>0.466862073828339</c:v>
                      </c:pt>
                      <c:pt idx="8273">
                        <c:v>-0.199464862482165</c:v>
                      </c:pt>
                      <c:pt idx="8274">
                        <c:v>-0.799801933937904</c:v>
                      </c:pt>
                      <c:pt idx="8275">
                        <c:v>-1.1355369051823301</c:v>
                      </c:pt>
                      <c:pt idx="8276">
                        <c:v>-1.09559705341236</c:v>
                      </c:pt>
                      <c:pt idx="8277">
                        <c:v>-0.69319586088240803</c:v>
                      </c:pt>
                      <c:pt idx="8278">
                        <c:v>-6.1461538655618403E-2</c:v>
                      </c:pt>
                      <c:pt idx="8279">
                        <c:v>0.59060638307926905</c:v>
                      </c:pt>
                      <c:pt idx="8280">
                        <c:v>1.0472813172134099</c:v>
                      </c:pt>
                      <c:pt idx="8281">
                        <c:v>1.15747942466329</c:v>
                      </c:pt>
                      <c:pt idx="8282">
                        <c:v>0.88474336588863201</c:v>
                      </c:pt>
                      <c:pt idx="8283">
                        <c:v>0.31930364783483101</c:v>
                      </c:pt>
                      <c:pt idx="8284">
                        <c:v>-0.35177274379669199</c:v>
                      </c:pt>
                      <c:pt idx="8285">
                        <c:v>-0.90647056361430001</c:v>
                      </c:pt>
                      <c:pt idx="8286">
                        <c:v>-1.16127661681523</c:v>
                      </c:pt>
                      <c:pt idx="8287">
                        <c:v>-1.0318922614950199</c:v>
                      </c:pt>
                      <c:pt idx="8288">
                        <c:v>-0.56112231056986295</c:v>
                      </c:pt>
                      <c:pt idx="8289">
                        <c:v>9.5286278563111199E-2</c:v>
                      </c:pt>
                      <c:pt idx="8290">
                        <c:v>0.72017087611859398</c:v>
                      </c:pt>
                      <c:pt idx="8291">
                        <c:v>1.10679807737876</c:v>
                      </c:pt>
                      <c:pt idx="8292">
                        <c:v>1.12725825233239</c:v>
                      </c:pt>
                      <c:pt idx="8293">
                        <c:v>0.77478246853045896</c:v>
                      </c:pt>
                      <c:pt idx="8294">
                        <c:v>0.16598188769948899</c:v>
                      </c:pt>
                      <c:pt idx="8295">
                        <c:v>-0.49773123362270399</c:v>
                      </c:pt>
                      <c:pt idx="8296">
                        <c:v>-0.99677767414694696</c:v>
                      </c:pt>
                      <c:pt idx="8297">
                        <c:v>-1.16605563721274</c:v>
                      </c:pt>
                      <c:pt idx="8298">
                        <c:v>-0.94956212677058105</c:v>
                      </c:pt>
                      <c:pt idx="8299">
                        <c:v>-0.41892067248996501</c:v>
                      </c:pt>
                      <c:pt idx="8300">
                        <c:v>0.25031420731165799</c:v>
                      </c:pt>
                      <c:pt idx="8301">
                        <c:v>0.836736502950991</c:v>
                      </c:pt>
                      <c:pt idx="8302">
                        <c:v>1.1463374674462401</c:v>
                      </c:pt>
                      <c:pt idx="8303">
                        <c:v>1.0766904099421599</c:v>
                      </c:pt>
                      <c:pt idx="8304">
                        <c:v>0.65083698226169195</c:v>
                      </c:pt>
                      <c:pt idx="8305">
                        <c:v>9.6642047595372291E-3</c:v>
                      </c:pt>
                      <c:pt idx="8306">
                        <c:v>-0.63470582542198395</c:v>
                      </c:pt>
                      <c:pt idx="8307">
                        <c:v>-1.0690932495398799</c:v>
                      </c:pt>
                      <c:pt idx="8308">
                        <c:v>-1.14978770650379</c:v>
                      </c:pt>
                      <c:pt idx="8309">
                        <c:v>-0.85009268323712495</c:v>
                      </c:pt>
                      <c:pt idx="8310">
                        <c:v>-0.26915764314364699</c:v>
                      </c:pt>
                      <c:pt idx="8311">
                        <c:v>0.40082404042602399</c:v>
                      </c:pt>
                      <c:pt idx="8312">
                        <c:v>0.93819928931393304</c:v>
                      </c:pt>
                      <c:pt idx="8313">
                        <c:v>1.1651858133997599</c:v>
                      </c:pt>
                      <c:pt idx="8314">
                        <c:v>1.0066886317335799</c:v>
                      </c:pt>
                      <c:pt idx="8315">
                        <c:v>0.51514408557298197</c:v>
                      </c:pt>
                      <c:pt idx="8316">
                        <c:v>-0.146827914148423</c:v>
                      </c:pt>
                      <c:pt idx="8317">
                        <c:v>-0.76022416929512704</c:v>
                      </c:pt>
                      <c:pt idx="8318">
                        <c:v>-1.12211201555805</c:v>
                      </c:pt>
                      <c:pt idx="8319">
                        <c:v>-1.1127664559111801</c:v>
                      </c:pt>
                      <c:pt idx="8320">
                        <c:v>-0.73527932422648201</c:v>
                      </c:pt>
                      <c:pt idx="8321">
                        <c:v>-0.114536399855254</c:v>
                      </c:pt>
                      <c:pt idx="8322">
                        <c:v>0.54409912100311297</c:v>
                      </c:pt>
                      <c:pt idx="8323">
                        <c:v>1.0227278626434</c:v>
                      </c:pt>
                      <c:pt idx="8324">
                        <c:v>1.1630029083033999</c:v>
                      </c:pt>
                      <c:pt idx="8325">
                        <c:v>0.918516428602007</c:v>
                      </c:pt>
                      <c:pt idx="8326">
                        <c:v>0.37015299415251801</c:v>
                      </c:pt>
                      <c:pt idx="8327">
                        <c:v>-0.30066983367456401</c:v>
                      </c:pt>
                      <c:pt idx="8328">
                        <c:v>-0.87202069715071795</c:v>
                      </c:pt>
                      <c:pt idx="8329">
                        <c:v>-1.1548769995325401</c:v>
                      </c:pt>
                      <c:pt idx="8330">
                        <c:v>-1.0556601077955601</c:v>
                      </c:pt>
                      <c:pt idx="8331">
                        <c:v>-0.60719439609549897</c:v>
                      </c:pt>
                      <c:pt idx="8332">
                        <c:v>4.2152190763690901E-2</c:v>
                      </c:pt>
                      <c:pt idx="8333">
                        <c:v>0.67755337722898001</c:v>
                      </c:pt>
                      <c:pt idx="8334">
                        <c:v>1.08879650778992</c:v>
                      </c:pt>
                      <c:pt idx="8335">
                        <c:v>1.13982815293287</c:v>
                      </c:pt>
                      <c:pt idx="8336">
                        <c:v>0.81376528211103205</c:v>
                      </c:pt>
                      <c:pt idx="8337">
                        <c:v>0.21848075329011299</c:v>
                      </c:pt>
                      <c:pt idx="8338">
                        <c:v>-0.449084753762101</c:v>
                      </c:pt>
                      <c:pt idx="8339">
                        <c:v>-0.96807751551815602</c:v>
                      </c:pt>
                      <c:pt idx="8340">
                        <c:v>-1.1667968034251901</c:v>
                      </c:pt>
                      <c:pt idx="8341">
                        <c:v>-0.97949941444567601</c:v>
                      </c:pt>
                      <c:pt idx="8342">
                        <c:v>-0.46814979300656501</c:v>
                      </c:pt>
                      <c:pt idx="8343">
                        <c:v>0.198079947105334</c:v>
                      </c:pt>
                      <c:pt idx="8344">
                        <c:v>0.798778000195973</c:v>
                      </c:pt>
                      <c:pt idx="8345">
                        <c:v>1.1352127057177901</c:v>
                      </c:pt>
                      <c:pt idx="8346">
                        <c:v>1.09607984460439</c:v>
                      </c:pt>
                      <c:pt idx="8347">
                        <c:v>0.694325918731307</c:v>
                      </c:pt>
                      <c:pt idx="8348">
                        <c:v>6.2865000999766801E-2</c:v>
                      </c:pt>
                      <c:pt idx="8349">
                        <c:v>-0.58939383005066803</c:v>
                      </c:pt>
                      <c:pt idx="8350">
                        <c:v>-1.04666082791668</c:v>
                      </c:pt>
                      <c:pt idx="8351">
                        <c:v>-1.1576562783858599</c:v>
                      </c:pt>
                      <c:pt idx="8352">
                        <c:v>-0.88565905331157102</c:v>
                      </c:pt>
                      <c:pt idx="8353">
                        <c:v>-0.32065522793616902</c:v>
                      </c:pt>
                      <c:pt idx="8354">
                        <c:v>0.35043242039012201</c:v>
                      </c:pt>
                      <c:pt idx="8355">
                        <c:v>0.90558492217229503</c:v>
                      </c:pt>
                      <c:pt idx="8356">
                        <c:v>1.1611386581116601</c:v>
                      </c:pt>
                      <c:pt idx="8357">
                        <c:v>1.03254762703332</c:v>
                      </c:pt>
                      <c:pt idx="8358">
                        <c:v>0.56235418279747196</c:v>
                      </c:pt>
                      <c:pt idx="8359">
                        <c:v>-9.3885445520717301E-2</c:v>
                      </c:pt>
                      <c:pt idx="8360">
                        <c:v>-0.71906452620839101</c:v>
                      </c:pt>
                      <c:pt idx="8361">
                        <c:v>-1.10635222935788</c:v>
                      </c:pt>
                      <c:pt idx="8362">
                        <c:v>-1.12762040812311</c:v>
                      </c:pt>
                      <c:pt idx="8363">
                        <c:v>-0.77583281449047203</c:v>
                      </c:pt>
                      <c:pt idx="8364">
                        <c:v>-0.167372933112441</c:v>
                      </c:pt>
                      <c:pt idx="8365">
                        <c:v>0.49645969461796102</c:v>
                      </c:pt>
                      <c:pt idx="8366">
                        <c:v>0.99604631056467796</c:v>
                      </c:pt>
                      <c:pt idx="8367">
                        <c:v>1.1661064093829601</c:v>
                      </c:pt>
                      <c:pt idx="8368">
                        <c:v>0.95037823750601602</c:v>
                      </c:pt>
                      <c:pt idx="8369">
                        <c:v>0.42023212417565398</c:v>
                      </c:pt>
                      <c:pt idx="8370">
                        <c:v>-0.24894128818318501</c:v>
                      </c:pt>
                      <c:pt idx="8371">
                        <c:v>-0.835756325440002</c:v>
                      </c:pt>
                      <c:pt idx="8372">
                        <c:v>-1.1460743081229501</c:v>
                      </c:pt>
                      <c:pt idx="8373">
                        <c:v>-1.0772313309986901</c:v>
                      </c:pt>
                      <c:pt idx="8374">
                        <c:v>-0.65200302833230295</c:v>
                      </c:pt>
                      <c:pt idx="8375">
                        <c:v>-1.1069607535685E-2</c:v>
                      </c:pt>
                      <c:pt idx="8376">
                        <c:v>0.63352602171301298</c:v>
                      </c:pt>
                      <c:pt idx="8377">
                        <c:v>1.0685293647084999</c:v>
                      </c:pt>
                      <c:pt idx="8378">
                        <c:v>1.1500262931255101</c:v>
                      </c:pt>
                      <c:pt idx="8379">
                        <c:v>0.85105480861808702</c:v>
                      </c:pt>
                      <c:pt idx="8380">
                        <c:v>0.27052500298269999</c:v>
                      </c:pt>
                      <c:pt idx="8381">
                        <c:v>-0.39950381598594598</c:v>
                      </c:pt>
                      <c:pt idx="8382">
                        <c:v>-0.93736297610937802</c:v>
                      </c:pt>
                      <c:pt idx="8383">
                        <c:v>-1.1651100927201401</c:v>
                      </c:pt>
                      <c:pt idx="8384">
                        <c:v>-1.00739855459467</c:v>
                      </c:pt>
                      <c:pt idx="8385">
                        <c:v>-0.51640478497575804</c:v>
                      </c:pt>
                      <c:pt idx="8386">
                        <c:v>0.14543352110355701</c:v>
                      </c:pt>
                      <c:pt idx="8387">
                        <c:v>0.75915739598156395</c:v>
                      </c:pt>
                      <c:pt idx="8388">
                        <c:v>1.12172578742801</c:v>
                      </c:pt>
                      <c:pt idx="8389">
                        <c:v>1.11318855056813</c:v>
                      </c:pt>
                      <c:pt idx="8390">
                        <c:v>0.736370098181229</c:v>
                      </c:pt>
                      <c:pt idx="8391">
                        <c:v>0.11593498741464101</c:v>
                      </c:pt>
                      <c:pt idx="8392">
                        <c:v>-0.54285542090273797</c:v>
                      </c:pt>
                      <c:pt idx="8393">
                        <c:v>-1.02205050894534</c:v>
                      </c:pt>
                      <c:pt idx="8394">
                        <c:v>-1.1631159930028001</c:v>
                      </c:pt>
                      <c:pt idx="8395">
                        <c:v>-0.91938253937501901</c:v>
                      </c:pt>
                      <c:pt idx="8396">
                        <c:v>-0.37148559164504902</c:v>
                      </c:pt>
                      <c:pt idx="8397">
                        <c:v>0.29931161873314099</c:v>
                      </c:pt>
                      <c:pt idx="8398">
                        <c:v>0.871086209167796</c:v>
                      </c:pt>
                      <c:pt idx="8399">
                        <c:v>1.1546753994046</c:v>
                      </c:pt>
                      <c:pt idx="8400">
                        <c:v>1.0562580918070099</c:v>
                      </c:pt>
                      <c:pt idx="8401">
                        <c:v>0.60839413048449498</c:v>
                      </c:pt>
                      <c:pt idx="8402">
                        <c:v>-4.0747619564815797E-2</c:v>
                      </c:pt>
                      <c:pt idx="8403">
                        <c:v>-0.67640864987845895</c:v>
                      </c:pt>
                      <c:pt idx="8404">
                        <c:v>-1.0882903396274699</c:v>
                      </c:pt>
                      <c:pt idx="8405">
                        <c:v>-1.1401280018667099</c:v>
                      </c:pt>
                      <c:pt idx="8406">
                        <c:v>-0.814771947758819</c:v>
                      </c:pt>
                      <c:pt idx="8407">
                        <c:v>-0.21986119589124101</c:v>
                      </c:pt>
                      <c:pt idx="8408">
                        <c:v>0.44778723229247203</c:v>
                      </c:pt>
                      <c:pt idx="8409">
                        <c:v>0.96729218009095397</c:v>
                      </c:pt>
                      <c:pt idx="8410">
                        <c:v>1.1667834701206199</c:v>
                      </c:pt>
                      <c:pt idx="8411">
                        <c:v>0.98026249438132795</c:v>
                      </c:pt>
                      <c:pt idx="8412">
                        <c:v>0.46943683298743299</c:v>
                      </c:pt>
                      <c:pt idx="8413">
                        <c:v>-0.19669474435172901</c:v>
                      </c:pt>
                      <c:pt idx="8414">
                        <c:v>-0.79775290757652195</c:v>
                      </c:pt>
                      <c:pt idx="8415">
                        <c:v>-1.1348868592727399</c:v>
                      </c:pt>
                      <c:pt idx="8416">
                        <c:v>-1.0965610455902199</c:v>
                      </c:pt>
                      <c:pt idx="8417">
                        <c:v>-0.69545496924380001</c:v>
                      </c:pt>
                      <c:pt idx="8418">
                        <c:v>-6.4268372138614596E-2</c:v>
                      </c:pt>
                      <c:pt idx="8419">
                        <c:v>0.58818042192239905</c:v>
                      </c:pt>
                      <c:pt idx="8420">
                        <c:v>1.04603882011182</c:v>
                      </c:pt>
                      <c:pt idx="8421">
                        <c:v>1.1578314525667399</c:v>
                      </c:pt>
                      <c:pt idx="8422">
                        <c:v>0.88657345580968705</c:v>
                      </c:pt>
                      <c:pt idx="8423">
                        <c:v>0.32200634282703999</c:v>
                      </c:pt>
                      <c:pt idx="8424">
                        <c:v>-0.34909158857197498</c:v>
                      </c:pt>
                      <c:pt idx="8425">
                        <c:v>-0.90469796689677695</c:v>
                      </c:pt>
                      <c:pt idx="8426">
                        <c:v>-1.16099901481414</c:v>
                      </c:pt>
                      <c:pt idx="8427">
                        <c:v>-1.03320149453907</c:v>
                      </c:pt>
                      <c:pt idx="8428">
                        <c:v>-0.56358523915485903</c:v>
                      </c:pt>
                      <c:pt idx="8429">
                        <c:v>9.2484476268188107E-2</c:v>
                      </c:pt>
                      <c:pt idx="8430">
                        <c:v>0.71795713307071196</c:v>
                      </c:pt>
                      <c:pt idx="8431">
                        <c:v>1.10590477622785</c:v>
                      </c:pt>
                      <c:pt idx="8432">
                        <c:v>1.12798092794855</c:v>
                      </c:pt>
                      <c:pt idx="8433">
                        <c:v>0.77688203486289198</c:v>
                      </c:pt>
                      <c:pt idx="8434">
                        <c:v>0.16876373569872599</c:v>
                      </c:pt>
                      <c:pt idx="8435">
                        <c:v>-0.495187435343513</c:v>
                      </c:pt>
                      <c:pt idx="8436">
                        <c:v>-0.99531350190642198</c:v>
                      </c:pt>
                      <c:pt idx="8437">
                        <c:v>-1.1661554897519599</c:v>
                      </c:pt>
                      <c:pt idx="8438">
                        <c:v>-0.95119296942125497</c:v>
                      </c:pt>
                      <c:pt idx="8439">
                        <c:v>-0.421542966183514</c:v>
                      </c:pt>
                      <c:pt idx="8440">
                        <c:v>0.24756800788769301</c:v>
                      </c:pt>
                      <c:pt idx="8441">
                        <c:v>0.83477493540366798</c:v>
                      </c:pt>
                      <c:pt idx="8442">
                        <c:v>1.14580948606125</c:v>
                      </c:pt>
                      <c:pt idx="8443">
                        <c:v>1.0777706891950301</c:v>
                      </c:pt>
                      <c:pt idx="8444">
                        <c:v>0.65316812846906602</c:v>
                      </c:pt>
                      <c:pt idx="8445">
                        <c:v>1.24749942519129E-2</c:v>
                      </c:pt>
                      <c:pt idx="8446">
                        <c:v>-0.63234529887685698</c:v>
                      </c:pt>
                      <c:pt idx="8447">
                        <c:v>-1.0679639296418599</c:v>
                      </c:pt>
                      <c:pt idx="8448">
                        <c:v>-1.15026321127523</c:v>
                      </c:pt>
                      <c:pt idx="8449">
                        <c:v>-0.85201569927920695</c:v>
                      </c:pt>
                      <c:pt idx="8450">
                        <c:v>-0.27189197033978701</c:v>
                      </c:pt>
                      <c:pt idx="8451">
                        <c:v>0.39818301194091898</c:v>
                      </c:pt>
                      <c:pt idx="8452">
                        <c:v>0.93652530296732595</c:v>
                      </c:pt>
                      <c:pt idx="8453">
                        <c:v>1.16503268168477</c:v>
                      </c:pt>
                      <c:pt idx="8454">
                        <c:v>1.0081070159098</c:v>
                      </c:pt>
                      <c:pt idx="8455">
                        <c:v>0.51766473517225098</c:v>
                      </c:pt>
                      <c:pt idx="8456">
                        <c:v>-0.14403891706198599</c:v>
                      </c:pt>
                      <c:pt idx="8457">
                        <c:v>-0.75808952127330698</c:v>
                      </c:pt>
                      <c:pt idx="8458">
                        <c:v>-1.1213379318846799</c:v>
                      </c:pt>
                      <c:pt idx="8459">
                        <c:v>-1.11360903019772</c:v>
                      </c:pt>
                      <c:pt idx="8460">
                        <c:v>-0.737459803801368</c:v>
                      </c:pt>
                      <c:pt idx="8461">
                        <c:v>-0.11733340677415199</c:v>
                      </c:pt>
                      <c:pt idx="8462">
                        <c:v>0.54161093322117904</c:v>
                      </c:pt>
                      <c:pt idx="8463">
                        <c:v>1.0213716724441</c:v>
                      </c:pt>
                      <c:pt idx="8464">
                        <c:v>1.1632273902395101</c:v>
                      </c:pt>
                      <c:pt idx="8465">
                        <c:v>0.92024731629676904</c:v>
                      </c:pt>
                      <c:pt idx="8466">
                        <c:v>0.37281765018180801</c:v>
                      </c:pt>
                      <c:pt idx="8467">
                        <c:v>-0.29795296954681599</c:v>
                      </c:pt>
                      <c:pt idx="8468">
                        <c:v>-0.87015045740250996</c:v>
                      </c:pt>
                      <c:pt idx="8469">
                        <c:v>-1.15447212405969</c:v>
                      </c:pt>
                      <c:pt idx="8470">
                        <c:v>-1.0568545433865</c:v>
                      </c:pt>
                      <c:pt idx="8471">
                        <c:v>-0.60959298220795699</c:v>
                      </c:pt>
                      <c:pt idx="8472">
                        <c:v>3.9342989248803403E-2</c:v>
                      </c:pt>
                      <c:pt idx="8473">
                        <c:v>0.67526294118611996</c:v>
                      </c:pt>
                      <c:pt idx="8474">
                        <c:v>1.08778259256029</c:v>
                      </c:pt>
                      <c:pt idx="8475">
                        <c:v>1.14042619668911</c:v>
                      </c:pt>
                      <c:pt idx="8476">
                        <c:v>0.81577743132564995</c:v>
                      </c:pt>
                      <c:pt idx="8477">
                        <c:v>0.22124131951509701</c:v>
                      </c:pt>
                      <c:pt idx="8478">
                        <c:v>-0.44648906116773202</c:v>
                      </c:pt>
                      <c:pt idx="8479">
                        <c:v>-0.96650544130460603</c:v>
                      </c:pt>
                      <c:pt idx="8480">
                        <c:v>-1.1667684440325199</c:v>
                      </c:pt>
                      <c:pt idx="8481">
                        <c:v>-0.981024152140346</c:v>
                      </c:pt>
                      <c:pt idx="8482">
                        <c:v>-0.470723191903688</c:v>
                      </c:pt>
                      <c:pt idx="8483">
                        <c:v>0.195309256229974</c:v>
                      </c:pt>
                      <c:pt idx="8484">
                        <c:v>0.79672665756831795</c:v>
                      </c:pt>
                      <c:pt idx="8485">
                        <c:v>1.1345593663204101</c:v>
                      </c:pt>
                      <c:pt idx="8486">
                        <c:v>1.09704065567207</c:v>
                      </c:pt>
                      <c:pt idx="8487">
                        <c:v>0.69658301078184603</c:v>
                      </c:pt>
                      <c:pt idx="8488">
                        <c:v>6.5671650036133802E-2</c:v>
                      </c:pt>
                      <c:pt idx="8489">
                        <c:v>-0.58696616045488803</c:v>
                      </c:pt>
                      <c:pt idx="8490">
                        <c:v>-1.0454152947012301</c:v>
                      </c:pt>
                      <c:pt idx="8491">
                        <c:v>-1.1580049469518101</c:v>
                      </c:pt>
                      <c:pt idx="8492">
                        <c:v>-0.88748657205635295</c:v>
                      </c:pt>
                      <c:pt idx="8493">
                        <c:v>-0.323356990547229</c:v>
                      </c:pt>
                      <c:pt idx="8494">
                        <c:v>0.34775025028754702</c:v>
                      </c:pt>
                      <c:pt idx="8495">
                        <c:v>0.90380969907455</c:v>
                      </c:pt>
                      <c:pt idx="8496">
                        <c:v>1.16085768712527</c:v>
                      </c:pt>
                      <c:pt idx="8497">
                        <c:v>1.03385386306366</c:v>
                      </c:pt>
                      <c:pt idx="8498">
                        <c:v>0.56481547785599096</c:v>
                      </c:pt>
                      <c:pt idx="8499">
                        <c:v>-9.1083372838066695E-2</c:v>
                      </c:pt>
                      <c:pt idx="8500">
                        <c:v>-0.71684869831217501</c:v>
                      </c:pt>
                      <c:pt idx="8501">
                        <c:v>-1.10545571863786</c:v>
                      </c:pt>
                      <c:pt idx="8502">
                        <c:v>-1.12833981128568</c:v>
                      </c:pt>
                      <c:pt idx="8503">
                        <c:v>-0.777930128125498</c:v>
                      </c:pt>
                      <c:pt idx="8504">
                        <c:v>-0.170154293440551</c:v>
                      </c:pt>
                      <c:pt idx="8505">
                        <c:v>0.493914457645168</c:v>
                      </c:pt>
                      <c:pt idx="8506">
                        <c:v>0.99457924923534802</c:v>
                      </c:pt>
                      <c:pt idx="8507">
                        <c:v>1.1662028782485301</c:v>
                      </c:pt>
                      <c:pt idx="8508">
                        <c:v>0.95200632133427598</c:v>
                      </c:pt>
                      <c:pt idx="8509">
                        <c:v>0.42285319661176202</c:v>
                      </c:pt>
                      <c:pt idx="8510">
                        <c:v>-0.24619436841755199</c:v>
                      </c:pt>
                      <c:pt idx="8511">
                        <c:v>-0.83379233426580202</c:v>
                      </c:pt>
                      <c:pt idx="8512">
                        <c:v>-1.1455430016453401</c:v>
                      </c:pt>
                      <c:pt idx="8513">
                        <c:v>-1.0783084837486701</c:v>
                      </c:pt>
                      <c:pt idx="8514">
                        <c:v>-0.65433228098164098</c:v>
                      </c:pt>
                      <c:pt idx="8515">
                        <c:v>-1.38803628692688E-2</c:v>
                      </c:pt>
                      <c:pt idx="8516">
                        <c:v>0.63116365862652501</c:v>
                      </c:pt>
                      <c:pt idx="8517">
                        <c:v>1.06739694515985</c:v>
                      </c:pt>
                      <c:pt idx="8518">
                        <c:v>1.1504984606094</c:v>
                      </c:pt>
                      <c:pt idx="8519">
                        <c:v>0.85297535382496004</c:v>
                      </c:pt>
                      <c:pt idx="8520">
                        <c:v>0.27325854323272802</c:v>
                      </c:pt>
                      <c:pt idx="8521">
                        <c:v>-0.39686163020718301</c:v>
                      </c:pt>
                      <c:pt idx="8522">
                        <c:v>-0.935686271103084</c:v>
                      </c:pt>
                      <c:pt idx="8523">
                        <c:v>-1.1649535804059501</c:v>
                      </c:pt>
                      <c:pt idx="8524">
                        <c:v>-1.00881401465113</c:v>
                      </c:pt>
                      <c:pt idx="8525">
                        <c:v>-0.51892393433451101</c:v>
                      </c:pt>
                      <c:pt idx="8526">
                        <c:v>0.14264410404701899</c:v>
                      </c:pt>
                      <c:pt idx="8527">
                        <c:v>0.75702054671963903</c:v>
                      </c:pt>
                      <c:pt idx="8528">
                        <c:v>1.12094844949077</c:v>
                      </c:pt>
                      <c:pt idx="8529">
                        <c:v>1.11402789418991</c:v>
                      </c:pt>
                      <c:pt idx="8530">
                        <c:v>0.73854843950593996</c:v>
                      </c:pt>
                      <c:pt idx="8531">
                        <c:v>0.118731655904942</c:v>
                      </c:pt>
                      <c:pt idx="8532">
                        <c:v>-0.54036565976395301</c:v>
                      </c:pt>
                      <c:pt idx="8533">
                        <c:v>-1.0206913541245199</c:v>
                      </c:pt>
                      <c:pt idx="8534">
                        <c:v>-1.1633370998518999</c:v>
                      </c:pt>
                      <c:pt idx="8535">
                        <c:v>-0.92111075811262599</c:v>
                      </c:pt>
                      <c:pt idx="8536">
                        <c:v>-0.374149167830229</c:v>
                      </c:pt>
                      <c:pt idx="8537">
                        <c:v>0.29659388808673298</c:v>
                      </c:pt>
                      <c:pt idx="8538">
                        <c:v>0.86921344321245797</c:v>
                      </c:pt>
                      <c:pt idx="8539">
                        <c:v>1.1542671737926999</c:v>
                      </c:pt>
                      <c:pt idx="8540">
                        <c:v>1.05744946166869</c:v>
                      </c:pt>
                      <c:pt idx="8541">
                        <c:v>0.61079094952657698</c:v>
                      </c:pt>
                      <c:pt idx="8542">
                        <c:v>-3.7938301853508299E-2</c:v>
                      </c:pt>
                      <c:pt idx="8543">
                        <c:v>-0.67411625281417198</c:v>
                      </c:pt>
                      <c:pt idx="8544">
                        <c:v>-1.0872732673250101</c:v>
                      </c:pt>
                      <c:pt idx="8545">
                        <c:v>-1.14072273696744</c:v>
                      </c:pt>
                      <c:pt idx="8546">
                        <c:v>-0.816781731352757</c:v>
                      </c:pt>
                      <c:pt idx="8547">
                        <c:v>-0.22262112215938201</c:v>
                      </c:pt>
                      <c:pt idx="8548">
                        <c:v>0.44519024227128401</c:v>
                      </c:pt>
                      <c:pt idx="8549">
                        <c:v>0.96571730030052105</c:v>
                      </c:pt>
                      <c:pt idx="8550">
                        <c:v>1.16675172518272</c:v>
                      </c:pt>
                      <c:pt idx="8551">
                        <c:v>0.98178438661827905</c:v>
                      </c:pt>
                      <c:pt idx="8552">
                        <c:v>0.47200886789003699</c:v>
                      </c:pt>
                      <c:pt idx="8553">
                        <c:v>-0.193923484752243</c:v>
                      </c:pt>
                      <c:pt idx="8554">
                        <c:v>-0.79569925165948097</c:v>
                      </c:pt>
                      <c:pt idx="8555">
                        <c:v>-1.1342302273356799</c:v>
                      </c:pt>
                      <c:pt idx="8556">
                        <c:v>-1.0975186741541301</c:v>
                      </c:pt>
                      <c:pt idx="8557">
                        <c:v>-0.69771004170886897</c:v>
                      </c:pt>
                      <c:pt idx="8558">
                        <c:v>-6.7074832656432104E-2</c:v>
                      </c:pt>
                      <c:pt idx="8559">
                        <c:v>0.585751047409801</c:v>
                      </c:pt>
                      <c:pt idx="8560">
                        <c:v>1.0447902525895501</c:v>
                      </c:pt>
                      <c:pt idx="8561">
                        <c:v>1.1581767612893601</c:v>
                      </c:pt>
                      <c:pt idx="8562">
                        <c:v>0.88839840072680998</c:v>
                      </c:pt>
                      <c:pt idx="8563">
                        <c:v>0.32470716913720099</c:v>
                      </c:pt>
                      <c:pt idx="8564">
                        <c:v>-0.346408407482866</c:v>
                      </c:pt>
                      <c:pt idx="8565">
                        <c:v>-0.90292011999432398</c:v>
                      </c:pt>
                      <c:pt idx="8566">
                        <c:v>-1.1607146752500701</c:v>
                      </c:pt>
                      <c:pt idx="8567">
                        <c:v>-1.03450473166061</c:v>
                      </c:pt>
                      <c:pt idx="8568">
                        <c:v>-0.56604489711602501</c:v>
                      </c:pt>
                      <c:pt idx="8569">
                        <c:v>8.9682137263090697E-2</c:v>
                      </c:pt>
                      <c:pt idx="8570">
                        <c:v>0.71573922354091102</c:v>
                      </c:pt>
                      <c:pt idx="8571">
                        <c:v>1.1050050572393899</c:v>
                      </c:pt>
                      <c:pt idx="8572">
                        <c:v>1.12869705761382</c:v>
                      </c:pt>
                      <c:pt idx="8573">
                        <c:v>0.77897709275770299</c:v>
                      </c:pt>
                      <c:pt idx="8574">
                        <c:v>0.171544604320476</c:v>
                      </c:pt>
                      <c:pt idx="8575">
                        <c:v>-0.49264076336977902</c:v>
                      </c:pt>
                      <c:pt idx="8576">
                        <c:v>-0.99384355361671906</c:v>
                      </c:pt>
                      <c:pt idx="8577">
                        <c:v>-1.16624857480391</c:v>
                      </c:pt>
                      <c:pt idx="8578">
                        <c:v>-0.95281829206505797</c:v>
                      </c:pt>
                      <c:pt idx="8579">
                        <c:v>-0.42416281355949798</c:v>
                      </c:pt>
                      <c:pt idx="8580">
                        <c:v>0.24482037176565599</c:v>
                      </c:pt>
                      <c:pt idx="8581">
                        <c:v>0.83280852345197398</c:v>
                      </c:pt>
                      <c:pt idx="8582">
                        <c:v>1.1452748552618399</c:v>
                      </c:pt>
                      <c:pt idx="8583">
                        <c:v>1.07884471387937</c:v>
                      </c:pt>
                      <c:pt idx="8584">
                        <c:v>0.65549548418105996</c:v>
                      </c:pt>
                      <c:pt idx="8585">
                        <c:v>1.5285711348827001E-2</c:v>
                      </c:pt>
                      <c:pt idx="8586">
                        <c:v>-0.62998110267546104</c:v>
                      </c:pt>
                      <c:pt idx="8587">
                        <c:v>-1.0668284120859199</c:v>
                      </c:pt>
                      <c:pt idx="8588">
                        <c:v>-1.1507320407863699</c:v>
                      </c:pt>
                      <c:pt idx="8589">
                        <c:v>-0.85393377086379496</c:v>
                      </c:pt>
                      <c:pt idx="8590">
                        <c:v>-0.27462471967888302</c:v>
                      </c:pt>
                      <c:pt idx="8591">
                        <c:v>0.39553967270181201</c:v>
                      </c:pt>
                      <c:pt idx="8592">
                        <c:v>0.93484588173392802</c:v>
                      </c:pt>
                      <c:pt idx="8593">
                        <c:v>1.16487278899844</c:v>
                      </c:pt>
                      <c:pt idx="8594">
                        <c:v>1.0095195497929299</c:v>
                      </c:pt>
                      <c:pt idx="8595">
                        <c:v>0.52018238063567601</c:v>
                      </c:pt>
                      <c:pt idx="8596">
                        <c:v>-0.14124908408226799</c:v>
                      </c:pt>
                      <c:pt idx="8597">
                        <c:v>-0.75595047387144398</c:v>
                      </c:pt>
                      <c:pt idx="8598">
                        <c:v>-1.1205573408113501</c:v>
                      </c:pt>
                      <c:pt idx="8599">
                        <c:v>-1.11444514193702</c:v>
                      </c:pt>
                      <c:pt idx="8600">
                        <c:v>-0.73963600371553795</c:v>
                      </c:pt>
                      <c:pt idx="8601">
                        <c:v>-0.120129732778416</c:v>
                      </c:pt>
                      <c:pt idx="8602">
                        <c:v>0.53911960233771905</c:v>
                      </c:pt>
                      <c:pt idx="8603">
                        <c:v>1.0200095549736401</c:v>
                      </c:pt>
                      <c:pt idx="8604">
                        <c:v>1.1634451216808199</c:v>
                      </c:pt>
                      <c:pt idx="8605">
                        <c:v>0.92197286356989905</c:v>
                      </c:pt>
                      <c:pt idx="8606">
                        <c:v>0.37548014265853003</c:v>
                      </c:pt>
                      <c:pt idx="8607">
                        <c:v>-0.29523437632466498</c:v>
                      </c:pt>
                      <c:pt idx="8608">
                        <c:v>-0.86827516795707205</c:v>
                      </c:pt>
                      <c:pt idx="8609">
                        <c:v>-1.1540605489010001</c:v>
                      </c:pt>
                      <c:pt idx="8610">
                        <c:v>-1.05804284579046</c:v>
                      </c:pt>
                      <c:pt idx="8611">
                        <c:v>-0.61198803070233099</c:v>
                      </c:pt>
                      <c:pt idx="8612">
                        <c:v>3.6533559416867797E-2</c:v>
                      </c:pt>
                      <c:pt idx="8613">
                        <c:v>0.67296858642624502</c:v>
                      </c:pt>
                      <c:pt idx="8614">
                        <c:v>1.08676236466059</c:v>
                      </c:pt>
                      <c:pt idx="8615">
                        <c:v>1.1410176222714901</c:v>
                      </c:pt>
                      <c:pt idx="8616">
                        <c:v>0.81778484638308901</c:v>
                      </c:pt>
                      <c:pt idx="8617">
                        <c:v>0.224000601822261</c:v>
                      </c:pt>
                      <c:pt idx="8618">
                        <c:v>-0.44389077748746902</c:v>
                      </c:pt>
                      <c:pt idx="8619">
                        <c:v>-0.96492775822214405</c:v>
                      </c:pt>
                      <c:pt idx="8620">
                        <c:v>-1.1667333135954401</c:v>
                      </c:pt>
                      <c:pt idx="8621">
                        <c:v>-0.98254319671102297</c:v>
                      </c:pt>
                      <c:pt idx="8622">
                        <c:v>-0.47329385907926402</c:v>
                      </c:pt>
                      <c:pt idx="8623">
                        <c:v>0.192537431927984</c:v>
                      </c:pt>
                      <c:pt idx="8624">
                        <c:v>0.79467069134058399</c:v>
                      </c:pt>
                      <c:pt idx="8625">
                        <c:v>1.13389944279607</c:v>
                      </c:pt>
                      <c:pt idx="8626">
                        <c:v>1.0979951003428701</c:v>
                      </c:pt>
                      <c:pt idx="8627">
                        <c:v>0.69883606038975898</c:v>
                      </c:pt>
                      <c:pt idx="8628">
                        <c:v>6.84779179637552E-2</c:v>
                      </c:pt>
                      <c:pt idx="8629">
                        <c:v>-0.584535084550039</c:v>
                      </c:pt>
                      <c:pt idx="8630">
                        <c:v>-1.04416369468357</c:v>
                      </c:pt>
                      <c:pt idx="8631">
                        <c:v>-1.1583468953301099</c:v>
                      </c:pt>
                      <c:pt idx="8632">
                        <c:v>-0.889308940498166</c:v>
                      </c:pt>
                      <c:pt idx="8633">
                        <c:v>-0.32605687663810101</c:v>
                      </c:pt>
                      <c:pt idx="8634">
                        <c:v>0.34506606210469498</c:v>
                      </c:pt>
                      <c:pt idx="8635">
                        <c:v>0.90202923094671195</c:v>
                      </c:pt>
                      <c:pt idx="8636">
                        <c:v>1.16056997939605</c:v>
                      </c:pt>
                      <c:pt idx="8637">
                        <c:v>1.0351540993856301</c:v>
                      </c:pt>
                      <c:pt idx="8638">
                        <c:v>0.56727349515130299</c:v>
                      </c:pt>
                      <c:pt idx="8639">
                        <c:v>-8.8280771576189701E-2</c:v>
                      </c:pt>
                      <c:pt idx="8640">
                        <c:v>-0.71462871036656095</c:v>
                      </c:pt>
                      <c:pt idx="8641">
                        <c:v>-1.1045527926862699</c:v>
                      </c:pt>
                      <c:pt idx="8642">
                        <c:v>-1.1290526664146701</c:v>
                      </c:pt>
                      <c:pt idx="8643">
                        <c:v>-0.78002292724055799</c:v>
                      </c:pt>
                      <c:pt idx="8644">
                        <c:v>-0.17293466632142401</c:v>
                      </c:pt>
                      <c:pt idx="8645">
                        <c:v>0.49136635436523601</c:v>
                      </c:pt>
                      <c:pt idx="8646">
                        <c:v>0.99310641611788997</c:v>
                      </c:pt>
                      <c:pt idx="8647">
                        <c:v>1.16629257935181</c:v>
                      </c:pt>
                      <c:pt idx="8648">
                        <c:v>0.95362888043558502</c:v>
                      </c:pt>
                      <c:pt idx="8649">
                        <c:v>0.425471815126715</c:v>
                      </c:pt>
                      <c:pt idx="8650">
                        <c:v>-0.24344601992541601</c:v>
                      </c:pt>
                      <c:pt idx="8651">
                        <c:v>-0.83182350438950803</c:v>
                      </c:pt>
                      <c:pt idx="8652">
                        <c:v>-1.1450050472997899</c:v>
                      </c:pt>
                      <c:pt idx="8653">
                        <c:v>-1.0793793788091599</c:v>
                      </c:pt>
                      <c:pt idx="8654">
                        <c:v>-0.65665773638061198</c:v>
                      </c:pt>
                      <c:pt idx="8655">
                        <c:v>-1.6691037652752299E-2</c:v>
                      </c:pt>
                      <c:pt idx="8656">
                        <c:v>0.628797632741116</c:v>
                      </c:pt>
                      <c:pt idx="8657">
                        <c:v>1.06625833124449</c:v>
                      </c:pt>
                      <c:pt idx="8658">
                        <c:v>1.1509639514674299</c:v>
                      </c:pt>
                      <c:pt idx="8659">
                        <c:v>0.854890949005229</c:v>
                      </c:pt>
                      <c:pt idx="8660">
                        <c:v>0.275990497696186</c:v>
                      </c:pt>
                      <c:pt idx="8661">
                        <c:v>-0.39421714134272001</c:v>
                      </c:pt>
                      <c:pt idx="8662">
                        <c:v>-0.93400413607910504</c:v>
                      </c:pt>
                      <c:pt idx="8663">
                        <c:v>-1.1647903075794599</c:v>
                      </c:pt>
                      <c:pt idx="8664">
                        <c:v>-1.0102236203116099</c:v>
                      </c:pt>
                      <c:pt idx="8665">
                        <c:v>-0.52144007224997702</c:v>
                      </c:pt>
                      <c:pt idx="8666">
                        <c:v>0.139853859191644</c:v>
                      </c:pt>
                      <c:pt idx="8667">
                        <c:v>0.75487930428119399</c:v>
                      </c:pt>
                      <c:pt idx="8668">
                        <c:v>1.12016460641384</c:v>
                      </c:pt>
                      <c:pt idx="8669">
                        <c:v>1.1148607728336799</c:v>
                      </c:pt>
                      <c:pt idx="8670">
                        <c:v>0.74072249485231401</c:v>
                      </c:pt>
                      <c:pt idx="8671">
                        <c:v>0.121527635366226</c:v>
                      </c:pt>
                      <c:pt idx="8672">
                        <c:v>-0.53787276275027196</c:v>
                      </c:pt>
                      <c:pt idx="8673">
                        <c:v>-1.0193262759806001</c:v>
                      </c:pt>
                      <c:pt idx="8674">
                        <c:v>-1.1635514555695401</c:v>
                      </c:pt>
                      <c:pt idx="8675">
                        <c:v>-0.92283363141783603</c:v>
                      </c:pt>
                      <c:pt idx="8676">
                        <c:v>-0.376810572735718</c:v>
                      </c:pt>
                      <c:pt idx="8677">
                        <c:v>0.29387443623300702</c:v>
                      </c:pt>
                      <c:pt idx="8678">
                        <c:v>0.86733563299761296</c:v>
                      </c:pt>
                      <c:pt idx="8679">
                        <c:v>1.15385224968435</c:v>
                      </c:pt>
                      <c:pt idx="8680">
                        <c:v>1.05863469489092</c:v>
                      </c:pt>
                      <c:pt idx="8681">
                        <c:v>0.61318422399847705</c:v>
                      </c:pt>
                      <c:pt idx="8682">
                        <c:v>-3.5128763976899201E-2</c:v>
                      </c:pt>
                      <c:pt idx="8683">
                        <c:v>-0.67181994368738496</c:v>
                      </c:pt>
                      <c:pt idx="8684">
                        <c:v>-1.0862498853082301</c:v>
                      </c:pt>
                      <c:pt idx="8685">
                        <c:v>-1.1413108521734201</c:v>
                      </c:pt>
                      <c:pt idx="8686">
                        <c:v>-0.81878677496131402</c:v>
                      </c:pt>
                      <c:pt idx="8687">
                        <c:v>-0.22537975650236799</c:v>
                      </c:pt>
                      <c:pt idx="8688">
                        <c:v>0.44259066870156699</c:v>
                      </c:pt>
                      <c:pt idx="8689">
                        <c:v>0.96413681621435299</c:v>
                      </c:pt>
                      <c:pt idx="8690">
                        <c:v>1.1667132092974299</c:v>
                      </c:pt>
                      <c:pt idx="8691">
                        <c:v>0.98330058131826203</c:v>
                      </c:pt>
                      <c:pt idx="8692">
                        <c:v>0.47457816360805799</c:v>
                      </c:pt>
                      <c:pt idx="8693">
                        <c:v>-0.19115109976809999</c:v>
                      </c:pt>
                      <c:pt idx="8694">
                        <c:v>-0.79364097810387602</c:v>
                      </c:pt>
                      <c:pt idx="8695">
                        <c:v>-1.1335670131814899</c:v>
                      </c:pt>
                      <c:pt idx="8696">
                        <c:v>-1.09846993354709</c:v>
                      </c:pt>
                      <c:pt idx="8697">
                        <c:v>-0.69996106519087398</c:v>
                      </c:pt>
                      <c:pt idx="8698">
                        <c:v>-6.9880903922490106E-2</c:v>
                      </c:pt>
                      <c:pt idx="8699">
                        <c:v>0.58331827363973499</c:v>
                      </c:pt>
                      <c:pt idx="8700">
                        <c:v>1.0435356218923399</c:v>
                      </c:pt>
                      <c:pt idx="8701">
                        <c:v>1.15851534882722</c:v>
                      </c:pt>
                      <c:pt idx="8702">
                        <c:v>0.89021819004939795</c:v>
                      </c:pt>
                      <c:pt idx="8703">
                        <c:v>0.32740611109175699</c:v>
                      </c:pt>
                      <c:pt idx="8704">
                        <c:v>-0.34372321610052398</c:v>
                      </c:pt>
                      <c:pt idx="8705">
                        <c:v>-0.901137033224225</c:v>
                      </c:pt>
                      <c:pt idx="8706">
                        <c:v>-1.16042359977312</c:v>
                      </c:pt>
                      <c:pt idx="8707">
                        <c:v>-1.0358019652966099</c:v>
                      </c:pt>
                      <c:pt idx="8708">
                        <c:v>-0.56850127017936103</c:v>
                      </c:pt>
                      <c:pt idx="8709">
                        <c:v>8.6879277810481895E-2</c:v>
                      </c:pt>
                      <c:pt idx="8710">
                        <c:v>0.71351716040026802</c:v>
                      </c:pt>
                      <c:pt idx="8711">
                        <c:v>1.1040989256346501</c:v>
                      </c:pt>
                      <c:pt idx="8712">
                        <c:v>1.1294066371723099</c:v>
                      </c:pt>
                      <c:pt idx="8713">
                        <c:v>0.78106763005675395</c:v>
                      </c:pt>
                      <c:pt idx="8714">
                        <c:v>0.17432447742667401</c:v>
                      </c:pt>
                      <c:pt idx="8715">
                        <c:v>-0.49009123248046699</c:v>
                      </c:pt>
                      <c:pt idx="8716">
                        <c:v>-0.99236783780830995</c:v>
                      </c:pt>
                      <c:pt idx="8717">
                        <c:v>-1.16633489182839</c:v>
                      </c:pt>
                      <c:pt idx="8718">
                        <c:v>-0.95443808526984397</c:v>
                      </c:pt>
                      <c:pt idx="8719">
                        <c:v>-0.42678019941429701</c:v>
                      </c:pt>
                      <c:pt idx="8720">
                        <c:v>0.24207131489075701</c:v>
                      </c:pt>
                      <c:pt idx="8721">
                        <c:v>0.83083727850748201</c:v>
                      </c:pt>
                      <c:pt idx="8722">
                        <c:v>1.14473357815063</c:v>
                      </c:pt>
                      <c:pt idx="8723">
                        <c:v>1.07991247776275</c:v>
                      </c:pt>
                      <c:pt idx="8724">
                        <c:v>0.65781903589233204</c:v>
                      </c:pt>
                      <c:pt idx="8725">
                        <c:v>1.80963397400579E-2</c:v>
                      </c:pt>
                      <c:pt idx="8726">
                        <c:v>-0.62761325053959205</c:v>
                      </c:pt>
                      <c:pt idx="8727">
                        <c:v>-1.0656867034626201</c:v>
                      </c:pt>
                      <c:pt idx="8728">
                        <c:v>-1.15119419231613</c:v>
                      </c:pt>
                      <c:pt idx="8729">
                        <c:v>-0.85584688686057597</c:v>
                      </c:pt>
                      <c:pt idx="8730">
                        <c:v>-0.27735587530315098</c:v>
                      </c:pt>
                      <c:pt idx="8731">
                        <c:v>0.39289403804864997</c:v>
                      </c:pt>
                      <c:pt idx="8732">
                        <c:v>0.93316103535983097</c:v>
                      </c:pt>
                      <c:pt idx="8733">
                        <c:v>1.1647061362686699</c:v>
                      </c:pt>
                      <c:pt idx="8734">
                        <c:v>1.0109262251857001</c:v>
                      </c:pt>
                      <c:pt idx="8735">
                        <c:v>0.52269700735274005</c:v>
                      </c:pt>
                      <c:pt idx="8736">
                        <c:v>-0.13845843139935701</c:v>
                      </c:pt>
                      <c:pt idx="8737">
                        <c:v>-0.75380703950295702</c:v>
                      </c:pt>
                      <c:pt idx="8738">
                        <c:v>-1.11977024686803</c:v>
                      </c:pt>
                      <c:pt idx="8739">
                        <c:v>-1.1152747862769099</c:v>
                      </c:pt>
                      <c:pt idx="8740">
                        <c:v>-0.74180791133997004</c:v>
                      </c:pt>
                      <c:pt idx="8741">
                        <c:v>-0.12292536164027899</c:v>
                      </c:pt>
                      <c:pt idx="8742">
                        <c:v>0.53662514281054197</c:v>
                      </c:pt>
                      <c:pt idx="8743">
                        <c:v>1.0186415181367301</c:v>
                      </c:pt>
                      <c:pt idx="8744">
                        <c:v>1.1636561013637901</c:v>
                      </c:pt>
                      <c:pt idx="8745">
                        <c:v>0.923693060407624</c:v>
                      </c:pt>
                      <c:pt idx="8746">
                        <c:v>0.37814045613158698</c:v>
                      </c:pt>
                      <c:pt idx="8747">
                        <c:v>-0.29251406978477701</c:v>
                      </c:pt>
                      <c:pt idx="8748">
                        <c:v>-0.86639483969717002</c:v>
                      </c:pt>
                      <c:pt idx="8749">
                        <c:v>-1.1536422764449601</c:v>
                      </c:pt>
                      <c:pt idx="8750">
                        <c:v>-1.0592250081114201</c:v>
                      </c:pt>
                      <c:pt idx="8751">
                        <c:v>-0.61437952767956505</c:v>
                      </c:pt>
                      <c:pt idx="8752">
                        <c:v>3.3723917571696703E-2</c:v>
                      </c:pt>
                      <c:pt idx="8753">
                        <c:v>0.67067032626405898</c:v>
                      </c:pt>
                      <c:pt idx="8754">
                        <c:v>1.0857358300114499</c:v>
                      </c:pt>
                      <c:pt idx="8755">
                        <c:v>1.1416024262478199</c:v>
                      </c:pt>
                      <c:pt idx="8756">
                        <c:v>0.81978751563382402</c:v>
                      </c:pt>
                      <c:pt idx="8757">
                        <c:v>0.22675858419985101</c:v>
                      </c:pt>
                      <c:pt idx="8758">
                        <c:v>-0.44128991779880999</c:v>
                      </c:pt>
                      <c:pt idx="8759">
                        <c:v>-0.963344475425853</c:v>
                      </c:pt>
                      <c:pt idx="8760">
                        <c:v>-1.16669141231784</c:v>
                      </c:pt>
                      <c:pt idx="8761">
                        <c:v>-0.98405653934117199</c:v>
                      </c:pt>
                      <c:pt idx="8762">
                        <c:v>-0.47586177961313603</c:v>
                      </c:pt>
                      <c:pt idx="8763">
                        <c:v>0.189764490283898</c:v>
                      </c:pt>
                      <c:pt idx="8764">
                        <c:v>0.79261011344327703</c:v>
                      </c:pt>
                      <c:pt idx="8765">
                        <c:v>1.1332329389742399</c:v>
                      </c:pt>
                      <c:pt idx="8766">
                        <c:v>1.0989431730779</c:v>
                      </c:pt>
                      <c:pt idx="8767">
                        <c:v>0.70108505448004399</c:v>
                      </c:pt>
                      <c:pt idx="8768">
                        <c:v>7.1283788497167697E-2</c:v>
                      </c:pt>
                      <c:pt idx="8769">
                        <c:v>-0.58210061644425204</c:v>
                      </c:pt>
                      <c:pt idx="8770">
                        <c:v>-1.04290603512705</c:v>
                      </c:pt>
                      <c:pt idx="8771">
                        <c:v>-1.1586821215363201</c:v>
                      </c:pt>
                      <c:pt idx="8772">
                        <c:v>-0.89112614806135604</c:v>
                      </c:pt>
                      <c:pt idx="8773">
                        <c:v>-0.32875487054068298</c:v>
                      </c:pt>
                      <c:pt idx="8774">
                        <c:v>0.34237987141857101</c:v>
                      </c:pt>
                      <c:pt idx="8775">
                        <c:v>0.90024352812127595</c:v>
                      </c:pt>
                      <c:pt idx="8776">
                        <c:v>1.1602755365936499</c:v>
                      </c:pt>
                      <c:pt idx="8777">
                        <c:v>1.0364483284536199</c:v>
                      </c:pt>
                      <c:pt idx="8778">
                        <c:v>0.56972822041892901</c:v>
                      </c:pt>
                      <c:pt idx="8779">
                        <c:v>-8.5477657999271206E-2</c:v>
                      </c:pt>
                      <c:pt idx="8780">
                        <c:v>-0.71240457525468504</c:v>
                      </c:pt>
                      <c:pt idx="8781">
                        <c:v>-1.10364345674302</c:v>
                      </c:pt>
                      <c:pt idx="8782">
                        <c:v>-1.12975896937319</c:v>
                      </c:pt>
                      <c:pt idx="8783">
                        <c:v>-0.78211119969062304</c:v>
                      </c:pt>
                      <c:pt idx="8784">
                        <c:v>-0.17571403561987201</c:v>
                      </c:pt>
                      <c:pt idx="8785">
                        <c:v>0.48881539956543402</c:v>
                      </c:pt>
                      <c:pt idx="8786">
                        <c:v>0.99162781975951597</c:v>
                      </c:pt>
                      <c:pt idx="8787">
                        <c:v>1.1663755121722501</c:v>
                      </c:pt>
                      <c:pt idx="8788">
                        <c:v>0.95524590539383103</c:v>
                      </c:pt>
                      <c:pt idx="8789">
                        <c:v>0.42808796452402398</c:v>
                      </c:pt>
                      <c:pt idx="8790">
                        <c:v>-0.24069625865611899</c:v>
                      </c:pt>
                      <c:pt idx="8791">
                        <c:v>-0.82984984723597699</c:v>
                      </c:pt>
                      <c:pt idx="8792">
                        <c:v>-1.1444604482079901</c:v>
                      </c:pt>
                      <c:pt idx="8793">
                        <c:v>-1.0804440099659101</c:v>
                      </c:pt>
                      <c:pt idx="8794">
                        <c:v>-0.65897938103227005</c:v>
                      </c:pt>
                      <c:pt idx="8795">
                        <c:v>-1.9501615572975799E-2</c:v>
                      </c:pt>
                      <c:pt idx="8796">
                        <c:v>0.62642795778920302</c:v>
                      </c:pt>
                      <c:pt idx="8797">
                        <c:v>1.0651135295696399</c:v>
                      </c:pt>
                      <c:pt idx="8798">
                        <c:v>1.1514227629984199</c:v>
                      </c:pt>
                      <c:pt idx="8799">
                        <c:v>0.85680158304294896</c:v>
                      </c:pt>
                      <c:pt idx="8800">
                        <c:v>0.27872085051887102</c:v>
                      </c:pt>
                      <c:pt idx="8801">
                        <c:v>-0.391570364739177</c:v>
                      </c:pt>
                      <c:pt idx="8802">
                        <c:v>-0.93231658079928603</c:v>
                      </c:pt>
                      <c:pt idx="8803">
                        <c:v>-1.16462027518818</c:v>
                      </c:pt>
                      <c:pt idx="8804">
                        <c:v>-1.0116273633958299</c:v>
                      </c:pt>
                      <c:pt idx="8805">
                        <c:v>-0.52395318412038805</c:v>
                      </c:pt>
                      <c:pt idx="8806">
                        <c:v>0.13706280272990901</c:v>
                      </c:pt>
                      <c:pt idx="8807">
                        <c:v>0.75273368109238603</c:v>
                      </c:pt>
                      <c:pt idx="8808">
                        <c:v>1.1193742627460499</c:v>
                      </c:pt>
                      <c:pt idx="8809">
                        <c:v>1.1156871816660501</c:v>
                      </c:pt>
                      <c:pt idx="8810">
                        <c:v>0.74289225160377403</c:v>
                      </c:pt>
                      <c:pt idx="8811">
                        <c:v>0.12432290957273701</c:v>
                      </c:pt>
                      <c:pt idx="8812">
                        <c:v>-0.53537674432858995</c:v>
                      </c:pt>
                      <c:pt idx="8813">
                        <c:v>-1.0179552824354701</c:v>
                      </c:pt>
                      <c:pt idx="8814">
                        <c:v>-1.1637590589117499</c:v>
                      </c:pt>
                      <c:pt idx="8815">
                        <c:v>-0.92455114929239401</c:v>
                      </c:pt>
                      <c:pt idx="8816">
                        <c:v>-0.379469790916728</c:v>
                      </c:pt>
                      <c:pt idx="8817">
                        <c:v>0.29115327895360998</c:v>
                      </c:pt>
                      <c:pt idx="8818">
                        <c:v>0.86545278942065695</c:v>
                      </c:pt>
                      <c:pt idx="8819">
                        <c:v>1.1534306294874599</c:v>
                      </c:pt>
                      <c:pt idx="8820">
                        <c:v>1.05981378459551</c:v>
                      </c:pt>
                      <c:pt idx="8821">
                        <c:v>0.61557394001143295</c:v>
                      </c:pt>
                      <c:pt idx="8822">
                        <c:v>-3.2319022239428397E-2</c:v>
                      </c:pt>
                      <c:pt idx="8823">
                        <c:v>-0.66951973582414404</c:v>
                      </c:pt>
                      <c:pt idx="8824">
                        <c:v>-1.08522019951606</c:v>
                      </c:pt>
                      <c:pt idx="8825">
                        <c:v>-1.14189234407167</c:v>
                      </c:pt>
                      <c:pt idx="8826">
                        <c:v>-0.820787066949485</c:v>
                      </c:pt>
                      <c:pt idx="8827">
                        <c:v>-0.228137082912207</c:v>
                      </c:pt>
                      <c:pt idx="8828">
                        <c:v>0.43998852666830501</c:v>
                      </c:pt>
                      <c:pt idx="8829">
                        <c:v>0.96255073700558302</c:v>
                      </c:pt>
                      <c:pt idx="8830">
                        <c:v>1.1666679226883001</c:v>
                      </c:pt>
                      <c:pt idx="8831">
                        <c:v>0.98481106968300203</c:v>
                      </c:pt>
                      <c:pt idx="8832">
                        <c:v>0.47714470523221097</c:v>
                      </c:pt>
                      <c:pt idx="8833">
                        <c:v>-0.18837760548708701</c:v>
                      </c:pt>
                      <c:pt idx="8834">
                        <c:v>-0.79157809885437702</c:v>
                      </c:pt>
                      <c:pt idx="8835">
                        <c:v>-1.13289722065898</c:v>
                      </c:pt>
                      <c:pt idx="8836">
                        <c:v>-1.09941481824872</c:v>
                      </c:pt>
                      <c:pt idx="8837">
                        <c:v>-0.702208026626571</c:v>
                      </c:pt>
                      <c:pt idx="8838">
                        <c:v>-7.2686569652466296E-2</c:v>
                      </c:pt>
                      <c:pt idx="8839">
                        <c:v>0.58088211473018303</c:v>
                      </c:pt>
                      <c:pt idx="8840">
                        <c:v>1.04227493530112</c:v>
                      </c:pt>
                      <c:pt idx="8841">
                        <c:v>1.1588472132154299</c:v>
                      </c:pt>
                      <c:pt idx="8842">
                        <c:v>0.89203281321676398</c:v>
                      </c:pt>
                      <c:pt idx="8843">
                        <c:v>0.33010315302808202</c:v>
                      </c:pt>
                      <c:pt idx="8844">
                        <c:v>-0.34103603000777599</c:v>
                      </c:pt>
                      <c:pt idx="8845">
                        <c:v>-0.89934871693417096</c:v>
                      </c:pt>
                      <c:pt idx="8846">
                        <c:v>-1.16012579007246</c:v>
                      </c:pt>
                      <c:pt idx="8847">
                        <c:v>-1.03709318791892</c:v>
                      </c:pt>
                      <c:pt idx="8848">
                        <c:v>-0.57095434408993095</c:v>
                      </c:pt>
                      <c:pt idx="8849">
                        <c:v>8.4075914176044694E-2</c:v>
                      </c:pt>
                      <c:pt idx="8850">
                        <c:v>0.71129095654396202</c:v>
                      </c:pt>
                      <c:pt idx="8851">
                        <c:v>1.1031863866721601</c:v>
                      </c:pt>
                      <c:pt idx="8852">
                        <c:v>1.13010966250616</c:v>
                      </c:pt>
                      <c:pt idx="8853">
                        <c:v>0.78315363462814302</c:v>
                      </c:pt>
                      <c:pt idx="8854">
                        <c:v>0.17710333888503099</c:v>
                      </c:pt>
                      <c:pt idx="8855">
                        <c:v>-0.48753885747113102</c:v>
                      </c:pt>
                      <c:pt idx="8856">
                        <c:v>-0.990886363045137</c:v>
                      </c:pt>
                      <c:pt idx="8857">
                        <c:v>-1.1664144403244801</c:v>
                      </c:pt>
                      <c:pt idx="8858">
                        <c:v>-0.95605233963555303</c:v>
                      </c:pt>
                      <c:pt idx="8859">
                        <c:v>-0.42939510855857599</c:v>
                      </c:pt>
                      <c:pt idx="8860">
                        <c:v>0.23932085321541099</c:v>
                      </c:pt>
                      <c:pt idx="8861">
                        <c:v>0.82886121200906304</c:v>
                      </c:pt>
                      <c:pt idx="8862">
                        <c:v>1.1441856578685501</c:v>
                      </c:pt>
                      <c:pt idx="8863">
                        <c:v>1.0809739746478799</c:v>
                      </c:pt>
                      <c:pt idx="8864">
                        <c:v>0.66013877011698496</c:v>
                      </c:pt>
                      <c:pt idx="8865">
                        <c:v>2.0906863112714901E-2</c:v>
                      </c:pt>
                      <c:pt idx="8866">
                        <c:v>-0.625241756209588</c:v>
                      </c:pt>
                      <c:pt idx="8867">
                        <c:v>-1.0645388103971301</c:v>
                      </c:pt>
                      <c:pt idx="8868">
                        <c:v>-1.15164966318271</c:v>
                      </c:pt>
                      <c:pt idx="8869">
                        <c:v>-0.85775503616726501</c:v>
                      </c:pt>
                      <c:pt idx="8870">
                        <c:v>-0.280085421363023</c:v>
                      </c:pt>
                      <c:pt idx="8871">
                        <c:v>0.39024612333470199</c:v>
                      </c:pt>
                      <c:pt idx="8872">
                        <c:v>0.93147077362261399</c:v>
                      </c:pt>
                      <c:pt idx="8873">
                        <c:v>1.1645327244625701</c:v>
                      </c:pt>
                      <c:pt idx="8874">
                        <c:v>1.01232703392481</c:v>
                      </c:pt>
                      <c:pt idx="8875">
                        <c:v>0.52520860073044495</c:v>
                      </c:pt>
                      <c:pt idx="8876">
                        <c:v>-0.13566697520809701</c:v>
                      </c:pt>
                      <c:pt idx="8877">
                        <c:v>-0.75165923060672402</c:v>
                      </c:pt>
                      <c:pt idx="8878">
                        <c:v>-1.11897665462241</c:v>
                      </c:pt>
                      <c:pt idx="8879">
                        <c:v>-1.1160979584027799</c:v>
                      </c:pt>
                      <c:pt idx="8880">
                        <c:v>-0.74397551407054896</c:v>
                      </c:pt>
                      <c:pt idx="8881">
                        <c:v>-0.12572027713601999</c:v>
                      </c:pt>
                      <c:pt idx="8882">
                        <c:v>0.53412756911560799</c:v>
                      </c:pt>
                      <c:pt idx="8883">
                        <c:v>1.0172675698724201</c:v>
                      </c:pt>
                      <c:pt idx="8884">
                        <c:v>1.16386032806405</c:v>
                      </c:pt>
                      <c:pt idx="8885">
                        <c:v>0.92540789682721802</c:v>
                      </c:pt>
                      <c:pt idx="8886">
                        <c:v>0.38079857516252502</c:v>
                      </c:pt>
                      <c:pt idx="8887">
                        <c:v>-0.28979206571375998</c:v>
                      </c:pt>
                      <c:pt idx="8888">
                        <c:v>-0.86450948353481105</c:v>
                      </c:pt>
                      <c:pt idx="8889">
                        <c:v>-1.15321730911891</c:v>
                      </c:pt>
                      <c:pt idx="8890">
                        <c:v>-1.060401023489</c:v>
                      </c:pt>
                      <c:pt idx="8891">
                        <c:v>-0.61676745926121401</c:v>
                      </c:pt>
                      <c:pt idx="8892">
                        <c:v>3.09140800183332E-2</c:v>
                      </c:pt>
                      <c:pt idx="8893">
                        <c:v>0.66836817403693105</c:v>
                      </c:pt>
                      <c:pt idx="8894">
                        <c:v>1.08470299456973</c:v>
                      </c:pt>
                      <c:pt idx="8895">
                        <c:v>1.14218060522457</c:v>
                      </c:pt>
                      <c:pt idx="8896">
                        <c:v>0.82178542745662597</c:v>
                      </c:pt>
                      <c:pt idx="8897">
                        <c:v>0.22951525064053499</c:v>
                      </c:pt>
                      <c:pt idx="8898">
                        <c:v>-0.43868649719714597</c:v>
                      </c:pt>
                      <c:pt idx="8899">
                        <c:v>-0.96175560210510802</c:v>
                      </c:pt>
                      <c:pt idx="8900">
                        <c:v>-1.1666427404428801</c:v>
                      </c:pt>
                      <c:pt idx="8901">
                        <c:v>-0.98556417124906803</c:v>
                      </c:pt>
                      <c:pt idx="8902">
                        <c:v>-0.47842693860400098</c:v>
                      </c:pt>
                      <c:pt idx="8903">
                        <c:v>0.18699044738977699</c:v>
                      </c:pt>
                      <c:pt idx="8904">
                        <c:v>0.79054493583443597</c:v>
                      </c:pt>
                      <c:pt idx="8905">
                        <c:v>1.1325598587227901</c:v>
                      </c:pt>
                      <c:pt idx="8906">
                        <c:v>1.09988486837528</c:v>
                      </c:pt>
                      <c:pt idx="8907">
                        <c:v>0.70332998000123503</c:v>
                      </c:pt>
                      <c:pt idx="8908">
                        <c:v>7.4089245353213998E-2</c:v>
                      </c:pt>
                      <c:pt idx="8909">
                        <c:v>-0.57966277026534496</c:v>
                      </c:pt>
                      <c:pt idx="8910">
                        <c:v>-1.0416423233301599</c:v>
                      </c:pt>
                      <c:pt idx="8911">
                        <c:v>-1.1590106236250499</c:v>
                      </c:pt>
                      <c:pt idx="8912">
                        <c:v>-0.89293818420022197</c:v>
                      </c:pt>
                      <c:pt idx="8913">
                        <c:v>-0.33145095659785101</c:v>
                      </c:pt>
                      <c:pt idx="8914">
                        <c:v>0.33969169381780101</c:v>
                      </c:pt>
                      <c:pt idx="8915">
                        <c:v>0.89845260096111501</c:v>
                      </c:pt>
                      <c:pt idx="8916">
                        <c:v>1.15997436042679</c:v>
                      </c:pt>
                      <c:pt idx="8917">
                        <c:v>1.0377365427569201</c:v>
                      </c:pt>
                      <c:pt idx="8918">
                        <c:v>0.57217963941349304</c:v>
                      </c:pt>
                      <c:pt idx="8919">
                        <c:v>-8.2674048374469095E-2</c:v>
                      </c:pt>
                      <c:pt idx="8920">
                        <c:v>-0.71017630588375102</c:v>
                      </c:pt>
                      <c:pt idx="8921">
                        <c:v>-1.1027277160852</c:v>
                      </c:pt>
                      <c:pt idx="8922">
                        <c:v>-1.13045871606241</c:v>
                      </c:pt>
                      <c:pt idx="8923">
                        <c:v>-0.78419493335693602</c:v>
                      </c:pt>
                      <c:pt idx="8924">
                        <c:v>-0.17849238520653299</c:v>
                      </c:pt>
                      <c:pt idx="8925">
                        <c:v>0.48626160804958102</c:v>
                      </c:pt>
                      <c:pt idx="8926">
                        <c:v>0.99014346874088499</c:v>
                      </c:pt>
                      <c:pt idx="8927">
                        <c:v>1.1664516762285799</c:v>
                      </c:pt>
                      <c:pt idx="8928">
                        <c:v>0.95685738682563004</c:v>
                      </c:pt>
                      <c:pt idx="8929">
                        <c:v>0.43070162962251801</c:v>
                      </c:pt>
                      <c:pt idx="8930">
                        <c:v>-0.237945100566164</c:v>
                      </c:pt>
                      <c:pt idx="8931">
                        <c:v>-0.82787137426031798</c:v>
                      </c:pt>
                      <c:pt idx="8932">
                        <c:v>-1.14390920753078</c:v>
                      </c:pt>
                      <c:pt idx="8933">
                        <c:v>-1.08150237103979</c:v>
                      </c:pt>
                      <c:pt idx="8934">
                        <c:v>-0.66129720146441895</c:v>
                      </c:pt>
                      <c:pt idx="8935">
                        <c:v>-2.2312080320525202E-2</c:v>
                      </c:pt>
                      <c:pt idx="8936">
                        <c:v>0.62405464752170003</c:v>
                      </c:pt>
                      <c:pt idx="8937">
                        <c:v>1.06396254677888</c:v>
                      </c:pt>
                      <c:pt idx="8938">
                        <c:v>1.1518748925397799</c:v>
                      </c:pt>
                      <c:pt idx="8939">
                        <c:v>0.85870724485024197</c:v>
                      </c:pt>
                      <c:pt idx="8940">
                        <c:v>0.28144958585587299</c:v>
                      </c:pt>
                      <c:pt idx="8941">
                        <c:v>-0.38892131575645</c:v>
                      </c:pt>
                      <c:pt idx="8942">
                        <c:v>-0.93062361505692404</c:v>
                      </c:pt>
                      <c:pt idx="8943">
                        <c:v>-1.16444348421886</c:v>
                      </c:pt>
                      <c:pt idx="8944">
                        <c:v>-1.01302523575752</c:v>
                      </c:pt>
                      <c:pt idx="8945">
                        <c:v>-0.52646325536153804</c:v>
                      </c:pt>
                      <c:pt idx="8946">
                        <c:v>0.13427095085900201</c:v>
                      </c:pt>
                      <c:pt idx="8947">
                        <c:v>0.75058368960479505</c:v>
                      </c:pt>
                      <c:pt idx="8948">
                        <c:v>1.11857742307396</c:v>
                      </c:pt>
                      <c:pt idx="8949">
                        <c:v>1.1165071158911399</c:v>
                      </c:pt>
                      <c:pt idx="8950">
                        <c:v>0.74505769716868697</c:v>
                      </c:pt>
                      <c:pt idx="8951">
                        <c:v>0.12711746230281001</c:v>
                      </c:pt>
                      <c:pt idx="8952">
                        <c:v>-0.53287761898391395</c:v>
                      </c:pt>
                      <c:pt idx="8953">
                        <c:v>-1.01657838144533</c:v>
                      </c:pt>
                      <c:pt idx="8954">
                        <c:v>-1.16395990867377</c:v>
                      </c:pt>
                      <c:pt idx="8955">
                        <c:v>-0.92626330176911797</c:v>
                      </c:pt>
                      <c:pt idx="8956">
                        <c:v>-0.38212680694116202</c:v>
                      </c:pt>
                      <c:pt idx="8957">
                        <c:v>0.28843043204009</c:v>
                      </c:pt>
                      <c:pt idx="8958">
                        <c:v>0.86356492340819302</c:v>
                      </c:pt>
                      <c:pt idx="8959">
                        <c:v>1.1530023156487901</c:v>
                      </c:pt>
                      <c:pt idx="8960">
                        <c:v>1.06098672393991</c:v>
                      </c:pt>
                      <c:pt idx="8961">
                        <c:v>0.61796008369733502</c:v>
                      </c:pt>
                      <c:pt idx="8962">
                        <c:v>-2.9509092946718399E-2</c:v>
                      </c:pt>
                      <c:pt idx="8963">
                        <c:v>-0.66721564257224897</c:v>
                      </c:pt>
                      <c:pt idx="8964">
                        <c:v>-1.0841842159236199</c:v>
                      </c:pt>
                      <c:pt idx="8965">
                        <c:v>-1.14246720928787</c:v>
                      </c:pt>
                      <c:pt idx="8966">
                        <c:v>-0.82278259570756995</c:v>
                      </c:pt>
                      <c:pt idx="8967">
                        <c:v>-0.23089308538537301</c:v>
                      </c:pt>
                      <c:pt idx="8968">
                        <c:v>0.437383831274333</c:v>
                      </c:pt>
                      <c:pt idx="8969">
                        <c:v>0.96095907187802099</c:v>
                      </c:pt>
                      <c:pt idx="8970">
                        <c:v>1.16661586561811</c:v>
                      </c:pt>
                      <c:pt idx="8971">
                        <c:v>0.986315842946762</c:v>
                      </c:pt>
                      <c:pt idx="8972">
                        <c:v>0.47970847786822501</c:v>
                      </c:pt>
                      <c:pt idx="8973">
                        <c:v>-0.18560301800447401</c:v>
                      </c:pt>
                      <c:pt idx="8974">
                        <c:v>-0.78951062588237897</c:v>
                      </c:pt>
                      <c:pt idx="8975">
                        <c:v>-1.1322208536551199</c:v>
                      </c:pt>
                      <c:pt idx="8976">
                        <c:v>-1.1003533227756199</c:v>
                      </c:pt>
                      <c:pt idx="8977">
                        <c:v>-0.70445091297629203</c:v>
                      </c:pt>
                      <c:pt idx="8978">
                        <c:v>-7.5491813564392093E-2</c:v>
                      </c:pt>
                      <c:pt idx="8979">
                        <c:v>0.57844258481877697</c:v>
                      </c:pt>
                      <c:pt idx="8980">
                        <c:v>1.04100820013197</c:v>
                      </c:pt>
                      <c:pt idx="8981">
                        <c:v>1.1591723525280899</c:v>
                      </c:pt>
                      <c:pt idx="8982">
                        <c:v>0.89384225969820497</c:v>
                      </c:pt>
                      <c:pt idx="8983">
                        <c:v>0.332798279294578</c:v>
                      </c:pt>
                      <c:pt idx="8984">
                        <c:v>-0.33834686479902398</c:v>
                      </c:pt>
                      <c:pt idx="8985">
                        <c:v>-0.89755518150220204</c:v>
                      </c:pt>
                      <c:pt idx="8986">
                        <c:v>-1.1598212478763501</c:v>
                      </c:pt>
                      <c:pt idx="8987">
                        <c:v>-1.03837839203425</c:v>
                      </c:pt>
                      <c:pt idx="8988">
                        <c:v>-0.57340410461194102</c:v>
                      </c:pt>
                      <c:pt idx="8989">
                        <c:v>8.1272062628388195E-2</c:v>
                      </c:pt>
                      <c:pt idx="8990">
                        <c:v>0.70906062489120003</c:v>
                      </c:pt>
                      <c:pt idx="8991">
                        <c:v>1.10226744564759</c:v>
                      </c:pt>
                      <c:pt idx="8992">
                        <c:v>1.13080612953554</c:v>
                      </c:pt>
                      <c:pt idx="8993">
                        <c:v>0.78523509436627303</c:v>
                      </c:pt>
                      <c:pt idx="8994">
                        <c:v>0.179881172569131</c:v>
                      </c:pt>
                      <c:pt idx="8995">
                        <c:v>-0.48498365315383202</c:v>
                      </c:pt>
                      <c:pt idx="8996">
                        <c:v>-0.98939913792456202</c:v>
                      </c:pt>
                      <c:pt idx="8997">
                        <c:v>-1.16648721983057</c:v>
                      </c:pt>
                      <c:pt idx="8998">
                        <c:v>-0.95766104579487599</c:v>
                      </c:pt>
                      <c:pt idx="8999">
                        <c:v>-0.43200752581836099</c:v>
                      </c:pt>
                      <c:pt idx="9000">
                        <c:v>0.236569002703299</c:v>
                      </c:pt>
                      <c:pt idx="9001">
                        <c:v>0.82688033542580996</c:v>
                      </c:pt>
                      <c:pt idx="9002">
                        <c:v>1.14363109759575</c:v>
                      </c:pt>
                      <c:pt idx="9003">
                        <c:v>1.0820291983750301</c:v>
                      </c:pt>
                      <c:pt idx="9004">
                        <c:v>0.66245467339390796</c:v>
                      </c:pt>
                      <c:pt idx="9005">
                        <c:v>2.37172651577005E-2</c:v>
                      </c:pt>
                      <c:pt idx="9006">
                        <c:v>-0.62286663344781301</c:v>
                      </c:pt>
                      <c:pt idx="9007">
                        <c:v>-1.0633847395509599</c:v>
                      </c:pt>
                      <c:pt idx="9008">
                        <c:v>-1.15209845074289</c:v>
                      </c:pt>
                      <c:pt idx="9009">
                        <c:v>-0.85965820771040502</c:v>
                      </c:pt>
                      <c:pt idx="9010">
                        <c:v>-0.28281334201827202</c:v>
                      </c:pt>
                      <c:pt idx="9011">
                        <c:v>0.38759594392646901</c:v>
                      </c:pt>
                      <c:pt idx="9012">
                        <c:v>0.92977510633128302</c:v>
                      </c:pt>
                      <c:pt idx="9013">
                        <c:v>1.1643525545865101</c:v>
                      </c:pt>
                      <c:pt idx="9014">
                        <c:v>1.0137219678810301</c:v>
                      </c:pt>
                      <c:pt idx="9015">
                        <c:v>0.52771714619339705</c:v>
                      </c:pt>
                      <c:pt idx="9016">
                        <c:v>-0.13287473170799399</c:v>
                      </c:pt>
                      <c:pt idx="9017">
                        <c:v>-0.74950705964700803</c:v>
                      </c:pt>
                      <c:pt idx="9018">
                        <c:v>-1.1181765686799101</c:v>
                      </c:pt>
                      <c:pt idx="9019">
                        <c:v>-1.11691465353754</c:v>
                      </c:pt>
                      <c:pt idx="9020">
                        <c:v>-0.74613879932814298</c:v>
                      </c:pt>
                      <c:pt idx="9021">
                        <c:v>-0.12851446304605499</c:v>
                      </c:pt>
                      <c:pt idx="9022">
                        <c:v>0.53162689574695199</c:v>
                      </c:pt>
                      <c:pt idx="9023">
                        <c:v>1.01588771815408</c:v>
                      </c:pt>
                      <c:pt idx="9024">
                        <c:v>1.1640578005964299</c:v>
                      </c:pt>
                      <c:pt idx="9025">
                        <c:v>0.92711736287706303</c:v>
                      </c:pt>
                      <c:pt idx="9026">
                        <c:v>0.38345448432562401</c:v>
                      </c:pt>
                      <c:pt idx="9027">
                        <c:v>-0.28706837990807399</c:v>
                      </c:pt>
                      <c:pt idx="9028">
                        <c:v>-0.862619110411182</c:v>
                      </c:pt>
                      <c:pt idx="9029">
                        <c:v>-1.1527856493890201</c:v>
                      </c:pt>
                      <c:pt idx="9030">
                        <c:v>-1.0615708850985</c:v>
                      </c:pt>
                      <c:pt idx="9031">
                        <c:v>-0.61915181159042298</c:v>
                      </c:pt>
                      <c:pt idx="9032">
                        <c:v>2.8104063061895099E-2</c:v>
                      </c:pt>
                      <c:pt idx="9033">
                        <c:v>0.66606214310394596</c:v>
                      </c:pt>
                      <c:pt idx="9034">
                        <c:v>1.0836638643300001</c:v>
                      </c:pt>
                      <c:pt idx="9035">
                        <c:v>1.1427521558459799</c:v>
                      </c:pt>
                      <c:pt idx="9036">
                        <c:v>0.82377857025561296</c:v>
                      </c:pt>
                      <c:pt idx="9037">
                        <c:v>0.23227058514774099</c:v>
                      </c:pt>
                      <c:pt idx="9038">
                        <c:v>-0.43608053078978798</c:v>
                      </c:pt>
                      <c:pt idx="9039">
                        <c:v>-0.96016114747993697</c:v>
                      </c:pt>
                      <c:pt idx="9040">
                        <c:v>-1.1665872982529999</c:v>
                      </c:pt>
                      <c:pt idx="9041">
                        <c:v>-0.98706608368555004</c:v>
                      </c:pt>
                      <c:pt idx="9042">
                        <c:v>-0.48098932116561</c:v>
                      </c:pt>
                      <c:pt idx="9043">
                        <c:v>0.18421531934407601</c:v>
                      </c:pt>
                      <c:pt idx="9044">
                        <c:v>0.78847517049879601</c:v>
                      </c:pt>
                      <c:pt idx="9045">
                        <c:v>1.1318802059477899</c:v>
                      </c:pt>
                      <c:pt idx="9046">
                        <c:v>1.1008201807700999</c:v>
                      </c:pt>
                      <c:pt idx="9047">
                        <c:v>0.70557082392547799</c:v>
                      </c:pt>
                      <c:pt idx="9048">
                        <c:v>7.6894272251137694E-2</c:v>
                      </c:pt>
                      <c:pt idx="9049">
                        <c:v>-0.577221560160739</c:v>
                      </c:pt>
                      <c:pt idx="9050">
                        <c:v>-1.04037256662655</c:v>
                      </c:pt>
                      <c:pt idx="9051">
                        <c:v>-1.1593323996899301</c:v>
                      </c:pt>
                      <c:pt idx="9052">
                        <c:v>-0.89474503839907005</c:v>
                      </c:pt>
                      <c:pt idx="9053">
                        <c:v>-0.33414511916355399</c:v>
                      </c:pt>
                      <c:pt idx="9054">
                        <c:v>0.33700154490253997</c:v>
                      </c:pt>
                      <c:pt idx="9055">
                        <c:v>0.896656459859419</c:v>
                      </c:pt>
                      <c:pt idx="9056">
                        <c:v>1.1596664526432801</c:v>
                      </c:pt>
                      <c:pt idx="9057">
                        <c:v>1.0390187348197</c:v>
                      </c:pt>
                      <c:pt idx="9058">
                        <c:v>0.57462773790880695</c:v>
                      </c:pt>
                      <c:pt idx="9059">
                        <c:v>-7.9869958971819893E-2</c:v>
                      </c:pt>
                      <c:pt idx="9060">
                        <c:v>-0.70794391518495403</c:v>
                      </c:pt>
                      <c:pt idx="9061">
                        <c:v>-1.10180557602709</c:v>
                      </c:pt>
                      <c:pt idx="9062">
                        <c:v>-1.13115190242152</c:v>
                      </c:pt>
                      <c:pt idx="9063">
                        <c:v>-0.78627411614707499</c:v>
                      </c:pt>
                      <c:pt idx="9064">
                        <c:v>-0.181269698957958</c:v>
                      </c:pt>
                      <c:pt idx="9065">
                        <c:v>0.48370499463795702</c:v>
                      </c:pt>
                      <c:pt idx="9066">
                        <c:v>0.98865337167548795</c:v>
                      </c:pt>
                      <c:pt idx="9067">
                        <c:v>1.1665210710788101</c:v>
                      </c:pt>
                      <c:pt idx="9068">
                        <c:v>0.95846331537794105</c:v>
                      </c:pt>
                      <c:pt idx="9069">
                        <c:v>0.43331279525248201</c:v>
                      </c:pt>
                      <c:pt idx="9070">
                        <c:v>-0.23519256162327501</c:v>
                      </c:pt>
                      <c:pt idx="9071">
                        <c:v>-0.82588809694335097</c:v>
                      </c:pt>
                      <c:pt idx="9072">
                        <c:v>-1.1433513284669501</c:v>
                      </c:pt>
                      <c:pt idx="9073">
                        <c:v>-1.0825544558892699</c:v>
                      </c:pt>
                      <c:pt idx="9074">
                        <c:v>-0.66361118422617704</c:v>
                      </c:pt>
                      <c:pt idx="9075">
                        <c:v>-2.5122415585581901E-2</c:v>
                      </c:pt>
                      <c:pt idx="9076">
                        <c:v>0.62167771571151098</c:v>
                      </c:pt>
                      <c:pt idx="9077">
                        <c:v>1.0628053895516401</c:v>
                      </c:pt>
                      <c:pt idx="9078">
                        <c:v>1.15232033746769</c:v>
                      </c:pt>
                      <c:pt idx="9079">
                        <c:v>0.86060792336808301</c:v>
                      </c:pt>
                      <c:pt idx="9080">
                        <c:v>0.284176687871669</c:v>
                      </c:pt>
                      <c:pt idx="9081">
                        <c:v>-0.38627000976762199</c:v>
                      </c:pt>
                      <c:pt idx="9082">
                        <c:v>-0.928925248676717</c:v>
                      </c:pt>
                      <c:pt idx="9083">
                        <c:v>-1.1642599356974499</c:v>
                      </c:pt>
                      <c:pt idx="9084">
                        <c:v>-1.01441722928449</c:v>
                      </c:pt>
                      <c:pt idx="9085">
                        <c:v>-0.52897027140686403</c:v>
                      </c:pt>
                      <c:pt idx="9086">
                        <c:v>0.13147831978072499</c:v>
                      </c:pt>
                      <c:pt idx="9087">
                        <c:v>0.74842934229534896</c:v>
                      </c:pt>
                      <c:pt idx="9088">
                        <c:v>1.11777409202182</c:v>
                      </c:pt>
                      <c:pt idx="9089">
                        <c:v>1.1173205707506999</c:v>
                      </c:pt>
                      <c:pt idx="9090">
                        <c:v>0.74721881898043996</c:v>
                      </c:pt>
                      <c:pt idx="9091">
                        <c:v>0.12991127733896901</c:v>
                      </c:pt>
                      <c:pt idx="9092">
                        <c:v>-0.53037540121928595</c:v>
                      </c:pt>
                      <c:pt idx="9093">
                        <c:v>-1.0151955810006901</c:v>
                      </c:pt>
                      <c:pt idx="9094">
                        <c:v>-1.16415400369001</c:v>
                      </c:pt>
                      <c:pt idx="9095">
                        <c:v>-0.92797007891196903</c:v>
                      </c:pt>
                      <c:pt idx="9096">
                        <c:v>-0.38478160538970102</c:v>
                      </c:pt>
                      <c:pt idx="9097">
                        <c:v>0.28570591129379502</c:v>
                      </c:pt>
                      <c:pt idx="9098">
                        <c:v>0.86167204591597402</c:v>
                      </c:pt>
                      <c:pt idx="9099">
                        <c:v>1.15256731065395</c:v>
                      </c:pt>
                      <c:pt idx="9100">
                        <c:v>1.0621535061177001</c:v>
                      </c:pt>
                      <c:pt idx="9101">
                        <c:v>0.62034264120970295</c:v>
                      </c:pt>
                      <c:pt idx="9102">
                        <c:v>-2.6698992404419499E-2</c:v>
                      </c:pt>
                      <c:pt idx="9103">
                        <c:v>-0.66490767730466305</c:v>
                      </c:pt>
                      <c:pt idx="9104">
                        <c:v>-1.0831419405437801</c:v>
                      </c:pt>
                      <c:pt idx="9105">
                        <c:v>-1.1430354444855</c:v>
                      </c:pt>
                      <c:pt idx="9106">
                        <c:v>-0.82477334965578297</c:v>
                      </c:pt>
                      <c:pt idx="9107">
                        <c:v>-0.233647747929146</c:v>
                      </c:pt>
                      <c:pt idx="9108">
                        <c:v>0.434776597634356</c:v>
                      </c:pt>
                      <c:pt idx="9109">
                        <c:v>0.95936183006849296</c:v>
                      </c:pt>
                      <c:pt idx="9110">
                        <c:v>1.1665570383889901</c:v>
                      </c:pt>
                      <c:pt idx="9111">
                        <c:v>0.98781489237697395</c:v>
                      </c:pt>
                      <c:pt idx="9112">
                        <c:v>0.48226946663789499</c:v>
                      </c:pt>
                      <c:pt idx="9113">
                        <c:v>-0.18282735342187401</c:v>
                      </c:pt>
                      <c:pt idx="9114">
                        <c:v>-0.78743857118593696</c:v>
                      </c:pt>
                      <c:pt idx="9115">
                        <c:v>-1.1315379160950301</c:v>
                      </c:pt>
                      <c:pt idx="9116">
                        <c:v>-1.10128544168141</c:v>
                      </c:pt>
                      <c:pt idx="9117">
                        <c:v>-0.70668971122401303</c:v>
                      </c:pt>
                      <c:pt idx="9118">
                        <c:v>-7.8296619378746907E-2</c:v>
                      </c:pt>
                      <c:pt idx="9119">
                        <c:v>0.57599969806270901</c:v>
                      </c:pt>
                      <c:pt idx="9120">
                        <c:v>1.0397354237360701</c:v>
                      </c:pt>
                      <c:pt idx="9121">
                        <c:v>1.1594907648783499</c:v>
                      </c:pt>
                      <c:pt idx="9122">
                        <c:v>0.89564651899305603</c:v>
                      </c:pt>
                      <c:pt idx="9123">
                        <c:v>0.33549147425076498</c:v>
                      </c:pt>
                      <c:pt idx="9124">
                        <c:v>-0.33565573608015498</c:v>
                      </c:pt>
                      <c:pt idx="9125">
                        <c:v>-0.89575643733664401</c:v>
                      </c:pt>
                      <c:pt idx="9126">
                        <c:v>-1.15950997495214</c:v>
                      </c:pt>
                      <c:pt idx="9127">
                        <c:v>-1.0396575701842501</c:v>
                      </c:pt>
                      <c:pt idx="9128">
                        <c:v>-0.57585053752882898</c:v>
                      </c:pt>
                      <c:pt idx="9129">
                        <c:v>7.8467739438952896E-2</c:v>
                      </c:pt>
                      <c:pt idx="9130">
                        <c:v>0.70682617838514705</c:v>
                      </c:pt>
                      <c:pt idx="9131">
                        <c:v>1.1013421078937899</c:v>
                      </c:pt>
                      <c:pt idx="9132">
                        <c:v>1.1314960342186899</c:v>
                      </c:pt>
                      <c:pt idx="9133">
                        <c:v>0.78731199719191902</c:v>
                      </c:pt>
                      <c:pt idx="9134">
                        <c:v>0.18265796235956999</c:v>
                      </c:pt>
                      <c:pt idx="9135">
                        <c:v>-0.48242563435608299</c:v>
                      </c:pt>
                      <c:pt idx="9136">
                        <c:v>-0.98790617107675505</c:v>
                      </c:pt>
                      <c:pt idx="9137">
                        <c:v>-1.16655322992424</c:v>
                      </c:pt>
                      <c:pt idx="9138">
                        <c:v>-0.95926419441088195</c:v>
                      </c:pt>
                      <c:pt idx="9139">
                        <c:v>-0.43461743603117903</c:v>
                      </c:pt>
                      <c:pt idx="9140">
                        <c:v>0.23381577932305</c:v>
                      </c:pt>
                      <c:pt idx="9141">
                        <c:v>0.82489466025249303</c:v>
                      </c:pt>
                      <c:pt idx="9142">
                        <c:v>1.14306990055026</c:v>
                      </c:pt>
                      <c:pt idx="9143">
                        <c:v>1.0830781428204701</c:v>
                      </c:pt>
                      <c:pt idx="9144">
                        <c:v>0.66476673228334504</c:v>
                      </c:pt>
                      <c:pt idx="9145">
                        <c:v>2.65275295655601E-2</c:v>
                      </c:pt>
                      <c:pt idx="9146">
                        <c:v>-0.62048789603768995</c:v>
                      </c:pt>
                      <c:pt idx="9147">
                        <c:v>-1.0622244976214701</c:v>
                      </c:pt>
                      <c:pt idx="9148">
                        <c:v>-1.1525405523922601</c:v>
                      </c:pt>
                      <c:pt idx="9149">
                        <c:v>-0.86155639044541998</c:v>
                      </c:pt>
                      <c:pt idx="9150">
                        <c:v>-0.28553962143810302</c:v>
                      </c:pt>
                      <c:pt idx="9151">
                        <c:v>0.38494351520359299</c:v>
                      </c:pt>
                      <c:pt idx="9152">
                        <c:v>0.92807404332621102</c:v>
                      </c:pt>
                      <c:pt idx="9153">
                        <c:v>1.1641656276860499</c:v>
                      </c:pt>
                      <c:pt idx="9154">
                        <c:v>1.0151110189592101</c:v>
                      </c:pt>
                      <c:pt idx="9155">
                        <c:v>0.53022262918388996</c:v>
                      </c:pt>
                      <c:pt idx="9156">
                        <c:v>-0.13008171710312599</c:v>
                      </c:pt>
                      <c:pt idx="9157">
                        <c:v>-0.747350539113386</c:v>
                      </c:pt>
                      <c:pt idx="9158">
                        <c:v>-1.1173699936836201</c:v>
                      </c:pt>
                      <c:pt idx="9159">
                        <c:v>-1.1177248669417199</c:v>
                      </c:pt>
                      <c:pt idx="9160">
                        <c:v>-0.74829775455867398</c:v>
                      </c:pt>
                      <c:pt idx="9161">
                        <c:v>-0.13130790315503599</c:v>
                      </c:pt>
                      <c:pt idx="9162">
                        <c:v>0.52912313721659898</c:v>
                      </c:pt>
                      <c:pt idx="9163">
                        <c:v>1.0145019709893199</c:v>
                      </c:pt>
                      <c:pt idx="9164">
                        <c:v>1.16424851781494</c:v>
                      </c:pt>
                      <c:pt idx="9165">
                        <c:v>0.92882144863670602</c:v>
                      </c:pt>
                      <c:pt idx="9166">
                        <c:v>0.38610816820798999</c:v>
                      </c:pt>
                      <c:pt idx="9167">
                        <c:v>-0.28434302817393797</c:v>
                      </c:pt>
                      <c:pt idx="9168">
                        <c:v>-0.86072373129586499</c:v>
                      </c:pt>
                      <c:pt idx="9169">
                        <c:v>-1.15234729976017</c:v>
                      </c:pt>
                      <c:pt idx="9170">
                        <c:v>-1.06273458615136</c:v>
                      </c:pt>
                      <c:pt idx="9171">
                        <c:v>-0.62153257082840696</c:v>
                      </c:pt>
                      <c:pt idx="9172">
                        <c:v>2.5293883011724101E-2</c:v>
                      </c:pt>
                      <c:pt idx="9173">
                        <c:v>0.663752246849311</c:v>
                      </c:pt>
                      <c:pt idx="9174">
                        <c:v>1.0826184453221901</c:v>
                      </c:pt>
                      <c:pt idx="9175">
                        <c:v>1.14331707479542</c:v>
                      </c:pt>
                      <c:pt idx="9176">
                        <c:v>0.82576693246484301</c:v>
                      </c:pt>
                      <c:pt idx="9177">
                        <c:v>0.235024571731584</c:v>
                      </c:pt>
                      <c:pt idx="9178">
                        <c:v>-0.43347203369979898</c:v>
                      </c:pt>
                      <c:pt idx="9179">
                        <c:v>-0.95856112080334999</c:v>
                      </c:pt>
                      <c:pt idx="9180">
                        <c:v>-1.1665250860699601</c:v>
                      </c:pt>
                      <c:pt idx="9181">
                        <c:v>-0.98856226793465296</c:v>
                      </c:pt>
                      <c:pt idx="9182">
                        <c:v>-0.48354891242782799</c:v>
                      </c:pt>
                      <c:pt idx="9183">
                        <c:v>0.18143912225154499</c:v>
                      </c:pt>
                      <c:pt idx="9184">
                        <c:v>0.78640082944771394</c:v>
                      </c:pt>
                      <c:pt idx="9185">
                        <c:v>1.13119398459342</c:v>
                      </c:pt>
                      <c:pt idx="9186">
                        <c:v>1.10174910483453</c:v>
                      </c:pt>
                      <c:pt idx="9187">
                        <c:v>0.707807573248602</c:v>
                      </c:pt>
                      <c:pt idx="9188">
                        <c:v>7.9698852912677504E-2</c:v>
                      </c:pt>
                      <c:pt idx="9189">
                        <c:v>-0.57477700029737799</c:v>
                      </c:pt>
                      <c:pt idx="9190">
                        <c:v>-1.0390967723849101</c:v>
                      </c:pt>
                      <c:pt idx="9191">
                        <c:v>-1.1596474478636001</c:v>
                      </c:pt>
                      <c:pt idx="9192">
                        <c:v>-0.896546700172283</c:v>
                      </c:pt>
                      <c:pt idx="9193">
                        <c:v>-0.33683734260290499</c:v>
                      </c:pt>
                      <c:pt idx="9194">
                        <c:v>0.33430944028438497</c:v>
                      </c:pt>
                      <c:pt idx="9195">
                        <c:v>0.89485511523963901</c:v>
                      </c:pt>
                      <c:pt idx="9196">
                        <c:v>1.15935181502996</c:v>
                      </c:pt>
                      <c:pt idx="9197">
                        <c:v>1.0402948972010799</c:v>
                      </c:pt>
                      <c:pt idx="9198">
                        <c:v>0.57707250169795499</c:v>
                      </c:pt>
                      <c:pt idx="9199">
                        <c:v>-7.7065406064144304E-2</c:v>
                      </c:pt>
                      <c:pt idx="9200">
                        <c:v>-0.70570741611340604</c:v>
                      </c:pt>
                      <c:pt idx="9201">
                        <c:v>-1.1008770419200899</c:v>
                      </c:pt>
                      <c:pt idx="9202">
                        <c:v>-1.13183852442778</c:v>
                      </c:pt>
                      <c:pt idx="9203">
                        <c:v>-0.78834873599581601</c:v>
                      </c:pt>
                      <c:pt idx="9204">
                        <c:v>-0.184045960757762</c:v>
                      </c:pt>
                      <c:pt idx="9205">
                        <c:v>0.48114557416625298</c:v>
                      </c:pt>
                      <c:pt idx="9206">
                        <c:v>0.98715753721184796</c:v>
                      </c:pt>
                      <c:pt idx="9207">
                        <c:v>1.1665836963201901</c:v>
                      </c:pt>
                      <c:pt idx="9208">
                        <c:v>0.96006368173177503</c:v>
                      </c:pt>
                      <c:pt idx="9209">
                        <c:v>0.43592144626166501</c:v>
                      </c:pt>
                      <c:pt idx="9210">
                        <c:v>-0.232438657800076</c:v>
                      </c:pt>
                      <c:pt idx="9211">
                        <c:v>-0.82390002679452501</c:v>
                      </c:pt>
                      <c:pt idx="9212">
                        <c:v>-1.1427868142540001</c:v>
                      </c:pt>
                      <c:pt idx="9213">
                        <c:v>-1.08360025840885</c:v>
                      </c:pt>
                      <c:pt idx="9214">
                        <c:v>-0.665921315888931</c:v>
                      </c:pt>
                      <c:pt idx="9215">
                        <c:v>-2.7932605059078901E-2</c:v>
                      </c:pt>
                      <c:pt idx="9216">
                        <c:v>0.61929717615255497</c:v>
                      </c:pt>
                      <c:pt idx="9217">
                        <c:v>1.0616420646032001</c:v>
                      </c:pt>
                      <c:pt idx="9218">
                        <c:v>1.1527590951971101</c:v>
                      </c:pt>
                      <c:pt idx="9219">
                        <c:v>0.86250360756636701</c:v>
                      </c:pt>
                      <c:pt idx="9220">
                        <c:v>0.28690214074021497</c:v>
                      </c:pt>
                      <c:pt idx="9221">
                        <c:v>-0.38361646215887502</c:v>
                      </c:pt>
                      <c:pt idx="9222">
                        <c:v>-0.92722149151470201</c:v>
                      </c:pt>
                      <c:pt idx="9223">
                        <c:v>-1.16406963068914</c:v>
                      </c:pt>
                      <c:pt idx="9224">
                        <c:v>-1.01580333589864</c:v>
                      </c:pt>
                      <c:pt idx="9225">
                        <c:v>-0.531474217707538</c:v>
                      </c:pt>
                      <c:pt idx="9226">
                        <c:v>0.128684925701405</c:v>
                      </c:pt>
                      <c:pt idx="9227">
                        <c:v>0.74627065166625794</c:v>
                      </c:pt>
                      <c:pt idx="9228">
                        <c:v>1.11696427425157</c:v>
                      </c:pt>
                      <c:pt idx="9229">
                        <c:v>1.1181275415240399</c:v>
                      </c:pt>
                      <c:pt idx="9230">
                        <c:v>0.74937560449751195</c:v>
                      </c:pt>
                      <c:pt idx="9231">
                        <c:v>0.13270433846801599</c:v>
                      </c:pt>
                      <c:pt idx="9232">
                        <c:v>-0.52787010555569003</c:v>
                      </c:pt>
                      <c:pt idx="9233">
                        <c:v>-1.0138068891262699</c:v>
                      </c:pt>
                      <c:pt idx="9234">
                        <c:v>-1.1643413428341001</c:v>
                      </c:pt>
                      <c:pt idx="9235">
                        <c:v>-0.92967147081609702</c:v>
                      </c:pt>
                      <c:pt idx="9236">
                        <c:v>-0.38743417085589799</c:v>
                      </c:pt>
                      <c:pt idx="9237">
                        <c:v>0.282979732524761</c:v>
                      </c:pt>
                      <c:pt idx="9238">
                        <c:v>0.85977416792811501</c:v>
                      </c:pt>
                      <c:pt idx="9239">
                        <c:v>1.1521256170272201</c:v>
                      </c:pt>
                      <c:pt idx="9240">
                        <c:v>1.06331412435688</c:v>
                      </c:pt>
                      <c:pt idx="9241">
                        <c:v>0.62272159872016997</c:v>
                      </c:pt>
                      <c:pt idx="9242">
                        <c:v>-2.38887369223586E-2</c:v>
                      </c:pt>
                      <c:pt idx="9243">
                        <c:v>-0.66259585341420402</c:v>
                      </c:pt>
                      <c:pt idx="9244">
                        <c:v>-1.0820933794247201</c:v>
                      </c:pt>
                      <c:pt idx="9245">
                        <c:v>-1.1435970463671601</c:v>
                      </c:pt>
                      <c:pt idx="9246">
                        <c:v>-0.82675931724128904</c:v>
                      </c:pt>
                      <c:pt idx="9247">
                        <c:v>-0.23640105455754201</c:v>
                      </c:pt>
                      <c:pt idx="9248">
                        <c:v>0.43216684087879398</c:v>
                      </c:pt>
                      <c:pt idx="9249">
                        <c:v>0.95775902084618703</c:v>
                      </c:pt>
                      <c:pt idx="9250">
                        <c:v>1.1664914413423</c:v>
                      </c:pt>
                      <c:pt idx="9251">
                        <c:v>0.98930820927428498</c:v>
                      </c:pt>
                      <c:pt idx="9252">
                        <c:v>0.48482765667917399</c:v>
                      </c:pt>
                      <c:pt idx="9253">
                        <c:v>-0.18005062784715101</c:v>
                      </c:pt>
                      <c:pt idx="9254">
                        <c:v>-0.78536194678969395</c:v>
                      </c:pt>
                      <c:pt idx="9255">
                        <c:v>-1.13084841194196</c:v>
                      </c:pt>
                      <c:pt idx="9256">
                        <c:v>-1.10221116955677</c:v>
                      </c:pt>
                      <c:pt idx="9257">
                        <c:v>-0.70892440837743798</c:v>
                      </c:pt>
                      <c:pt idx="9258">
                        <c:v>-8.1100970818552207E-2</c:v>
                      </c:pt>
                      <c:pt idx="9259">
                        <c:v>0.57355346863865098</c:v>
                      </c:pt>
                      <c:pt idx="9260">
                        <c:v>1.03845661349964</c:v>
                      </c:pt>
                      <c:pt idx="9261">
                        <c:v>1.15980244841836</c:v>
                      </c:pt>
                      <c:pt idx="9262">
                        <c:v>0.89744558063075797</c:v>
                      </c:pt>
                      <c:pt idx="9263">
                        <c:v>0.33818272226737001</c:v>
                      </c:pt>
                      <c:pt idx="9264">
                        <c:v>-0.33296265946845199</c:v>
                      </c:pt>
                      <c:pt idx="9265">
                        <c:v>-0.89395249487605299</c:v>
                      </c:pt>
                      <c:pt idx="9266">
                        <c:v>-1.1591919731062099</c:v>
                      </c:pt>
                      <c:pt idx="9267">
                        <c:v>-1.04093071494554</c:v>
                      </c:pt>
                      <c:pt idx="9268">
                        <c:v>-0.57829362864334399</c:v>
                      </c:pt>
                      <c:pt idx="9269">
                        <c:v>7.5662960881916305E-2</c:v>
                      </c:pt>
                      <c:pt idx="9270">
                        <c:v>0.70458762999284597</c:v>
                      </c:pt>
                      <c:pt idx="9271">
                        <c:v>1.1004103787803701</c:v>
                      </c:pt>
                      <c:pt idx="9272">
                        <c:v>1.1321793725521601</c:v>
                      </c:pt>
                      <c:pt idx="9273">
                        <c:v>0.78938433105308603</c:v>
                      </c:pt>
                      <c:pt idx="9274">
                        <c:v>0.185433692139857</c:v>
                      </c:pt>
                      <c:pt idx="9275">
                        <c:v>-0.47986481592462898</c:v>
                      </c:pt>
                      <c:pt idx="9276">
                        <c:v>-0.98640747116689598</c:v>
                      </c:pt>
                      <c:pt idx="9277">
                        <c:v>-1.1666124702224601</c:v>
                      </c:pt>
                      <c:pt idx="9278">
                        <c:v>-0.960861776180713</c:v>
                      </c:pt>
                      <c:pt idx="9279">
                        <c:v>-0.43722482405206597</c:v>
                      </c:pt>
                      <c:pt idx="9280">
                        <c:v>0.23106119905229699</c:v>
                      </c:pt>
                      <c:pt idx="9281">
                        <c:v>0.82290419801247305</c:v>
                      </c:pt>
                      <c:pt idx="9282">
                        <c:v>1.1425020699888599</c:v>
                      </c:pt>
                      <c:pt idx="9283">
                        <c:v>1.0841208018969299</c:v>
                      </c:pt>
                      <c:pt idx="9284">
                        <c:v>0.66707493336784895</c:v>
                      </c:pt>
                      <c:pt idx="9285">
                        <c:v>2.93376400276378E-2</c:v>
                      </c:pt>
                      <c:pt idx="9286">
                        <c:v>-0.61810555778361598</c:v>
                      </c:pt>
                      <c:pt idx="9287">
                        <c:v>-1.0610580913418299</c:v>
                      </c:pt>
                      <c:pt idx="9288">
                        <c:v>-1.1529759655651799</c:v>
                      </c:pt>
                      <c:pt idx="9289">
                        <c:v>-0.86344957335669104</c:v>
                      </c:pt>
                      <c:pt idx="9290">
                        <c:v>-0.28826424380124499</c:v>
                      </c:pt>
                      <c:pt idx="9291">
                        <c:v>0.38228885255877298</c:v>
                      </c:pt>
                      <c:pt idx="9292">
                        <c:v>0.92636759447908501</c:v>
                      </c:pt>
                      <c:pt idx="9293">
                        <c:v>1.16397194484598</c:v>
                      </c:pt>
                      <c:pt idx="9294">
                        <c:v>1.0164941790983499</c:v>
                      </c:pt>
                      <c:pt idx="9295">
                        <c:v>0.53272503516198799</c:v>
                      </c:pt>
                      <c:pt idx="9296">
                        <c:v>-0.12728794760204301</c:v>
                      </c:pt>
                      <c:pt idx="9297">
                        <c:v>-0.74518968152067799</c:v>
                      </c:pt>
                      <c:pt idx="9298">
                        <c:v>-1.11655693431429</c:v>
                      </c:pt>
                      <c:pt idx="9299">
                        <c:v>-1.1185285939134499</c:v>
                      </c:pt>
                      <c:pt idx="9300">
                        <c:v>-0.75045236723319597</c:v>
                      </c:pt>
                      <c:pt idx="9301">
                        <c:v>-0.13410058125194399</c:v>
                      </c:pt>
                      <c:pt idx="9302">
                        <c:v>0.52661630805447401</c:v>
                      </c:pt>
                      <c:pt idx="9303">
                        <c:v>1.0131103364199701</c:v>
                      </c:pt>
                      <c:pt idx="9304">
                        <c:v>1.1644324786128</c:v>
                      </c:pt>
                      <c:pt idx="9305">
                        <c:v>0.93052014421756002</c:v>
                      </c:pt>
                      <c:pt idx="9306">
                        <c:v>0.38875961141064402</c:v>
                      </c:pt>
                      <c:pt idx="9307">
                        <c:v>-0.28161602632620902</c:v>
                      </c:pt>
                      <c:pt idx="9308">
                        <c:v>-0.85882335718964398</c:v>
                      </c:pt>
                      <c:pt idx="9309">
                        <c:v>-1.1519022627765401</c:v>
                      </c:pt>
                      <c:pt idx="9310">
                        <c:v>-1.0638921198934601</c:v>
                      </c:pt>
                      <c:pt idx="9311">
                        <c:v>-0.62390972315993698</c:v>
                      </c:pt>
                      <c:pt idx="9312">
                        <c:v>2.2483556174925701E-2</c:v>
                      </c:pt>
                      <c:pt idx="9313">
                        <c:v>0.66143849867705196</c:v>
                      </c:pt>
                      <c:pt idx="9314">
                        <c:v>1.08156674361314</c:v>
                      </c:pt>
                      <c:pt idx="9315">
                        <c:v>1.1438753587945301</c:v>
                      </c:pt>
                      <c:pt idx="9316">
                        <c:v>0.82775050254535798</c:v>
                      </c:pt>
                      <c:pt idx="9317">
                        <c:v>0.237777194410003</c:v>
                      </c:pt>
                      <c:pt idx="9318">
                        <c:v>-0.43086102106493002</c:v>
                      </c:pt>
                      <c:pt idx="9319">
                        <c:v>-0.956955531360698</c:v>
                      </c:pt>
                      <c:pt idx="9320">
                        <c:v>-1.1664561042547901</c:v>
                      </c:pt>
                      <c:pt idx="9321">
                        <c:v>-0.99005271531364902</c:v>
                      </c:pt>
                      <c:pt idx="9322">
                        <c:v>-0.48610569753671501</c:v>
                      </c:pt>
                      <c:pt idx="9323">
                        <c:v>0.17866187222313901</c:v>
                      </c:pt>
                      <c:pt idx="9324">
                        <c:v>0.784321924719101</c:v>
                      </c:pt>
                      <c:pt idx="9325">
                        <c:v>1.1305011986419999</c:v>
                      </c:pt>
                      <c:pt idx="9326">
                        <c:v>1.1026716351777801</c:v>
                      </c:pt>
                      <c:pt idx="9327">
                        <c:v>0.71004021499020298</c:v>
                      </c:pt>
                      <c:pt idx="9328">
                        <c:v>8.2502971062161506E-2</c:v>
                      </c:pt>
                      <c:pt idx="9329">
                        <c:v>-0.57232910486164201</c:v>
                      </c:pt>
                      <c:pt idx="9330">
                        <c:v>-1.03781494800901</c:v>
                      </c:pt>
                      <c:pt idx="9331">
                        <c:v>-1.15995576631777</c:v>
                      </c:pt>
                      <c:pt idx="9332">
                        <c:v>-0.89834315906437301</c:v>
                      </c:pt>
                      <c:pt idx="9333">
                        <c:v>-0.339527611292267</c:v>
                      </c:pt>
                      <c:pt idx="9334">
                        <c:v>0.331615395586281</c:v>
                      </c:pt>
                      <c:pt idx="9335">
                        <c:v>0.893048577555419</c:v>
                      </c:pt>
                      <c:pt idx="9336">
                        <c:v>1.1590304494127801</c:v>
                      </c:pt>
                      <c:pt idx="9337">
                        <c:v>1.04156502249517</c:v>
                      </c:pt>
                      <c:pt idx="9338">
                        <c:v>0.57951391659337004</c:v>
                      </c:pt>
                      <c:pt idx="9339">
                        <c:v>-7.4260405926953293E-2</c:v>
                      </c:pt>
                      <c:pt idx="9340">
                        <c:v>-0.70346682164721697</c:v>
                      </c:pt>
                      <c:pt idx="9341">
                        <c:v>-1.09994211915236</c:v>
                      </c:pt>
                      <c:pt idx="9342">
                        <c:v>-1.1325185780968201</c:v>
                      </c:pt>
                      <c:pt idx="9343">
                        <c:v>-0.79041878086206097</c:v>
                      </c:pt>
                      <c:pt idx="9344">
                        <c:v>-0.18682115449251699</c:v>
                      </c:pt>
                      <c:pt idx="9345">
                        <c:v>0.47858336148934799</c:v>
                      </c:pt>
                      <c:pt idx="9346">
                        <c:v>0.98565597403010197</c:v>
                      </c:pt>
                      <c:pt idx="9347">
                        <c:v>1.1666395515893</c:v>
                      </c:pt>
                      <c:pt idx="9348">
                        <c:v>0.96165847659981096</c:v>
                      </c:pt>
                      <c:pt idx="9349">
                        <c:v>0.43852756751142502</c:v>
                      </c:pt>
                      <c:pt idx="9350">
                        <c:v>-0.229683405078146</c:v>
                      </c:pt>
                      <c:pt idx="9351">
                        <c:v>-0.82190717535109803</c:v>
                      </c:pt>
                      <c:pt idx="9352">
                        <c:v>-1.1422156681679501</c:v>
                      </c:pt>
                      <c:pt idx="9353">
                        <c:v>-1.0846397725294901</c:v>
                      </c:pt>
                      <c:pt idx="9354">
                        <c:v>-0.66822758304641905</c:v>
                      </c:pt>
                      <c:pt idx="9355">
                        <c:v>-3.0742632432795101E-2</c:v>
                      </c:pt>
                      <c:pt idx="9356">
                        <c:v>0.61691304265968905</c:v>
                      </c:pt>
                      <c:pt idx="9357">
                        <c:v>1.0604725786846001</c:v>
                      </c:pt>
                      <c:pt idx="9358">
                        <c:v>1.1531911631818299</c:v>
                      </c:pt>
                      <c:pt idx="9359">
                        <c:v>0.86439428644397198</c:v>
                      </c:pt>
                      <c:pt idx="9360">
                        <c:v>0.289625928645038</c:v>
                      </c:pt>
                      <c:pt idx="9361">
                        <c:v>-0.380960688329398</c:v>
                      </c:pt>
                      <c:pt idx="9362">
                        <c:v>-0.92551235345820304</c:v>
                      </c:pt>
                      <c:pt idx="9363">
                        <c:v>-1.1638725702982999</c:v>
                      </c:pt>
                      <c:pt idx="9364">
                        <c:v>-1.01718354755607</c:v>
                      </c:pt>
                      <c:pt idx="9365">
                        <c:v>-0.53397507973254099</c:v>
                      </c:pt>
                      <c:pt idx="9366">
                        <c:v>0.125890784831794</c:v>
                      </c:pt>
                      <c:pt idx="9367">
                        <c:v>0.74410763024493198</c:v>
                      </c:pt>
                      <c:pt idx="9368">
                        <c:v>1.11614797446277</c:v>
                      </c:pt>
                      <c:pt idx="9369">
                        <c:v>1.1189280235281001</c:v>
                      </c:pt>
                      <c:pt idx="9370">
                        <c:v>0.75152804120354499</c:v>
                      </c:pt>
                      <c:pt idx="9371">
                        <c:v>0.135496629481132</c:v>
                      </c:pt>
                      <c:pt idx="9372">
                        <c:v>-0.52536174653197398</c:v>
                      </c:pt>
                      <c:pt idx="9373">
                        <c:v>-1.0124123138809999</c:v>
                      </c:pt>
                      <c:pt idx="9374">
                        <c:v>-1.1645219250189101</c:v>
                      </c:pt>
                      <c:pt idx="9375">
                        <c:v>-0.93136746760854605</c:v>
                      </c:pt>
                      <c:pt idx="9376">
                        <c:v>-0.39008448794726203</c:v>
                      </c:pt>
                      <c:pt idx="9377">
                        <c:v>0.28025191155573298</c:v>
                      </c:pt>
                      <c:pt idx="9378">
                        <c:v>0.85787130045990201</c:v>
                      </c:pt>
                      <c:pt idx="9379">
                        <c:v>1.15167723733218</c:v>
                      </c:pt>
                      <c:pt idx="9380">
                        <c:v>1.06446857192254</c:v>
                      </c:pt>
                      <c:pt idx="9381">
                        <c:v>0.62509694242396097</c:v>
                      </c:pt>
                      <c:pt idx="9382">
                        <c:v>-2.1078342808078701E-2</c:v>
                      </c:pt>
                      <c:pt idx="9383">
                        <c:v>-0.66028018431695701</c:v>
                      </c:pt>
                      <c:pt idx="9384">
                        <c:v>-1.08103853865149</c:v>
                      </c:pt>
                      <c:pt idx="9385">
                        <c:v>-1.14415201167375</c:v>
                      </c:pt>
                      <c:pt idx="9386">
                        <c:v>-0.82874048693902802</c:v>
                      </c:pt>
                      <c:pt idx="9387">
                        <c:v>-0.239152989292445</c:v>
                      </c:pt>
                      <c:pt idx="9388">
                        <c:v>0.42955457615270698</c:v>
                      </c:pt>
                      <c:pt idx="9389">
                        <c:v>0.95615065351259698</c:v>
                      </c:pt>
                      <c:pt idx="9390">
                        <c:v>1.16641907485872</c:v>
                      </c:pt>
                      <c:pt idx="9391">
                        <c:v>0.99079578497260801</c:v>
                      </c:pt>
                      <c:pt idx="9392">
                        <c:v>0.48738303314625397</c:v>
                      </c:pt>
                      <c:pt idx="9393">
                        <c:v>-0.17727285739432899</c:v>
                      </c:pt>
                      <c:pt idx="9394">
                        <c:v>-0.78328076474481301</c:v>
                      </c:pt>
                      <c:pt idx="9395">
                        <c:v>-1.1301523451972799</c:v>
                      </c:pt>
                      <c:pt idx="9396">
                        <c:v>-1.1031305010294901</c:v>
                      </c:pt>
                      <c:pt idx="9397">
                        <c:v>-0.71115499146807004</c:v>
                      </c:pt>
                      <c:pt idx="9398">
                        <c:v>-8.3904851609466605E-2</c:v>
                      </c:pt>
                      <c:pt idx="9399">
                        <c:v>0.57110391074267397</c:v>
                      </c:pt>
                      <c:pt idx="9400">
                        <c:v>1.0371717768439499</c:v>
                      </c:pt>
                      <c:pt idx="9401">
                        <c:v>1.16010740133937</c:v>
                      </c:pt>
                      <c:pt idx="9402">
                        <c:v>0.89923943417091201</c:v>
                      </c:pt>
                      <c:pt idx="9403">
                        <c:v>0.34087200772641701</c:v>
                      </c:pt>
                      <c:pt idx="9404">
                        <c:v>-0.33026765059250002</c:v>
                      </c:pt>
                      <c:pt idx="9405">
                        <c:v>-0.892143364589152</c:v>
                      </c:pt>
                      <c:pt idx="9406">
                        <c:v>-1.15886724418401</c:v>
                      </c:pt>
                      <c:pt idx="9407">
                        <c:v>-1.0421978189297301</c:v>
                      </c:pt>
                      <c:pt idx="9408">
                        <c:v>-0.58073336377854501</c:v>
                      </c:pt>
                      <c:pt idx="9409">
                        <c:v>7.2857743233039493E-2</c:v>
                      </c:pt>
                      <c:pt idx="9410">
                        <c:v>0.70234499270429496</c:v>
                      </c:pt>
                      <c:pt idx="9411">
                        <c:v>1.09947226371508</c:v>
                      </c:pt>
                      <c:pt idx="9412">
                        <c:v>1.13285614056988</c:v>
                      </c:pt>
                      <c:pt idx="9413">
                        <c:v>0.79145208392194599</c:v>
                      </c:pt>
                      <c:pt idx="9414">
                        <c:v>0.18820834580279699</c:v>
                      </c:pt>
                      <c:pt idx="9415">
                        <c:v>-0.477301212719562</c:v>
                      </c:pt>
                      <c:pt idx="9416">
                        <c:v>-0.98490304689174701</c:v>
                      </c:pt>
                      <c:pt idx="9417">
                        <c:v>-1.16666494038143</c:v>
                      </c:pt>
                      <c:pt idx="9418">
                        <c:v>-0.96245378183320796</c:v>
                      </c:pt>
                      <c:pt idx="9419">
                        <c:v>-0.43982967474970602</c:v>
                      </c:pt>
                      <c:pt idx="9420">
                        <c:v>0.228305277876545</c:v>
                      </c:pt>
                      <c:pt idx="9421">
                        <c:v>0.82090896025689197</c:v>
                      </c:pt>
                      <c:pt idx="9422">
                        <c:v>1.1419276092068</c:v>
                      </c:pt>
                      <c:pt idx="9423">
                        <c:v>1.0851571695536</c:v>
                      </c:pt>
                      <c:pt idx="9424">
                        <c:v>0.66937926325236197</c:v>
                      </c:pt>
                      <c:pt idx="9425">
                        <c:v>3.2147580236171001E-2</c:v>
                      </c:pt>
                      <c:pt idx="9426">
                        <c:v>-0.61571963251088802</c:v>
                      </c:pt>
                      <c:pt idx="9427">
                        <c:v>-1.05988552748098</c:v>
                      </c:pt>
                      <c:pt idx="9428">
                        <c:v>-1.1534046877348501</c:v>
                      </c:pt>
                      <c:pt idx="9429">
                        <c:v>-0.86533774545761</c:v>
                      </c:pt>
                      <c:pt idx="9430">
                        <c:v>-0.290987193296044</c:v>
                      </c:pt>
                      <c:pt idx="9431">
                        <c:v>0.37963197139766702</c:v>
                      </c:pt>
                      <c:pt idx="9432">
                        <c:v>0.92465576969284902</c:v>
                      </c:pt>
                      <c:pt idx="9433">
                        <c:v>1.1637715071902801</c:v>
                      </c:pt>
                      <c:pt idx="9434">
                        <c:v>1.01787144027164</c:v>
                      </c:pt>
                      <c:pt idx="9435">
                        <c:v>0.53522434960561505</c:v>
                      </c:pt>
                      <c:pt idx="9436">
                        <c:v>-0.124493439417677</c:v>
                      </c:pt>
                      <c:pt idx="9437">
                        <c:v>-0.74302449940887305</c:v>
                      </c:pt>
                      <c:pt idx="9438">
                        <c:v>-1.11573739529031</c:v>
                      </c:pt>
                      <c:pt idx="9439">
                        <c:v>-1.1193258297885</c:v>
                      </c:pt>
                      <c:pt idx="9440">
                        <c:v>-0.75260262484795903</c:v>
                      </c:pt>
                      <c:pt idx="9441">
                        <c:v>-0.13689248113017799</c:v>
                      </c:pt>
                      <c:pt idx="9442">
                        <c:v>0.52410642280832298</c:v>
                      </c:pt>
                      <c:pt idx="9443">
                        <c:v>1.01171282252151</c:v>
                      </c:pt>
                      <c:pt idx="9444">
                        <c:v>1.16460968192252</c:v>
                      </c:pt>
                      <c:pt idx="9445">
                        <c:v>0.93221343976039195</c:v>
                      </c:pt>
                      <c:pt idx="9446">
                        <c:v>0.39140879854460497</c:v>
                      </c:pt>
                      <c:pt idx="9447">
                        <c:v>-0.27888739019240799</c:v>
                      </c:pt>
                      <c:pt idx="9448">
                        <c:v>-0.85691799912014299</c:v>
                      </c:pt>
                      <c:pt idx="9449">
                        <c:v>-1.15145054102061</c:v>
                      </c:pt>
                      <c:pt idx="9450">
                        <c:v>-1.0650434796077899</c:v>
                      </c:pt>
                      <c:pt idx="9451">
                        <c:v>-0.62628325478981195</c:v>
                      </c:pt>
                      <c:pt idx="9452">
                        <c:v>1.9673098860518001E-2</c:v>
                      </c:pt>
                      <c:pt idx="9453">
                        <c:v>0.65912091201441803</c:v>
                      </c:pt>
                      <c:pt idx="9454">
                        <c:v>1.0805087653061201</c:v>
                      </c:pt>
                      <c:pt idx="9455">
                        <c:v>1.1444270046034499</c:v>
                      </c:pt>
                      <c:pt idx="9456">
                        <c:v>0.82972926898601596</c:v>
                      </c:pt>
                      <c:pt idx="9457">
                        <c:v>0.24052843720885</c:v>
                      </c:pt>
                      <c:pt idx="9458">
                        <c:v>-0.42824750803752998</c:v>
                      </c:pt>
                      <c:pt idx="9459">
                        <c:v>-0.95534438846961001</c:v>
                      </c:pt>
                      <c:pt idx="9460">
                        <c:v>-1.1663803532078101</c:v>
                      </c:pt>
                      <c:pt idx="9461">
                        <c:v>-0.99153741717310795</c:v>
                      </c:pt>
                      <c:pt idx="9462">
                        <c:v>-0.48865966165461799</c:v>
                      </c:pt>
                      <c:pt idx="9463">
                        <c:v>0.175883585375923</c:v>
                      </c:pt>
                      <c:pt idx="9464">
                        <c:v>0.782238468377355</c:v>
                      </c:pt>
                      <c:pt idx="9465">
                        <c:v>1.1298018521139199</c:v>
                      </c:pt>
                      <c:pt idx="9466">
                        <c:v>1.1035877664461899</c:v>
                      </c:pt>
                      <c:pt idx="9467">
                        <c:v>0.71226873619370901</c:v>
                      </c:pt>
                      <c:pt idx="9468">
                        <c:v>8.5306610426602203E-2</c:v>
                      </c:pt>
                      <c:pt idx="9469">
                        <c:v>-0.56987788805927297</c:v>
                      </c:pt>
                      <c:pt idx="9470">
                        <c:v>-1.03652710093758</c:v>
                      </c:pt>
                      <c:pt idx="9471">
                        <c:v>-1.1602573532631799</c:v>
                      </c:pt>
                      <c:pt idx="9472">
                        <c:v>-0.90013440465004702</c:v>
                      </c:pt>
                      <c:pt idx="9473">
                        <c:v>-0.342215909619351</c:v>
                      </c:pt>
                      <c:pt idx="9474">
                        <c:v>0.32891942644243299</c:v>
                      </c:pt>
                      <c:pt idx="9475">
                        <c:v>0.89123685729054403</c:v>
                      </c:pt>
                      <c:pt idx="9476">
                        <c:v>1.1587023576566799</c:v>
                      </c:pt>
                      <c:pt idx="9477">
                        <c:v>1.0428291033316099</c:v>
                      </c:pt>
                      <c:pt idx="9478">
                        <c:v>0.58195196842784003</c:v>
                      </c:pt>
                      <c:pt idx="9479">
                        <c:v>-7.1454974837293406E-2</c:v>
                      </c:pt>
                      <c:pt idx="9480">
                        <c:v>-0.70122214479079803</c:v>
                      </c:pt>
                      <c:pt idx="9481">
                        <c:v>-1.09900081315019</c:v>
                      </c:pt>
                      <c:pt idx="9482">
                        <c:v>-1.1331920594816001</c:v>
                      </c:pt>
                      <c:pt idx="9483">
                        <c:v>-0.79248423873361395</c:v>
                      </c:pt>
                      <c:pt idx="9484">
                        <c:v>-0.18959526405814001</c:v>
                      </c:pt>
                      <c:pt idx="9485">
                        <c:v>0.47601837147542703</c:v>
                      </c:pt>
                      <c:pt idx="9486">
                        <c:v>0.98414869084418799</c:v>
                      </c:pt>
                      <c:pt idx="9487">
                        <c:v>1.1666886365620099</c:v>
                      </c:pt>
                      <c:pt idx="9488">
                        <c:v>0.96324769072706395</c:v>
                      </c:pt>
                      <c:pt idx="9489">
                        <c:v>0.44113114387779701</c:v>
                      </c:pt>
                      <c:pt idx="9490">
                        <c:v>-0.22692681944689699</c:v>
                      </c:pt>
                      <c:pt idx="9491">
                        <c:v>-0.81990955417807798</c:v>
                      </c:pt>
                      <c:pt idx="9492">
                        <c:v>-1.14163789352331</c:v>
                      </c:pt>
                      <c:pt idx="9493">
                        <c:v>-1.0856729922186099</c:v>
                      </c:pt>
                      <c:pt idx="9494">
                        <c:v>-0.67052997231480604</c:v>
                      </c:pt>
                      <c:pt idx="9495">
                        <c:v>-3.3552481399450197E-2</c:v>
                      </c:pt>
                      <c:pt idx="9496">
                        <c:v>0.614525329068628</c:v>
                      </c:pt>
                      <c:pt idx="9497">
                        <c:v>1.05929693858267</c:v>
                      </c:pt>
                      <c:pt idx="9498">
                        <c:v>1.1536165389144599</c:v>
                      </c:pt>
                      <c:pt idx="9499">
                        <c:v>0.86627994902882299</c:v>
                      </c:pt>
                      <c:pt idx="9500">
                        <c:v>0.292348035779325</c:v>
                      </c:pt>
                      <c:pt idx="9501">
                        <c:v>-0.37830270369129898</c:v>
                      </c:pt>
                      <c:pt idx="9502">
                        <c:v>-0.92379784442576596</c:v>
                      </c:pt>
                      <c:pt idx="9503">
                        <c:v>-1.1636687556685399</c:v>
                      </c:pt>
                      <c:pt idx="9504">
                        <c:v>-1.0185578562470601</c:v>
                      </c:pt>
                      <c:pt idx="9505">
                        <c:v>-0.53647284296875597</c:v>
                      </c:pt>
                      <c:pt idx="9506">
                        <c:v>0.12309591338697901</c:v>
                      </c:pt>
                      <c:pt idx="9507">
                        <c:v>0.74194029058391897</c:v>
                      </c:pt>
                      <c:pt idx="9508">
                        <c:v>1.1153251973926099</c:v>
                      </c:pt>
                      <c:pt idx="9509">
                        <c:v>1.1197220121175</c:v>
                      </c:pt>
                      <c:pt idx="9510">
                        <c:v>0.75367611660741896</c:v>
                      </c:pt>
                      <c:pt idx="9511">
                        <c:v>0.13828813417501801</c:v>
                      </c:pt>
                      <c:pt idx="9512">
                        <c:v>-0.52285033870381303</c:v>
                      </c:pt>
                      <c:pt idx="9513">
                        <c:v>-1.0110118633573999</c:v>
                      </c:pt>
                      <c:pt idx="9514">
                        <c:v>-1.1646957491963701</c:v>
                      </c:pt>
                      <c:pt idx="9515">
                        <c:v>-0.93305805944575004</c:v>
                      </c:pt>
                      <c:pt idx="9516">
                        <c:v>-0.39273254128134899</c:v>
                      </c:pt>
                      <c:pt idx="9517">
                        <c:v>0.27752246421589799</c:v>
                      </c:pt>
                      <c:pt idx="9518">
                        <c:v>0.85596345455342804</c:v>
                      </c:pt>
                      <c:pt idx="9519">
                        <c:v>1.15122217417073</c:v>
                      </c:pt>
                      <c:pt idx="9520">
                        <c:v>1.06561684211513</c:v>
                      </c:pt>
                      <c:pt idx="9521">
                        <c:v>0.62746865853637201</c:v>
                      </c:pt>
                      <c:pt idx="9522">
                        <c:v>-1.8267826370988598E-2</c:v>
                      </c:pt>
                      <c:pt idx="9523">
                        <c:v>-0.65796068345131997</c:v>
                      </c:pt>
                      <c:pt idx="9524">
                        <c:v>-1.0799774243456099</c:v>
                      </c:pt>
                      <c:pt idx="9525">
                        <c:v>-1.14470033718466</c:v>
                      </c:pt>
                      <c:pt idx="9526">
                        <c:v>-0.83071684725178496</c:v>
                      </c:pt>
                      <c:pt idx="9527">
                        <c:v>-0.241903536163701</c:v>
                      </c:pt>
                      <c:pt idx="9528">
                        <c:v>0.42693981861571001</c:v>
                      </c:pt>
                      <c:pt idx="9529">
                        <c:v>0.95453673740147604</c:v>
                      </c:pt>
                      <c:pt idx="9530">
                        <c:v>1.1663399393582301</c:v>
                      </c:pt>
                      <c:pt idx="9531">
                        <c:v>0.99227761083917798</c:v>
                      </c:pt>
                      <c:pt idx="9532">
                        <c:v>0.48993558120965902</c:v>
                      </c:pt>
                      <c:pt idx="9533">
                        <c:v>-0.17449405818349201</c:v>
                      </c:pt>
                      <c:pt idx="9534">
                        <c:v>-0.78119503712890404</c:v>
                      </c:pt>
                      <c:pt idx="9535">
                        <c:v>-1.1294497199004301</c:v>
                      </c:pt>
                      <c:pt idx="9536">
                        <c:v>-1.10404343076446</c:v>
                      </c:pt>
                      <c:pt idx="9537">
                        <c:v>-0.71338144755128596</c:v>
                      </c:pt>
                      <c:pt idx="9538">
                        <c:v>-8.6708245479879806E-2</c:v>
                      </c:pt>
                      <c:pt idx="9539">
                        <c:v>0.56865103859016697</c:v>
                      </c:pt>
                      <c:pt idx="9540">
                        <c:v>1.0358809212252</c:v>
                      </c:pt>
                      <c:pt idx="9541">
                        <c:v>1.1604056218716501</c:v>
                      </c:pt>
                      <c:pt idx="9542">
                        <c:v>0.90102806920334499</c:v>
                      </c:pt>
                      <c:pt idx="9543">
                        <c:v>0.34355931502132198</c:v>
                      </c:pt>
                      <c:pt idx="9544">
                        <c:v>-0.3275707250921</c:v>
                      </c:pt>
                      <c:pt idx="9545">
                        <c:v>-0.89032905697408105</c:v>
                      </c:pt>
                      <c:pt idx="9546">
                        <c:v>-1.15853579006989</c:v>
                      </c:pt>
                      <c:pt idx="9547">
                        <c:v>-1.0434588747839899</c:v>
                      </c:pt>
                      <c:pt idx="9548">
                        <c:v>-0.58316972877420803</c:v>
                      </c:pt>
                      <c:pt idx="9549">
                        <c:v>7.0052102773808897E-2</c:v>
                      </c:pt>
                      <c:pt idx="9550">
                        <c:v>0.70009827953576598</c:v>
                      </c:pt>
                      <c:pt idx="9551">
                        <c:v>1.0985277681416901</c:v>
                      </c:pt>
                      <c:pt idx="9552">
                        <c:v>1.13352633434463</c:v>
                      </c:pt>
                      <c:pt idx="9553">
                        <c:v>0.79351524379960303</c:v>
                      </c:pt>
                      <c:pt idx="9554">
                        <c:v>0.190981907246391</c:v>
                      </c:pt>
                      <c:pt idx="9555">
                        <c:v>-0.47473483961810398</c:v>
                      </c:pt>
                      <c:pt idx="9556">
                        <c:v>-0.983392906981853</c:v>
                      </c:pt>
                      <c:pt idx="9557">
                        <c:v>-1.16671064009666</c:v>
                      </c:pt>
                      <c:pt idx="9558">
                        <c:v>-0.96404020212956698</c:v>
                      </c:pt>
                      <c:pt idx="9559">
                        <c:v>-0.44243197300751103</c:v>
                      </c:pt>
                      <c:pt idx="9560">
                        <c:v>0.225548031789085</c:v>
                      </c:pt>
                      <c:pt idx="9561">
                        <c:v>0.81890895856460599</c:v>
                      </c:pt>
                      <c:pt idx="9562">
                        <c:v>1.14134652153781</c:v>
                      </c:pt>
                      <c:pt idx="9563">
                        <c:v>1.08618723977617</c:v>
                      </c:pt>
                      <c:pt idx="9564">
                        <c:v>0.67167970856429005</c:v>
                      </c:pt>
                      <c:pt idx="9565">
                        <c:v>3.4957333884385197E-2</c:v>
                      </c:pt>
                      <c:pt idx="9566">
                        <c:v>-0.61333013406561698</c:v>
                      </c:pt>
                      <c:pt idx="9567">
                        <c:v>-1.0587068128435999</c:v>
                      </c:pt>
                      <c:pt idx="9568">
                        <c:v>-1.15382671641329</c:v>
                      </c:pt>
                      <c:pt idx="9569">
                        <c:v>-0.86722089579065098</c:v>
                      </c:pt>
                      <c:pt idx="9570">
                        <c:v>-0.29370845412055502</c:v>
                      </c:pt>
                      <c:pt idx="9571">
                        <c:v>0.376972887138812</c:v>
                      </c:pt>
                      <c:pt idx="9572">
                        <c:v>0.92293857890164199</c:v>
                      </c:pt>
                      <c:pt idx="9573">
                        <c:v>1.16356431588214</c:v>
                      </c:pt>
                      <c:pt idx="9574">
                        <c:v>1.0192427944864799</c:v>
                      </c:pt>
                      <c:pt idx="9575">
                        <c:v>0.53772055801063401</c:v>
                      </c:pt>
                      <c:pt idx="9576">
                        <c:v>-0.121698208767247</c:v>
                      </c:pt>
                      <c:pt idx="9577">
                        <c:v>-0.74085500534305504</c:v>
                      </c:pt>
                      <c:pt idx="9578">
                        <c:v>-1.1149113813676701</c:v>
                      </c:pt>
                      <c:pt idx="9579">
                        <c:v>-1.1201165699403199</c:v>
                      </c:pt>
                      <c:pt idx="9580">
                        <c:v>-0.75474851492530004</c:v>
                      </c:pt>
                      <c:pt idx="9581">
                        <c:v>-0.13968358658871199</c:v>
                      </c:pt>
                      <c:pt idx="9582">
                        <c:v>0.52159349604268102</c:v>
                      </c:pt>
                      <c:pt idx="9583">
                        <c:v>1.0103094374051</c:v>
                      </c:pt>
                      <c:pt idx="9584">
                        <c:v>1.1647801267155899</c:v>
                      </c:pt>
                      <c:pt idx="9585">
                        <c:v>0.93390132543923499</c:v>
                      </c:pt>
                      <c:pt idx="9586">
                        <c:v>0.39405571423699098</c:v>
                      </c:pt>
                      <c:pt idx="9587">
                        <c:v>-0.276157135606453</c:v>
                      </c:pt>
                      <c:pt idx="9588">
                        <c:v>-0.85500766814462303</c:v>
                      </c:pt>
                      <c:pt idx="9589">
                        <c:v>-1.1509921371138501</c:v>
                      </c:pt>
                      <c:pt idx="9590">
                        <c:v>-1.0661886586127201</c:v>
                      </c:pt>
                      <c:pt idx="9591">
                        <c:v>-0.62865315194384397</c:v>
                      </c:pt>
                      <c:pt idx="9592">
                        <c:v>1.68625273782766E-2</c:v>
                      </c:pt>
                      <c:pt idx="9593">
                        <c:v>0.65679950031093604</c:v>
                      </c:pt>
                      <c:pt idx="9594">
                        <c:v>1.0794445165408399</c:v>
                      </c:pt>
                      <c:pt idx="9595">
                        <c:v>1.14497200902084</c:v>
                      </c:pt>
                      <c:pt idx="9596">
                        <c:v>0.83170322030354604</c:v>
                      </c:pt>
                      <c:pt idx="9597">
                        <c:v>0.24327828416198699</c:v>
                      </c:pt>
                      <c:pt idx="9598">
                        <c:v>-0.42563150978445802</c:v>
                      </c:pt>
                      <c:pt idx="9599">
                        <c:v>-0.95372770147994501</c:v>
                      </c:pt>
                      <c:pt idx="9600">
                        <c:v>-1.16629783336861</c:v>
                      </c:pt>
                      <c:pt idx="9601">
                        <c:v>-0.99301636489693701</c:v>
                      </c:pt>
                      <c:pt idx="9602">
                        <c:v>-0.49121078996025602</c:v>
                      </c:pt>
                      <c:pt idx="9603">
                        <c:v>0.17310427783297999</c:v>
                      </c:pt>
                      <c:pt idx="9604">
                        <c:v>0.78015047251328296</c:v>
                      </c:pt>
                      <c:pt idx="9605">
                        <c:v>1.12909594906768</c:v>
                      </c:pt>
                      <c:pt idx="9606">
                        <c:v>1.1044974933232199</c:v>
                      </c:pt>
                      <c:pt idx="9607">
                        <c:v>0.71449312392646502</c:v>
                      </c:pt>
                      <c:pt idx="9608">
                        <c:v>8.8109754735790399E-2</c:v>
                      </c:pt>
                      <c:pt idx="9609">
                        <c:v>-0.56742336411528405</c:v>
                      </c:pt>
                      <c:pt idx="9610">
                        <c:v>-1.0352332386443099</c:v>
                      </c:pt>
                      <c:pt idx="9611">
                        <c:v>-1.1605522069496601</c:v>
                      </c:pt>
                      <c:pt idx="9612">
                        <c:v>-0.90192042653426596</c:v>
                      </c:pt>
                      <c:pt idx="9613">
                        <c:v>-0.34490222198329901</c:v>
                      </c:pt>
                      <c:pt idx="9614">
                        <c:v>0.32622154849719498</c:v>
                      </c:pt>
                      <c:pt idx="9615">
                        <c:v>0.88941996495818298</c:v>
                      </c:pt>
                      <c:pt idx="9616">
                        <c:v>1.1583675416655399</c:v>
                      </c:pt>
                      <c:pt idx="9617">
                        <c:v>1.04408713237366</c:v>
                      </c:pt>
                      <c:pt idx="9618">
                        <c:v>0.58438664305091004</c:v>
                      </c:pt>
                      <c:pt idx="9619">
                        <c:v>-6.8649129077890003E-2</c:v>
                      </c:pt>
                      <c:pt idx="9620">
                        <c:v>-0.69897339856971596</c:v>
                      </c:pt>
                      <c:pt idx="9621">
                        <c:v>-1.09805312937586</c:v>
                      </c:pt>
                      <c:pt idx="9622">
                        <c:v>-1.133858964674</c:v>
                      </c:pt>
                      <c:pt idx="9623">
                        <c:v>-0.79454509762411696</c:v>
                      </c:pt>
                      <c:pt idx="9624">
                        <c:v>-0.19236827335579099</c:v>
                      </c:pt>
                      <c:pt idx="9625">
                        <c:v>0.47345061900975799</c:v>
                      </c:pt>
                      <c:pt idx="9626">
                        <c:v>0.98263569640124304</c:v>
                      </c:pt>
                      <c:pt idx="9627">
                        <c:v>1.16673095095346</c:v>
                      </c:pt>
                      <c:pt idx="9628">
                        <c:v>0.96483131489093199</c:v>
                      </c:pt>
                      <c:pt idx="9629">
                        <c:v>0.44373216025158801</c:v>
                      </c:pt>
                      <c:pt idx="9630">
                        <c:v>-0.22416891690347199</c:v>
                      </c:pt>
                      <c:pt idx="9631">
                        <c:v>-0.81790717486815201</c:v>
                      </c:pt>
                      <c:pt idx="9632">
                        <c:v>-1.1410534936730301</c:v>
                      </c:pt>
                      <c:pt idx="9633">
                        <c:v>-1.0866999114802001</c:v>
                      </c:pt>
                      <c:pt idx="9634">
                        <c:v>-0.67282847033276105</c:v>
                      </c:pt>
                      <c:pt idx="9635">
                        <c:v>-3.6362135652799103E-2</c:v>
                      </c:pt>
                      <c:pt idx="9636">
                        <c:v>0.61213404923586001</c:v>
                      </c:pt>
                      <c:pt idx="9637">
                        <c:v>1.05811515111993</c:v>
                      </c:pt>
                      <c:pt idx="9638">
                        <c:v>1.1540352199264301</c:v>
                      </c:pt>
                      <c:pt idx="9639">
                        <c:v>0.86816058437795596</c:v>
                      </c:pt>
                      <c:pt idx="9640">
                        <c:v>0.29506844634602097</c:v>
                      </c:pt>
                      <c:pt idx="9641">
                        <c:v>-0.375642523669519</c:v>
                      </c:pt>
                      <c:pt idx="9642">
                        <c:v>-0.92207797436711103</c:v>
                      </c:pt>
                      <c:pt idx="9643">
                        <c:v>-1.16345818798263</c:v>
                      </c:pt>
                      <c:pt idx="9644">
                        <c:v>-1.01992625399617</c:v>
                      </c:pt>
                      <c:pt idx="9645">
                        <c:v>-0.53896749292104795</c:v>
                      </c:pt>
                      <c:pt idx="9646">
                        <c:v>0.120300327586288</c:v>
                      </c:pt>
                      <c:pt idx="9647">
                        <c:v>0.73976864526082398</c:v>
                      </c:pt>
                      <c:pt idx="9648">
                        <c:v>1.1144959478155601</c:v>
                      </c:pt>
                      <c:pt idx="9649">
                        <c:v>1.12050950268482</c:v>
                      </c:pt>
                      <c:pt idx="9650">
                        <c:v>0.75581981824413302</c:v>
                      </c:pt>
                      <c:pt idx="9651">
                        <c:v>0.14107883634777699</c:v>
                      </c:pt>
                      <c:pt idx="9652">
                        <c:v>-0.52033589664742097</c:v>
                      </c:pt>
                      <c:pt idx="9653">
                        <c:v>-1.0096055456837001</c:v>
                      </c:pt>
                      <c:pt idx="9654">
                        <c:v>-1.1648628143577799</c:v>
                      </c:pt>
                      <c:pt idx="9655">
                        <c:v>-0.93474323651742797</c:v>
                      </c:pt>
                      <c:pt idx="9656">
                        <c:v>-0.39537831549185598</c:v>
                      </c:pt>
                      <c:pt idx="9657">
                        <c:v>0.27479140634491001</c:v>
                      </c:pt>
                      <c:pt idx="9658">
                        <c:v>0.85405064128039199</c:v>
                      </c:pt>
                      <c:pt idx="9659">
                        <c:v>1.15076043018371</c:v>
                      </c:pt>
                      <c:pt idx="9660">
                        <c:v>1.06675892827096</c:v>
                      </c:pt>
                      <c:pt idx="9661">
                        <c:v>0.62983673329375001</c:v>
                      </c:pt>
                      <c:pt idx="9662">
                        <c:v>-1.54572039212067E-2</c:v>
                      </c:pt>
                      <c:pt idx="9663">
                        <c:v>-0.65563736427792496</c:v>
                      </c:pt>
                      <c:pt idx="9664">
                        <c:v>-1.07891004266497</c:v>
                      </c:pt>
                      <c:pt idx="9665">
                        <c:v>-1.1452420197178299</c:v>
                      </c:pt>
                      <c:pt idx="9666">
                        <c:v>-0.83268838671025502</c:v>
                      </c:pt>
                      <c:pt idx="9667">
                        <c:v>-0.244652679209209</c:v>
                      </c:pt>
                      <c:pt idx="9668">
                        <c:v>0.424322583441885</c:v>
                      </c:pt>
                      <c:pt idx="9669">
                        <c:v>0.952917281878776</c:v>
                      </c:pt>
                      <c:pt idx="9670">
                        <c:v>1.1662540353000499</c:v>
                      </c:pt>
                      <c:pt idx="9671">
                        <c:v>0.99375367827459204</c:v>
                      </c:pt>
                      <c:pt idx="9672">
                        <c:v>0.49248528605632302</c:v>
                      </c:pt>
                      <c:pt idx="9673">
                        <c:v>-0.17171424634069701</c:v>
                      </c:pt>
                      <c:pt idx="9674">
                        <c:v>-0.77910477604595896</c:v>
                      </c:pt>
                      <c:pt idx="9675">
                        <c:v>-1.1287405401289199</c:v>
                      </c:pt>
                      <c:pt idx="9676">
                        <c:v>-1.1049499534637099</c:v>
                      </c:pt>
                      <c:pt idx="9677">
                        <c:v>-0.71560376370641299</c:v>
                      </c:pt>
                      <c:pt idx="9678">
                        <c:v>-8.9511136161007407E-2</c:v>
                      </c:pt>
                      <c:pt idx="9679">
                        <c:v>0.56619486641575001</c:v>
                      </c:pt>
                      <c:pt idx="9680">
                        <c:v>1.0345840541345599</c:v>
                      </c:pt>
                      <c:pt idx="9681">
                        <c:v>1.1606971082845501</c:v>
                      </c:pt>
                      <c:pt idx="9682">
                        <c:v>0.90281147534816897</c:v>
                      </c:pt>
                      <c:pt idx="9683">
                        <c:v>0.34624462855799198</c:v>
                      </c:pt>
                      <c:pt idx="9684">
                        <c:v>-0.32487189861715499</c:v>
                      </c:pt>
                      <c:pt idx="9685">
                        <c:v>-0.88850958256108603</c:v>
                      </c:pt>
                      <c:pt idx="9686">
                        <c:v>-1.1581976126876099</c:v>
                      </c:pt>
                      <c:pt idx="9687">
                        <c:v>-1.04471387518915</c:v>
                      </c:pt>
                      <c:pt idx="9688">
                        <c:v>-0.58560270949242998</c:v>
                      </c:pt>
                      <c:pt idx="9689">
                        <c:v>6.7246055784987602E-2</c:v>
                      </c:pt>
                      <c:pt idx="9690">
                        <c:v>0.69784750352463998</c:v>
                      </c:pt>
                      <c:pt idx="9691">
                        <c:v>1.09757689754133</c:v>
                      </c:pt>
                      <c:pt idx="9692">
                        <c:v>1.13418994998713</c:v>
                      </c:pt>
                      <c:pt idx="9693">
                        <c:v>0.79557379871303202</c:v>
                      </c:pt>
                      <c:pt idx="9694">
                        <c:v>0.193754360374982</c:v>
                      </c:pt>
                      <c:pt idx="9695">
                        <c:v>-0.47216571151355002</c:v>
                      </c:pt>
                      <c:pt idx="9696">
                        <c:v>-0.98187706020092702</c:v>
                      </c:pt>
                      <c:pt idx="9697">
                        <c:v>-1.1667495691029499</c:v>
                      </c:pt>
                      <c:pt idx="9698">
                        <c:v>-0.96562102786340298</c:v>
                      </c:pt>
                      <c:pt idx="9699">
                        <c:v>-0.44503170372370299</c:v>
                      </c:pt>
                      <c:pt idx="9700">
                        <c:v>0.222789476790894</c:v>
                      </c:pt>
                      <c:pt idx="9701">
                        <c:v>0.81690420454211599</c:v>
                      </c:pt>
                      <c:pt idx="9702">
                        <c:v>1.1407588103541</c:v>
                      </c:pt>
                      <c:pt idx="9703">
                        <c:v>1.0872110065869101</c:v>
                      </c:pt>
                      <c:pt idx="9704">
                        <c:v>0.67397625595358202</c:v>
                      </c:pt>
                      <c:pt idx="9705">
                        <c:v>3.7766884666588597E-2</c:v>
                      </c:pt>
                      <c:pt idx="9706">
                        <c:v>-0.61093707631465</c:v>
                      </c:pt>
                      <c:pt idx="9707">
                        <c:v>-1.05752195427006</c:v>
                      </c:pt>
                      <c:pt idx="9708">
                        <c:v>-1.1542420491513701</c:v>
                      </c:pt>
                      <c:pt idx="9709">
                        <c:v>-0.86909901342742801</c:v>
                      </c:pt>
                      <c:pt idx="9710">
                        <c:v>-0.29642801048263101</c:v>
                      </c:pt>
                      <c:pt idx="9711">
                        <c:v>0.37431161521352802</c:v>
                      </c:pt>
                      <c:pt idx="9712">
                        <c:v>0.92121603207074598</c:v>
                      </c:pt>
                      <c:pt idx="9713">
                        <c:v>1.16335037212395</c:v>
                      </c:pt>
                      <c:pt idx="9714">
                        <c:v>1.0206082337845599</c:v>
                      </c:pt>
                      <c:pt idx="9715">
                        <c:v>0.54021364589093201</c:v>
                      </c:pt>
                      <c:pt idx="9716">
                        <c:v>-0.118902271872164</c:v>
                      </c:pt>
                      <c:pt idx="9717">
                        <c:v>-0.73868121191251002</c:v>
                      </c:pt>
                      <c:pt idx="9718">
                        <c:v>-1.1140788973396101</c:v>
                      </c:pt>
                      <c:pt idx="9719">
                        <c:v>-1.1209008097803299</c:v>
                      </c:pt>
                      <c:pt idx="9720">
                        <c:v>-0.75689002501046998</c:v>
                      </c:pt>
                      <c:pt idx="9721">
                        <c:v>-0.14247388142796599</c:v>
                      </c:pt>
                      <c:pt idx="9722">
                        <c:v>0.51907754234257497</c:v>
                      </c:pt>
                      <c:pt idx="9723">
                        <c:v>1.00890018921441</c:v>
                      </c:pt>
                      <c:pt idx="9724">
                        <c:v>1.16494381200296</c:v>
                      </c:pt>
                      <c:pt idx="9725">
                        <c:v>0.93558379145887305</c:v>
                      </c:pt>
                      <c:pt idx="9726">
                        <c:v>0.39670034312709801</c:v>
                      </c:pt>
                      <c:pt idx="9727">
                        <c:v>-0.27342527841268399</c:v>
                      </c:pt>
                      <c:pt idx="9728">
                        <c:v>-0.85309237534920401</c:v>
                      </c:pt>
                      <c:pt idx="9729">
                        <c:v>-1.15052705371648</c:v>
                      </c:pt>
                      <c:pt idx="9730">
                        <c:v>-1.0673276502625</c:v>
                      </c:pt>
                      <c:pt idx="9731">
                        <c:v>-0.63101940086893704</c:v>
                      </c:pt>
                      <c:pt idx="9732">
                        <c:v>1.40518580386392E-2</c:v>
                      </c:pt>
                      <c:pt idx="9733">
                        <c:v>0.65447427703832906</c:v>
                      </c:pt>
                      <c:pt idx="9734">
                        <c:v>1.0783740034934099</c:v>
                      </c:pt>
                      <c:pt idx="9735">
                        <c:v>1.1455103688839099</c:v>
                      </c:pt>
                      <c:pt idx="9736">
                        <c:v>0.833672345042623</c:v>
                      </c:pt>
                      <c:pt idx="9737">
                        <c:v>0.24602671931137601</c:v>
                      </c:pt>
                      <c:pt idx="9738">
                        <c:v>-0.42301304148699598</c:v>
                      </c:pt>
                      <c:pt idx="9739">
                        <c:v>-0.95210547977373605</c:v>
                      </c:pt>
                      <c:pt idx="9740">
                        <c:v>-1.16620854521609</c:v>
                      </c:pt>
                      <c:pt idx="9741">
                        <c:v>-0.99448954990243998</c:v>
                      </c:pt>
                      <c:pt idx="9742">
                        <c:v>-0.49375906764880301</c:v>
                      </c:pt>
                      <c:pt idx="9743">
                        <c:v>0.17032396572331601</c:v>
                      </c:pt>
                      <c:pt idx="9744">
                        <c:v>0.77805794924404004</c:v>
                      </c:pt>
                      <c:pt idx="9745">
                        <c:v>1.1283834935998001</c:v>
                      </c:pt>
                      <c:pt idx="9746">
                        <c:v>1.1054008105294999</c:v>
                      </c:pt>
                      <c:pt idx="9747">
                        <c:v>0.71671336527980101</c:v>
                      </c:pt>
                      <c:pt idx="9748">
                        <c:v>9.0912387722389798E-2</c:v>
                      </c:pt>
                      <c:pt idx="9749">
                        <c:v>-0.56496554727388204</c:v>
                      </c:pt>
                      <c:pt idx="9750">
                        <c:v>-1.03393336863781</c:v>
                      </c:pt>
                      <c:pt idx="9751">
                        <c:v>-1.1608403256662001</c:v>
                      </c:pt>
                      <c:pt idx="9752">
                        <c:v>-0.90370121435297801</c:v>
                      </c:pt>
                      <c:pt idx="9753">
                        <c:v>-0.34758653279579299</c:v>
                      </c:pt>
                      <c:pt idx="9754">
                        <c:v>0.32352177740905202</c:v>
                      </c:pt>
                      <c:pt idx="9755">
                        <c:v>0.88759791110358299</c:v>
                      </c:pt>
                      <c:pt idx="9756">
                        <c:v>1.15802600338263</c:v>
                      </c:pt>
                      <c:pt idx="9757">
                        <c:v>1.04533910232116</c:v>
                      </c:pt>
                      <c:pt idx="9758">
                        <c:v>0.58681792633448404</c:v>
                      </c:pt>
                      <c:pt idx="9759">
                        <c:v>-6.5842884930697398E-2</c:v>
                      </c:pt>
                      <c:pt idx="9760">
                        <c:v>-0.69672059603400005</c:v>
                      </c:pt>
                      <c:pt idx="9761">
                        <c:v>-1.09709907332901</c:v>
                      </c:pt>
                      <c:pt idx="9762">
                        <c:v>-1.1345192898038201</c:v>
                      </c:pt>
                      <c:pt idx="9763">
                        <c:v>-0.79660134557389595</c:v>
                      </c:pt>
                      <c:pt idx="9764">
                        <c:v>-0.19514016629301301</c:v>
                      </c:pt>
                      <c:pt idx="9765">
                        <c:v>0.47088011899364002</c:v>
                      </c:pt>
                      <c:pt idx="9766">
                        <c:v>0.98111699948154496</c:v>
                      </c:pt>
                      <c:pt idx="9767">
                        <c:v>1.1667664945181</c:v>
                      </c:pt>
                      <c:pt idx="9768">
                        <c:v>0.96640933990125499</c:v>
                      </c:pt>
                      <c:pt idx="9769">
                        <c:v>0.44633060153845999</c:v>
                      </c:pt>
                      <c:pt idx="9770">
                        <c:v>-0.22140971345266</c:v>
                      </c:pt>
                      <c:pt idx="9771">
                        <c:v>-0.81590004904161995</c:v>
                      </c:pt>
                      <c:pt idx="9772">
                        <c:v>-1.1404624720085501</c:v>
                      </c:pt>
                      <c:pt idx="9773">
                        <c:v>-1.0877205243547901</c:v>
                      </c:pt>
                      <c:pt idx="9774">
                        <c:v>-0.67512306376153197</c:v>
                      </c:pt>
                      <c:pt idx="9775">
                        <c:v>-3.9171578887726897E-2</c:v>
                      </c:pt>
                      <c:pt idx="9776">
                        <c:v>0.60973921703857004</c:v>
                      </c:pt>
                      <c:pt idx="9777">
                        <c:v>1.0569272231545901</c:v>
                      </c:pt>
                      <c:pt idx="9778">
                        <c:v>1.15444720378804</c:v>
                      </c:pt>
                      <c:pt idx="9779">
                        <c:v>0.870036181577582</c:v>
                      </c:pt>
                      <c:pt idx="9780">
                        <c:v>0.297787144557912</c:v>
                      </c:pt>
                      <c:pt idx="9781">
                        <c:v>-0.37298016370173598</c:v>
                      </c:pt>
                      <c:pt idx="9782">
                        <c:v>-0.92035275326306598</c:v>
                      </c:pt>
                      <c:pt idx="9783">
                        <c:v>-1.1632408684625499</c:v>
                      </c:pt>
                      <c:pt idx="9784">
                        <c:v>-1.02128873286224</c:v>
                      </c:pt>
                      <c:pt idx="9785">
                        <c:v>-0.54145901511329098</c:v>
                      </c:pt>
                      <c:pt idx="9786">
                        <c:v>0.117504043652136</c:v>
                      </c:pt>
                      <c:pt idx="9787">
                        <c:v>0.73759270687741596</c:v>
                      </c:pt>
                      <c:pt idx="9788">
                        <c:v>1.11366023054458</c:v>
                      </c:pt>
                      <c:pt idx="9789">
                        <c:v>1.1212904906594601</c:v>
                      </c:pt>
                      <c:pt idx="9790">
                        <c:v>0.75795913367164003</c:v>
                      </c:pt>
                      <c:pt idx="9791">
                        <c:v>0.143868719805332</c:v>
                      </c:pt>
                      <c:pt idx="9792">
                        <c:v>-0.517818434953777</c:v>
                      </c:pt>
                      <c:pt idx="9793">
                        <c:v>-1.00819336902058</c:v>
                      </c:pt>
                      <c:pt idx="9794">
                        <c:v>-1.16502311953363</c:v>
                      </c:pt>
                      <c:pt idx="9795">
                        <c:v>-0.93642298904408305</c:v>
                      </c:pt>
                      <c:pt idx="9796">
                        <c:v>-0.39802179522470399</c:v>
                      </c:pt>
                      <c:pt idx="9797">
                        <c:v>0.27205875379177102</c:v>
                      </c:pt>
                      <c:pt idx="9798">
                        <c:v>0.85213287174132102</c:v>
                      </c:pt>
                      <c:pt idx="9799">
                        <c:v>1.15029200805073</c:v>
                      </c:pt>
                      <c:pt idx="9800">
                        <c:v>1.0678948237622199</c:v>
                      </c:pt>
                      <c:pt idx="9801">
                        <c:v>0.63220115295357504</c:v>
                      </c:pt>
                      <c:pt idx="9802">
                        <c:v>-1.26464917694667E-2</c:v>
                      </c:pt>
                      <c:pt idx="9803">
                        <c:v>-0.65331024027956697</c:v>
                      </c:pt>
                      <c:pt idx="9804">
                        <c:v>-1.07783639980385</c:v>
                      </c:pt>
                      <c:pt idx="9805">
                        <c:v>-1.14577705612974</c:v>
                      </c:pt>
                      <c:pt idx="9806">
                        <c:v>-0.83465509387310999</c:v>
                      </c:pt>
                      <c:pt idx="9807">
                        <c:v>-0.24740040247501499</c:v>
                      </c:pt>
                      <c:pt idx="9808">
                        <c:v>0.42170288581969001</c:v>
                      </c:pt>
                      <c:pt idx="9809">
                        <c:v>0.95129229634259704</c:v>
                      </c:pt>
                      <c:pt idx="9810">
                        <c:v>1.1661613631827199</c:v>
                      </c:pt>
                      <c:pt idx="9811">
                        <c:v>0.99522397871286905</c:v>
                      </c:pt>
                      <c:pt idx="9812">
                        <c:v>0.49503213288968101</c:v>
                      </c:pt>
                      <c:pt idx="9813">
                        <c:v>-0.168933437997874</c:v>
                      </c:pt>
                      <c:pt idx="9814">
                        <c:v>-0.77700999362627698</c:v>
                      </c:pt>
                      <c:pt idx="9815">
                        <c:v>-1.1280248099982999</c:v>
                      </c:pt>
                      <c:pt idx="9816">
                        <c:v>-1.1058500638664801</c:v>
                      </c:pt>
                      <c:pt idx="9817">
                        <c:v>-0.71782192703680403</c:v>
                      </c:pt>
                      <c:pt idx="9818">
                        <c:v>-9.2313507386985003E-2</c:v>
                      </c:pt>
                      <c:pt idx="9819">
                        <c:v>0.56373540847319403</c:v>
                      </c:pt>
                      <c:pt idx="9820">
                        <c:v>1.0332811830975801</c:v>
                      </c:pt>
                      <c:pt idx="9821">
                        <c:v>1.1609818588866101</c:v>
                      </c:pt>
                      <c:pt idx="9822">
                        <c:v>0.90458964225650695</c:v>
                      </c:pt>
                      <c:pt idx="9823">
                        <c:v>0.34892793275086498</c:v>
                      </c:pt>
                      <c:pt idx="9824">
                        <c:v>-0.32217118683165602</c:v>
                      </c:pt>
                      <c:pt idx="9825">
                        <c:v>-0.88668495190833796</c:v>
                      </c:pt>
                      <c:pt idx="9826">
                        <c:v>-1.15785271399958</c:v>
                      </c:pt>
                      <c:pt idx="9827">
                        <c:v>-1.0459628128626</c:v>
                      </c:pt>
                      <c:pt idx="9828">
                        <c:v>-0.58803229181402294</c:v>
                      </c:pt>
                      <c:pt idx="9829">
                        <c:v>6.4439618550756694E-2</c:v>
                      </c:pt>
                      <c:pt idx="9830">
                        <c:v>0.69559267773272604</c:v>
                      </c:pt>
                      <c:pt idx="9831">
                        <c:v>1.0966196574321501</c:v>
                      </c:pt>
                      <c:pt idx="9832">
                        <c:v>1.13484698364625</c:v>
                      </c:pt>
                      <c:pt idx="9833">
                        <c:v>0.79762773671593301</c:v>
                      </c:pt>
                      <c:pt idx="9834">
                        <c:v>0.19652568909934001</c:v>
                      </c:pt>
                      <c:pt idx="9835">
                        <c:v>-0.469593843315181</c:v>
                      </c:pt>
                      <c:pt idx="9836">
                        <c:v>-0.98035551534580101</c:v>
                      </c:pt>
                      <c:pt idx="9837">
                        <c:v>-1.1667817271743699</c:v>
                      </c:pt>
                      <c:pt idx="9838">
                        <c:v>-0.967196249860794</c:v>
                      </c:pt>
                      <c:pt idx="9839">
                        <c:v>-0.44762885181140499</c:v>
                      </c:pt>
                      <c:pt idx="9840">
                        <c:v>0.220029628890546</c:v>
                      </c:pt>
                      <c:pt idx="9841">
                        <c:v>0.81489470982350498</c:v>
                      </c:pt>
                      <c:pt idx="9842">
                        <c:v>1.1401644790662999</c:v>
                      </c:pt>
                      <c:pt idx="9843">
                        <c:v>1.08822846404463</c:v>
                      </c:pt>
                      <c:pt idx="9844">
                        <c:v>0.67626889209280905</c:v>
                      </c:pt>
                      <c:pt idx="9845">
                        <c:v>4.0576216278266602E-2</c:v>
                      </c:pt>
                      <c:pt idx="9846">
                        <c:v>-0.60854047314548898</c:v>
                      </c:pt>
                      <c:pt idx="9847">
                        <c:v>-1.05633095863638</c:v>
                      </c:pt>
                      <c:pt idx="9848">
                        <c:v>-1.15465068353879</c:v>
                      </c:pt>
                      <c:pt idx="9849">
                        <c:v>-0.87097208746876298</c:v>
                      </c:pt>
                      <c:pt idx="9850">
                        <c:v>-0.29914584660001697</c:v>
                      </c:pt>
                      <c:pt idx="9851">
                        <c:v>0.37164817106582998</c:v>
                      </c:pt>
                      <c:pt idx="9852">
                        <c:v>0.91948813919652395</c:v>
                      </c:pt>
                      <c:pt idx="9853">
                        <c:v>1.1631296771572801</c:v>
                      </c:pt>
                      <c:pt idx="9854">
                        <c:v>1.02196775024243</c:v>
                      </c:pt>
                      <c:pt idx="9855">
                        <c:v>0.54270359877944696</c:v>
                      </c:pt>
                      <c:pt idx="9856">
                        <c:v>-0.116105644956882</c:v>
                      </c:pt>
                      <c:pt idx="9857">
                        <c:v>-0.736503131733937</c:v>
                      </c:pt>
                      <c:pt idx="9858">
                        <c:v>-1.1132399480378701</c:v>
                      </c:pt>
                      <c:pt idx="9859">
                        <c:v>-1.12167854475683</c:v>
                      </c:pt>
                      <c:pt idx="9860">
                        <c:v>-0.75902714267656901</c:v>
                      </c:pt>
                      <c:pt idx="9861">
                        <c:v>-0.14526334945622599</c:v>
                      </c:pt>
                      <c:pt idx="9862">
                        <c:v>0.51655857630775703</c:v>
                      </c:pt>
                      <c:pt idx="9863">
                        <c:v>1.0074850861276601</c:v>
                      </c:pt>
                      <c:pt idx="9864">
                        <c:v>1.1651007368347199</c:v>
                      </c:pt>
                      <c:pt idx="9865">
                        <c:v>0.93726082805554101</c:v>
                      </c:pt>
                      <c:pt idx="9866">
                        <c:v>0.399342669867494</c:v>
                      </c:pt>
                      <c:pt idx="9867">
                        <c:v>-0.27069183446474099</c:v>
                      </c:pt>
                      <c:pt idx="9868">
                        <c:v>-0.85117213184880303</c:v>
                      </c:pt>
                      <c:pt idx="9869">
                        <c:v>-1.1500552935274899</c:v>
                      </c:pt>
                      <c:pt idx="9870">
                        <c:v>-1.0684604479472699</c:v>
                      </c:pt>
                      <c:pt idx="9871">
                        <c:v>-0.63338198783316502</c:v>
                      </c:pt>
                      <c:pt idx="9872">
                        <c:v>1.12411071526117E-2</c:v>
                      </c:pt>
                      <c:pt idx="9873">
                        <c:v>0.65214525569043902</c:v>
                      </c:pt>
                      <c:pt idx="9874">
                        <c:v>1.07729723237627</c:v>
                      </c:pt>
                      <c:pt idx="9875">
                        <c:v>1.14604208106842</c:v>
                      </c:pt>
                      <c:pt idx="9876">
                        <c:v>0.83563663177593295</c:v>
                      </c:pt>
                      <c:pt idx="9877">
                        <c:v>0.24877372670716999</c:v>
                      </c:pt>
                      <c:pt idx="9878">
                        <c:v>-0.42039211834075901</c:v>
                      </c:pt>
                      <c:pt idx="9879">
                        <c:v>-0.95047773276513403</c:v>
                      </c:pt>
                      <c:pt idx="9880">
                        <c:v>-1.1661124892684001</c:v>
                      </c:pt>
                      <c:pt idx="9881">
                        <c:v>-0.99595696364036201</c:v>
                      </c:pt>
                      <c:pt idx="9882">
                        <c:v>-0.49630447993197702</c:v>
                      </c:pt>
                      <c:pt idx="9883">
                        <c:v>0.167542665181765</c:v>
                      </c:pt>
                      <c:pt idx="9884">
                        <c:v>0.77596091071305395</c:v>
                      </c:pt>
                      <c:pt idx="9885">
                        <c:v>1.12766448984483</c:v>
                      </c:pt>
                      <c:pt idx="9886">
                        <c:v>1.1062977128228699</c:v>
                      </c:pt>
                      <c:pt idx="9887">
                        <c:v>0.71892944736910902</c:v>
                      </c:pt>
                      <c:pt idx="9888">
                        <c:v>9.3714493123089507E-2</c:v>
                      </c:pt>
                      <c:pt idx="9889">
                        <c:v>-0.56250445179745401</c:v>
                      </c:pt>
                      <c:pt idx="9890">
                        <c:v>-1.03262749846105</c:v>
                      </c:pt>
                      <c:pt idx="9891">
                        <c:v>-1.16112170774056</c:v>
                      </c:pt>
                      <c:pt idx="9892">
                        <c:v>-0.90547675777048697</c:v>
                      </c:pt>
                      <c:pt idx="9893">
                        <c:v>-0.35026882647708901</c:v>
                      </c:pt>
                      <c:pt idx="9894">
                        <c:v>0.32082012884442301</c:v>
                      </c:pt>
                      <c:pt idx="9895">
                        <c:v>0.88577070629988497</c:v>
                      </c:pt>
                      <c:pt idx="9896">
                        <c:v>1.1576777447898601</c:v>
                      </c:pt>
                      <c:pt idx="9897">
                        <c:v>1.0465850059085999</c:v>
                      </c:pt>
                      <c:pt idx="9898">
                        <c:v>0.589245804169229</c:v>
                      </c:pt>
                      <c:pt idx="9899">
                        <c:v>-6.3036258681040999E-2</c:v>
                      </c:pt>
                      <c:pt idx="9900">
                        <c:v>-0.69446375025721596</c:v>
                      </c:pt>
                      <c:pt idx="9901">
                        <c:v>-1.09613865054627</c:v>
                      </c:pt>
                      <c:pt idx="9902">
                        <c:v>-1.13517303103901</c:v>
                      </c:pt>
                      <c:pt idx="9903">
                        <c:v>-0.79865297065004104</c:v>
                      </c:pt>
                      <c:pt idx="9904">
                        <c:v>-0.19791092678382999</c:v>
                      </c:pt>
                      <c:pt idx="9905">
                        <c:v>0.468306886344318</c:v>
                      </c:pt>
                      <c:pt idx="9906">
                        <c:v>0.979592608898466</c:v>
                      </c:pt>
                      <c:pt idx="9907">
                        <c:v>1.16679526704965</c:v>
                      </c:pt>
                      <c:pt idx="9908">
                        <c:v>0.96798175660036401</c:v>
                      </c:pt>
                      <c:pt idx="9909">
                        <c:v>0.44892645265901898</c:v>
                      </c:pt>
                      <c:pt idx="9910">
                        <c:v>-0.21864922510679499</c:v>
                      </c:pt>
                      <c:pt idx="9911">
                        <c:v>-0.81388818834632803</c:v>
                      </c:pt>
                      <c:pt idx="9912">
                        <c:v>-1.13986483195969</c:v>
                      </c:pt>
                      <c:pt idx="9913">
                        <c:v>-1.0887348249195099</c:v>
                      </c:pt>
                      <c:pt idx="9914">
                        <c:v>-0.67741373928503101</c:v>
                      </c:pt>
                      <c:pt idx="9915">
                        <c:v>-4.1980794800343002E-2</c:v>
                      </c:pt>
                      <c:pt idx="9916">
                        <c:v>0.60734084637455998</c:v>
                      </c:pt>
                      <c:pt idx="9917">
                        <c:v>1.0557331615804899</c:v>
                      </c:pt>
                      <c:pt idx="9918">
                        <c:v>1.1548524881084301</c:v>
                      </c:pt>
                      <c:pt idx="9919">
                        <c:v>0.87190672974314798</c:v>
                      </c:pt>
                      <c:pt idx="9920">
                        <c:v>0.30050411463772397</c:v>
                      </c:pt>
                      <c:pt idx="9921">
                        <c:v>-0.37031563923827998</c:v>
                      </c:pt>
                      <c:pt idx="9922">
                        <c:v>-0.91862219112485999</c:v>
                      </c:pt>
                      <c:pt idx="9923">
                        <c:v>-1.16301679836938</c:v>
                      </c:pt>
                      <c:pt idx="9924">
                        <c:v>-1.02264528493899</c:v>
                      </c:pt>
                      <c:pt idx="9925">
                        <c:v>-0.54394739508468504</c:v>
                      </c:pt>
                      <c:pt idx="9926">
                        <c:v>0.11470707781415999</c:v>
                      </c:pt>
                      <c:pt idx="9927">
                        <c:v>0.73541248806284398</c:v>
                      </c:pt>
                      <c:pt idx="9928">
                        <c:v>1.11281805042924</c:v>
                      </c:pt>
                      <c:pt idx="9929">
                        <c:v>1.1220649715094499</c:v>
                      </c:pt>
                      <c:pt idx="9930">
                        <c:v>0.76009405047577605</c:v>
                      </c:pt>
                      <c:pt idx="9931">
                        <c:v>0.14665776835730299</c:v>
                      </c:pt>
                      <c:pt idx="9932">
                        <c:v>-0.51529796823233098</c:v>
                      </c:pt>
                      <c:pt idx="9933">
                        <c:v>-1.0067753415632399</c:v>
                      </c:pt>
                      <c:pt idx="9934">
                        <c:v>-1.1651766637936301</c:v>
                      </c:pt>
                      <c:pt idx="9935">
                        <c:v>-0.93809730727769902</c:v>
                      </c:pt>
                      <c:pt idx="9936">
                        <c:v>-0.40066296513912902</c:v>
                      </c:pt>
                      <c:pt idx="9937">
                        <c:v>0.26932452241473598</c:v>
                      </c:pt>
                      <c:pt idx="9938">
                        <c:v>0.85021015706550296</c:v>
                      </c:pt>
                      <c:pt idx="9939">
                        <c:v>1.1498169104901701</c:v>
                      </c:pt>
                      <c:pt idx="9940">
                        <c:v>1.06902452199704</c:v>
                      </c:pt>
                      <c:pt idx="9941">
                        <c:v>0.63456190379453803</c:v>
                      </c:pt>
                      <c:pt idx="9942">
                        <c:v>-9.8357062270230302E-3</c:v>
                      </c:pt>
                      <c:pt idx="9943">
                        <c:v>-0.65097932496111799</c:v>
                      </c:pt>
                      <c:pt idx="9944">
                        <c:v>-1.07675650199288</c:v>
                      </c:pt>
                      <c:pt idx="9945">
                        <c:v>-1.14630544331544</c:v>
                      </c:pt>
                      <c:pt idx="9946">
                        <c:v>-0.83661695732706398</c:v>
                      </c:pt>
                      <c:pt idx="9947">
                        <c:v>-0.25014669001540601</c:v>
                      </c:pt>
                      <c:pt idx="9948">
                        <c:v>0.41908074095187697</c:v>
                      </c:pt>
                      <c:pt idx="9949">
                        <c:v>0.94966179022312802</c:v>
                      </c:pt>
                      <c:pt idx="9950">
                        <c:v>1.1660619235440299</c:v>
                      </c:pt>
                      <c:pt idx="9951">
                        <c:v>0.99668850362149397</c:v>
                      </c:pt>
                      <c:pt idx="9952">
                        <c:v>0.49757610692975501</c:v>
                      </c:pt>
                      <c:pt idx="9953">
                        <c:v>-0.16615164929274001</c:v>
                      </c:pt>
                      <c:pt idx="9954">
                        <c:v>-0.774910702026395</c:v>
                      </c:pt>
                      <c:pt idx="9955">
                        <c:v>-1.1273025336621301</c:v>
                      </c:pt>
                      <c:pt idx="9956">
                        <c:v>-1.1067437567492</c:v>
                      </c:pt>
                      <c:pt idx="9957">
                        <c:v>-0.72003592467074695</c:v>
                      </c:pt>
                      <c:pt idx="9958">
                        <c:v>-9.5115342896020597E-2</c:v>
                      </c:pt>
                      <c:pt idx="9959">
                        <c:v>0.56127267903440803</c:v>
                      </c:pt>
                      <c:pt idx="9960">
                        <c:v>1.03197231567611</c:v>
                      </c:pt>
                      <c:pt idx="9961">
                        <c:v>1.1612598720251499</c:v>
                      </c:pt>
                      <c:pt idx="9962">
                        <c:v>0.90636255960787904</c:v>
                      </c:pt>
                      <c:pt idx="9963">
                        <c:v>0.35160921202908002</c:v>
                      </c:pt>
                      <c:pt idx="9964">
                        <c:v>-0.31946860540748101</c:v>
                      </c:pt>
                      <c:pt idx="9965">
                        <c:v>-0.88485517560462101</c:v>
                      </c:pt>
                      <c:pt idx="9966">
                        <c:v>-1.15750109600732</c:v>
                      </c:pt>
                      <c:pt idx="9967">
                        <c:v>-1.04720568055647</c:v>
                      </c:pt>
                      <c:pt idx="9968">
                        <c:v>-0.59045846163952398</c:v>
                      </c:pt>
                      <c:pt idx="9969">
                        <c:v>6.1632807357561999E-2</c:v>
                      </c:pt>
                      <c:pt idx="9970">
                        <c:v>0.693333815245331</c:v>
                      </c:pt>
                      <c:pt idx="9971">
                        <c:v>1.0956560533692401</c:v>
                      </c:pt>
                      <c:pt idx="9972">
                        <c:v>1.13549743150907</c:v>
                      </c:pt>
                      <c:pt idx="9973">
                        <c:v>0.79967704588879795</c:v>
                      </c:pt>
                      <c:pt idx="9974">
                        <c:v>0.19929587733676299</c:v>
                      </c:pt>
                      <c:pt idx="9975">
                        <c:v>-0.467019249948182</c:v>
                      </c:pt>
                      <c:pt idx="9976">
                        <c:v>-0.978828281246374</c:v>
                      </c:pt>
                      <c:pt idx="9977">
                        <c:v>-1.1668071141243099</c:v>
                      </c:pt>
                      <c:pt idx="9978">
                        <c:v>-0.96876585898034095</c:v>
                      </c:pt>
                      <c:pt idx="9979">
                        <c:v>-0.45022340219872797</c:v>
                      </c:pt>
                      <c:pt idx="9980">
                        <c:v>0.217268504104115</c:v>
                      </c:pt>
                      <c:pt idx="9981">
                        <c:v>0.81288048607036401</c:v>
                      </c:pt>
                      <c:pt idx="9982">
                        <c:v>1.13956353112345</c:v>
                      </c:pt>
                      <c:pt idx="9983">
                        <c:v>1.08923960624479</c:v>
                      </c:pt>
                      <c:pt idx="9984">
                        <c:v>0.67855760367724005</c:v>
                      </c:pt>
                      <c:pt idx="9985">
                        <c:v>4.3385312416176602E-2</c:v>
                      </c:pt>
                      <c:pt idx="9986">
                        <c:v>-0.60614033846621396</c:v>
                      </c:pt>
                      <c:pt idx="9987">
                        <c:v>-1.0551338328542099</c:v>
                      </c:pt>
                      <c:pt idx="9988">
                        <c:v>-1.15505261720417</c:v>
                      </c:pt>
                      <c:pt idx="9989">
                        <c:v>-0.87284010704474602</c:v>
                      </c:pt>
                      <c:pt idx="9990">
                        <c:v>-0.30186194670044197</c:v>
                      </c:pt>
                      <c:pt idx="9991">
                        <c:v>0.36898257015133401</c:v>
                      </c:pt>
                      <c:pt idx="9992">
                        <c:v>0.91775491030570799</c:v>
                      </c:pt>
                      <c:pt idx="9993">
                        <c:v>1.16290223226278</c:v>
                      </c:pt>
                      <c:pt idx="9994">
                        <c:v>1.02332133596945</c:v>
                      </c:pt>
                      <c:pt idx="9995">
                        <c:v>0.54519040222449</c:v>
                      </c:pt>
                      <c:pt idx="9996">
                        <c:v>-0.11330834425302699</c:v>
                      </c:pt>
                      <c:pt idx="9997">
                        <c:v>-0.73432077744645396</c:v>
                      </c:pt>
                      <c:pt idx="9998">
                        <c:v>-1.1123945383307701</c:v>
                      </c:pt>
                      <c:pt idx="9999">
                        <c:v>-1.1224497703567</c:v>
                      </c:pt>
                      <c:pt idx="10000">
                        <c:v>-0.76115985552137899</c:v>
                      </c:pt>
                      <c:pt idx="10001">
                        <c:v>-0.14805197448552301</c:v>
                      </c:pt>
                      <c:pt idx="10002">
                        <c:v>0.51403661255640598</c:v>
                      </c:pt>
                      <c:pt idx="10003">
                        <c:v>1.00606413635703</c:v>
                      </c:pt>
                      <c:pt idx="10004">
                        <c:v>1.1652509003002001</c:v>
                      </c:pt>
                      <c:pt idx="10005">
                        <c:v>0.93893242549698297</c:v>
                      </c:pt>
                      <c:pt idx="10006">
                        <c:v>0.40198267912410701</c:v>
                      </c:pt>
                      <c:pt idx="10007">
                        <c:v>-0.26795681962546902</c:v>
                      </c:pt>
                      <c:pt idx="10008">
                        <c:v>-0.84924694878706597</c:v>
                      </c:pt>
                      <c:pt idx="10009">
                        <c:v>-1.14957685928463</c:v>
                      </c:pt>
                      <c:pt idx="10010">
                        <c:v>-1.06958704509314</c:v>
                      </c:pt>
                      <c:pt idx="10011">
                        <c:v>-0.63574089912585596</c:v>
                      </c:pt>
                      <c:pt idx="10012">
                        <c:v>8.4302910316732607E-3</c:v>
                      </c:pt>
                      <c:pt idx="10013">
                        <c:v>0.649812449783151</c:v>
                      </c:pt>
                      <c:pt idx="10014">
                        <c:v>1.0762142094381799</c:v>
                      </c:pt>
                      <c:pt idx="10015">
                        <c:v>1.14656714248872</c:v>
                      </c:pt>
                      <c:pt idx="10016">
                        <c:v>0.83759606910423501</c:v>
                      </c:pt>
                      <c:pt idx="10017">
                        <c:v>0.25151929040781001</c:v>
                      </c:pt>
                      <c:pt idx="10018">
                        <c:v>-0.41776875555560899</c:v>
                      </c:pt>
                      <c:pt idx="10019">
                        <c:v>-0.94884446990035598</c:v>
                      </c:pt>
                      <c:pt idx="10020">
                        <c:v>-1.16600966608297</c:v>
                      </c:pt>
                      <c:pt idx="10021">
                        <c:v>-0.997418597594939</c:v>
                      </c:pt>
                      <c:pt idx="10022">
                        <c:v>-0.49884701203812298</c:v>
                      </c:pt>
                      <c:pt idx="10023">
                        <c:v>0.1647603923489</c:v>
                      </c:pt>
                      <c:pt idx="10024">
                        <c:v>0.77385936908995501</c:v>
                      </c:pt>
                      <c:pt idx="10025">
                        <c:v>1.12693894197505</c:v>
                      </c:pt>
                      <c:pt idx="10026">
                        <c:v>1.1071881949986999</c:v>
                      </c:pt>
                      <c:pt idx="10027">
                        <c:v>0.72114135733475504</c:v>
                      </c:pt>
                      <c:pt idx="10028">
                        <c:v>9.6516054674466403E-2</c:v>
                      </c:pt>
                      <c:pt idx="10029">
                        <c:v>-0.56004009197019899</c:v>
                      </c:pt>
                      <c:pt idx="10030">
                        <c:v>-1.0313156356933</c:v>
                      </c:pt>
                      <c:pt idx="10031">
                        <c:v>-1.1613963515399199</c:v>
                      </c:pt>
                      <c:pt idx="10032">
                        <c:v>-0.90724704648355203</c:v>
                      </c:pt>
                      <c:pt idx="10033">
                        <c:v>-0.352949087462191</c:v>
                      </c:pt>
                      <c:pt idx="10034">
                        <c:v>0.31811661848163802</c:v>
                      </c:pt>
                      <c:pt idx="10035">
                        <c:v>0.88393836115080804</c:v>
                      </c:pt>
                      <c:pt idx="10036">
                        <c:v>1.1573227679082501</c:v>
                      </c:pt>
                      <c:pt idx="10037">
                        <c:v>1.0478248359057201</c:v>
                      </c:pt>
                      <c:pt idx="10038">
                        <c:v>0.59167026246556997</c:v>
                      </c:pt>
                      <c:pt idx="10039">
                        <c:v>-6.0229266616463599E-2</c:v>
                      </c:pt>
                      <c:pt idx="10040">
                        <c:v>-0.69220287433639605</c:v>
                      </c:pt>
                      <c:pt idx="10041">
                        <c:v>-1.0951718666012</c:v>
                      </c:pt>
                      <c:pt idx="10042">
                        <c:v>-1.1358201845857701</c:v>
                      </c:pt>
                      <c:pt idx="10043">
                        <c:v>-0.80069996094646401</c:v>
                      </c:pt>
                      <c:pt idx="10044">
                        <c:v>-0.20068053874883701</c:v>
                      </c:pt>
                      <c:pt idx="10045">
                        <c:v>0.46573093599489301</c:v>
                      </c:pt>
                      <c:pt idx="10046">
                        <c:v>0.97806253349841998</c:v>
                      </c:pt>
                      <c:pt idx="10047">
                        <c:v>1.16681726838114</c:v>
                      </c:pt>
                      <c:pt idx="10048">
                        <c:v>0.96954855586314004</c:v>
                      </c:pt>
                      <c:pt idx="10049">
                        <c:v>0.45151969854890101</c:v>
                      </c:pt>
                      <c:pt idx="10050">
                        <c:v>-0.21588746788567301</c:v>
                      </c:pt>
                      <c:pt idx="10051">
                        <c:v>-0.81187160445759798</c:v>
                      </c:pt>
                      <c:pt idx="10052">
                        <c:v>-1.13926057699471</c:v>
                      </c:pt>
                      <c:pt idx="10053">
                        <c:v>-1.0897428072881199</c:v>
                      </c:pt>
                      <c:pt idx="10054">
                        <c:v>-0.67970048360990298</c:v>
                      </c:pt>
                      <c:pt idx="10055">
                        <c:v>-4.4789767088076402E-2</c:v>
                      </c:pt>
                      <c:pt idx="10056">
                        <c:v>0.60493895116216401</c:v>
                      </c:pt>
                      <c:pt idx="10057">
                        <c:v>1.0545329733270601</c:v>
                      </c:pt>
                      <c:pt idx="10058">
                        <c:v>1.15525107053565</c:v>
                      </c:pt>
                      <c:pt idx="10059">
                        <c:v>0.87377221801940297</c:v>
                      </c:pt>
                      <c:pt idx="10060">
                        <c:v>0.30321934081923502</c:v>
                      </c:pt>
                      <c:pt idx="10061">
                        <c:v>-0.367648965741036</c:v>
                      </c:pt>
                      <c:pt idx="10062">
                        <c:v>-0.91688629799667698</c:v>
                      </c:pt>
                      <c:pt idx="10063">
                        <c:v>-1.1627859790036099</c:v>
                      </c:pt>
                      <c:pt idx="10064">
                        <c:v>-1.0239959023529801</c:v>
                      </c:pt>
                      <c:pt idx="10065">
                        <c:v>-0.54643261839549195</c:v>
                      </c:pt>
                      <c:pt idx="10066">
                        <c:v>0.111909446302784</c:v>
                      </c:pt>
                      <c:pt idx="10067">
                        <c:v>0.73322800146863398</c:v>
                      </c:pt>
                      <c:pt idx="10068">
                        <c:v>1.1119694123568999</c:v>
                      </c:pt>
                      <c:pt idx="10069">
                        <c:v>1.1228329407402999</c:v>
                      </c:pt>
                      <c:pt idx="10070">
                        <c:v>0.76222455626709396</c:v>
                      </c:pt>
                      <c:pt idx="10071">
                        <c:v>0.149445965818155</c:v>
                      </c:pt>
                      <c:pt idx="10072">
                        <c:v>-0.51277451110997097</c:v>
                      </c:pt>
                      <c:pt idx="10073">
                        <c:v>-1.00535147154085</c:v>
                      </c:pt>
                      <c:pt idx="10074">
                        <c:v>-1.1653234462467299</c:v>
                      </c:pt>
                      <c:pt idx="10075">
                        <c:v>-0.93976618150179403</c:v>
                      </c:pt>
                      <c:pt idx="10076">
                        <c:v>-0.40330180990777298</c:v>
                      </c:pt>
                      <c:pt idx="10077">
                        <c:v>0.26658872808122203</c:v>
                      </c:pt>
                      <c:pt idx="10078">
                        <c:v>0.84828250841092501</c:v>
                      </c:pt>
                      <c:pt idx="10079">
                        <c:v>1.1493351402591401</c:v>
                      </c:pt>
                      <c:pt idx="10080">
                        <c:v>1.0701480164194801</c:v>
                      </c:pt>
                      <c:pt idx="10081">
                        <c:v>0.63691897211661996</c:v>
                      </c:pt>
                      <c:pt idx="10082">
                        <c:v>-7.0248636055557099E-3</c:v>
                      </c:pt>
                      <c:pt idx="10083">
                        <c:v>-0.64864463184945498</c:v>
                      </c:pt>
                      <c:pt idx="10084">
                        <c:v>-1.07567035549895</c:v>
                      </c:pt>
                      <c:pt idx="10085">
                        <c:v>-1.1468271782085699</c:v>
                      </c:pt>
                      <c:pt idx="10086">
                        <c:v>-0.83857396568693998</c:v>
                      </c:pt>
                      <c:pt idx="10087">
                        <c:v>-0.25289152589299801</c:v>
                      </c:pt>
                      <c:pt idx="10088">
                        <c:v>0.41645616405539698</c:v>
                      </c:pt>
                      <c:pt idx="10089">
                        <c:v>0.94802577298259805</c:v>
                      </c:pt>
                      <c:pt idx="10090">
                        <c:v>1.1659557169610499</c:v>
                      </c:pt>
                      <c:pt idx="10091">
                        <c:v>0.99814724450146697</c:v>
                      </c:pt>
                      <c:pt idx="10092">
                        <c:v>0.50011719341323702</c:v>
                      </c:pt>
                      <c:pt idx="10093">
                        <c:v>-0.163368896368698</c:v>
                      </c:pt>
                      <c:pt idx="10094">
                        <c:v>-0.77280691342822605</c:v>
                      </c:pt>
                      <c:pt idx="10095">
                        <c:v>-1.12657371531166</c:v>
                      </c:pt>
                      <c:pt idx="10096">
                        <c:v>-1.10763102692589</c:v>
                      </c:pt>
                      <c:pt idx="10097">
                        <c:v>-0.72224574375819495</c:v>
                      </c:pt>
                      <c:pt idx="10098">
                        <c:v>-9.7916626426257397E-2</c:v>
                      </c:pt>
                      <c:pt idx="10099">
                        <c:v>0.55880669239307801</c:v>
                      </c:pt>
                      <c:pt idx="10100">
                        <c:v>1.0306574594653399</c:v>
                      </c:pt>
                      <c:pt idx="10101">
                        <c:v>1.16153114608688</c:v>
                      </c:pt>
                      <c:pt idx="10102">
                        <c:v>0.90813021711428099</c:v>
                      </c:pt>
                      <c:pt idx="10103">
                        <c:v>0.35428845083251398</c:v>
                      </c:pt>
                      <c:pt idx="10104">
                        <c:v>-0.31676417002837398</c:v>
                      </c:pt>
                      <c:pt idx="10105">
                        <c:v>-0.88302026426857405</c:v>
                      </c:pt>
                      <c:pt idx="10106">
                        <c:v>-1.15714276075137</c:v>
                      </c:pt>
                      <c:pt idx="10107">
                        <c:v>-1.04844247105808</c:v>
                      </c:pt>
                      <c:pt idx="10108">
                        <c:v>-0.59288120488927198</c:v>
                      </c:pt>
                      <c:pt idx="10109">
                        <c:v>5.88256384940197E-2</c:v>
                      </c:pt>
                      <c:pt idx="10110">
                        <c:v>0.69107092917119195</c:v>
                      </c:pt>
                      <c:pt idx="10111">
                        <c:v>1.0946860909446301</c:v>
                      </c:pt>
                      <c:pt idx="10112">
                        <c:v>1.13614128980086</c:v>
                      </c:pt>
                      <c:pt idx="10113">
                        <c:v>0.80172171433898198</c:v>
                      </c:pt>
                      <c:pt idx="10114">
                        <c:v>0.202064909011167</c:v>
                      </c:pt>
                      <c:pt idx="10115">
                        <c:v>-0.46444194635355202</c:v>
                      </c:pt>
                      <c:pt idx="10116">
                        <c:v>-0.97729536676556195</c:v>
                      </c:pt>
                      <c:pt idx="10117">
                        <c:v>-1.1668257298054301</c:v>
                      </c:pt>
                      <c:pt idx="10118">
                        <c:v>-0.97032984611321504</c:v>
                      </c:pt>
                      <c:pt idx="10119">
                        <c:v>-0.45281533982885702</c:v>
                      </c:pt>
                      <c:pt idx="10120">
                        <c:v>0.21450611845509099</c:v>
                      </c:pt>
                      <c:pt idx="10121">
                        <c:v>0.81086154497172802</c:v>
                      </c:pt>
                      <c:pt idx="10122">
                        <c:v>1.1389559700130101</c:v>
                      </c:pt>
                      <c:pt idx="10123">
                        <c:v>1.09024442731947</c:v>
                      </c:pt>
                      <c:pt idx="10124">
                        <c:v>0.68084237742491704</c:v>
                      </c:pt>
                      <c:pt idx="10125">
                        <c:v>4.6194156778442401E-2</c:v>
                      </c:pt>
                      <c:pt idx="10126">
                        <c:v>-0.603736686205396</c:v>
                      </c:pt>
                      <c:pt idx="10127">
                        <c:v>-1.05393058387076</c:v>
                      </c:pt>
                      <c:pt idx="10128">
                        <c:v>-1.15544784781512</c:v>
                      </c:pt>
                      <c:pt idx="10129">
                        <c:v>-0.87470306131550302</c:v>
                      </c:pt>
                      <c:pt idx="10130">
                        <c:v>-0.30457629502273198</c:v>
                      </c:pt>
                      <c:pt idx="10131">
                        <c:v>0.36631482794119002</c:v>
                      </c:pt>
                      <c:pt idx="10132">
                        <c:v>0.91601635545796001</c:v>
                      </c:pt>
                      <c:pt idx="10133">
                        <c:v>1.1626680387605399</c:v>
                      </c:pt>
                      <c:pt idx="10134">
                        <c:v>1.0246689831109299</c:v>
                      </c:pt>
                      <c:pt idx="10135">
                        <c:v>0.54767404179546797</c:v>
                      </c:pt>
                      <c:pt idx="10136">
                        <c:v>-0.110510385992967</c:v>
                      </c:pt>
                      <c:pt idx="10137">
                        <c:v>-0.73213416171479695</c:v>
                      </c:pt>
                      <c:pt idx="10138">
                        <c:v>-1.11154267312442</c:v>
                      </c:pt>
                      <c:pt idx="10139">
                        <c:v>-1.1232144821043499</c:v>
                      </c:pt>
                      <c:pt idx="10140">
                        <c:v>-0.763288151168241</c:v>
                      </c:pt>
                      <c:pt idx="10141">
                        <c:v>-0.150839740332779</c:v>
                      </c:pt>
                      <c:pt idx="10142">
                        <c:v>0.51151166572409801</c:v>
                      </c:pt>
                      <c:pt idx="10143">
                        <c:v>1.0046373481486399</c:v>
                      </c:pt>
                      <c:pt idx="10144">
                        <c:v>1.16539430152796</c:v>
                      </c:pt>
                      <c:pt idx="10145">
                        <c:v>0.94059857408250802</c:v>
                      </c:pt>
                      <c:pt idx="10146">
                        <c:v>0.40462035557631398</c:v>
                      </c:pt>
                      <c:pt idx="10147">
                        <c:v>-0.265220249766836</c:v>
                      </c:pt>
                      <c:pt idx="10148">
                        <c:v>-0.84731683733630203</c:v>
                      </c:pt>
                      <c:pt idx="10149">
                        <c:v>-1.1490917537643699</c:v>
                      </c:pt>
                      <c:pt idx="10150">
                        <c:v>-1.0707074351621899</c:v>
                      </c:pt>
                      <c:pt idx="10151">
                        <c:v>-0.638096121057667</c:v>
                      </c:pt>
                      <c:pt idx="10152">
                        <c:v>5.6194259876814201E-3</c:v>
                      </c:pt>
                      <c:pt idx="10153">
                        <c:v>0.64747587285431196</c:v>
                      </c:pt>
                      <c:pt idx="10154">
                        <c:v>1.0751249409642101</c:v>
                      </c:pt>
                      <c:pt idx="10155">
                        <c:v>1.1470855500977399</c:v>
                      </c:pt>
                      <c:pt idx="10156">
                        <c:v>0.839550645656434</c:v>
                      </c:pt>
                      <c:pt idx="10157">
                        <c:v>0.25426339448011398</c:v>
                      </c:pt>
                      <c:pt idx="10158">
                        <c:v>-0.41514296835556602</c:v>
                      </c:pt>
                      <c:pt idx="10159">
                        <c:v>-0.94720570065762799</c:v>
                      </c:pt>
                      <c:pt idx="10160">
                        <c:v>-1.1659000762565199</c:v>
                      </c:pt>
                      <c:pt idx="10161">
                        <c:v>-0.99887444328395003</c:v>
                      </c:pt>
                      <c:pt idx="10162">
                        <c:v>-0.50138664921326104</c:v>
                      </c:pt>
                      <c:pt idx="10163">
                        <c:v>0.16197716336988199</c:v>
                      </c:pt>
                      <c:pt idx="10164">
                        <c:v>0.77175333656971101</c:v>
                      </c:pt>
                      <c:pt idx="10165">
                        <c:v>1.12620685420156</c:v>
                      </c:pt>
                      <c:pt idx="10166">
                        <c:v>1.1080722518886399</c:v>
                      </c:pt>
                      <c:pt idx="10167">
                        <c:v>0.72334908233881101</c:v>
                      </c:pt>
                      <c:pt idx="10168">
                        <c:v>9.9317056119427302E-2</c:v>
                      </c:pt>
                      <c:pt idx="10169">
                        <c:v>-0.55757248209247601</c:v>
                      </c:pt>
                      <c:pt idx="10170">
                        <c:v>-1.02999778794712</c:v>
                      </c:pt>
                      <c:pt idx="10171">
                        <c:v>-1.1616642554704599</c:v>
                      </c:pt>
                      <c:pt idx="10172">
                        <c:v>-0.90901207021875097</c:v>
                      </c:pt>
                      <c:pt idx="10173">
                        <c:v>-0.35562730019688499</c:v>
                      </c:pt>
                      <c:pt idx="10174">
                        <c:v>0.31541126200983499</c:v>
                      </c:pt>
                      <c:pt idx="10175">
                        <c:v>0.88210088628990302</c:v>
                      </c:pt>
                      <c:pt idx="10176">
                        <c:v>1.1569610747978301</c:v>
                      </c:pt>
                      <c:pt idx="10177">
                        <c:v>1.0490585851174601</c:v>
                      </c:pt>
                      <c:pt idx="10178">
                        <c:v>0.59409128715378101</c:v>
                      </c:pt>
                      <c:pt idx="10179">
                        <c:v>-5.74219250266308E-2</c:v>
                      </c:pt>
                      <c:pt idx="10180">
                        <c:v>-0.68993798139196005</c:v>
                      </c:pt>
                      <c:pt idx="10181">
                        <c:v>-1.0941987271042899</c:v>
                      </c:pt>
                      <c:pt idx="10182">
                        <c:v>-1.13646074668848</c:v>
                      </c:pt>
                      <c:pt idx="10183">
                        <c:v>-0.80274230458397899</c:v>
                      </c:pt>
                      <c:pt idx="10184">
                        <c:v>-0.20344898611529399</c:v>
                      </c:pt>
                      <c:pt idx="10185">
                        <c:v>0.46315228289424099</c:v>
                      </c:pt>
                      <c:pt idx="10186">
                        <c:v>0.97652678216081201</c:v>
                      </c:pt>
                      <c:pt idx="10187">
                        <c:v>1.1668324983849001</c:v>
                      </c:pt>
                      <c:pt idx="10188">
                        <c:v>0.97110972859706102</c:v>
                      </c:pt>
                      <c:pt idx="10189">
                        <c:v>0.45411032415886299</c:v>
                      </c:pt>
                      <c:pt idx="10190">
                        <c:v>-0.21312445781644801</c:v>
                      </c:pt>
                      <c:pt idx="10191">
                        <c:v>-0.80985030907816202</c:v>
                      </c:pt>
                      <c:pt idx="10192">
                        <c:v>-1.13864971062026</c:v>
                      </c:pt>
                      <c:pt idx="10193">
                        <c:v>-1.0907444656110601</c:v>
                      </c:pt>
                      <c:pt idx="10194">
                        <c:v>-0.68198328346560899</c:v>
                      </c:pt>
                      <c:pt idx="10195">
                        <c:v>-4.7598479449769401E-2</c:v>
                      </c:pt>
                      <c:pt idx="10196">
                        <c:v>0.60253354534017201</c:v>
                      </c:pt>
                      <c:pt idx="10197">
                        <c:v>1.05332666535882</c:v>
                      </c:pt>
                      <c:pt idx="10198">
                        <c:v>1.1556429487567801</c:v>
                      </c:pt>
                      <c:pt idx="10199">
                        <c:v>0.875632635581161</c:v>
                      </c:pt>
                      <c:pt idx="10200">
                        <c:v>0.305932807343271</c:v>
                      </c:pt>
                      <c:pt idx="10201">
                        <c:v>-0.36498015868737899</c:v>
                      </c:pt>
                      <c:pt idx="10202">
                        <c:v>-0.91514508395168004</c:v>
                      </c:pt>
                      <c:pt idx="10203">
                        <c:v>-1.16254841170467</c:v>
                      </c:pt>
                      <c:pt idx="10204">
                        <c:v>-1.0253405772667701</c:v>
                      </c:pt>
                      <c:pt idx="10205">
                        <c:v>-0.54891467062334798</c:v>
                      </c:pt>
                      <c:pt idx="10206">
                        <c:v>0.109111165353352</c:v>
                      </c:pt>
                      <c:pt idx="10207">
                        <c:v>0.73103925977189899</c:v>
                      </c:pt>
                      <c:pt idx="10208">
                        <c:v>1.1111143212524399</c:v>
                      </c:pt>
                      <c:pt idx="10209">
                        <c:v>1.1235943938952899</c:v>
                      </c:pt>
                      <c:pt idx="10210">
                        <c:v>0.76435063868174402</c:v>
                      </c:pt>
                      <c:pt idx="10211">
                        <c:v>0.15223329600729099</c:v>
                      </c:pt>
                      <c:pt idx="10212">
                        <c:v>-0.51024807823093898</c:v>
                      </c:pt>
                      <c:pt idx="10213">
                        <c:v>-1.00392176721647</c:v>
                      </c:pt>
                      <c:pt idx="10214">
                        <c:v>-1.1654634660411001</c:v>
                      </c:pt>
                      <c:pt idx="10215">
                        <c:v>-0.94142960203147996</c:v>
                      </c:pt>
                      <c:pt idx="10216">
                        <c:v>-0.40593831421676901</c:v>
                      </c:pt>
                      <c:pt idx="10217">
                        <c:v>0.26385138666771601</c:v>
                      </c:pt>
                      <c:pt idx="10218">
                        <c:v>0.84634993696420502</c:v>
                      </c:pt>
                      <c:pt idx="10219">
                        <c:v>1.1488467001534499</c:v>
                      </c:pt>
                      <c:pt idx="10220">
                        <c:v>1.07126530050965</c:v>
                      </c:pt>
                      <c:pt idx="10221">
                        <c:v>0.63927234424117496</c:v>
                      </c:pt>
                      <c:pt idx="10222">
                        <c:v>-4.2139802170762198E-3</c:v>
                      </c:pt>
                      <c:pt idx="10223">
                        <c:v>-0.64630617449337402</c:v>
                      </c:pt>
                      <c:pt idx="10224">
                        <c:v>-1.07457796662525</c:v>
                      </c:pt>
                      <c:pt idx="10225">
                        <c:v>-1.1473422577813699</c:v>
                      </c:pt>
                      <c:pt idx="10226">
                        <c:v>-0.84052610759573798</c:v>
                      </c:pt>
                      <c:pt idx="10227">
                        <c:v>-0.255634894178835</c:v>
                      </c:pt>
                      <c:pt idx="10228">
                        <c:v>0.413829170361316</c:v>
                      </c:pt>
                      <c:pt idx="10229">
                        <c:v>0.94638425411521798</c:v>
                      </c:pt>
                      <c:pt idx="10230">
                        <c:v>1.16584274405012</c:v>
                      </c:pt>
                      <c:pt idx="10231">
                        <c:v>0.99960019288790503</c:v>
                      </c:pt>
                      <c:pt idx="10232">
                        <c:v>0.50265537759453505</c:v>
                      </c:pt>
                      <c:pt idx="10233">
                        <c:v>-0.160585195373697</c:v>
                      </c:pt>
                      <c:pt idx="10234">
                        <c:v>-0.77069864004215904</c:v>
                      </c:pt>
                      <c:pt idx="10235">
                        <c:v>-1.1258383591769801</c:v>
                      </c:pt>
                      <c:pt idx="10236">
                        <c:v>-1.1085118692468301</c:v>
                      </c:pt>
                      <c:pt idx="10237">
                        <c:v>-0.72445137147586303</c:v>
                      </c:pt>
                      <c:pt idx="10238">
                        <c:v>-0.100717341722216</c:v>
                      </c:pt>
                      <c:pt idx="10239">
                        <c:v>0.55633746285899999</c:v>
                      </c:pt>
                      <c:pt idx="10240">
                        <c:v>1.0293366220957101</c:v>
                      </c:pt>
                      <c:pt idx="10241">
                        <c:v>1.1617956794975499</c:v>
                      </c:pt>
                      <c:pt idx="10242">
                        <c:v>0.90989260451756004</c:v>
                      </c:pt>
                      <c:pt idx="10243">
                        <c:v>0.35696563361288502</c:v>
                      </c:pt>
                      <c:pt idx="10244">
                        <c:v>-0.31405789638883902</c:v>
                      </c:pt>
                      <c:pt idx="10245">
                        <c:v>-0.88118022854864098</c:v>
                      </c:pt>
                      <c:pt idx="10246">
                        <c:v>-1.15677771031122</c:v>
                      </c:pt>
                      <c:pt idx="10247">
                        <c:v>-1.0496731771900201</c:v>
                      </c:pt>
                      <c:pt idx="10248">
                        <c:v>-0.59530050750349295</c:v>
                      </c:pt>
                      <c:pt idx="10249">
                        <c:v>5.6018128250821399E-2</c:v>
                      </c:pt>
                      <c:pt idx="10250">
                        <c:v>0.68880403264239298</c:v>
                      </c:pt>
                      <c:pt idx="10251">
                        <c:v>1.09370977578726</c:v>
                      </c:pt>
                      <c:pt idx="10252">
                        <c:v>1.1367785547851701</c:v>
                      </c:pt>
                      <c:pt idx="10253">
                        <c:v>0.80376173020077002</c:v>
                      </c:pt>
                      <c:pt idx="10254">
                        <c:v>0.20483276805318101</c:v>
                      </c:pt>
                      <c:pt idx="10255">
                        <c:v>-0.46186194748801801</c:v>
                      </c:pt>
                      <c:pt idx="10256">
                        <c:v>-0.97575678079924399</c:v>
                      </c:pt>
                      <c:pt idx="10257">
                        <c:v>-1.1668375741097201</c:v>
                      </c:pt>
                      <c:pt idx="10258">
                        <c:v>-0.97188820218321403</c:v>
                      </c:pt>
                      <c:pt idx="10259">
                        <c:v>-0.45540464966014099</c:v>
                      </c:pt>
                      <c:pt idx="10260">
                        <c:v>0.211742487974275</c:v>
                      </c:pt>
                      <c:pt idx="10261">
                        <c:v>0.80883789824401098</c:v>
                      </c:pt>
                      <c:pt idx="10262">
                        <c:v>1.1383417992608</c:v>
                      </c:pt>
                      <c:pt idx="10263">
                        <c:v>1.0912429214374499</c:v>
                      </c:pt>
                      <c:pt idx="10264">
                        <c:v>0.68312320007673699</c:v>
                      </c:pt>
                      <c:pt idx="10265">
                        <c:v>4.9002733065709403E-2</c:v>
                      </c:pt>
                      <c:pt idx="10266">
                        <c:v>-0.60132953031111203</c:v>
                      </c:pt>
                      <c:pt idx="10267">
                        <c:v>-1.0527212186683199</c:v>
                      </c:pt>
                      <c:pt idx="10268">
                        <c:v>-1.1558363730777199</c:v>
                      </c:pt>
                      <c:pt idx="10269">
                        <c:v>-0.87656093946844404</c:v>
                      </c:pt>
                      <c:pt idx="10270">
                        <c:v>-0.30728887581280701</c:v>
                      </c:pt>
                      <c:pt idx="10271">
                        <c:v>0.36364495991595702</c:v>
                      </c:pt>
                      <c:pt idx="10272">
                        <c:v>0.91427248474188805</c:v>
                      </c:pt>
                      <c:pt idx="10273">
                        <c:v>1.1624270980095699</c:v>
                      </c:pt>
                      <c:pt idx="10274">
                        <c:v>1.02601068384616</c:v>
                      </c:pt>
                      <c:pt idx="10275">
                        <c:v>0.55015450307921099</c:v>
                      </c:pt>
                      <c:pt idx="10276">
                        <c:v>-0.10771178641394299</c:v>
                      </c:pt>
                      <c:pt idx="10277">
                        <c:v>-0.72994329722843698</c:v>
                      </c:pt>
                      <c:pt idx="10278">
                        <c:v>-1.1106843573624099</c:v>
                      </c:pt>
                      <c:pt idx="10279">
                        <c:v>-1.1239726755619499</c:v>
                      </c:pt>
                      <c:pt idx="10280">
                        <c:v>-0.76541201726613295</c:v>
                      </c:pt>
                      <c:pt idx="10281">
                        <c:v>-0.15362663081990399</c:v>
                      </c:pt>
                      <c:pt idx="10282">
                        <c:v>0.50898375046372202</c:v>
                      </c:pt>
                      <c:pt idx="10283">
                        <c:v>1.0032047297825</c:v>
                      </c:pt>
                      <c:pt idx="10284">
                        <c:v>1.16553093968581</c:v>
                      </c:pt>
                      <c:pt idx="10285">
                        <c:v>0.94225926414304595</c:v>
                      </c:pt>
                      <c:pt idx="10286">
                        <c:v>0.40725568391702799</c:v>
                      </c:pt>
                      <c:pt idx="10287">
                        <c:v>-0.26248214076982701</c:v>
                      </c:pt>
                      <c:pt idx="10288">
                        <c:v>-0.84538180869742396</c:v>
                      </c:pt>
                      <c:pt idx="10289">
                        <c:v>-1.1485999797819</c:v>
                      </c:pt>
                      <c:pt idx="10290">
                        <c:v>-1.0718216116525101</c:v>
                      </c:pt>
                      <c:pt idx="10291">
                        <c:v>-0.640447639960665</c:v>
                      </c:pt>
                      <c:pt idx="10292">
                        <c:v>2.80852833277775E-3</c:v>
                      </c:pt>
                      <c:pt idx="10293">
                        <c:v>0.64513553846365201</c:v>
                      </c:pt>
                      <c:pt idx="10294">
                        <c:v>1.0740294332756399</c:v>
                      </c:pt>
                      <c:pt idx="10295">
                        <c:v>1.1475973008870399</c:v>
                      </c:pt>
                      <c:pt idx="10296">
                        <c:v>0.84150035008963997</c:v>
                      </c:pt>
                      <c:pt idx="10297">
                        <c:v>0.25700602299937098</c:v>
                      </c:pt>
                      <c:pt idx="10298">
                        <c:v>-0.412514771978721</c:v>
                      </c:pt>
                      <c:pt idx="10299">
                        <c:v>-0.94556143454650998</c:v>
                      </c:pt>
                      <c:pt idx="10300">
                        <c:v>-1.1657837204249799</c:v>
                      </c:pt>
                      <c:pt idx="10301">
                        <c:v>-1.00032449225931</c:v>
                      </c:pt>
                      <c:pt idx="10302">
                        <c:v>-0.503923376717333</c:v>
                      </c:pt>
                      <c:pt idx="10303">
                        <c:v>0.15919299439857701</c:v>
                      </c:pt>
                      <c:pt idx="10304">
                        <c:v>0.76964282537573603</c:v>
                      </c:pt>
                      <c:pt idx="10305">
                        <c:v>1.1254682307725501</c:v>
                      </c:pt>
                      <c:pt idx="10306">
                        <c:v>1.1089498783626399</c:v>
                      </c:pt>
                      <c:pt idx="10307">
                        <c:v>0.72555260957014001</c:v>
                      </c:pt>
                      <c:pt idx="10308">
                        <c:v>0.102117481203072</c:v>
                      </c:pt>
                      <c:pt idx="10309">
                        <c:v>-0.555101636484432</c:v>
                      </c:pt>
                      <c:pt idx="10310">
                        <c:v>-1.0286739628703301</c:v>
                      </c:pt>
                      <c:pt idx="10311">
                        <c:v>-1.1619254179774701</c:v>
                      </c:pt>
                      <c:pt idx="10312">
                        <c:v>-0.910771818733218</c:v>
                      </c:pt>
                      <c:pt idx="10313">
                        <c:v>-0.35830344913884299</c:v>
                      </c:pt>
                      <c:pt idx="10314">
                        <c:v>0.312704075128863</c:v>
                      </c:pt>
                      <c:pt idx="10315">
                        <c:v>0.88025829238048803</c:v>
                      </c:pt>
                      <c:pt idx="10316">
                        <c:v>1.1565926675575799</c:v>
                      </c:pt>
                      <c:pt idx="10317">
                        <c:v>1.0502862463840901</c:v>
                      </c:pt>
                      <c:pt idx="10318">
                        <c:v>0.59650886418405902</c:v>
                      </c:pt>
                      <c:pt idx="10319">
                        <c:v>-5.4614250203236799E-2</c:v>
                      </c:pt>
                      <c:pt idx="10320">
                        <c:v>-0.68766908456763798</c:v>
                      </c:pt>
                      <c:pt idx="10321">
                        <c:v>-1.0932192377029</c:v>
                      </c:pt>
                      <c:pt idx="10322">
                        <c:v>-1.1370947136298299</c:v>
                      </c:pt>
                      <c:pt idx="10323">
                        <c:v>-0.80477998971036102</c:v>
                      </c:pt>
                      <c:pt idx="10324">
                        <c:v>-0.206216252817221</c:v>
                      </c:pt>
                      <c:pt idx="10325">
                        <c:v>0.460570942006918</c:v>
                      </c:pt>
                      <c:pt idx="10326">
                        <c:v>0.97498536379798395</c:v>
                      </c:pt>
                      <c:pt idx="10327">
                        <c:v>1.16684095697253</c:v>
                      </c:pt>
                      <c:pt idx="10328">
                        <c:v>0.97266526574225598</c:v>
                      </c:pt>
                      <c:pt idx="10329">
                        <c:v>0.45669831445486703</c:v>
                      </c:pt>
                      <c:pt idx="10330">
                        <c:v>-0.21036021093355001</c:v>
                      </c:pt>
                      <c:pt idx="10331">
                        <c:v>-0.80782431393809495</c:v>
                      </c:pt>
                      <c:pt idx="10332">
                        <c:v>-1.13803223638134</c:v>
                      </c:pt>
                      <c:pt idx="10333">
                        <c:v>-1.0917397940754601</c:v>
                      </c:pt>
                      <c:pt idx="10334">
                        <c:v>-0.68426212560535804</c:v>
                      </c:pt>
                      <c:pt idx="10335">
                        <c:v>-5.0406915586833502E-2</c:v>
                      </c:pt>
                      <c:pt idx="10336">
                        <c:v>0.60012464286683498</c:v>
                      </c:pt>
                      <c:pt idx="10337">
                        <c:v>1.0521142446772001</c:v>
                      </c:pt>
                      <c:pt idx="10338">
                        <c:v>1.1560281204973399</c:v>
                      </c:pt>
                      <c:pt idx="10339">
                        <c:v>0.87748797163055603</c:v>
                      </c:pt>
                      <c:pt idx="10340">
                        <c:v>0.30864449846394099</c:v>
                      </c:pt>
                      <c:pt idx="10341">
                        <c:v>-0.36230923356404698</c:v>
                      </c:pt>
                      <c:pt idx="10342">
                        <c:v>-0.91339855909456202</c:v>
                      </c:pt>
                      <c:pt idx="10343">
                        <c:v>-1.16230409785122</c:v>
                      </c:pt>
                      <c:pt idx="10344">
                        <c:v>-1.0266793018768801</c:v>
                      </c:pt>
                      <c:pt idx="10345">
                        <c:v>-0.55139353736429397</c:v>
                      </c:pt>
                      <c:pt idx="10346">
                        <c:v>0.106312251204978</c:v>
                      </c:pt>
                      <c:pt idx="10347">
                        <c:v>0.72884627567444704</c:v>
                      </c:pt>
                      <c:pt idx="10348">
                        <c:v>1.11025278207814</c:v>
                      </c:pt>
                      <c:pt idx="10349">
                        <c:v>1.12434932655552</c:v>
                      </c:pt>
                      <c:pt idx="10350">
                        <c:v>0.76647228538154699</c:v>
                      </c:pt>
                      <c:pt idx="10351">
                        <c:v>0.15501974274915001</c:v>
                      </c:pt>
                      <c:pt idx="10352">
                        <c:v>-0.50771868425674904</c:v>
                      </c:pt>
                      <c:pt idx="10353">
                        <c:v>-1.00248623688703</c:v>
                      </c:pt>
                      <c:pt idx="10354">
                        <c:v>-1.1655967223641801</c:v>
                      </c:pt>
                      <c:pt idx="10355">
                        <c:v>-0.94308755921352005</c:v>
                      </c:pt>
                      <c:pt idx="10356">
                        <c:v>-0.40857246276583498</c:v>
                      </c:pt>
                      <c:pt idx="10357">
                        <c:v>0.261112514059686</c:v>
                      </c:pt>
                      <c:pt idx="10358">
                        <c:v>0.84441245394053099</c:v>
                      </c:pt>
                      <c:pt idx="10359">
                        <c:v>1.14835159300766</c:v>
                      </c:pt>
                      <c:pt idx="10360">
                        <c:v>1.07237636778366</c:v>
                      </c:pt>
                      <c:pt idx="10361">
                        <c:v>0.64162200651100398</c:v>
                      </c:pt>
                      <c:pt idx="10362">
                        <c:v>-1.40307237383255E-3</c:v>
                      </c:pt>
                      <c:pt idx="10363">
                        <c:v>-0.64396396646352005</c:v>
                      </c:pt>
                      <c:pt idx="10364">
                        <c:v>-1.0734793417111801</c:v>
                      </c:pt>
                      <c:pt idx="10365">
                        <c:v>-1.14785067904472</c:v>
                      </c:pt>
                      <c:pt idx="10366">
                        <c:v>-0.84247337172469705</c:v>
                      </c:pt>
                      <c:pt idx="10367">
                        <c:v>-0.25837677895247402</c:v>
                      </c:pt>
                      <c:pt idx="10368">
                        <c:v>0.41119977511373101</c:v>
                      </c:pt>
                      <c:pt idx="10369">
                        <c:v>0.94473724314650298</c:v>
                      </c:pt>
                      <c:pt idx="10370">
                        <c:v>1.16572300546682</c:v>
                      </c:pt>
                      <c:pt idx="10371">
                        <c:v>1.0010473403478899</c:v>
                      </c:pt>
                      <c:pt idx="10372">
                        <c:v>0.50519064474202502</c:v>
                      </c:pt>
                      <c:pt idx="10373">
                        <c:v>-0.15780056246434301</c:v>
                      </c:pt>
                      <c:pt idx="10374">
                        <c:v>-0.76858589410223099</c:v>
                      </c:pt>
                      <c:pt idx="10375">
                        <c:v>-1.1250964695252501</c:v>
                      </c:pt>
                      <c:pt idx="10376">
                        <c:v>-1.1093862786005999</c:v>
                      </c:pt>
                      <c:pt idx="10377">
                        <c:v>-0.72665279502394997</c:v>
                      </c:pt>
                      <c:pt idx="10378">
                        <c:v>-0.103517472530656</c:v>
                      </c:pt>
                      <c:pt idx="10379">
                        <c:v>0.55386500476172296</c:v>
                      </c:pt>
                      <c:pt idx="10380">
                        <c:v>1.0280098112323699</c:v>
                      </c:pt>
                      <c:pt idx="10381">
                        <c:v>1.1620534707219901</c:v>
                      </c:pt>
                      <c:pt idx="10382">
                        <c:v>0.91164971159014896</c:v>
                      </c:pt>
                      <c:pt idx="10383">
                        <c:v>0.35964074483384201</c:v>
                      </c:pt>
                      <c:pt idx="10384">
                        <c:v>-0.31134980019404801</c:v>
                      </c:pt>
                      <c:pt idx="10385">
                        <c:v>-0.87933507912300102</c:v>
                      </c:pt>
                      <c:pt idx="10386">
                        <c:v>-1.15640594680537</c:v>
                      </c:pt>
                      <c:pt idx="10387">
                        <c:v>-1.05089779181022</c:v>
                      </c:pt>
                      <c:pt idx="10388">
                        <c:v>-0.597716355442378</c:v>
                      </c:pt>
                      <c:pt idx="10389">
                        <c:v>5.3210292920640001E-2</c:v>
                      </c:pt>
                      <c:pt idx="10390">
                        <c:v>0.68653313881429101</c:v>
                      </c:pt>
                      <c:pt idx="10391">
                        <c:v>1.09272711356291</c:v>
                      </c:pt>
                      <c:pt idx="10392">
                        <c:v>1.13740922276379</c:v>
                      </c:pt>
                      <c:pt idx="10393">
                        <c:v>0.80579708163544905</c:v>
                      </c:pt>
                      <c:pt idx="10394">
                        <c:v>0.20759943840023601</c:v>
                      </c:pt>
                      <c:pt idx="10395">
                        <c:v>-0.459279268323947</c:v>
                      </c:pt>
                      <c:pt idx="10396">
                        <c:v>-0.97421253227621296</c:v>
                      </c:pt>
                      <c:pt idx="10397">
                        <c:v>-1.1668426469684301</c:v>
                      </c:pt>
                      <c:pt idx="10398">
                        <c:v>-0.97344091814681299</c:v>
                      </c:pt>
                      <c:pt idx="10399">
                        <c:v>-0.45799131666617698</c:v>
                      </c:pt>
                      <c:pt idx="10400">
                        <c:v>0.20897762869969699</c:v>
                      </c:pt>
                      <c:pt idx="10401">
                        <c:v>0.80680955763093298</c:v>
                      </c:pt>
                      <c:pt idx="10402">
                        <c:v>1.1377210224307699</c:v>
                      </c:pt>
                      <c:pt idx="10403">
                        <c:v>1.0922350828045999</c:v>
                      </c:pt>
                      <c:pt idx="10404">
                        <c:v>0.68540005839738405</c:v>
                      </c:pt>
                      <c:pt idx="10405">
                        <c:v>5.18110249769973E-2</c:v>
                      </c:pt>
                      <c:pt idx="10406">
                        <c:v>-0.59891888475449595</c:v>
                      </c:pt>
                      <c:pt idx="10407">
                        <c:v>-1.05150574426606</c:v>
                      </c:pt>
                      <c:pt idx="10408">
                        <c:v>-1.15621819073743</c:v>
                      </c:pt>
                      <c:pt idx="10409">
                        <c:v>-0.87841373072255002</c:v>
                      </c:pt>
                      <c:pt idx="10410">
                        <c:v>-0.30999967332991901</c:v>
                      </c:pt>
                      <c:pt idx="10411">
                        <c:v>0.360972981569536</c:v>
                      </c:pt>
                      <c:pt idx="10412">
                        <c:v>0.91252330827760397</c:v>
                      </c:pt>
                      <c:pt idx="10413">
                        <c:v>1.1621794114080899</c:v>
                      </c:pt>
                      <c:pt idx="10414">
                        <c:v>1.0273464303888999</c:v>
                      </c:pt>
                      <c:pt idx="10415">
                        <c:v>0.55263177168099098</c:v>
                      </c:pt>
                      <c:pt idx="10416">
                        <c:v>-0.104912561756917</c:v>
                      </c:pt>
                      <c:pt idx="10417">
                        <c:v>-0.72774819670150004</c:v>
                      </c:pt>
                      <c:pt idx="10418">
                        <c:v>-1.10981959602576</c:v>
                      </c:pt>
                      <c:pt idx="10419">
                        <c:v>-1.12472434632954</c:v>
                      </c:pt>
                      <c:pt idx="10420">
                        <c:v>-0.76753144148973595</c:v>
                      </c:pt>
                      <c:pt idx="10421">
                        <c:v>-0.15641262977388601</c:v>
                      </c:pt>
                      <c:pt idx="10422">
                        <c:v>0.50645288144539202</c:v>
                      </c:pt>
                      <c:pt idx="10423">
                        <c:v>1.00176628957245</c:v>
                      </c:pt>
                      <c:pt idx="10424">
                        <c:v>1.1656608139808</c:v>
                      </c:pt>
                      <c:pt idx="10425">
                        <c:v>0.94391448604120298</c:v>
                      </c:pt>
                      <c:pt idx="10426">
                        <c:v>0.40988864885279103</c:v>
                      </c:pt>
                      <c:pt idx="10427">
                        <c:v>-0.25974250852436398</c:v>
                      </c:pt>
                      <c:pt idx="10428">
                        <c:v>-0.84344187409987903</c:v>
                      </c:pt>
                      <c:pt idx="10429">
                        <c:v>-1.1481015401910999</c:v>
                      </c:pt>
                      <c:pt idx="10430">
                        <c:v>-1.07292956809826</c:v>
                      </c:pt>
                      <c:pt idx="10431">
                        <c:v>-0.64279544218840701</c:v>
                      </c:pt>
                      <c:pt idx="10432" formatCode="0.00E+00">
                        <c:v>-2.38562070695866E-6</c:v>
                      </c:pt>
                      <c:pt idx="10433">
                        <c:v>0.64279146019270805</c:v>
                      </c:pt>
                      <c:pt idx="10434">
                        <c:v>1.07292769272997</c:v>
                      </c:pt>
                      <c:pt idx="10435">
                        <c:v>1.1481023918868101</c:v>
                      </c:pt>
                      <c:pt idx="10436">
                        <c:v>0.843445171089238</c:v>
                      </c:pt>
                      <c:pt idx="10437">
                        <c:v>0.259747160050468</c:v>
                      </c:pt>
                      <c:pt idx="10438">
                        <c:v>-0.40988418167614799</c:v>
                      </c:pt>
                      <c:pt idx="10439">
                        <c:v>-0.94391168111032397</c:v>
                      </c:pt>
                      <c:pt idx="10440">
                        <c:v>-1.1656605992636799</c:v>
                      </c:pt>
                      <c:pt idx="10441">
                        <c:v>-1.0017687361049401</c:v>
                      </c:pt>
                      <c:pt idx="10442">
                        <c:v>-0.50645717983004501</c:v>
                      </c:pt>
                      <c:pt idx="10443">
                        <c:v>0.15640790159115101</c:v>
                      </c:pt>
                      <c:pt idx="10444">
                        <c:v>0.76752784775505201</c:v>
                      </c:pt>
                      <c:pt idx="10445">
                        <c:v>1.12472307597444</c:v>
                      </c:pt>
                      <c:pt idx="10446">
                        <c:v>1.1098210693276001</c:v>
                      </c:pt>
                      <c:pt idx="10447">
                        <c:v>0.72775192624113205</c:v>
                      </c:pt>
                      <c:pt idx="10448">
                        <c:v>0.10491731367384401</c:v>
                      </c:pt>
                      <c:pt idx="10449">
                        <c:v>-0.55262756948499303</c:v>
                      </c:pt>
                      <c:pt idx="10450">
                        <c:v>-1.0273441681453901</c:v>
                      </c:pt>
                      <c:pt idx="10451">
                        <c:v>-1.16217983754534</c:v>
                      </c:pt>
                      <c:pt idx="10452">
                        <c:v>-0.91252628181469797</c:v>
                      </c:pt>
                      <c:pt idx="10453">
                        <c:v>-0.360977518757715</c:v>
                      </c:pt>
                      <c:pt idx="10454">
                        <c:v>0.30999507354919198</c:v>
                      </c:pt>
                      <c:pt idx="10455">
                        <c:v>0.87841059011558897</c:v>
                      </c:pt>
                      <c:pt idx="10456">
                        <c:v>1.15621754832548</c:v>
                      </c:pt>
                      <c:pt idx="10457">
                        <c:v>1.0515078125811701</c:v>
                      </c:pt>
                      <c:pt idx="10458">
                        <c:v>0.598922979526609</c:v>
                      </c:pt>
                      <c:pt idx="10459">
                        <c:v>-5.1806258439909297E-2</c:v>
                      </c:pt>
                      <c:pt idx="10460">
                        <c:v>-0.685396197030397</c:v>
                      </c:pt>
                      <c:pt idx="10461">
                        <c:v>-1.09223340408127</c:v>
                      </c:pt>
                      <c:pt idx="10462">
                        <c:v>-1.1377220817307401</c:v>
                      </c:pt>
                      <c:pt idx="10463">
                        <c:v>-0.80681300450042404</c:v>
                      </c:pt>
                      <c:pt idx="10464">
                        <c:v>-0.20898232279548601</c:v>
                      </c:pt>
                      <c:pt idx="10465">
                        <c:v>0.45798692831308202</c:v>
                      </c:pt>
                      <c:pt idx="10466">
                        <c:v>0.97343828735516502</c:v>
                      </c:pt>
                      <c:pt idx="10467">
                        <c:v>1.16684264409495</c:v>
                      </c:pt>
                      <c:pt idx="10468">
                        <c:v>0.97421515827156102</c:v>
                      </c:pt>
                      <c:pt idx="10469">
                        <c:v>0.45928365441816799</c:v>
                      </c:pt>
                      <c:pt idx="10470">
                        <c:v>-0.20759474327858199</c:v>
                      </c:pt>
                      <c:pt idx="10471">
                        <c:v>-0.80579363079397803</c:v>
                      </c:pt>
                      <c:pt idx="10472">
                        <c:v>-1.13740815786107</c:v>
                      </c:pt>
                      <c:pt idx="10473">
                        <c:v>-1.09272878690555</c:v>
                      </c:pt>
                      <c:pt idx="10474">
                        <c:v>-0.68653699680274805</c:v>
                      </c:pt>
                      <c:pt idx="10475">
                        <c:v>-5.3215059199102001E-2</c:v>
                      </c:pt>
                      <c:pt idx="10476">
                        <c:v>0.59771225772342595</c:v>
                      </c:pt>
                      <c:pt idx="10477">
                        <c:v>1.0508957183177201</c:v>
                      </c:pt>
                      <c:pt idx="10478">
                        <c:v>1.1564065835222399</c:v>
                      </c:pt>
                      <c:pt idx="10479">
                        <c:v>0.87933821540132096</c:v>
                      </c:pt>
                      <c:pt idx="10480">
                        <c:v>0.31135439844463603</c:v>
                      </c:pt>
                      <c:pt idx="10481">
                        <c:v>-0.35963620587107498</c:v>
                      </c:pt>
                      <c:pt idx="10482">
                        <c:v>-0.91164673356083703</c:v>
                      </c:pt>
                      <c:pt idx="10483">
                        <c:v>-1.1620530388610699</c:v>
                      </c:pt>
                      <c:pt idx="10484">
                        <c:v>-1.0280120684143501</c:v>
                      </c:pt>
                      <c:pt idx="10485">
                        <c:v>-0.55386920423285602</c:v>
                      </c:pt>
                      <c:pt idx="10486">
                        <c:v>0.103512720100448</c:v>
                      </c:pt>
                      <c:pt idx="10487">
                        <c:v>0.72664906190270195</c:v>
                      </c:pt>
                      <c:pt idx="10488">
                        <c:v>1.1093847998337401</c:v>
                      </c:pt>
                      <c:pt idx="10489">
                        <c:v>1.12509773433993</c:v>
                      </c:pt>
                      <c:pt idx="10490">
                        <c:v>0.76858948405406402</c:v>
                      </c:pt>
                      <c:pt idx="10491">
                        <c:v>0.15780528987329401</c:v>
                      </c:pt>
                      <c:pt idx="10492">
                        <c:v>-0.50518634386609396</c:v>
                      </c:pt>
                      <c:pt idx="10493">
                        <c:v>-1.0010448888832699</c:v>
                      </c:pt>
                      <c:pt idx="10494">
                        <c:v>-1.1657232144426599</c:v>
                      </c:pt>
                      <c:pt idx="10495">
                        <c:v>-0.94474004342637896</c:v>
                      </c:pt>
                      <c:pt idx="10496">
                        <c:v>-0.411204240268358</c:v>
                      </c:pt>
                      <c:pt idx="10497">
                        <c:v>0.25837212615148197</c:v>
                      </c:pt>
                      <c:pt idx="10498">
                        <c:v>0.84247007058359502</c:v>
                      </c:pt>
                      <c:pt idx="10499">
                        <c:v>1.1478498216949899</c:v>
                      </c:pt>
                      <c:pt idx="10500">
                        <c:v>1.07348121179372</c:v>
                      </c:pt>
                      <c:pt idx="10501">
                        <c:v>0.64396794529043899</c:v>
                      </c:pt>
                      <c:pt idx="10502">
                        <c:v>1.4078436117853799E-3</c:v>
                      </c:pt>
                      <c:pt idx="10503">
                        <c:v>-0.64161802135230295</c:v>
                      </c:pt>
                      <c:pt idx="10504">
                        <c:v>-1.07237448713233</c:v>
                      </c:pt>
                      <c:pt idx="10505">
                        <c:v>-1.1483524390483</c:v>
                      </c:pt>
                      <c:pt idx="10506">
                        <c:v>-0.84441574677409703</c:v>
                      </c:pt>
                      <c:pt idx="10507">
                        <c:v>-0.26111716430311799</c:v>
                      </c:pt>
                      <c:pt idx="10508">
                        <c:v>0.40856799357365597</c:v>
                      </c:pt>
                      <c:pt idx="10509">
                        <c:v>0.94308474963570699</c:v>
                      </c:pt>
                      <c:pt idx="10510">
                        <c:v>1.1655965019061001</c:v>
                      </c:pt>
                      <c:pt idx="10511">
                        <c:v>1.0024886784838301</c:v>
                      </c:pt>
                      <c:pt idx="10512">
                        <c:v>0.50772298014388695</c:v>
                      </c:pt>
                      <c:pt idx="10513">
                        <c:v>-0.15501501379949201</c:v>
                      </c:pt>
                      <c:pt idx="10514">
                        <c:v>-0.76646868786922595</c:v>
                      </c:pt>
                      <c:pt idx="10515">
                        <c:v>-1.12434805066185</c:v>
                      </c:pt>
                      <c:pt idx="10516">
                        <c:v>-1.1102542499128101</c:v>
                      </c:pt>
                      <c:pt idx="10517">
                        <c:v>-0.72885000162705305</c:v>
                      </c:pt>
                      <c:pt idx="10518">
                        <c:v>-0.10631700260172899</c:v>
                      </c:pt>
                      <c:pt idx="10519">
                        <c:v>0.55138933244952804</c:v>
                      </c:pt>
                      <c:pt idx="10520">
                        <c:v>1.0266770345751199</c:v>
                      </c:pt>
                      <c:pt idx="10521">
                        <c:v>1.16230451826419</c:v>
                      </c:pt>
                      <c:pt idx="10522">
                        <c:v>0.91340152813512399</c:v>
                      </c:pt>
                      <c:pt idx="10523">
                        <c:v>0.36231376897105599</c:v>
                      </c:pt>
                      <c:pt idx="10524">
                        <c:v>-0.30863989715974899</c:v>
                      </c:pt>
                      <c:pt idx="10525">
                        <c:v>-0.877484826699511</c:v>
                      </c:pt>
                      <c:pt idx="10526">
                        <c:v>-1.15602747239124</c:v>
                      </c:pt>
                      <c:pt idx="10527">
                        <c:v>-1.05211630781192</c:v>
                      </c:pt>
                      <c:pt idx="10528">
                        <c:v>-0.60012873468616601</c:v>
                      </c:pt>
                      <c:pt idx="10529">
                        <c:v>5.0402148798034799E-2</c:v>
                      </c:pt>
                      <c:pt idx="10530">
                        <c:v>0.68425826086544395</c:v>
                      </c:pt>
                      <c:pt idx="10531">
                        <c:v>1.09173810997424</c:v>
                      </c:pt>
                      <c:pt idx="10532">
                        <c:v>1.13803329007679</c:v>
                      </c:pt>
                      <c:pt idx="10533">
                        <c:v>0.80782775683137298</c:v>
                      </c:pt>
                      <c:pt idx="10534">
                        <c:v>0.21036490399666499</c:v>
                      </c:pt>
                      <c:pt idx="10535">
                        <c:v>-0.45669392384926399</c:v>
                      </c:pt>
                      <c:pt idx="10536">
                        <c:v>-0.97266263015812404</c:v>
                      </c:pt>
                      <c:pt idx="10537">
                        <c:v>-1.16684094835212</c:v>
                      </c:pt>
                      <c:pt idx="10538">
                        <c:v>-0.97498798499322104</c:v>
                      </c:pt>
                      <c:pt idx="10539">
                        <c:v>-0.46057532583687499</c:v>
                      </c:pt>
                      <c:pt idx="10540">
                        <c:v>0.206211556675469</c:v>
                      </c:pt>
                      <c:pt idx="10541">
                        <c:v>0.80477653490268297</c:v>
                      </c:pt>
                      <c:pt idx="10542">
                        <c:v>1.13709364312592</c:v>
                      </c:pt>
                      <c:pt idx="10543">
                        <c:v>1.09322090566242</c:v>
                      </c:pt>
                      <c:pt idx="10544">
                        <c:v>0.68767293917196803</c:v>
                      </c:pt>
                      <c:pt idx="10545">
                        <c:v>5.4619016216157702E-2</c:v>
                      </c:pt>
                      <c:pt idx="10546">
                        <c:v>-0.596504763524211</c:v>
                      </c:pt>
                      <c:pt idx="10547">
                        <c:v>-1.0502841677171999</c:v>
                      </c:pt>
                      <c:pt idx="10548">
                        <c:v>-1.1565932985784499</c:v>
                      </c:pt>
                      <c:pt idx="10549">
                        <c:v>-0.88026142432561605</c:v>
                      </c:pt>
                      <c:pt idx="10550">
                        <c:v>-0.31270867184264201</c:v>
                      </c:pt>
                      <c:pt idx="10551">
                        <c:v>0.35829890840807499</c:v>
                      </c:pt>
                      <c:pt idx="10552">
                        <c:v>0.91076883621600802</c:v>
                      </c:pt>
                      <c:pt idx="10553">
                        <c:v>1.1619249803935101</c:v>
                      </c:pt>
                      <c:pt idx="10554">
                        <c:v>1.0286762149874999</c:v>
                      </c:pt>
                      <c:pt idx="10555">
                        <c:v>0.55510583322460805</c:v>
                      </c:pt>
                      <c:pt idx="10556">
                        <c:v>-0.10211272826647801</c:v>
                      </c:pt>
                      <c:pt idx="10557">
                        <c:v>-0.72554887287269199</c:v>
                      </c:pt>
                      <c:pt idx="10558">
                        <c:v>-1.1089483941328899</c:v>
                      </c:pt>
                      <c:pt idx="10559">
                        <c:v>-1.12546949004497</c:v>
                      </c:pt>
                      <c:pt idx="10560">
                        <c:v>-0.76964641153951097</c:v>
                      </c:pt>
                      <c:pt idx="10561">
                        <c:v>-0.15919772102688701</c:v>
                      </c:pt>
                      <c:pt idx="10562">
                        <c:v>0.50391907335636299</c:v>
                      </c:pt>
                      <c:pt idx="10563">
                        <c:v>1.0003220358661</c:v>
                      </c:pt>
                      <c:pt idx="10564">
                        <c:v>1.16578392365924</c:v>
                      </c:pt>
                      <c:pt idx="10565">
                        <c:v>0.94556423017131996</c:v>
                      </c:pt>
                      <c:pt idx="10566">
                        <c:v>0.41251923510386002</c:v>
                      </c:pt>
                      <c:pt idx="10567">
                        <c:v>-0.257001368929207</c:v>
                      </c:pt>
                      <c:pt idx="10568">
                        <c:v>-0.84149704480158505</c:v>
                      </c:pt>
                      <c:pt idx="10569">
                        <c:v>-1.14759643788453</c:v>
                      </c:pt>
                      <c:pt idx="10570">
                        <c:v>-1.0740312980697</c:v>
                      </c:pt>
                      <c:pt idx="10571">
                        <c:v>-0.645139514116019</c:v>
                      </c:pt>
                      <c:pt idx="10572">
                        <c:v>-2.8132995603473202E-3</c:v>
                      </c:pt>
                      <c:pt idx="10573">
                        <c:v>0.64044365164474304</c:v>
                      </c:pt>
                      <c:pt idx="10574">
                        <c:v>1.07181972572045</c:v>
                      </c:pt>
                      <c:pt idx="10575">
                        <c:v>1.14860082016605</c:v>
                      </c:pt>
                      <c:pt idx="10576">
                        <c:v>0.84538509736968503</c:v>
                      </c:pt>
                      <c:pt idx="10577">
                        <c:v>0.26248678972384099</c:v>
                      </c:pt>
                      <c:pt idx="10578">
                        <c:v>-0.40725121271579801</c:v>
                      </c:pt>
                      <c:pt idx="10579">
                        <c:v>-0.94225644992237501</c:v>
                      </c:pt>
                      <c:pt idx="10580">
                        <c:v>-1.16553071348708</c:v>
                      </c:pt>
                      <c:pt idx="10581">
                        <c:v>-1.0032071664400699</c:v>
                      </c:pt>
                      <c:pt idx="10582">
                        <c:v>-0.50898804384711305</c:v>
                      </c:pt>
                      <c:pt idx="10583">
                        <c:v>0.15362190111018401</c:v>
                      </c:pt>
                      <c:pt idx="10584">
                        <c:v>0.76540841598139497</c:v>
                      </c:pt>
                      <c:pt idx="10585">
                        <c:v>1.1239713941315601</c:v>
                      </c:pt>
                      <c:pt idx="10586">
                        <c:v>1.11068581972779</c:v>
                      </c:pt>
                      <c:pt idx="10587">
                        <c:v>0.72994701958861197</c:v>
                      </c:pt>
                      <c:pt idx="10588">
                        <c:v>0.107716537283627</c:v>
                      </c:pt>
                      <c:pt idx="10589">
                        <c:v>-0.55015029545177796</c:v>
                      </c:pt>
                      <c:pt idx="10590">
                        <c:v>-1.0260084114894401</c:v>
                      </c:pt>
                      <c:pt idx="10591">
                        <c:v>-1.16242751269763</c:v>
                      </c:pt>
                      <c:pt idx="10592">
                        <c:v>-0.91427544928161097</c:v>
                      </c:pt>
                      <c:pt idx="10593">
                        <c:v>-0.36364949353521703</c:v>
                      </c:pt>
                      <c:pt idx="10594">
                        <c:v>0.30728427299182598</c:v>
                      </c:pt>
                      <c:pt idx="10595">
                        <c:v>0.87655779021787605</c:v>
                      </c:pt>
                      <c:pt idx="10596">
                        <c:v>1.1558357192784099</c:v>
                      </c:pt>
                      <c:pt idx="10597">
                        <c:v>1.0527232766196599</c:v>
                      </c:pt>
                      <c:pt idx="10598">
                        <c:v>0.60133361917172601</c:v>
                      </c:pt>
                      <c:pt idx="10599">
                        <c:v>-4.8997966032115703E-2</c:v>
                      </c:pt>
                      <c:pt idx="10600">
                        <c:v>-0.68311933197036301</c:v>
                      </c:pt>
                      <c:pt idx="10601">
                        <c:v>-1.0912412319604099</c:v>
                      </c:pt>
                      <c:pt idx="10602">
                        <c:v>-1.13834284735044</c:v>
                      </c:pt>
                      <c:pt idx="10603">
                        <c:v>-0.80884133715608098</c:v>
                      </c:pt>
                      <c:pt idx="10604">
                        <c:v>-0.21174717999790699</c:v>
                      </c:pt>
                      <c:pt idx="10605">
                        <c:v>0.45540025680840002</c:v>
                      </c:pt>
                      <c:pt idx="10606">
                        <c:v>0.97188556181042196</c:v>
                      </c:pt>
                      <c:pt idx="10607">
                        <c:v>1.1668375597423799</c:v>
                      </c:pt>
                      <c:pt idx="10608">
                        <c:v>0.97575939719115001</c:v>
                      </c:pt>
                      <c:pt idx="10609">
                        <c:v>0.46186632904637598</c:v>
                      </c:pt>
                      <c:pt idx="10610">
                        <c:v>-0.204828070899189</c:v>
                      </c:pt>
                      <c:pt idx="10611">
                        <c:v>-0.80375827143189804</c:v>
                      </c:pt>
                      <c:pt idx="10612">
                        <c:v>-1.1367774786816001</c:v>
                      </c:pt>
                      <c:pt idx="10613">
                        <c:v>-1.0937114383612201</c:v>
                      </c:pt>
                      <c:pt idx="10614">
                        <c:v>-0.68880788385700298</c:v>
                      </c:pt>
                      <c:pt idx="10615">
                        <c:v>-5.60228939912868E-2</c:v>
                      </c:pt>
                      <c:pt idx="10616">
                        <c:v>0.59529640390869998</c:v>
                      </c:pt>
                      <c:pt idx="10617">
                        <c:v>1.0496710933517699</c:v>
                      </c:pt>
                      <c:pt idx="10618">
                        <c:v>1.15677833563517</c:v>
                      </c:pt>
                      <c:pt idx="10619">
                        <c:v>0.88118335615603405</c:v>
                      </c:pt>
                      <c:pt idx="10620">
                        <c:v>0.31406249155913901</c:v>
                      </c:pt>
                      <c:pt idx="10621">
                        <c:v>-0.35696109112070201</c:v>
                      </c:pt>
                      <c:pt idx="10622">
                        <c:v>-0.90988961751678099</c:v>
                      </c:pt>
                      <c:pt idx="10623">
                        <c:v>-1.1617952361911801</c:v>
                      </c:pt>
                      <c:pt idx="10624">
                        <c:v>-1.02933886914482</c:v>
                      </c:pt>
                      <c:pt idx="10625">
                        <c:v>-0.55634165686213</c:v>
                      </c:pt>
                      <c:pt idx="10626">
                        <c:v>0.100712588286132</c:v>
                      </c:pt>
                      <c:pt idx="10627">
                        <c:v>0.724447631207638</c:v>
                      </c:pt>
                      <c:pt idx="10628">
                        <c:v>1.10851037955636</c:v>
                      </c:pt>
                      <c:pt idx="10629">
                        <c:v>1.1258396129053201</c:v>
                      </c:pt>
                      <c:pt idx="10630">
                        <c:v>0.77070222241267194</c:v>
                      </c:pt>
                      <c:pt idx="10631">
                        <c:v>0.16058992121450799</c:v>
                      </c:pt>
                      <c:pt idx="10632">
                        <c:v>-0.50265107175476997</c:v>
                      </c:pt>
                      <c:pt idx="10633">
                        <c:v>-0.99959773156967802</c:v>
                      </c:pt>
                      <c:pt idx="10634">
                        <c:v>-1.16584294154246</c:v>
                      </c:pt>
                      <c:pt idx="10635">
                        <c:v>-0.94638704508028504</c:v>
                      </c:pt>
                      <c:pt idx="10636">
                        <c:v>-0.41383363145148599</c:v>
                      </c:pt>
                      <c:pt idx="10637">
                        <c:v>0.25563023884625002</c:v>
                      </c:pt>
                      <c:pt idx="10638">
                        <c:v>0.840522798165525</c:v>
                      </c:pt>
                      <c:pt idx="10639">
                        <c:v>1.1473413891273401</c:v>
                      </c:pt>
                      <c:pt idx="10640">
                        <c:v>1.0745798261281401</c:v>
                      </c:pt>
                      <c:pt idx="10641">
                        <c:v>0.646310146965421</c:v>
                      </c:pt>
                      <c:pt idx="10642">
                        <c:v>4.2187514284016099E-3</c:v>
                      </c:pt>
                      <c:pt idx="10643">
                        <c:v>-0.63926835277293004</c:v>
                      </c:pt>
                      <c:pt idx="10644">
                        <c:v>-1.07126340930002</c:v>
                      </c:pt>
                      <c:pt idx="10645">
                        <c:v>-1.1488475348799001</c:v>
                      </c:pt>
                      <c:pt idx="10646">
                        <c:v>-0.84635322147039105</c:v>
                      </c:pt>
                      <c:pt idx="10647">
                        <c:v>-0.26385603432556698</c:v>
                      </c:pt>
                      <c:pt idx="10648">
                        <c:v>0.40593384101297397</c:v>
                      </c:pt>
                      <c:pt idx="10649">
                        <c:v>0.94142678317203399</c:v>
                      </c:pt>
                      <c:pt idx="10650">
                        <c:v>1.1654632341020501</c:v>
                      </c:pt>
                      <c:pt idx="10651">
                        <c:v>1.0039241989312699</c:v>
                      </c:pt>
                      <c:pt idx="10652">
                        <c:v>0.51025236910435401</c:v>
                      </c:pt>
                      <c:pt idx="10653">
                        <c:v>-0.152228565544371</c:v>
                      </c:pt>
                      <c:pt idx="10654">
                        <c:v>-0.76434703362981404</c:v>
                      </c:pt>
                      <c:pt idx="10655">
                        <c:v>-1.12359310693003</c:v>
                      </c:pt>
                      <c:pt idx="10656">
                        <c:v>-1.1111157781463901</c:v>
                      </c:pt>
                      <c:pt idx="10657">
                        <c:v>-0.73104297853424205</c:v>
                      </c:pt>
                      <c:pt idx="10658">
                        <c:v>-0.109115915689074</c:v>
                      </c:pt>
                      <c:pt idx="10659">
                        <c:v>0.54891046028935198</c:v>
                      </c:pt>
                      <c:pt idx="10660">
                        <c:v>1.02533829985839</c:v>
                      </c:pt>
                      <c:pt idx="10661">
                        <c:v>1.1625488206672401</c:v>
                      </c:pt>
                      <c:pt idx="10662">
                        <c:v>0.91514804398626204</c:v>
                      </c:pt>
                      <c:pt idx="10663">
                        <c:v>0.36498469051231203</c:v>
                      </c:pt>
                      <c:pt idx="10664">
                        <c:v>-0.30592820301217799</c:v>
                      </c:pt>
                      <c:pt idx="10665">
                        <c:v>-0.87562948201563995</c:v>
                      </c:pt>
                      <c:pt idx="10666">
                        <c:v>-1.1556422892652101</c:v>
                      </c:pt>
                      <c:pt idx="10667">
                        <c:v>-1.05332871812379</c:v>
                      </c:pt>
                      <c:pt idx="10668">
                        <c:v>-0.60253763123522797</c:v>
                      </c:pt>
                      <c:pt idx="10669">
                        <c:v>4.7593712179357199E-2</c:v>
                      </c:pt>
                      <c:pt idx="10670">
                        <c:v>0.68197941199752599</c:v>
                      </c:pt>
                      <c:pt idx="10671">
                        <c:v>1.0907427707606501</c:v>
                      </c:pt>
                      <c:pt idx="10672">
                        <c:v>1.13865075310257</c:v>
                      </c:pt>
                      <c:pt idx="10673">
                        <c:v>0.80985374400403398</c:v>
                      </c:pt>
                      <c:pt idx="10674">
                        <c:v>0.213129148793789</c:v>
                      </c:pt>
                      <c:pt idx="10675">
                        <c:v>-0.45410592906735697</c:v>
                      </c:pt>
                      <c:pt idx="10676">
                        <c:v>-0.97110708343943997</c:v>
                      </c:pt>
                      <c:pt idx="10677">
                        <c:v>-1.1668324782706501</c:v>
                      </c:pt>
                      <c:pt idx="10678">
                        <c:v>-0.97652939374500902</c:v>
                      </c:pt>
                      <c:pt idx="10679">
                        <c:v>-0.46315666217464302</c:v>
                      </c:pt>
                      <c:pt idx="10680">
                        <c:v>0.20344428795587699</c:v>
                      </c:pt>
                      <c:pt idx="10681">
                        <c:v>0.80273884185892996</c:v>
                      </c:pt>
                      <c:pt idx="10682">
                        <c:v>1.1364596649868299</c:v>
                      </c:pt>
                      <c:pt idx="10683">
                        <c:v>1.0942003842903001</c:v>
                      </c:pt>
                      <c:pt idx="10684">
                        <c:v>0.68994182921126401</c:v>
                      </c:pt>
                      <c:pt idx="10685">
                        <c:v>5.7426690487726403E-2</c:v>
                      </c:pt>
                      <c:pt idx="10686">
                        <c:v>-0.59408718062999499</c:v>
                      </c:pt>
                      <c:pt idx="10687">
                        <c:v>-1.0490564961108699</c:v>
                      </c:pt>
                      <c:pt idx="10688">
                        <c:v>-1.15696169442395</c:v>
                      </c:pt>
                      <c:pt idx="10689">
                        <c:v>-0.88210400955502299</c:v>
                      </c:pt>
                      <c:pt idx="10690">
                        <c:v>-0.31541585562999103</c:v>
                      </c:pt>
                      <c:pt idx="10691">
                        <c:v>0.35562275594987902</c:v>
                      </c:pt>
                      <c:pt idx="10692">
                        <c:v>0.90900907873873504</c:v>
                      </c:pt>
                      <c:pt idx="10693">
                        <c:v>1.1616638064423299</c:v>
                      </c:pt>
                      <c:pt idx="10694">
                        <c:v>1.0300000299248999</c:v>
                      </c:pt>
                      <c:pt idx="10695">
                        <c:v>0.55757667335247496</c:v>
                      </c:pt>
                      <c:pt idx="10696">
                        <c:v>-9.9312302190749602E-2</c:v>
                      </c:pt>
                      <c:pt idx="10697">
                        <c:v>-0.72334533850523297</c:v>
                      </c:pt>
                      <c:pt idx="10698">
                        <c:v>-1.1080707567396</c:v>
                      </c:pt>
                      <c:pt idx="10699">
                        <c:v>-1.1262081023839901</c:v>
                      </c:pt>
                      <c:pt idx="10700">
                        <c:v>-0.77175691514176503</c:v>
                      </c:pt>
                      <c:pt idx="10701">
                        <c:v>-0.16198188841633701</c:v>
                      </c:pt>
                      <c:pt idx="10702">
                        <c:v>0.50138234090094702</c:v>
                      </c:pt>
                      <c:pt idx="10703">
                        <c:v>0.998871977044824</c:v>
                      </c:pt>
                      <c:pt idx="10704">
                        <c:v>1.1659002680067001</c:v>
                      </c:pt>
                      <c:pt idx="10705">
                        <c:v>0.94720848695952597</c:v>
                      </c:pt>
                      <c:pt idx="10706">
                        <c:v>0.415147427404295</c:v>
                      </c:pt>
                      <c:pt idx="10707">
                        <c:v>-0.25425873789186298</c:v>
                      </c:pt>
                      <c:pt idx="10708">
                        <c:v>-0.83954733208886501</c:v>
                      </c:pt>
                      <c:pt idx="10709">
                        <c:v>-1.1470846757934401</c:v>
                      </c:pt>
                      <c:pt idx="10710">
                        <c:v>-1.07512679517323</c:v>
                      </c:pt>
                      <c:pt idx="10711">
                        <c:v>-0.64747984214115895</c:v>
                      </c:pt>
                      <c:pt idx="10712">
                        <c:v>-5.6241971747792701E-3</c:v>
                      </c:pt>
                      <c:pt idx="10713">
                        <c:v>0.638092126443778</c:v>
                      </c:pt>
                      <c:pt idx="10714">
                        <c:v>1.07070553867773</c:v>
                      </c:pt>
                      <c:pt idx="10715">
                        <c:v>1.1490925828319001</c:v>
                      </c:pt>
                      <c:pt idx="10716">
                        <c:v>0.84732011767164805</c:v>
                      </c:pt>
                      <c:pt idx="10717">
                        <c:v>0.26522489612178002</c:v>
                      </c:pt>
                      <c:pt idx="10718">
                        <c:v>-0.40461588037644403</c:v>
                      </c:pt>
                      <c:pt idx="10719">
                        <c:v>-0.94059575058837697</c:v>
                      </c:pt>
                      <c:pt idx="10720">
                        <c:v>-1.16539406384893</c:v>
                      </c:pt>
                      <c:pt idx="10721">
                        <c:v>-1.0046397749171501</c:v>
                      </c:pt>
                      <c:pt idx="10722">
                        <c:v>-0.51151595408131201</c:v>
                      </c:pt>
                      <c:pt idx="10723">
                        <c:v>0.15083500912352099</c:v>
                      </c:pt>
                      <c:pt idx="10724">
                        <c:v>0.76328454235434895</c:v>
                      </c:pt>
                      <c:pt idx="10725">
                        <c:v>1.12321318960608</c:v>
                      </c:pt>
                      <c:pt idx="10726">
                        <c:v>1.1115441245448501</c:v>
                      </c:pt>
                      <c:pt idx="10727">
                        <c:v>0.73213787687391196</c:v>
                      </c:pt>
                      <c:pt idx="10728">
                        <c:v>0.110515135787837</c:v>
                      </c:pt>
                      <c:pt idx="10729">
                        <c:v>-0.547669828761018</c:v>
                      </c:pt>
                      <c:pt idx="10730">
                        <c:v>-1.0246667006541901</c:v>
                      </c:pt>
                      <c:pt idx="10731">
                        <c:v>-1.1626684419970199</c:v>
                      </c:pt>
                      <c:pt idx="10732">
                        <c:v>-0.91601931098310696</c:v>
                      </c:pt>
                      <c:pt idx="10733">
                        <c:v>-0.36631935796522103</c:v>
                      </c:pt>
                      <c:pt idx="10734">
                        <c:v>0.30457168918820798</c:v>
                      </c:pt>
                      <c:pt idx="10735">
                        <c:v>0.87469990343960402</c:v>
                      </c:pt>
                      <c:pt idx="10736">
                        <c:v>1.1554471826322501</c:v>
                      </c:pt>
                      <c:pt idx="10737">
                        <c:v>1.0539326314459301</c:v>
                      </c:pt>
                      <c:pt idx="10738">
                        <c:v>0.60374076912987595</c:v>
                      </c:pt>
                      <c:pt idx="10739">
                        <c:v>-4.6189389277067797E-2</c:v>
                      </c:pt>
                      <c:pt idx="10740">
                        <c:v>-0.68083850260074397</c:v>
                      </c:pt>
                      <c:pt idx="10741">
                        <c:v>-1.0902427270981501</c:v>
                      </c:pt>
                      <c:pt idx="10742">
                        <c:v>-1.1389570068864701</c:v>
                      </c:pt>
                      <c:pt idx="10743">
                        <c:v>-0.81086497590642004</c:v>
                      </c:pt>
                      <c:pt idx="10744">
                        <c:v>-0.21451080837933501</c:v>
                      </c:pt>
                      <c:pt idx="10745">
                        <c:v>0.45281094250298498</c:v>
                      </c:pt>
                      <c:pt idx="10746">
                        <c:v>0.97032719617401397</c:v>
                      </c:pt>
                      <c:pt idx="10747">
                        <c:v>1.1668257039443</c:v>
                      </c:pt>
                      <c:pt idx="10748">
                        <c:v>0.97729797353825998</c:v>
                      </c:pt>
                      <c:pt idx="10749">
                        <c:v>0.46444632334964597</c:v>
                      </c:pt>
                      <c:pt idx="10750">
                        <c:v>-0.20206020985314199</c:v>
                      </c:pt>
                      <c:pt idx="10751">
                        <c:v>-0.80171824766277999</c:v>
                      </c:pt>
                      <c:pt idx="10752">
                        <c:v>-1.1361402025026901</c:v>
                      </c:pt>
                      <c:pt idx="10753">
                        <c:v>-1.0946877427402699</c:v>
                      </c:pt>
                      <c:pt idx="10754">
                        <c:v>-0.69107477358960701</c:v>
                      </c:pt>
                      <c:pt idx="10755">
                        <c:v>-5.8830403668831702E-2</c:v>
                      </c:pt>
                      <c:pt idx="10756">
                        <c:v>0.59287709544245304</c:v>
                      </c:pt>
                      <c:pt idx="10757">
                        <c:v>1.0484403768861701</c:v>
                      </c:pt>
                      <c:pt idx="10758">
                        <c:v>1.1571433746787601</c:v>
                      </c:pt>
                      <c:pt idx="10759">
                        <c:v>0.88302338318689</c:v>
                      </c:pt>
                      <c:pt idx="10760">
                        <c:v>0.316768762091719</c:v>
                      </c:pt>
                      <c:pt idx="10761">
                        <c:v>-0.35428390483727701</c:v>
                      </c:pt>
                      <c:pt idx="10762">
                        <c:v>-0.90812722115936795</c:v>
                      </c:pt>
                      <c:pt idx="10763">
                        <c:v>-1.16153069133764</c:v>
                      </c:pt>
                      <c:pt idx="10764">
                        <c:v>-1.03065969636852</c:v>
                      </c:pt>
                      <c:pt idx="10765">
                        <c:v>-0.55881088090386499</c:v>
                      </c:pt>
                      <c:pt idx="10766">
                        <c:v>9.79118720118827E-2</c:v>
                      </c:pt>
                      <c:pt idx="10767">
                        <c:v>0.72224199636469799</c:v>
                      </c:pt>
                      <c:pt idx="10768">
                        <c:v>1.1076295263204501</c:v>
                      </c:pt>
                      <c:pt idx="10769">
                        <c:v>1.12657495794639</c:v>
                      </c:pt>
                      <c:pt idx="10770">
                        <c:v>0.77281048819662901</c:v>
                      </c:pt>
                      <c:pt idx="10771">
                        <c:v>0.16337362061289201</c:v>
                      </c:pt>
                      <c:pt idx="10772">
                        <c:v>-0.50011288263558396</c:v>
                      </c:pt>
                      <c:pt idx="10773">
                        <c:v>-0.99814477334447305</c:v>
                      </c:pt>
                      <c:pt idx="10774">
                        <c:v>-1.16595590296878</c:v>
                      </c:pt>
                      <c:pt idx="10775">
                        <c:v>-0.94802855461728297</c:v>
                      </c:pt>
                      <c:pt idx="10776">
                        <c:v>-0.41646062105621501</c:v>
                      </c:pt>
                      <c:pt idx="10777">
                        <c:v>0.25288686805583699</c:v>
                      </c:pt>
                      <c:pt idx="10778">
                        <c:v>0.83857064798682202</c:v>
                      </c:pt>
                      <c:pt idx="10779">
                        <c:v>1.1468262982550701</c:v>
                      </c:pt>
                      <c:pt idx="10780">
                        <c:v>1.0756722044118201</c:v>
                      </c:pt>
                      <c:pt idx="10781">
                        <c:v>0.64864859794445795</c:v>
                      </c:pt>
                      <c:pt idx="10782">
                        <c:v>7.0296347615039102E-3</c:v>
                      </c:pt>
                      <c:pt idx="10783">
                        <c:v>-0.63691497436288302</c:v>
                      </c:pt>
                      <c:pt idx="10784">
                        <c:v>-1.0701461146629501</c:v>
                      </c:pt>
                      <c:pt idx="10785">
                        <c:v>-1.1493359636665501</c:v>
                      </c:pt>
                      <c:pt idx="10786">
                        <c:v>-0.84828578457067105</c:v>
                      </c:pt>
                      <c:pt idx="10787">
                        <c:v>-0.26659337312651898</c:v>
                      </c:pt>
                      <c:pt idx="10788">
                        <c:v>0.40329733271832002</c:v>
                      </c:pt>
                      <c:pt idx="10789">
                        <c:v>0.93976335337707295</c:v>
                      </c:pt>
                      <c:pt idx="10790">
                        <c:v>1.16532320282806</c:v>
                      </c:pt>
                      <c:pt idx="10791">
                        <c:v>1.0053538933595401</c:v>
                      </c:pt>
                      <c:pt idx="10792">
                        <c:v>0.51277879694476103</c:v>
                      </c:pt>
                      <c:pt idx="10793">
                        <c:v>-0.14944123386942301</c:v>
                      </c:pt>
                      <c:pt idx="10794">
                        <c:v>-0.76222094369647497</c:v>
                      </c:pt>
                      <c:pt idx="10795">
                        <c:v>-1.12283164271091</c:v>
                      </c:pt>
                      <c:pt idx="10796">
                        <c:v>-1.1119708583016901</c:v>
                      </c:pt>
                      <c:pt idx="10797">
                        <c:v>-0.73323171301913204</c:v>
                      </c:pt>
                      <c:pt idx="10798">
                        <c:v>-0.111914195549909</c:v>
                      </c:pt>
                      <c:pt idx="10799">
                        <c:v>0.54642840266669901</c:v>
                      </c:pt>
                      <c:pt idx="10800">
                        <c:v>1.0239936148512001</c:v>
                      </c:pt>
                      <c:pt idx="10801">
                        <c:v>1.1627863765134201</c:v>
                      </c:pt>
                      <c:pt idx="10802">
                        <c:v>0.91688924900810198</c:v>
                      </c:pt>
                      <c:pt idx="10803">
                        <c:v>0.367653493957593</c:v>
                      </c:pt>
                      <c:pt idx="10804">
                        <c:v>-0.30321473348796202</c:v>
                      </c:pt>
                      <c:pt idx="10805">
                        <c:v>-0.87376905583841202</c:v>
                      </c:pt>
                      <c:pt idx="10806">
                        <c:v>-1.15525039966259</c:v>
                      </c:pt>
                      <c:pt idx="10807">
                        <c:v>-1.0545350157099</c:v>
                      </c:pt>
                      <c:pt idx="10808">
                        <c:v>-0.60494303111014402</c:v>
                      </c:pt>
                      <c:pt idx="10809">
                        <c:v>4.4784999362656099E-2</c:v>
                      </c:pt>
                      <c:pt idx="10810">
                        <c:v>0.67969660543526</c:v>
                      </c:pt>
                      <c:pt idx="10811">
                        <c:v>1.08974110169836</c:v>
                      </c:pt>
                      <c:pt idx="10812">
                        <c:v>1.13926160825782</c:v>
                      </c:pt>
                      <c:pt idx="10813">
                        <c:v>0.81187503139613104</c:v>
                      </c:pt>
                      <c:pt idx="10814">
                        <c:v>0.21589215675105899</c:v>
                      </c:pt>
                      <c:pt idx="10815">
                        <c:v>-0.45151529899602</c:v>
                      </c:pt>
                      <c:pt idx="10816">
                        <c:v>-0.96954590114679096</c:v>
                      </c:pt>
                      <c:pt idx="10817">
                        <c:v>-1.16681723677317</c:v>
                      </c:pt>
                      <c:pt idx="10818">
                        <c:v>-0.97806513545583795</c:v>
                      </c:pt>
                      <c:pt idx="10819">
                        <c:v>-0.46573531070032798</c:v>
                      </c:pt>
                      <c:pt idx="10820">
                        <c:v>0.20067583859902</c:v>
                      </c:pt>
                      <c:pt idx="10821">
                        <c:v>0.80069649032413903</c:v>
                      </c:pt>
                      <c:pt idx="10822">
                        <c:v>1.1358190916926501</c:v>
                      </c:pt>
                      <c:pt idx="10823">
                        <c:v>1.0951735130040801</c:v>
                      </c:pt>
                      <c:pt idx="10824">
                        <c:v>0.69220671534834399</c:v>
                      </c:pt>
                      <c:pt idx="10825">
                        <c:v>6.0234031498078697E-2</c:v>
                      </c:pt>
                      <c:pt idx="10826">
                        <c:v>-0.591666150101678</c:v>
                      </c:pt>
                      <c:pt idx="10827">
                        <c:v>-1.04782273657154</c:v>
                      </c:pt>
                      <c:pt idx="10828">
                        <c:v>-1.15732337613603</c:v>
                      </c:pt>
                      <c:pt idx="10829">
                        <c:v>-0.88394147571779602</c:v>
                      </c:pt>
                      <c:pt idx="10830">
                        <c:v>-0.31812120898151203</c:v>
                      </c:pt>
                      <c:pt idx="10831">
                        <c:v>0.35294453972531797</c:v>
                      </c:pt>
                      <c:pt idx="10832">
                        <c:v>0.90724404605808995</c:v>
                      </c:pt>
                      <c:pt idx="10833">
                        <c:v>1.16139589107023</c:v>
                      </c:pt>
                      <c:pt idx="10834">
                        <c:v>1.0313178675186501</c:v>
                      </c:pt>
                      <c:pt idx="10835">
                        <c:v>0.56004427772569798</c:v>
                      </c:pt>
                      <c:pt idx="10836">
                        <c:v>-9.6511299781292498E-2</c:v>
                      </c:pt>
                      <c:pt idx="10837">
                        <c:v>-0.72113760638677504</c:v>
                      </c:pt>
                      <c:pt idx="10838">
                        <c:v>-1.10718668893904</c:v>
                      </c:pt>
                      <c:pt idx="10839">
                        <c:v>-1.12694017906026</c:v>
                      </c:pt>
                      <c:pt idx="10840">
                        <c:v>-0.77386294004872802</c:v>
                      </c:pt>
                      <c:pt idx="10841">
                        <c:v>-0.164765115785029</c:v>
                      </c:pt>
                      <c:pt idx="10842">
                        <c:v>0.49884269880042698</c:v>
                      </c:pt>
                      <c:pt idx="10843">
                        <c:v>0.99741612152365999</c:v>
                      </c:pt>
                      <c:pt idx="10844">
                        <c:v>1.166009846348</c:v>
                      </c:pt>
                      <c:pt idx="10845">
                        <c:v>0.94884724686379296</c:v>
                      </c:pt>
                      <c:pt idx="10846">
                        <c:v>0.41777321050204902</c:v>
                      </c:pt>
                      <c:pt idx="10847">
                        <c:v>-0.251514631328496</c:v>
                      </c:pt>
                      <c:pt idx="10848">
                        <c:v>-0.83759274727564204</c:v>
                      </c:pt>
                      <c:pt idx="10849">
                        <c:v>-1.1465662568874999</c:v>
                      </c:pt>
                      <c:pt idx="10850">
                        <c:v>-1.0762160530517999</c:v>
                      </c:pt>
                      <c:pt idx="10851">
                        <c:v>-0.64981641268055801</c:v>
                      </c:pt>
                      <c:pt idx="10852">
                        <c:v>-8.4350621495497703E-3</c:v>
                      </c:pt>
                      <c:pt idx="10853">
                        <c:v>0.63573689823807</c:v>
                      </c:pt>
                      <c:pt idx="10854">
                        <c:v>1.0695851380673</c:v>
                      </c:pt>
                      <c:pt idx="10855">
                        <c:v>1.14957767703073</c:v>
                      </c:pt>
                      <c:pt idx="10856">
                        <c:v>0.84925022076645895</c:v>
                      </c:pt>
                      <c:pt idx="10857">
                        <c:v>0.26796146335438098</c:v>
                      </c:pt>
                      <c:pt idx="10858">
                        <c:v>-0.40197819995156903</c:v>
                      </c:pt>
                      <c:pt idx="10859">
                        <c:v>-0.93892959274577703</c:v>
                      </c:pt>
                      <c:pt idx="10860">
                        <c:v>-1.16525065114225</c:v>
                      </c:pt>
                      <c:pt idx="10861">
                        <c:v>-1.00606655322239</c:v>
                      </c:pt>
                      <c:pt idx="10862">
                        <c:v>-0.51404089586255497</c:v>
                      </c:pt>
                      <c:pt idx="10863">
                        <c:v>0.14804724180418299</c:v>
                      </c:pt>
                      <c:pt idx="10864">
                        <c:v>0.761156239199274</c:v>
                      </c:pt>
                      <c:pt idx="10865">
                        <c:v>1.1224484667980701</c:v>
                      </c:pt>
                      <c:pt idx="10866">
                        <c:v>1.1123959787978199</c:v>
                      </c:pt>
                      <c:pt idx="10867">
                        <c:v>0.73432448538294903</c:v>
                      </c:pt>
                      <c:pt idx="10868">
                        <c:v>0.113313092945518</c:v>
                      </c:pt>
                      <c:pt idx="10869">
                        <c:v>-0.54518618380747097</c:v>
                      </c:pt>
                      <c:pt idx="10870">
                        <c:v>-1.0233190434259301</c:v>
                      </c:pt>
                      <c:pt idx="10871">
                        <c:v>-1.16290262404533</c:v>
                      </c:pt>
                      <c:pt idx="10872">
                        <c:v>-0.91775785679912902</c:v>
                      </c:pt>
                      <c:pt idx="10873">
                        <c:v>-0.36898709655384698</c:v>
                      </c:pt>
                      <c:pt idx="10874">
                        <c:v>0.30185733788012797</c:v>
                      </c:pt>
                      <c:pt idx="10875">
                        <c:v>0.87283694056254701</c:v>
                      </c:pt>
                      <c:pt idx="10876">
                        <c:v>1.1550519406417501</c:v>
                      </c:pt>
                      <c:pt idx="10877">
                        <c:v>1.0551358700417801</c:v>
                      </c:pt>
                      <c:pt idx="10878">
                        <c:v>0.606144415431774</c:v>
                      </c:pt>
                      <c:pt idx="10879">
                        <c:v>-4.33805444736277E-2</c:v>
                      </c:pt>
                      <c:pt idx="10880">
                        <c:v>-0.678553722157754</c:v>
                      </c:pt>
                      <c:pt idx="10881">
                        <c:v>-1.08923789528905</c:v>
                      </c:pt>
                      <c:pt idx="10882">
                        <c:v>-1.13956455677494</c:v>
                      </c:pt>
                      <c:pt idx="10883">
                        <c:v>-0.81288390900852703</c:v>
                      </c:pt>
                      <c:pt idx="10884">
                        <c:v>-0.21727319190279801</c:v>
                      </c:pt>
                      <c:pt idx="10885">
                        <c:v>0.45021900042522001</c:v>
                      </c:pt>
                      <c:pt idx="10886">
                        <c:v>0.968763199490696</c:v>
                      </c:pt>
                      <c:pt idx="10887">
                        <c:v>1.16680707676954</c:v>
                      </c:pt>
                      <c:pt idx="10888">
                        <c:v>0.97883087838473504</c:v>
                      </c:pt>
                      <c:pt idx="10889">
                        <c:v>0.46702362235660999</c:v>
                      </c:pt>
                      <c:pt idx="10890">
                        <c:v>-0.19929117620197301</c:v>
                      </c:pt>
                      <c:pt idx="10891">
                        <c:v>-0.79967357132538497</c:v>
                      </c:pt>
                      <c:pt idx="10892">
                        <c:v>-1.1354963330226</c:v>
                      </c:pt>
                      <c:pt idx="10893">
                        <c:v>-1.09565769437697</c:v>
                      </c:pt>
                      <c:pt idx="10894">
                        <c:v>-0.69333765284524096</c:v>
                      </c:pt>
                      <c:pt idx="10895">
                        <c:v>-6.1637571939067097E-2</c:v>
                      </c:pt>
                      <c:pt idx="10896">
                        <c:v>0.59045434636452598</c:v>
                      </c:pt>
                      <c:pt idx="10897">
                        <c:v>1.04720357606307</c:v>
                      </c:pt>
                      <c:pt idx="10898">
                        <c:v>1.1575016985346001</c:v>
                      </c:pt>
                      <c:pt idx="10899">
                        <c:v>0.88485828581575998</c:v>
                      </c:pt>
                      <c:pt idx="10900">
                        <c:v>0.31947319433722299</c:v>
                      </c:pt>
                      <c:pt idx="10901">
                        <c:v>-0.35160466255716999</c:v>
                      </c:pt>
                      <c:pt idx="10902">
                        <c:v>-0.90635955471621998</c:v>
                      </c:pt>
                      <c:pt idx="10903">
                        <c:v>-1.16125940583567</c:v>
                      </c:pt>
                      <c:pt idx="10904">
                        <c:v>-1.0319745424203901</c:v>
                      </c:pt>
                      <c:pt idx="10905">
                        <c:v>-0.56127686202854699</c:v>
                      </c:pt>
                      <c:pt idx="10906">
                        <c:v>9.5110587530945895E-2</c:v>
                      </c:pt>
                      <c:pt idx="10907">
                        <c:v>0.72003217017372501</c:v>
                      </c:pt>
                      <c:pt idx="10908">
                        <c:v>1.1067422452378399</c:v>
                      </c:pt>
                      <c:pt idx="10909">
                        <c:v>1.12730376519575</c:v>
                      </c:pt>
                      <c:pt idx="10910">
                        <c:v>0.77491426917115103</c:v>
                      </c:pt>
                      <c:pt idx="10911">
                        <c:v>0.16615637191395199</c:v>
                      </c:pt>
                      <c:pt idx="10912">
                        <c:v>-0.497571791238274</c:v>
                      </c:pt>
                      <c:pt idx="10913">
                        <c:v>-0.99668602263952399</c:v>
                      </c:pt>
                      <c:pt idx="10914">
                        <c:v>-1.1660620980660801</c:v>
                      </c:pt>
                      <c:pt idx="10915">
                        <c:v>-0.94966456251128695</c:v>
                      </c:pt>
                      <c:pt idx="10916">
                        <c:v>-0.41908519383846798</c:v>
                      </c:pt>
                      <c:pt idx="10917">
                        <c:v>0.25014202969966098</c:v>
                      </c:pt>
                      <c:pt idx="10918">
                        <c:v>0.836613631375554</c:v>
                      </c:pt>
                      <c:pt idx="10919">
                        <c:v>1.1463045520677799</c:v>
                      </c:pt>
                      <c:pt idx="10920">
                        <c:v>1.07675834030458</c:v>
                      </c:pt>
                      <c:pt idx="10921">
                        <c:v>0.65098328465517896</c:v>
                      </c:pt>
                      <c:pt idx="10922">
                        <c:v>9.8404772999058504E-3</c:v>
                      </c:pt>
                      <c:pt idx="10923">
                        <c:v>-0.63455789977850696</c:v>
                      </c:pt>
                      <c:pt idx="10924">
                        <c:v>-1.06902260970464</c:v>
                      </c:pt>
                      <c:pt idx="10925">
                        <c:v>-1.14981772257377</c:v>
                      </c:pt>
                      <c:pt idx="10926">
                        <c:v>-0.85021342485979701</c:v>
                      </c:pt>
                      <c:pt idx="10927">
                        <c:v>-0.26932916482052399</c:v>
                      </c:pt>
                      <c:pt idx="10928">
                        <c:v>0.40065848399000198</c:v>
                      </c:pt>
                      <c:pt idx="10929">
                        <c:v>0.93809446990411705</c:v>
                      </c:pt>
                      <c:pt idx="10930">
                        <c:v>1.16517640889676</c:v>
                      </c:pt>
                      <c:pt idx="10931">
                        <c:v>1.0067777534717699</c:v>
                      </c:pt>
                      <c:pt idx="10932">
                        <c:v>0.51530224900362498</c:v>
                      </c:pt>
                      <c:pt idx="10933">
                        <c:v>-0.146653034950221</c:v>
                      </c:pt>
                      <c:pt idx="10934">
                        <c:v>-0.76009043040743296</c:v>
                      </c:pt>
                      <c:pt idx="10935">
                        <c:v>-1.1220636624234701</c:v>
                      </c:pt>
                      <c:pt idx="10936">
                        <c:v>-1.1128194854164699</c:v>
                      </c:pt>
                      <c:pt idx="10937">
                        <c:v>-0.73541619237995803</c:v>
                      </c:pt>
                      <c:pt idx="10938">
                        <c:v>-0.11471182594512699</c:v>
                      </c:pt>
                      <c:pt idx="10939">
                        <c:v>0.54394317398556002</c:v>
                      </c:pt>
                      <c:pt idx="10940">
                        <c:v>1.0226429873570699</c:v>
                      </c:pt>
                      <c:pt idx="10941">
                        <c:v>1.16301718442411</c:v>
                      </c:pt>
                      <c:pt idx="10942">
                        <c:v>0.91862513309600202</c:v>
                      </c:pt>
                      <c:pt idx="10943">
                        <c:v>0.37032016381917598</c:v>
                      </c:pt>
                      <c:pt idx="10944">
                        <c:v>-0.300499504334032</c:v>
                      </c:pt>
                      <c:pt idx="10945">
                        <c:v>-0.87190355896433502</c:v>
                      </c:pt>
                      <c:pt idx="10946">
                        <c:v>-1.15485180585763</c:v>
                      </c:pt>
                      <c:pt idx="10947">
                        <c:v>-1.05573519356982</c:v>
                      </c:pt>
                      <c:pt idx="10948">
                        <c:v>-0.607344920351785</c:v>
                      </c:pt>
                      <c:pt idx="10949">
                        <c:v>4.1976026647582897E-2</c:v>
                      </c:pt>
                      <c:pt idx="10950">
                        <c:v>0.67740985442633295</c:v>
                      </c:pt>
                      <c:pt idx="10951">
                        <c:v>1.0887331085999099</c:v>
                      </c:pt>
                      <c:pt idx="10952">
                        <c:v>1.13986585199785</c:v>
                      </c:pt>
                      <c:pt idx="10953">
                        <c:v>0.81389160727839505</c:v>
                      </c:pt>
                      <c:pt idx="10954">
                        <c:v>0.218653911831973</c:v>
                      </c:pt>
                      <c:pt idx="10955">
                        <c:v>-0.448922048671271</c:v>
                      </c:pt>
                      <c:pt idx="10956">
                        <c:v>-0.96797909234128099</c:v>
                      </c:pt>
                      <c:pt idx="10957">
                        <c:v>-1.1667952239481401</c:v>
                      </c:pt>
                      <c:pt idx="10958">
                        <c:v>-0.97959520121400401</c:v>
                      </c:pt>
                      <c:pt idx="10959">
                        <c:v>-0.46831125644939597</c:v>
                      </c:pt>
                      <c:pt idx="10960">
                        <c:v>0.197906224670888</c:v>
                      </c:pt>
                      <c:pt idx="10961">
                        <c:v>0.79864949215058101</c:v>
                      </c:pt>
                      <c:pt idx="10962">
                        <c:v>1.1351719269607801</c:v>
                      </c:pt>
                      <c:pt idx="10963">
                        <c:v>1.09614028615648</c:v>
                      </c:pt>
                      <c:pt idx="10964">
                        <c:v>0.69446758443951795</c:v>
                      </c:pt>
                      <c:pt idx="10965">
                        <c:v>6.3041022955523801E-2</c:v>
                      </c:pt>
                      <c:pt idx="10966">
                        <c:v>-0.58924168598909499</c:v>
                      </c:pt>
                      <c:pt idx="10967">
                        <c:v>-1.04658289625903</c:v>
                      </c:pt>
                      <c:pt idx="10968">
                        <c:v>-1.1576783416157701</c:v>
                      </c:pt>
                      <c:pt idx="10969">
                        <c:v>-0.88577381215066398</c:v>
                      </c:pt>
                      <c:pt idx="10970">
                        <c:v>-0.32082471619737502</c:v>
                      </c:pt>
                      <c:pt idx="10971">
                        <c:v>0.35026427527674098</c:v>
                      </c:pt>
                      <c:pt idx="10972">
                        <c:v>0.90547374841699102</c:v>
                      </c:pt>
                      <c:pt idx="10973">
                        <c:v>1.16112123583198</c:v>
                      </c:pt>
                      <c:pt idx="10974">
                        <c:v>1.0326297201210299</c:v>
                      </c:pt>
                      <c:pt idx="10975">
                        <c:v>0.56250863202416301</c:v>
                      </c:pt>
                      <c:pt idx="10976">
                        <c:v>-9.3709737293013295E-2</c:v>
                      </c:pt>
                      <c:pt idx="10977">
                        <c:v>-0.71892568932932899</c:v>
                      </c:pt>
                      <c:pt idx="10978">
                        <c:v>-1.1062961958616599</c:v>
                      </c:pt>
                      <c:pt idx="10979">
                        <c:v>-1.12766571582536</c:v>
                      </c:pt>
                      <c:pt idx="10980">
                        <c:v>-0.77596447403861701</c:v>
                      </c:pt>
                      <c:pt idx="10981">
                        <c:v>-0.167547386981209</c:v>
                      </c:pt>
                      <c:pt idx="10982">
                        <c:v>0.49630016179297098</c:v>
                      </c:pt>
                      <c:pt idx="10983">
                        <c:v>0.99595447775130097</c:v>
                      </c:pt>
                      <c:pt idx="10984">
                        <c:v>1.1661126580472301</c:v>
                      </c:pt>
                      <c:pt idx="10985">
                        <c:v>0.95048050037460996</c:v>
                      </c:pt>
                      <c:pt idx="10986">
                        <c:v>0.42039656916004797</c:v>
                      </c:pt>
                      <c:pt idx="10987">
                        <c:v>-0.24876906516279301</c:v>
                      </c:pt>
                      <c:pt idx="10988">
                        <c:v>-0.83563330170632999</c:v>
                      </c:pt>
                      <c:pt idx="10989">
                        <c:v>-1.14604118417562</c:v>
                      </c:pt>
                      <c:pt idx="10990">
                        <c:v>-1.0772990653833801</c:v>
                      </c:pt>
                      <c:pt idx="10991">
                        <c:v>-0.652149212175409</c:v>
                      </c:pt>
                      <c:pt idx="10992">
                        <c:v>-1.12458781735789E-2</c:v>
                      </c:pt>
                      <c:pt idx="10993">
                        <c:v>0.63337798069469997</c:v>
                      </c:pt>
                      <c:pt idx="10994">
                        <c:v>1.0684585303911001</c:v>
                      </c:pt>
                      <c:pt idx="10995">
                        <c:v>1.1500560999474101</c:v>
                      </c:pt>
                      <c:pt idx="10996">
                        <c:v>0.85117539545325605</c:v>
                      </c:pt>
                      <c:pt idx="10997">
                        <c:v>0.27069647554067</c:v>
                      </c:pt>
                      <c:pt idx="10998">
                        <c:v>-0.39933818674827998</c:v>
                      </c:pt>
                      <c:pt idx="10999">
                        <c:v>-0.93725798606369903</c:v>
                      </c:pt>
                      <c:pt idx="11000">
                        <c:v>-1.1651004761993</c:v>
                      </c:pt>
                      <c:pt idx="11001">
                        <c:v>-1.0074874930758499</c:v>
                      </c:pt>
                      <c:pt idx="11002">
                        <c:v>-0.51656285453798501</c:v>
                      </c:pt>
                      <c:pt idx="11003">
                        <c:v>0.14525861533026899</c:v>
                      </c:pt>
                      <c:pt idx="11004">
                        <c:v>0.75902351886723896</c:v>
                      </c:pt>
                      <c:pt idx="11005">
                        <c:v>1.1216772301454001</c:v>
                      </c:pt>
                      <c:pt idx="11006">
                        <c:v>1.1132413775432</c:v>
                      </c:pt>
                      <c:pt idx="11007">
                        <c:v>0.736506832426295</c:v>
                      </c:pt>
                      <c:pt idx="11008">
                        <c:v>0.116110392519437</c:v>
                      </c:pt>
                      <c:pt idx="11009">
                        <c:v>-0.54269937500433996</c:v>
                      </c:pt>
                      <c:pt idx="11010">
                        <c:v>-1.0219654476254401</c:v>
                      </c:pt>
                      <c:pt idx="11011">
                        <c:v>-1.1631300574835399</c:v>
                      </c:pt>
                      <c:pt idx="11012">
                        <c:v>-0.91949107664046603</c:v>
                      </c:pt>
                      <c:pt idx="11013">
                        <c:v>-0.37165269381955102</c:v>
                      </c:pt>
                      <c:pt idx="11014">
                        <c:v>0.299141234819636</c:v>
                      </c:pt>
                      <c:pt idx="11015">
                        <c:v>0.87096891239793695</c:v>
                      </c:pt>
                      <c:pt idx="11016">
                        <c:v>1.1546499956006</c:v>
                      </c:pt>
                      <c:pt idx="11017">
                        <c:v>1.05633298542453</c:v>
                      </c:pt>
                      <c:pt idx="11018">
                        <c:v>0.60854454412847003</c:v>
                      </c:pt>
                      <c:pt idx="11019">
                        <c:v>-4.0571447921152401E-2</c:v>
                      </c:pt>
                      <c:pt idx="11020">
                        <c:v>-0.67626500389967104</c:v>
                      </c:pt>
                      <c:pt idx="11021">
                        <c:v>-1.0882267423640299</c:v>
                      </c:pt>
                      <c:pt idx="11022">
                        <c:v>-1.1401654934896399</c:v>
                      </c:pt>
                      <c:pt idx="11023">
                        <c:v>-0.81489812474451395</c:v>
                      </c:pt>
                      <c:pt idx="11024">
                        <c:v>-0.220034314535419</c:v>
                      </c:pt>
                      <c:pt idx="11025">
                        <c:v>0.447624445615806</c:v>
                      </c:pt>
                      <c:pt idx="11026">
                        <c:v>0.96719358083613904</c:v>
                      </c:pt>
                      <c:pt idx="11027">
                        <c:v>1.16678167832618</c:v>
                      </c:pt>
                      <c:pt idx="11028">
                        <c:v>0.980358102834754</c:v>
                      </c:pt>
                      <c:pt idx="11029">
                        <c:v>0.46959821111056999</c:v>
                      </c:pt>
                      <c:pt idx="11030">
                        <c:v>-0.19652098601506801</c:v>
                      </c:pt>
                      <c:pt idx="11031">
                        <c:v>-0.79762425428547201</c:v>
                      </c:pt>
                      <c:pt idx="11032">
                        <c:v>-1.13484587397786</c:v>
                      </c:pt>
                      <c:pt idx="11033">
                        <c:v>-1.0966212876424499</c:v>
                      </c:pt>
                      <c:pt idx="11034">
                        <c:v>-0.69559650849185894</c:v>
                      </c:pt>
                      <c:pt idx="11035">
                        <c:v>-6.4444382511304896E-2</c:v>
                      </c:pt>
                      <c:pt idx="11036">
                        <c:v>0.58802817073472802</c:v>
                      </c:pt>
                      <c:pt idx="11037">
                        <c:v>1.0459606980599101</c:v>
                      </c:pt>
                      <c:pt idx="11038">
                        <c:v>1.15785330512325</c:v>
                      </c:pt>
                      <c:pt idx="11039">
                        <c:v>0.88668805339425205</c:v>
                      </c:pt>
                      <c:pt idx="11040">
                        <c:v>0.32217577260116398</c:v>
                      </c:pt>
                      <c:pt idx="11041">
                        <c:v>-0.34892337982868299</c:v>
                      </c:pt>
                      <c:pt idx="11042">
                        <c:v>-0.90458662844554005</c:v>
                      </c:pt>
                      <c:pt idx="11043">
                        <c:v>-1.1609813812596099</c:v>
                      </c:pt>
                      <c:pt idx="11044">
                        <c:v>-1.0332833996700399</c:v>
                      </c:pt>
                      <c:pt idx="11045">
                        <c:v>-0.56373958592547901</c:v>
                      </c:pt>
                      <c:pt idx="11046">
                        <c:v>9.2308751099864902E-2</c:v>
                      </c:pt>
                      <c:pt idx="11047">
                        <c:v>0.717818165458883</c:v>
                      </c:pt>
                      <c:pt idx="11048">
                        <c:v>1.10584854145764</c:v>
                      </c:pt>
                      <c:pt idx="11049">
                        <c:v>1.12802603042396</c:v>
                      </c:pt>
                      <c:pt idx="11050">
                        <c:v>0.777013553127477</c:v>
                      </c:pt>
                      <c:pt idx="11051">
                        <c:v>0.16893815896869899</c:v>
                      </c:pt>
                      <c:pt idx="11052">
                        <c:v>-0.495027812309416</c:v>
                      </c:pt>
                      <c:pt idx="11053">
                        <c:v>-0.99522148792032294</c:v>
                      </c:pt>
                      <c:pt idx="11054">
                        <c:v>-1.16616152621812</c:v>
                      </c:pt>
                      <c:pt idx="11055">
                        <c:v>-0.95129505926875702</c:v>
                      </c:pt>
                      <c:pt idx="11056">
                        <c:v>-0.42170733456522203</c:v>
                      </c:pt>
                      <c:pt idx="11057">
                        <c:v>0.24739573970876799</c:v>
                      </c:pt>
                      <c:pt idx="11058">
                        <c:v>0.83465175969024696</c:v>
                      </c:pt>
                      <c:pt idx="11059">
                        <c:v>1.1457761535930899</c:v>
                      </c:pt>
                      <c:pt idx="11060">
                        <c:v>1.0778382275037199</c:v>
                      </c:pt>
                      <c:pt idx="11061">
                        <c:v>0.65331419354970599</c:v>
                      </c:pt>
                      <c:pt idx="11062">
                        <c:v>1.26512627315965E-2</c:v>
                      </c:pt>
                      <c:pt idx="11063">
                        <c:v>-0.63219714269848803</c:v>
                      </c:pt>
                      <c:pt idx="11064">
                        <c:v>-1.06789290094505</c:v>
                      </c:pt>
                      <c:pt idx="11065">
                        <c:v>-1.1502928088058</c:v>
                      </c:pt>
                      <c:pt idx="11066">
                        <c:v>-0.85213613115119902</c:v>
                      </c:pt>
                      <c:pt idx="11067">
                        <c:v>-0.27206339353110898</c:v>
                      </c:pt>
                      <c:pt idx="11068">
                        <c:v>0.398017310141907</c:v>
                      </c:pt>
                      <c:pt idx="11069">
                        <c:v>0.93642014243810501</c:v>
                      </c:pt>
                      <c:pt idx="11070">
                        <c:v>1.16502285316003</c:v>
                      </c:pt>
                      <c:pt idx="11071">
                        <c:v>1.0081957710049501</c:v>
                      </c:pt>
                      <c:pt idx="11072">
                        <c:v>0.51782271063673302</c:v>
                      </c:pt>
                      <c:pt idx="11073">
                        <c:v>-0.14386398496736899</c:v>
                      </c:pt>
                      <c:pt idx="11074">
                        <c:v>-0.75795550612658102</c:v>
                      </c:pt>
                      <c:pt idx="11075">
                        <c:v>-1.1212891705244801</c:v>
                      </c:pt>
                      <c:pt idx="11076">
                        <c:v>-1.1136616545659299</c:v>
                      </c:pt>
                      <c:pt idx="11077">
                        <c:v>-0.73759640393964798</c:v>
                      </c:pt>
                      <c:pt idx="11078">
                        <c:v>-0.117508790639391</c:v>
                      </c:pt>
                      <c:pt idx="11079">
                        <c:v>0.54145478866832997</c:v>
                      </c:pt>
                      <c:pt idx="11080">
                        <c:v>1.0212864252140399</c:v>
                      </c:pt>
                      <c:pt idx="11081">
                        <c:v>1.16324124305988</c:v>
                      </c:pt>
                      <c:pt idx="11082">
                        <c:v>0.92035568617620001</c:v>
                      </c:pt>
                      <c:pt idx="11083">
                        <c:v>0.37298468462172102</c:v>
                      </c:pt>
                      <c:pt idx="11084">
                        <c:v>-0.29778253130753202</c:v>
                      </c:pt>
                      <c:pt idx="11085">
                        <c:v>-0.87003300221934898</c:v>
                      </c:pt>
                      <c:pt idx="11086">
                        <c:v>-1.15444651016345</c:v>
                      </c:pt>
                      <c:pt idx="11087">
                        <c:v>-1.05692924473862</c:v>
                      </c:pt>
                      <c:pt idx="11088">
                        <c:v>-0.60974328502230402</c:v>
                      </c:pt>
                      <c:pt idx="11089">
                        <c:v>3.9166810334237002E-2</c:v>
                      </c:pt>
                      <c:pt idx="11090">
                        <c:v>0.67511917224045903</c:v>
                      </c:pt>
                      <c:pt idx="11091">
                        <c:v>1.0877187973156901</c:v>
                      </c:pt>
                      <c:pt idx="11092">
                        <c:v>1.1404634808156</c:v>
                      </c:pt>
                      <c:pt idx="11093">
                        <c:v>0.81590345994661695</c:v>
                      </c:pt>
                      <c:pt idx="11094">
                        <c:v>0.221414398010431</c:v>
                      </c:pt>
                      <c:pt idx="11095">
                        <c:v>-0.44632619314140298</c:v>
                      </c:pt>
                      <c:pt idx="11096">
                        <c:v>-0.96640666611489801</c:v>
                      </c:pt>
                      <c:pt idx="11097">
                        <c:v>-1.16676643992331</c:v>
                      </c:pt>
                      <c:pt idx="11098">
                        <c:v>-0.98111958214015904</c:v>
                      </c:pt>
                      <c:pt idx="11099">
                        <c:v>-0.47088448447300202</c:v>
                      </c:pt>
                      <c:pt idx="11100">
                        <c:v>0.195135462244234</c:v>
                      </c:pt>
                      <c:pt idx="11101">
                        <c:v>0.79659785921748805</c:v>
                      </c:pt>
                      <c:pt idx="11102">
                        <c:v>1.13451817454688</c:v>
                      </c:pt>
                      <c:pt idx="11103">
                        <c:v>1.0971006981370499</c:v>
                      </c:pt>
                      <c:pt idx="11104">
                        <c:v>0.69672442336440499</c:v>
                      </c:pt>
                      <c:pt idx="11105">
                        <c:v>6.5847648570399597E-2</c:v>
                      </c:pt>
                      <c:pt idx="11106">
                        <c:v>-0.58681380236200698</c:v>
                      </c:pt>
                      <c:pt idx="11107">
                        <c:v>-1.04533698236842</c:v>
                      </c:pt>
                      <c:pt idx="11108">
                        <c:v>-1.15802658880321</c:v>
                      </c:pt>
                      <c:pt idx="11109">
                        <c:v>-0.88760100822013099</c:v>
                      </c:pt>
                      <c:pt idx="11110">
                        <c:v>-0.32352636158846099</c:v>
                      </c:pt>
                      <c:pt idx="11111">
                        <c:v>0.34758197815838199</c:v>
                      </c:pt>
                      <c:pt idx="11112">
                        <c:v>0.903698196088911</c:v>
                      </c:pt>
                      <c:pt idx="11113">
                        <c:v>1.1608398423214601</c:v>
                      </c:pt>
                      <c:pt idx="11114">
                        <c:v>1.03393558011904</c:v>
                      </c:pt>
                      <c:pt idx="11115">
                        <c:v>0.56496972194661399</c:v>
                      </c:pt>
                      <c:pt idx="11116">
                        <c:v>-9.0907630984068497E-2</c:v>
                      </c:pt>
                      <c:pt idx="11117">
                        <c:v>-0.71670960016919605</c:v>
                      </c:pt>
                      <c:pt idx="11118">
                        <c:v>-1.1053992826752299</c:v>
                      </c:pt>
                      <c:pt idx="11119">
                        <c:v>-1.1283847084688099</c:v>
                      </c:pt>
                      <c:pt idx="11120">
                        <c:v>-0.77806150491571502</c:v>
                      </c:pt>
                      <c:pt idx="11121">
                        <c:v>-0.170328685858672</c:v>
                      </c:pt>
                      <c:pt idx="11122">
                        <c:v>0.49375474463258601</c:v>
                      </c:pt>
                      <c:pt idx="11123">
                        <c:v>0.99448705420946704</c:v>
                      </c:pt>
                      <c:pt idx="11124">
                        <c:v>1.1662087025077801</c:v>
                      </c:pt>
                      <c:pt idx="11125">
                        <c:v>0.95210823801257305</c:v>
                      </c:pt>
                      <c:pt idx="11126">
                        <c:v>0.42301748815231399</c:v>
                      </c:pt>
                      <c:pt idx="11127">
                        <c:v>-0.246022055330025</c:v>
                      </c:pt>
                      <c:pt idx="11128">
                        <c:v>-0.83366900675133604</c:v>
                      </c:pt>
                      <c:pt idx="11129">
                        <c:v>-1.14550946070473</c:v>
                      </c:pt>
                      <c:pt idx="11130">
                        <c:v>-1.07837582588337</c:v>
                      </c:pt>
                      <c:pt idx="11131">
                        <c:v>-0.65447822708790104</c:v>
                      </c:pt>
                      <c:pt idx="11132">
                        <c:v>-1.40566289350097E-2</c:v>
                      </c:pt>
                      <c:pt idx="11133">
                        <c:v>0.63101538750304598</c:v>
                      </c:pt>
                      <c:pt idx="11134">
                        <c:v>1.06732572218712</c:v>
                      </c:pt>
                      <c:pt idx="11135">
                        <c:v>1.1505278488055299</c:v>
                      </c:pt>
                      <c:pt idx="11136">
                        <c:v>0.853095630559777</c:v>
                      </c:pt>
                      <c:pt idx="11137">
                        <c:v>0.27342991680869899</c:v>
                      </c:pt>
                      <c:pt idx="11138">
                        <c:v>-0.39669585608722602</c:v>
                      </c:pt>
                      <c:pt idx="11139">
                        <c:v>-0.93558094024288796</c:v>
                      </c:pt>
                      <c:pt idx="11140">
                        <c:v>-1.1649435398915799</c:v>
                      </c:pt>
                      <c:pt idx="11141">
                        <c:v>-1.00890258623147</c:v>
                      </c:pt>
                      <c:pt idx="11142">
                        <c:v>-0.51908181547205501</c:v>
                      </c:pt>
                      <c:pt idx="11143">
                        <c:v>0.14246914588486601</c:v>
                      </c:pt>
                      <c:pt idx="11144">
                        <c:v>0.75688639373494404</c:v>
                      </c:pt>
                      <c:pt idx="11145">
                        <c:v>1.1208994841237301</c:v>
                      </c:pt>
                      <c:pt idx="11146">
                        <c:v>1.11408031587492</c:v>
                      </c:pt>
                      <c:pt idx="11147">
                        <c:v>0.73868490533925302</c:v>
                      </c:pt>
                      <c:pt idx="11148">
                        <c:v>0.118907018276177</c:v>
                      </c:pt>
                      <c:pt idx="11149">
                        <c:v>-0.54020941678319001</c:v>
                      </c:pt>
                      <c:pt idx="11150">
                        <c:v>-1.0206059211079801</c:v>
                      </c:pt>
                      <c:pt idx="11151">
                        <c:v>-1.16335074099181</c:v>
                      </c:pt>
                      <c:pt idx="11152">
                        <c:v>-0.92121896044881801</c:v>
                      </c:pt>
                      <c:pt idx="11153">
                        <c:v>-0.37431613429321797</c:v>
                      </c:pt>
                      <c:pt idx="11154">
                        <c:v>0.296423395768946</c:v>
                      </c:pt>
                      <c:pt idx="11155">
                        <c:v>0.86909582978639999</c:v>
                      </c:pt>
                      <c:pt idx="11156">
                        <c:v>1.15424134984124</c:v>
                      </c:pt>
                      <c:pt idx="11157">
                        <c:v>1.0575239706474699</c:v>
                      </c:pt>
                      <c:pt idx="11158">
                        <c:v>0.61094114129233001</c:v>
                      </c:pt>
                      <c:pt idx="11159">
                        <c:v>-3.7762115923641398E-2</c:v>
                      </c:pt>
                      <c:pt idx="11160">
                        <c:v>-0.67397236111021996</c:v>
                      </c:pt>
                      <c:pt idx="11161">
                        <c:v>-1.08720927419182</c:v>
                      </c:pt>
                      <c:pt idx="11162">
                        <c:v>-1.1407598135434101</c:v>
                      </c:pt>
                      <c:pt idx="11163">
                        <c:v>-0.81690761142615298</c:v>
                      </c:pt>
                      <c:pt idx="11164">
                        <c:v>-0.222794160254767</c:v>
                      </c:pt>
                      <c:pt idx="11165">
                        <c:v>0.44502729313158301</c:v>
                      </c:pt>
                      <c:pt idx="11166">
                        <c:v>0.96561834931922497</c:v>
                      </c:pt>
                      <c:pt idx="11167">
                        <c:v>1.16674950876163</c:v>
                      </c:pt>
                      <c:pt idx="11168">
                        <c:v>0.98187963802545597</c:v>
                      </c:pt>
                      <c:pt idx="11169">
                        <c:v>0.472170074670551</c:v>
                      </c:pt>
                      <c:pt idx="11170">
                        <c:v>-0.19374965536852101</c:v>
                      </c:pt>
                      <c:pt idx="11171">
                        <c:v>-0.79557030843573295</c:v>
                      </c:pt>
                      <c:pt idx="11172">
                        <c:v>-1.13418882914326</c:v>
                      </c:pt>
                      <c:pt idx="11173">
                        <c:v>-1.0975785169447401</c:v>
                      </c:pt>
                      <c:pt idx="11174">
                        <c:v>-0.69785132742076605</c:v>
                      </c:pt>
                      <c:pt idx="11175">
                        <c:v>-6.7250819096932493E-2</c:v>
                      </c:pt>
                      <c:pt idx="11176">
                        <c:v>0.58559858263275399</c:v>
                      </c:pt>
                      <c:pt idx="11177">
                        <c:v>1.0447117500894401</c:v>
                      </c:pt>
                      <c:pt idx="11178">
                        <c:v>1.1581981924042399</c:v>
                      </c:pt>
                      <c:pt idx="11179">
                        <c:v>0.88851267530377498</c:v>
                      </c:pt>
                      <c:pt idx="11180">
                        <c:v>0.32487648119981499</c:v>
                      </c:pt>
                      <c:pt idx="11181">
                        <c:v>-0.34624007221196001</c:v>
                      </c:pt>
                      <c:pt idx="11182">
                        <c:v>-0.90280845263605403</c:v>
                      </c:pt>
                      <c:pt idx="11183">
                        <c:v>-1.16069661922289</c:v>
                      </c:pt>
                      <c:pt idx="11184">
                        <c:v>-1.0345862605218501</c:v>
                      </c:pt>
                      <c:pt idx="11185">
                        <c:v>-0.56619903830286999</c:v>
                      </c:pt>
                      <c:pt idx="11186">
                        <c:v>8.9506378978385995E-2</c:v>
                      </c:pt>
                      <c:pt idx="11187">
                        <c:v>0.71559999506858696</c:v>
                      </c:pt>
                      <c:pt idx="11188">
                        <c:v>1.1049484201662201</c:v>
                      </c:pt>
                      <c:pt idx="11189">
                        <c:v>1.12874174943953</c:v>
                      </c:pt>
                      <c:pt idx="11190">
                        <c:v>0.77910832788294904</c:v>
                      </c:pt>
                      <c:pt idx="11191">
                        <c:v>0.171718965634786</c:v>
                      </c:pt>
                      <c:pt idx="11192">
                        <c:v>-0.49248096061138502</c:v>
                      </c:pt>
                      <c:pt idx="11193">
                        <c:v>-0.99375117768536803</c:v>
                      </c:pt>
                      <c:pt idx="11194">
                        <c:v>-1.16625418684781</c:v>
                      </c:pt>
                      <c:pt idx="11195">
                        <c:v>-0.952920035426287</c:v>
                      </c:pt>
                      <c:pt idx="11196">
                        <c:v>-0.42432702802053901</c:v>
                      </c:pt>
                      <c:pt idx="11197">
                        <c:v>0.24464801401951899</c:v>
                      </c:pt>
                      <c:pt idx="11198">
                        <c:v>0.83268504431538803</c:v>
                      </c:pt>
                      <c:pt idx="11199">
                        <c:v>1.1452411058974401</c:v>
                      </c:pt>
                      <c:pt idx="11200">
                        <c:v>1.0789118597423899</c:v>
                      </c:pt>
                      <c:pt idx="11201">
                        <c:v>0.65564131110120005</c:v>
                      </c:pt>
                      <c:pt idx="11202">
                        <c:v>1.5461974744896301E-2</c:v>
                      </c:pt>
                      <c:pt idx="11203">
                        <c:v>-0.629832716822878</c:v>
                      </c:pt>
                      <c:pt idx="11204">
                        <c:v>-1.0667569949401801</c:v>
                      </c:pt>
                      <c:pt idx="11205">
                        <c:v>-1.1507612196056001</c:v>
                      </c:pt>
                      <c:pt idx="11206">
                        <c:v>-0.85405389228693795</c:v>
                      </c:pt>
                      <c:pt idx="11207">
                        <c:v>-0.27479604339087199</c:v>
                      </c:pt>
                      <c:pt idx="11208">
                        <c:v>0.395373826501418</c:v>
                      </c:pt>
                      <c:pt idx="11209">
                        <c:v>0.93474038069557297</c:v>
                      </c:pt>
                      <c:pt idx="11210">
                        <c:v>1.164862536509</c:v>
                      </c:pt>
                      <c:pt idx="11211">
                        <c:v>1.00960793772997</c:v>
                      </c:pt>
                      <c:pt idx="11212">
                        <c:v>0.52034016721722598</c:v>
                      </c:pt>
                      <c:pt idx="11213">
                        <c:v>-0.14107410010641</c:v>
                      </c:pt>
                      <c:pt idx="11214">
                        <c:v>-0.75581618324341004</c:v>
                      </c:pt>
                      <c:pt idx="11215">
                        <c:v>-1.1205081715085099</c:v>
                      </c:pt>
                      <c:pt idx="11216">
                        <c:v>-1.11449736086276</c:v>
                      </c:pt>
                      <c:pt idx="11217">
                        <c:v>-0.73977233504590001</c:v>
                      </c:pt>
                      <c:pt idx="11218">
                        <c:v>-0.12030507340122699</c:v>
                      </c:pt>
                      <c:pt idx="11219">
                        <c:v>0.53896326115572002</c:v>
                      </c:pt>
                      <c:pt idx="11220">
                        <c:v>1.01992393629456</c:v>
                      </c:pt>
                      <c:pt idx="11221">
                        <c:v>1.16345855112047</c:v>
                      </c:pt>
                      <c:pt idx="11222">
                        <c:v>0.92208089820587003</c:v>
                      </c:pt>
                      <c:pt idx="11223">
                        <c:v>0.37564704090235701</c:v>
                      </c:pt>
                      <c:pt idx="11224">
                        <c:v>-0.29506383017572502</c:v>
                      </c:pt>
                      <c:pt idx="11225">
                        <c:v>-0.86815739645804402</c:v>
                      </c:pt>
                      <c:pt idx="11226">
                        <c:v>-1.15403451493193</c:v>
                      </c:pt>
                      <c:pt idx="11227">
                        <c:v>-1.05811716228737</c:v>
                      </c:pt>
                      <c:pt idx="11228">
                        <c:v>-0.61213811120158901</c:v>
                      </c:pt>
                      <c:pt idx="11229">
                        <c:v>3.6357366727313198E-2</c:v>
                      </c:pt>
                      <c:pt idx="11230">
                        <c:v>0.67282457217276004</c:v>
                      </c:pt>
                      <c:pt idx="11231">
                        <c:v>1.0866981737316299</c:v>
                      </c:pt>
                      <c:pt idx="11232">
                        <c:v>1.14105449124314</c:v>
                      </c:pt>
                      <c:pt idx="11233">
                        <c:v>0.81791057772628495</c:v>
                      </c:pt>
                      <c:pt idx="11234">
                        <c:v>0.22417359926665101</c:v>
                      </c:pt>
                      <c:pt idx="11235">
                        <c:v>-0.44372774747080501</c:v>
                      </c:pt>
                      <c:pt idx="11236">
                        <c:v>-0.96482863159281895</c:v>
                      </c:pt>
                      <c:pt idx="11237">
                        <c:v>-1.1667308848657001</c:v>
                      </c:pt>
                      <c:pt idx="11238">
                        <c:v>-0.98263826938794596</c:v>
                      </c:pt>
                      <c:pt idx="11239">
                        <c:v>-0.473454979838069</c:v>
                      </c:pt>
                      <c:pt idx="11240">
                        <c:v>0.19236356739847399</c:v>
                      </c:pt>
                      <c:pt idx="11241">
                        <c:v>0.79454160343099201</c:v>
                      </c:pt>
                      <c:pt idx="11242">
                        <c:v>1.1338578382448301</c:v>
                      </c:pt>
                      <c:pt idx="11243">
                        <c:v>1.0980547433723</c:v>
                      </c:pt>
                      <c:pt idx="11244">
                        <c:v>0.69897721902601395</c:v>
                      </c:pt>
                      <c:pt idx="11245">
                        <c:v>6.8653892055167004E-2</c:v>
                      </c:pt>
                      <c:pt idx="11246">
                        <c:v>-0.584382513310022</c:v>
                      </c:pt>
                      <c:pt idx="11247">
                        <c:v>-1.0440850021300701</c:v>
                      </c:pt>
                      <c:pt idx="11248">
                        <c:v>-1.15836811567738</c:v>
                      </c:pt>
                      <c:pt idx="11249">
                        <c:v>-0.88942305332252602</c:v>
                      </c:pt>
                      <c:pt idx="11250">
                        <c:v>-0.32622612947645702</c:v>
                      </c:pt>
                      <c:pt idx="11251">
                        <c:v>0.34489766393627103</c:v>
                      </c:pt>
                      <c:pt idx="11252">
                        <c:v>0.90191739937781901</c:v>
                      </c:pt>
                      <c:pt idx="11253">
                        <c:v>1.16055171217168</c:v>
                      </c:pt>
                      <c:pt idx="11254">
                        <c:v>1.0352354399344501</c:v>
                      </c:pt>
                      <c:pt idx="11255">
                        <c:v>0.56742753321074102</c:v>
                      </c:pt>
                      <c:pt idx="11256">
                        <c:v>-8.8104997115770703E-2</c:v>
                      </c:pt>
                      <c:pt idx="11257">
                        <c:v>-0.71448935176688499</c:v>
                      </c:pt>
                      <c:pt idx="11258">
                        <c:v>-1.1044959545847399</c:v>
                      </c:pt>
                      <c:pt idx="11259">
                        <c:v>-1.12909715281839</c:v>
                      </c:pt>
                      <c:pt idx="11260">
                        <c:v>-0.78015402051122396</c:v>
                      </c:pt>
                      <c:pt idx="11261">
                        <c:v>-0.17310899627790599</c:v>
                      </c:pt>
                      <c:pt idx="11262">
                        <c:v>0.491206462092875</c:v>
                      </c:pt>
                      <c:pt idx="11263">
                        <c:v>0.99301385941508802</c:v>
                      </c:pt>
                      <c:pt idx="11264">
                        <c:v>1.1662979791722199</c:v>
                      </c:pt>
                      <c:pt idx="11265">
                        <c:v>0.95373045033213599</c:v>
                      </c:pt>
                      <c:pt idx="11266">
                        <c:v>0.42563595227000001</c:v>
                      </c:pt>
                      <c:pt idx="11267">
                        <c:v>-0.24327361777072801</c:v>
                      </c:pt>
                      <c:pt idx="11268">
                        <c:v>-0.83169987380994803</c:v>
                      </c:pt>
                      <c:pt idx="11269">
                        <c:v>-1.14497108956055</c:v>
                      </c:pt>
                      <c:pt idx="11270">
                        <c:v>-1.07944632830308</c:v>
                      </c:pt>
                      <c:pt idx="11271">
                        <c:v>-0.65680344390218703</c:v>
                      </c:pt>
                      <c:pt idx="11272">
                        <c:v>-1.6867298122363698E-2</c:v>
                      </c:pt>
                      <c:pt idx="11273">
                        <c:v>0.62864913237381803</c:v>
                      </c:pt>
                      <c:pt idx="11274">
                        <c:v>1.06618672002934</c:v>
                      </c:pt>
                      <c:pt idx="11275">
                        <c:v>1.1509929208674301</c:v>
                      </c:pt>
                      <c:pt idx="11276">
                        <c:v>0.85501091494242398</c:v>
                      </c:pt>
                      <c:pt idx="11277">
                        <c:v>0.27616177129563602</c:v>
                      </c:pt>
                      <c:pt idx="11278">
                        <c:v>-0.39405122330249998</c:v>
                      </c:pt>
                      <c:pt idx="11279">
                        <c:v>-0.93389846501565399</c:v>
                      </c:pt>
                      <c:pt idx="11280">
                        <c:v>-1.16477984312982</c:v>
                      </c:pt>
                      <c:pt idx="11281">
                        <c:v>-1.0103118244771201</c:v>
                      </c:pt>
                      <c:pt idx="11282">
                        <c:v>-0.52159776404661395</c:v>
                      </c:pt>
                      <c:pt idx="11283">
                        <c:v>0.13967884965595001</c:v>
                      </c:pt>
                      <c:pt idx="11284">
                        <c:v>0.75474487620465203</c:v>
                      </c:pt>
                      <c:pt idx="11285">
                        <c:v>1.1201152332465301</c:v>
                      </c:pt>
                      <c:pt idx="11286">
                        <c:v>1.1149127889244099</c:v>
                      </c:pt>
                      <c:pt idx="11287">
                        <c:v>0.74085869148193095</c:v>
                      </c:pt>
                      <c:pt idx="11288">
                        <c:v>0.121702953986228</c:v>
                      </c:pt>
                      <c:pt idx="11289">
                        <c:v>-0.53771632359385901</c:v>
                      </c:pt>
                      <c:pt idx="11290">
                        <c:v>-1.01924047176321</c:v>
                      </c:pt>
                      <c:pt idx="11291">
                        <c:v>-1.16356467328945</c:v>
                      </c:pt>
                      <c:pt idx="11292">
                        <c:v>-0.92294149819684901</c:v>
                      </c:pt>
                      <c:pt idx="11293">
                        <c:v>-0.37697740251924999</c:v>
                      </c:pt>
                      <c:pt idx="11294">
                        <c:v>0.29370383649931903</c:v>
                      </c:pt>
                      <c:pt idx="11295">
                        <c:v>0.86721770359718697</c:v>
                      </c:pt>
                      <c:pt idx="11296">
                        <c:v>1.1538260057354399</c:v>
                      </c:pt>
                      <c:pt idx="11297">
                        <c:v>1.0587088187981299</c:v>
                      </c:pt>
                      <c:pt idx="11298">
                        <c:v>0.613334193013502</c:v>
                      </c:pt>
                      <c:pt idx="11299">
                        <c:v>-3.4952564783279301E-2</c:v>
                      </c:pt>
                      <c:pt idx="11300">
                        <c:v>-0.67167580709330599</c:v>
                      </c:pt>
                      <c:pt idx="11301">
                        <c:v>-1.08618549667664</c:v>
                      </c:pt>
                      <c:pt idx="11302">
                        <c:v>-1.1413475134872599</c:v>
                      </c:pt>
                      <c:pt idx="11303">
                        <c:v>-0.81891235739189905</c:v>
                      </c:pt>
                      <c:pt idx="11304">
                        <c:v>-0.225552713044777</c:v>
                      </c:pt>
                      <c:pt idx="11305">
                        <c:v>0.44242755804446598</c:v>
                      </c:pt>
                      <c:pt idx="11306">
                        <c:v>0.96403751408141203</c:v>
                      </c:pt>
                      <c:pt idx="11307">
                        <c:v>1.16671056826256</c:v>
                      </c:pt>
                      <c:pt idx="11308">
                        <c:v>0.98339547512699799</c:v>
                      </c:pt>
                      <c:pt idx="11309">
                        <c:v>0.47473919811139897</c:v>
                      </c:pt>
                      <c:pt idx="11310">
                        <c:v>-0.19097720034504601</c:v>
                      </c:pt>
                      <c:pt idx="11311">
                        <c:v>-0.79351174569572103</c:v>
                      </c:pt>
                      <c:pt idx="11312">
                        <c:v>-1.1335252023317799</c:v>
                      </c:pt>
                      <c:pt idx="11313">
                        <c:v>-1.09852937672881</c:v>
                      </c:pt>
                      <c:pt idx="11314">
                        <c:v>-0.70010209654669298</c:v>
                      </c:pt>
                      <c:pt idx="11315">
                        <c:v>-7.0056865409507896E-2</c:v>
                      </c:pt>
                      <c:pt idx="11316">
                        <c:v>0.58316559615810104</c:v>
                      </c:pt>
                      <c:pt idx="11317">
                        <c:v>1.0434567393995999</c:v>
                      </c:pt>
                      <c:pt idx="11318">
                        <c:v>1.1585363583761099</c:v>
                      </c:pt>
                      <c:pt idx="11319">
                        <c:v>0.89033214095559798</c:v>
                      </c:pt>
                      <c:pt idx="11320">
                        <c:v>0.32757530446030098</c:v>
                      </c:pt>
                      <c:pt idx="11321">
                        <c:v>-0.34355475527889601</c:v>
                      </c:pt>
                      <c:pt idx="11322">
                        <c:v>-0.90102503760695496</c:v>
                      </c:pt>
                      <c:pt idx="11323">
                        <c:v>-1.1604051213780699</c:v>
                      </c:pt>
                      <c:pt idx="11324">
                        <c:v>-1.0358831174150001</c:v>
                      </c:pt>
                      <c:pt idx="11325">
                        <c:v>-0.56865520488791099</c:v>
                      </c:pt>
                      <c:pt idx="11326">
                        <c:v>8.6703487429364207E-2</c:v>
                      </c:pt>
                      <c:pt idx="11327">
                        <c:v>0.713377671875425</c:v>
                      </c:pt>
                      <c:pt idx="11328">
                        <c:v>1.10404188658687</c:v>
                      </c:pt>
                      <c:pt idx="11329">
                        <c:v>1.12945091808923</c:v>
                      </c:pt>
                      <c:pt idx="11330">
                        <c:v>0.78119858128185904</c:v>
                      </c:pt>
                      <c:pt idx="11331">
                        <c:v>0.17449877577240899</c:v>
                      </c:pt>
                      <c:pt idx="11332">
                        <c:v>-0.48993125092611201</c:v>
                      </c:pt>
                      <c:pt idx="11333">
                        <c:v>-0.99227510046834</c:v>
                      </c:pt>
                      <c:pt idx="11334">
                        <c:v>-1.1663400794174701</c:v>
                      </c:pt>
                      <c:pt idx="11335">
                        <c:v>-0.95453948155435797</c:v>
                      </c:pt>
                      <c:pt idx="11336">
                        <c:v>-0.42694425900169503</c:v>
                      </c:pt>
                      <c:pt idx="11337">
                        <c:v>0.24189886857764201</c:v>
                      </c:pt>
                      <c:pt idx="11338">
                        <c:v>0.83071349666431105</c:v>
                      </c:pt>
                      <c:pt idx="11339">
                        <c:v>1.14469941208582</c:v>
                      </c:pt>
                      <c:pt idx="11340">
                        <c:v>1.07997923079004</c:v>
                      </c:pt>
                      <c:pt idx="11341">
                        <c:v>0.65796462380482601</c:v>
                      </c:pt>
                      <c:pt idx="11342">
                        <c:v>1.8272597028551701E-2</c:v>
                      </c:pt>
                      <c:pt idx="11343">
                        <c:v>-0.62746463587302503</c:v>
                      </c:pt>
                      <c:pt idx="11344">
                        <c:v>-1.06561489828196</c:v>
                      </c:pt>
                      <c:pt idx="11345">
                        <c:v>-1.15122295225486</c:v>
                      </c:pt>
                      <c:pt idx="11346">
                        <c:v>-0.85596669713777596</c:v>
                      </c:pt>
                      <c:pt idx="11347">
                        <c:v>-0.27752709854157398</c:v>
                      </c:pt>
                      <c:pt idx="11348">
                        <c:v>0.39272804840932002</c:v>
                      </c:pt>
                      <c:pt idx="11349">
                        <c:v>0.93305519442459195</c:v>
                      </c:pt>
                      <c:pt idx="11350">
                        <c:v>1.16469545987402</c:v>
                      </c:pt>
                      <c:pt idx="11351">
                        <c:v>1.0110142454516899</c:v>
                      </c:pt>
                      <c:pt idx="11352">
                        <c:v>0.52285460413568297</c:v>
                      </c:pt>
                      <c:pt idx="11353">
                        <c:v>-0.138283396557732</c:v>
                      </c:pt>
                      <c:pt idx="11354">
                        <c:v>-0.75367247417293703</c:v>
                      </c:pt>
                      <c:pt idx="11355">
                        <c:v>-1.1197206699078801</c:v>
                      </c:pt>
                      <c:pt idx="11356">
                        <c:v>-1.11532659945715</c:v>
                      </c:pt>
                      <c:pt idx="11357">
                        <c:v>-0.74194397307124804</c:v>
                      </c:pt>
                      <c:pt idx="11358">
                        <c:v>-0.12310065800311699</c:v>
                      </c:pt>
                      <c:pt idx="11359">
                        <c:v>0.536468605906678</c:v>
                      </c:pt>
                      <c:pt idx="11360">
                        <c:v>1.0185555285054999</c:v>
                      </c:pt>
                      <c:pt idx="11361">
                        <c:v>1.16366910734479</c:v>
                      </c:pt>
                      <c:pt idx="11362">
                        <c:v>0.92380075917383198</c:v>
                      </c:pt>
                      <c:pt idx="11363">
                        <c:v>0.37830721721178001</c:v>
                      </c:pt>
                      <c:pt idx="11364">
                        <c:v>-0.29234341671487502</c:v>
                      </c:pt>
                      <c:pt idx="11365">
                        <c:v>-0.86627675256643899</c:v>
                      </c:pt>
                      <c:pt idx="11366">
                        <c:v>-1.1536158225542901</c:v>
                      </c:pt>
                      <c:pt idx="11367">
                        <c:v>-1.0592989393213901</c:v>
                      </c:pt>
                      <c:pt idx="11368">
                        <c:v>-0.61452938499277998</c:v>
                      </c:pt>
                      <c:pt idx="11369">
                        <c:v>3.3547712129643401E-2</c:v>
                      </c:pt>
                      <c:pt idx="11370">
                        <c:v>0.67052606753849997</c:v>
                      </c:pt>
                      <c:pt idx="11371">
                        <c:v>1.0856712437706499</c:v>
                      </c:pt>
                      <c:pt idx="11372">
                        <c:v>1.14163887985067</c:v>
                      </c:pt>
                      <c:pt idx="11373">
                        <c:v>0.81991294896959999</c:v>
                      </c:pt>
                      <c:pt idx="11374">
                        <c:v>0.22693149958831099</c:v>
                      </c:pt>
                      <c:pt idx="11375">
                        <c:v>-0.44112672673889602</c:v>
                      </c:pt>
                      <c:pt idx="11376">
                        <c:v>-0.96324499793276597</c:v>
                      </c:pt>
                      <c:pt idx="11377">
                        <c:v>-1.16668855898166</c:v>
                      </c:pt>
                      <c:pt idx="11378">
                        <c:v>-0.98415125414404903</c:v>
                      </c:pt>
                      <c:pt idx="11379">
                        <c:v>-0.47602272762738101</c:v>
                      </c:pt>
                      <c:pt idx="11380">
                        <c:v>0.189590556219596</c:v>
                      </c:pt>
                      <c:pt idx="11381">
                        <c:v>0.79248073672405095</c:v>
                      </c:pt>
                      <c:pt idx="11382">
                        <c:v>1.13319092188672</c:v>
                      </c:pt>
                      <c:pt idx="11383">
                        <c:v>1.09900241632567</c:v>
                      </c:pt>
                      <c:pt idx="11384">
                        <c:v>0.70122595835081702</c:v>
                      </c:pt>
                      <c:pt idx="11385">
                        <c:v>7.1459737124504499E-2</c:v>
                      </c:pt>
                      <c:pt idx="11386">
                        <c:v>-0.58194783294250796</c:v>
                      </c:pt>
                      <c:pt idx="11387">
                        <c:v>-1.0428269628095199</c:v>
                      </c:pt>
                      <c:pt idx="11388">
                        <c:v>-1.1587029202563399</c:v>
                      </c:pt>
                      <c:pt idx="11389">
                        <c:v>-0.89123993688407399</c:v>
                      </c:pt>
                      <c:pt idx="11390">
                        <c:v>-0.32892400419394702</c:v>
                      </c:pt>
                      <c:pt idx="11391">
                        <c:v>0.34221134818814303</c:v>
                      </c:pt>
                      <c:pt idx="11392">
                        <c:v>0.90013136861811405</c:v>
                      </c:pt>
                      <c:pt idx="11393">
                        <c:v>1.1602568470547301</c:v>
                      </c:pt>
                      <c:pt idx="11394">
                        <c:v>1.03652929202385</c:v>
                      </c:pt>
                      <c:pt idx="11395">
                        <c:v>0.56988205155325999</c:v>
                      </c:pt>
                      <c:pt idx="11396">
                        <c:v>-8.5301851951435304E-2</c:v>
                      </c:pt>
                      <c:pt idx="11397">
                        <c:v>-0.71226495700620396</c:v>
                      </c:pt>
                      <c:pt idx="11398">
                        <c:v>-1.10358621683208</c:v>
                      </c:pt>
                      <c:pt idx="11399">
                        <c:v>-1.1298030447390801</c:v>
                      </c:pt>
                      <c:pt idx="11400">
                        <c:v>-0.78224200868018201</c:v>
                      </c:pt>
                      <c:pt idx="11401">
                        <c:v>-0.175888302101987</c:v>
                      </c:pt>
                      <c:pt idx="11402">
                        <c:v>0.48865532896118802</c:v>
                      </c:pt>
                      <c:pt idx="11403">
                        <c:v>0.99153490191692295</c:v>
                      </c:pt>
                      <c:pt idx="11404">
                        <c:v>1.1663804875224799</c:v>
                      </c:pt>
                      <c:pt idx="11405">
                        <c:v>0.95534712791920195</c:v>
                      </c:pt>
                      <c:pt idx="11406">
                        <c:v>0.42825194631751601</c:v>
                      </c:pt>
                      <c:pt idx="11407">
                        <c:v>-0.240523768434763</c:v>
                      </c:pt>
                      <c:pt idx="11408">
                        <c:v>-0.82972591430952702</c:v>
                      </c:pt>
                      <c:pt idx="11409">
                        <c:v>-1.1444260738673899</c:v>
                      </c:pt>
                      <c:pt idx="11410">
                        <c:v>-1.08051056643012</c:v>
                      </c:pt>
                      <c:pt idx="11411">
                        <c:v>-0.65912484912446301</c:v>
                      </c:pt>
                      <c:pt idx="11412">
                        <c:v>-1.96778694246359E-2</c:v>
                      </c:pt>
                      <c:pt idx="11413">
                        <c:v>0.62627922903897804</c:v>
                      </c:pt>
                      <c:pt idx="11414">
                        <c:v>1.0650415305276399</c:v>
                      </c:pt>
                      <c:pt idx="11415">
                        <c:v>1.15145131343417</c:v>
                      </c:pt>
                      <c:pt idx="11416">
                        <c:v>0.85692123748633198</c:v>
                      </c:pt>
                      <c:pt idx="11417">
                        <c:v>0.27889202314785499</c:v>
                      </c:pt>
                      <c:pt idx="11418">
                        <c:v>-0.39140430374155699</c:v>
                      </c:pt>
                      <c:pt idx="11419">
                        <c:v>-0.93221057014581499</c:v>
                      </c:pt>
                      <c:pt idx="11420">
                        <c:v>-1.1646093868640099</c:v>
                      </c:pt>
                      <c:pt idx="11421">
                        <c:v>-1.0117151996346201</c:v>
                      </c:pt>
                      <c:pt idx="11422">
                        <c:v>-0.52411068566099395</c:v>
                      </c:pt>
                      <c:pt idx="11423">
                        <c:v>0.13688774283629701</c:v>
                      </c:pt>
                      <c:pt idx="11424">
                        <c:v>0.75259897870411696</c:v>
                      </c:pt>
                      <c:pt idx="11425">
                        <c:v>1.1193244820649899</c:v>
                      </c:pt>
                      <c:pt idx="11426">
                        <c:v>1.1157387918606301</c:v>
                      </c:pt>
                      <c:pt idx="11427">
                        <c:v>0.743028178239312</c:v>
                      </c:pt>
                      <c:pt idx="11428">
                        <c:v>0.124498183424089</c:v>
                      </c:pt>
                      <c:pt idx="11429">
                        <c:v>-0.53522010990438096</c:v>
                      </c:pt>
                      <c:pt idx="11430">
                        <c:v>-1.01786910751516</c:v>
                      </c:pt>
                      <c:pt idx="11431">
                        <c:v>-1.1637718531350401</c:v>
                      </c:pt>
                      <c:pt idx="11432">
                        <c:v>-0.92465867988889605</c:v>
                      </c:pt>
                      <c:pt idx="11433">
                        <c:v>-0.37963648305164299</c:v>
                      </c:pt>
                      <c:pt idx="11434">
                        <c:v>0.290982572795081</c:v>
                      </c:pt>
                      <c:pt idx="11435">
                        <c:v>0.86533454473094296</c:v>
                      </c:pt>
                      <c:pt idx="11436">
                        <c:v>1.1534039656934001</c:v>
                      </c:pt>
                      <c:pt idx="11437">
                        <c:v>1.0598875230009901</c:v>
                      </c:pt>
                      <c:pt idx="11438">
                        <c:v>0.61572368540542299</c:v>
                      </c:pt>
                      <c:pt idx="11439">
                        <c:v>-3.21428108045827E-2</c:v>
                      </c:pt>
                      <c:pt idx="11440">
                        <c:v>-0.66937535517639801</c:v>
                      </c:pt>
                      <c:pt idx="11441">
                        <c:v>-1.0851554157597501</c:v>
                      </c:pt>
                      <c:pt idx="11442">
                        <c:v>-1.14192858991063</c:v>
                      </c:pt>
                      <c:pt idx="11443">
                        <c:v>-0.82091235100771698</c:v>
                      </c:pt>
                      <c:pt idx="11444">
                        <c:v>-0.22830995689688999</c:v>
                      </c:pt>
                      <c:pt idx="11445">
                        <c:v>0.43982525544135698</c:v>
                      </c:pt>
                      <c:pt idx="11446">
                        <c:v>0.96245108429667503</c:v>
                      </c:pt>
                      <c:pt idx="11447">
                        <c:v>1.16666485705495</c:v>
                      </c:pt>
                      <c:pt idx="11448">
                        <c:v>0.98490560534260496</c:v>
                      </c:pt>
                      <c:pt idx="11449">
                        <c:v>0.47730556652385597</c:v>
                      </c:pt>
                      <c:pt idx="11450">
                        <c:v>-0.18820363703388299</c:v>
                      </c:pt>
                      <c:pt idx="11451">
                        <c:v>-0.79144857801178103</c:v>
                      </c:pt>
                      <c:pt idx="11452">
                        <c:v>-1.13285499739462</c:v>
                      </c:pt>
                      <c:pt idx="11453">
                        <c:v>-1.09947386147658</c:v>
                      </c:pt>
                      <c:pt idx="11454">
                        <c:v>-0.70234880280787404</c:v>
                      </c:pt>
                      <c:pt idx="11455">
                        <c:v>-7.2862505164853694E-2</c:v>
                      </c:pt>
                      <c:pt idx="11456">
                        <c:v>0.58072922542998895</c:v>
                      </c:pt>
                      <c:pt idx="11457">
                        <c:v>1.04219567327352</c:v>
                      </c:pt>
                      <c:pt idx="11458">
                        <c:v>1.1588678010764</c:v>
                      </c:pt>
                      <c:pt idx="11459">
                        <c:v>0.89214643979091401</c:v>
                      </c:pt>
                      <c:pt idx="11460">
                        <c:v>0.33027222672068601</c:v>
                      </c:pt>
                      <c:pt idx="11461">
                        <c:v>-0.34086744461304502</c:v>
                      </c:pt>
                      <c:pt idx="11462">
                        <c:v>-0.89923639370784003</c:v>
                      </c:pt>
                      <c:pt idx="11463">
                        <c:v>-1.1601068894167801</c:v>
                      </c:pt>
                      <c:pt idx="11464">
                        <c:v>-1.0371739628235099</c:v>
                      </c:pt>
                      <c:pt idx="11465">
                        <c:v>-0.57110807142778997</c:v>
                      </c:pt>
                      <c:pt idx="11466">
                        <c:v>8.3900092717610397E-2</c:v>
                      </c:pt>
                      <c:pt idx="11467">
                        <c:v>0.71115120877524396</c:v>
                      </c:pt>
                      <c:pt idx="11468">
                        <c:v>1.10312894598112</c:v>
                      </c:pt>
                      <c:pt idx="11469">
                        <c:v>1.13015353225705</c:v>
                      </c:pt>
                      <c:pt idx="11470">
                        <c:v>0.78328430119237502</c:v>
                      </c:pt>
                      <c:pt idx="11471">
                        <c:v>0.17727757325069601</c:v>
                      </c:pt>
                      <c:pt idx="11472">
                        <c:v>-0.48737869804922701</c:v>
                      </c:pt>
                      <c:pt idx="11473">
                        <c:v>-0.99079326483472696</c:v>
                      </c:pt>
                      <c:pt idx="11474">
                        <c:v>-1.16641920342863</c:v>
                      </c:pt>
                      <c:pt idx="11475">
                        <c:v>-0.95615338825492502</c:v>
                      </c:pt>
                      <c:pt idx="11476">
                        <c:v>-0.42955901232025401</c:v>
                      </c:pt>
                      <c:pt idx="11477">
                        <c:v>0.23914831933710401</c:v>
                      </c:pt>
                      <c:pt idx="11478">
                        <c:v>0.82873712817839096</c:v>
                      </c:pt>
                      <c:pt idx="11479">
                        <c:v>1.14415107530183</c:v>
                      </c:pt>
                      <c:pt idx="11480">
                        <c:v>1.08104033445246</c:v>
                      </c:pt>
                      <c:pt idx="11481">
                        <c:v>0.66028411817782895</c:v>
                      </c:pt>
                      <c:pt idx="11482">
                        <c:v>2.1083113271830101E-2</c:v>
                      </c:pt>
                      <c:pt idx="11483">
                        <c:v>-0.625092913591483</c:v>
                      </c:pt>
                      <c:pt idx="11484">
                        <c:v>-1.06446661759825</c:v>
                      </c:pt>
                      <c:pt idx="11485">
                        <c:v>-1.15167800407404</c:v>
                      </c:pt>
                      <c:pt idx="11486">
                        <c:v>-0.85787453460323404</c:v>
                      </c:pt>
                      <c:pt idx="11487">
                        <c:v>-0.28025654313422999</c:v>
                      </c:pt>
                      <c:pt idx="11488">
                        <c:v>0.39007999121971498</c:v>
                      </c:pt>
                      <c:pt idx="11489">
                        <c:v>0.931364593404712</c:v>
                      </c:pt>
                      <c:pt idx="11490">
                        <c:v>1.1645216242246801</c:v>
                      </c:pt>
                      <c:pt idx="11491">
                        <c:v>1.01241468600895</c:v>
                      </c:pt>
                      <c:pt idx="11492">
                        <c:v>0.52536600680020895</c:v>
                      </c:pt>
                      <c:pt idx="11493">
                        <c:v>-0.135491890516476</c:v>
                      </c:pt>
                      <c:pt idx="11494">
                        <c:v>-0.75152439135563198</c:v>
                      </c:pt>
                      <c:pt idx="11495">
                        <c:v>-1.1189266702926699</c:v>
                      </c:pt>
                      <c:pt idx="11496">
                        <c:v>-1.11614936553682</c:v>
                      </c:pt>
                      <c:pt idx="11497">
                        <c:v>-0.74411130541314396</c:v>
                      </c:pt>
                      <c:pt idx="11498">
                        <c:v>-0.125895528221596</c:v>
                      </c:pt>
                      <c:pt idx="11499">
                        <c:v>0.53397083739735796</c:v>
                      </c:pt>
                      <c:pt idx="11500">
                        <c:v>1.0171812097875399</c:v>
                      </c:pt>
                      <c:pt idx="11501">
                        <c:v>1.1638729105109999</c:v>
                      </c:pt>
                      <c:pt idx="11502">
                        <c:v>0.92551525909800902</c:v>
                      </c:pt>
                      <c:pt idx="11503">
                        <c:v>0.38096519811032298</c:v>
                      </c:pt>
                      <c:pt idx="11504">
                        <c:v>-0.289621306714265</c:v>
                      </c:pt>
                      <c:pt idx="11505">
                        <c:v>-0.86439108145766597</c:v>
                      </c:pt>
                      <c:pt idx="11506">
                        <c:v>-1.1531904354601501</c:v>
                      </c:pt>
                      <c:pt idx="11507">
                        <c:v>-1.060474568983</c:v>
                      </c:pt>
                      <c:pt idx="11508">
                        <c:v>-0.61691709251872595</c:v>
                      </c:pt>
                      <c:pt idx="11509">
                        <c:v>3.0737862846344801E-2</c:v>
                      </c:pt>
                      <c:pt idx="11510">
                        <c:v>0.66822367167646701</c:v>
                      </c:pt>
                      <c:pt idx="11511">
                        <c:v>1.0846380133922899</c:v>
                      </c:pt>
                      <c:pt idx="11512">
                        <c:v>1.1422166432468399</c:v>
                      </c:pt>
                      <c:pt idx="11513">
                        <c:v>0.82191056205630797</c:v>
                      </c:pt>
                      <c:pt idx="11514">
                        <c:v>0.229688082970635</c:v>
                      </c:pt>
                      <c:pt idx="11515">
                        <c:v>-0.43852314604004</c:v>
                      </c:pt>
                      <c:pt idx="11516">
                        <c:v>-0.96165577432495597</c:v>
                      </c:pt>
                      <c:pt idx="11517">
                        <c:v>-1.1666394625168199</c:v>
                      </c:pt>
                      <c:pt idx="11518">
                        <c:v>-0.98565852762824402</c:v>
                      </c:pt>
                      <c:pt idx="11519">
                        <c:v>-0.47858771293966501</c:v>
                      </c:pt>
                      <c:pt idx="11520">
                        <c:v>0.18681644480006501</c:v>
                      </c:pt>
                      <c:pt idx="11521">
                        <c:v>0.79041527105638099</c:v>
                      </c:pt>
                      <c:pt idx="11522">
                        <c:v>1.1325174293428399</c:v>
                      </c:pt>
                      <c:pt idx="11523">
                        <c:v>1.0999437114975701</c:v>
                      </c:pt>
                      <c:pt idx="11524">
                        <c:v>0.703470628288827</c:v>
                      </c:pt>
                      <c:pt idx="11525">
                        <c:v>7.4265167495402698E-2</c:v>
                      </c:pt>
                      <c:pt idx="11526">
                        <c:v>-0.579509775388514</c:v>
                      </c:pt>
                      <c:pt idx="11527">
                        <c:v>-1.0415628717074901</c:v>
                      </c:pt>
                      <c:pt idx="11528">
                        <c:v>-1.1590310005971101</c:v>
                      </c:pt>
                      <c:pt idx="11529">
                        <c:v>-0.89305164836095297</c:v>
                      </c:pt>
                      <c:pt idx="11530">
                        <c:v>-0.33161997008449901</c:v>
                      </c:pt>
                      <c:pt idx="11531">
                        <c:v>0.33952304650335202</c:v>
                      </c:pt>
                      <c:pt idx="11532">
                        <c:v>0.89834011417457404</c:v>
                      </c:pt>
                      <c:pt idx="11533">
                        <c:v>1.15995524868167</c:v>
                      </c:pt>
                      <c:pt idx="11534">
                        <c:v>1.03781712887918</c:v>
                      </c:pt>
                      <c:pt idx="11535">
                        <c:v>0.572333262730924</c:v>
                      </c:pt>
                      <c:pt idx="11536">
                        <c:v>-8.2498211760520301E-2</c:v>
                      </c:pt>
                      <c:pt idx="11537">
                        <c:v>-0.71003642879754303</c:v>
                      </c:pt>
                      <c:pt idx="11538">
                        <c:v>-1.1026700746973901</c:v>
                      </c:pt>
                      <c:pt idx="11539">
                        <c:v>-1.1305023801346701</c:v>
                      </c:pt>
                      <c:pt idx="11540">
                        <c:v>-0.78432545730626901</c:v>
                      </c:pt>
                      <c:pt idx="11541">
                        <c:v>-0.17866658720296699</c:v>
                      </c:pt>
                      <c:pt idx="11542">
                        <c:v>0.48610136004238003</c:v>
                      </c:pt>
                      <c:pt idx="11543">
                        <c:v>0.99005019029772601</c:v>
                      </c:pt>
                      <c:pt idx="11544">
                        <c:v>1.1664562270797501</c:v>
                      </c:pt>
                      <c:pt idx="11545">
                        <c:v>0.95695826139179396</c:v>
                      </c:pt>
                      <c:pt idx="11546">
                        <c:v>0.43086545511360202</c:v>
                      </c:pt>
                      <c:pt idx="11547">
                        <c:v>-0.237772523280182</c:v>
                      </c:pt>
                      <c:pt idx="11548">
                        <c:v>-0.827747139705447</c:v>
                      </c:pt>
                      <c:pt idx="11549">
                        <c:v>-1.1438744167881001</c:v>
                      </c:pt>
                      <c:pt idx="11550">
                        <c:v>-1.08156853408845</c:v>
                      </c:pt>
                      <c:pt idx="11551">
                        <c:v>-0.66144242928304198</c:v>
                      </c:pt>
                      <c:pt idx="11552">
                        <c:v>-2.2488326531389598E-2</c:v>
                      </c:pt>
                      <c:pt idx="11553">
                        <c:v>0.62390569125165796</c:v>
                      </c:pt>
                      <c:pt idx="11554">
                        <c:v>1.0638901603278701</c:v>
                      </c:pt>
                      <c:pt idx="11555">
                        <c:v>1.1519030238455901</c:v>
                      </c:pt>
                      <c:pt idx="11556">
                        <c:v>0.85882658710542803</c:v>
                      </c:pt>
                      <c:pt idx="11557">
                        <c:v>0.28162065652103502</c:v>
                      </c:pt>
                      <c:pt idx="11558">
                        <c:v>-0.38875511276512298</c:v>
                      </c:pt>
                      <c:pt idx="11559">
                        <c:v>-0.930517265428639</c:v>
                      </c:pt>
                      <c:pt idx="11560">
                        <c:v>-1.1644321720833399</c:v>
                      </c:pt>
                      <c:pt idx="11561">
                        <c:v>-1.0131127035598599</c:v>
                      </c:pt>
                      <c:pt idx="11562">
                        <c:v>-0.52662056573209204</c:v>
                      </c:pt>
                      <c:pt idx="11563">
                        <c:v>0.134095841623388</c:v>
                      </c:pt>
                      <c:pt idx="11564">
                        <c:v>0.75044871368650801</c:v>
                      </c:pt>
                      <c:pt idx="11565">
                        <c:v>1.11852723516804</c:v>
                      </c:pt>
                      <c:pt idx="11566">
                        <c:v>1.1165583198900799</c:v>
                      </c:pt>
                      <c:pt idx="11567">
                        <c:v>0.74519335302133005</c:v>
                      </c:pt>
                      <c:pt idx="11568">
                        <c:v>0.12729269036940999</c:v>
                      </c:pt>
                      <c:pt idx="11569">
                        <c:v>-0.532720790199955</c:v>
                      </c:pt>
                      <c:pt idx="11570">
                        <c:v>-1.0164918363216899</c:v>
                      </c:pt>
                      <c:pt idx="11571">
                        <c:v>-1.16397227932611</c:v>
                      </c:pt>
                      <c:pt idx="11572">
                        <c:v>-0.92637049555843598</c:v>
                      </c:pt>
                      <c:pt idx="11573">
                        <c:v>-0.38229336046010498</c:v>
                      </c:pt>
                      <c:pt idx="11574">
                        <c:v>0.28825962044736803</c:v>
                      </c:pt>
                      <c:pt idx="11575">
                        <c:v>0.86344636411539599</c:v>
                      </c:pt>
                      <c:pt idx="11576">
                        <c:v>1.1529752321643201</c:v>
                      </c:pt>
                      <c:pt idx="11577">
                        <c:v>1.0610600764157301</c:v>
                      </c:pt>
                      <c:pt idx="11578">
                        <c:v>0.61810960460127995</c:v>
                      </c:pt>
                      <c:pt idx="11579">
                        <c:v>-2.9332870293245199E-2</c:v>
                      </c:pt>
                      <c:pt idx="11580">
                        <c:v>-0.66707101870958396</c:v>
                      </c:pt>
                      <c:pt idx="11581">
                        <c:v>-1.08411903741894</c:v>
                      </c:pt>
                      <c:pt idx="11582">
                        <c:v>-1.14250303944139</c:v>
                      </c:pt>
                      <c:pt idx="11583">
                        <c:v>-0.82290758066715297</c:v>
                      </c:pt>
                      <c:pt idx="11584">
                        <c:v>-0.23106587581014101</c:v>
                      </c:pt>
                      <c:pt idx="11585">
                        <c:v>0.43722040042406002</c:v>
                      </c:pt>
                      <c:pt idx="11586">
                        <c:v>0.96085906917145603</c:v>
                      </c:pt>
                      <c:pt idx="11587">
                        <c:v>1.1666123754041</c:v>
                      </c:pt>
                      <c:pt idx="11588">
                        <c:v>0.98641001990861898</c:v>
                      </c:pt>
                      <c:pt idx="11589">
                        <c:v>0.47986916501465499</c:v>
                      </c:pt>
                      <c:pt idx="11590">
                        <c:v>-0.1854289815307</c:v>
                      </c:pt>
                      <c:pt idx="11591">
                        <c:v>-0.78938081735698495</c:v>
                      </c:pt>
                      <c:pt idx="11592">
                        <c:v>-1.13217821822113</c:v>
                      </c:pt>
                      <c:pt idx="11593">
                        <c:v>-1.10041196570697</c:v>
                      </c:pt>
                      <c:pt idx="11594">
                        <c:v>-0.70459143316611805</c:v>
                      </c:pt>
                      <c:pt idx="11595">
                        <c:v>-7.5667722081152106E-2</c:v>
                      </c:pt>
                      <c:pt idx="11596">
                        <c:v>0.57828948458727603</c:v>
                      </c:pt>
                      <c:pt idx="11597">
                        <c:v>1.0409285590294901</c:v>
                      </c:pt>
                      <c:pt idx="11598">
                        <c:v>1.1591925185816701</c:v>
                      </c:pt>
                      <c:pt idx="11599">
                        <c:v>0.89395556128090203</c:v>
                      </c:pt>
                      <c:pt idx="11600">
                        <c:v>0.33296723233006498</c:v>
                      </c:pt>
                      <c:pt idx="11601">
                        <c:v>-0.33817815580953198</c:v>
                      </c:pt>
                      <c:pt idx="11602">
                        <c:v>-0.89744253131797003</c:v>
                      </c:pt>
                      <c:pt idx="11603">
                        <c:v>-1.1598019250696201</c:v>
                      </c:pt>
                      <c:pt idx="11604">
                        <c:v>-1.03845878925678</c:v>
                      </c:pt>
                      <c:pt idx="11605">
                        <c:v>-0.573557623686065</c:v>
                      </c:pt>
                      <c:pt idx="11606">
                        <c:v>8.10962111140308E-2</c:v>
                      </c:pt>
                      <c:pt idx="11607">
                        <c:v>0.70892061869043799</c:v>
                      </c:pt>
                      <c:pt idx="11608">
                        <c:v>1.10220960364663</c:v>
                      </c:pt>
                      <c:pt idx="11609">
                        <c:v>1.13084958786582</c:v>
                      </c:pt>
                      <c:pt idx="11610">
                        <c:v>0.78536547551134195</c:v>
                      </c:pt>
                      <c:pt idx="11611">
                        <c:v>0.18005534194360101</c:v>
                      </c:pt>
                      <c:pt idx="11612">
                        <c:v>-0.48482331679382401</c:v>
                      </c:pt>
                      <c:pt idx="11613">
                        <c:v>-0.98930567938398295</c:v>
                      </c:pt>
                      <c:pt idx="11614">
                        <c:v>-1.16649155842212</c:v>
                      </c:pt>
                      <c:pt idx="11615">
                        <c:v>-0.95776174616208998</c:v>
                      </c:pt>
                      <c:pt idx="11616">
                        <c:v>-0.432171272802158</c:v>
                      </c:pt>
                      <c:pt idx="11617">
                        <c:v>0.23639638226001899</c:v>
                      </c:pt>
                      <c:pt idx="11618">
                        <c:v>0.82675595032698102</c:v>
                      </c:pt>
                      <c:pt idx="11619">
                        <c:v>1.1435960987275899</c:v>
                      </c:pt>
                      <c:pt idx="11620">
                        <c:v>1.08209516457179</c:v>
                      </c:pt>
                      <c:pt idx="11621">
                        <c:v>0.66259978075961101</c:v>
                      </c:pt>
                      <c:pt idx="11622">
                        <c:v>2.3893507164614101E-2</c:v>
                      </c:pt>
                      <c:pt idx="11623">
                        <c:v>-0.62271756374194098</c:v>
                      </c:pt>
                      <c:pt idx="11624">
                        <c:v>-1.0633121595528201</c:v>
                      </c:pt>
                      <c:pt idx="11625">
                        <c:v>-1.15212637242236</c:v>
                      </c:pt>
                      <c:pt idx="11626">
                        <c:v>-0.85977739361166305</c:v>
                      </c:pt>
                      <c:pt idx="11627">
                        <c:v>-0.28298436132920002</c:v>
                      </c:pt>
                      <c:pt idx="11628">
                        <c:v>0.38742967029992997</c:v>
                      </c:pt>
                      <c:pt idx="11629">
                        <c:v>0.92966858744690695</c:v>
                      </c:pt>
                      <c:pt idx="11630">
                        <c:v>1.1643410305697901</c:v>
                      </c:pt>
                      <c:pt idx="11631">
                        <c:v>1.0138092512746599</c:v>
                      </c:pt>
                      <c:pt idx="11632">
                        <c:v>0.52787436063651505</c:v>
                      </c:pt>
                      <c:pt idx="11633">
                        <c:v>-0.13269959818243801</c:v>
                      </c:pt>
                      <c:pt idx="11634">
                        <c:v>-0.74937194725735001</c:v>
                      </c:pt>
                      <c:pt idx="11635">
                        <c:v>-1.1181261772706399</c:v>
                      </c:pt>
                      <c:pt idx="11636">
                        <c:v>-1.11696565432737</c:v>
                      </c:pt>
                      <c:pt idx="11637">
                        <c:v>-0.74627431949483902</c:v>
                      </c:pt>
                      <c:pt idx="11638">
                        <c:v>-0.1286896678384</c:v>
                      </c:pt>
                      <c:pt idx="11639">
                        <c:v>0.53146997012481301</c:v>
                      </c:pt>
                      <c:pt idx="11640">
                        <c:v>1.0158009881172401</c:v>
                      </c:pt>
                      <c:pt idx="11641">
                        <c:v>1.16406995943622</c:v>
                      </c:pt>
                      <c:pt idx="11642">
                        <c:v>0.927224388029388</c:v>
                      </c:pt>
                      <c:pt idx="11643">
                        <c:v>0.38362096817407398</c:v>
                      </c:pt>
                      <c:pt idx="11644">
                        <c:v>-0.28689751596994201</c:v>
                      </c:pt>
                      <c:pt idx="11645">
                        <c:v>-0.862500394074739</c:v>
                      </c:pt>
                      <c:pt idx="11646">
                        <c:v>-1.15275835611813</c:v>
                      </c:pt>
                      <c:pt idx="11647">
                        <c:v>-1.0616440444497199</c:v>
                      </c:pt>
                      <c:pt idx="11648">
                        <c:v>-0.61930121992297404</c:v>
                      </c:pt>
                      <c:pt idx="11649">
                        <c:v>2.7927835183664099E-2</c:v>
                      </c:pt>
                      <c:pt idx="11650">
                        <c:v>0.66591739794803195</c:v>
                      </c:pt>
                      <c:pt idx="11651">
                        <c:v>1.08359848859262</c:v>
                      </c:pt>
                      <c:pt idx="11652">
                        <c:v>1.1427877780787601</c:v>
                      </c:pt>
                      <c:pt idx="11653">
                        <c:v>0.82390340539376905</c:v>
                      </c:pt>
                      <c:pt idx="11654">
                        <c:v>0.23244333341649201</c:v>
                      </c:pt>
                      <c:pt idx="11655">
                        <c:v>-0.43591702048345599</c:v>
                      </c:pt>
                      <c:pt idx="11656">
                        <c:v>-0.96006096999204404</c:v>
                      </c:pt>
                      <c:pt idx="11657">
                        <c:v>-1.1665835957560899</c:v>
                      </c:pt>
                      <c:pt idx="11658">
                        <c:v>-0.98716008109345399</c:v>
                      </c:pt>
                      <c:pt idx="11659">
                        <c:v>-0.48114992088968001</c:v>
                      </c:pt>
                      <c:pt idx="11660">
                        <c:v>0.18404124923873399</c:v>
                      </c:pt>
                      <c:pt idx="11661">
                        <c:v>0.78834521841438898</c:v>
                      </c:pt>
                      <c:pt idx="11662">
                        <c:v>1.13183736452162</c:v>
                      </c:pt>
                      <c:pt idx="11663">
                        <c:v>1.10087862342544</c:v>
                      </c:pt>
                      <c:pt idx="11664">
                        <c:v>0.70571121581367102</c:v>
                      </c:pt>
                      <c:pt idx="11665">
                        <c:v>7.7070166887258804E-2</c:v>
                      </c:pt>
                      <c:pt idx="11666">
                        <c:v>-0.57706835479668706</c:v>
                      </c:pt>
                      <c:pt idx="11667">
                        <c:v>-1.04029273615981</c:v>
                      </c:pt>
                      <c:pt idx="11668">
                        <c:v>-1.15935235479577</c:v>
                      </c:pt>
                      <c:pt idx="11669">
                        <c:v>-0.89485817723935401</c:v>
                      </c:pt>
                      <c:pt idx="11670">
                        <c:v>-0.33431401150276002</c:v>
                      </c:pt>
                      <c:pt idx="11671">
                        <c:v>0.33683277448175503</c:v>
                      </c:pt>
                      <c:pt idx="11672">
                        <c:v>0.896543646441608</c:v>
                      </c:pt>
                      <c:pt idx="11673">
                        <c:v>1.1596469188029599</c:v>
                      </c:pt>
                      <c:pt idx="11674">
                        <c:v>1.0390989430258499</c:v>
                      </c:pt>
                      <c:pt idx="11675">
                        <c:v>0.57478115251689799</c:v>
                      </c:pt>
                      <c:pt idx="11676">
                        <c:v>-7.9694092812181302E-2</c:v>
                      </c:pt>
                      <c:pt idx="11677">
                        <c:v>-0.70780378007276101</c:v>
                      </c:pt>
                      <c:pt idx="11678">
                        <c:v>-1.1017475334969</c:v>
                      </c:pt>
                      <c:pt idx="11679">
                        <c:v>-1.13119515494676</c:v>
                      </c:pt>
                      <c:pt idx="11680">
                        <c:v>-0.78640435429872202</c:v>
                      </c:pt>
                      <c:pt idx="11681">
                        <c:v>-0.18144383545777601</c:v>
                      </c:pt>
                      <c:pt idx="11682">
                        <c:v>0.48354457015775998</c:v>
                      </c:pt>
                      <c:pt idx="11683">
                        <c:v>0.98855973317364398</c:v>
                      </c:pt>
                      <c:pt idx="11684">
                        <c:v>1.1665251974044899</c:v>
                      </c:pt>
                      <c:pt idx="11685">
                        <c:v>0.95856384140010797</c:v>
                      </c:pt>
                      <c:pt idx="11686">
                        <c:v>0.43347646349142599</c:v>
                      </c:pt>
                      <c:pt idx="11687">
                        <c:v>-0.23501989827313799</c:v>
                      </c:pt>
                      <c:pt idx="11688">
                        <c:v>-0.82576356148102403</c:v>
                      </c:pt>
                      <c:pt idx="11689">
                        <c:v>-1.1433161215240899</c:v>
                      </c:pt>
                      <c:pt idx="11690">
                        <c:v>-1.08262022513843</c:v>
                      </c:pt>
                      <c:pt idx="11691">
                        <c:v>-0.66375617092843697</c:v>
                      </c:pt>
                      <c:pt idx="11692">
                        <c:v>-2.5298653132850499E-2</c:v>
                      </c:pt>
                      <c:pt idx="11693">
                        <c:v>0.621528532786081</c:v>
                      </c:pt>
                      <c:pt idx="11694">
                        <c:v>1.0627326161116899</c:v>
                      </c:pt>
                      <c:pt idx="11695">
                        <c:v>1.15234804948031</c:v>
                      </c:pt>
                      <c:pt idx="11696">
                        <c:v>0.860726952742499</c:v>
                      </c:pt>
                      <c:pt idx="11697">
                        <c:v>0.284347655580244</c:v>
                      </c:pt>
                      <c:pt idx="11698">
                        <c:v>-0.38610366574710497</c:v>
                      </c:pt>
                      <c:pt idx="11699">
                        <c:v>-0.92881856069079005</c:v>
                      </c:pt>
                      <c:pt idx="11700">
                        <c:v>-1.1642481998162399</c:v>
                      </c:pt>
                      <c:pt idx="11701">
                        <c:v>-1.0145043281427799</c:v>
                      </c:pt>
                      <c:pt idx="11702">
                        <c:v>-0.52912738969445705</c:v>
                      </c:pt>
                      <c:pt idx="11703">
                        <c:v>0.13130316221931099</c:v>
                      </c:pt>
                      <c:pt idx="11704">
                        <c:v>0.74829409363034405</c:v>
                      </c:pt>
                      <c:pt idx="11705">
                        <c:v>1.117723497182</c:v>
                      </c:pt>
                      <c:pt idx="11706">
                        <c:v>1.11737136825714</c:v>
                      </c:pt>
                      <c:pt idx="11707">
                        <c:v>0.74735420326375901</c:v>
                      </c:pt>
                      <c:pt idx="11708">
                        <c:v>0.13008645860286899</c:v>
                      </c:pt>
                      <c:pt idx="11709">
                        <c:v>-0.53021837898663504</c:v>
                      </c:pt>
                      <c:pt idx="11710">
                        <c:v>-1.0151086661764701</c:v>
                      </c:pt>
                      <c:pt idx="11711">
                        <c:v>-1.16416595069961</c:v>
                      </c:pt>
                      <c:pt idx="11712">
                        <c:v>-0.92807693527202895</c:v>
                      </c:pt>
                      <c:pt idx="11713">
                        <c:v>-0.38494801932612099</c:v>
                      </c:pt>
                      <c:pt idx="11714">
                        <c:v>0.28553499525814302</c:v>
                      </c:pt>
                      <c:pt idx="11715">
                        <c:v>0.86155317270812104</c:v>
                      </c:pt>
                      <c:pt idx="11716">
                        <c:v>1.1525398076362401</c:v>
                      </c:pt>
                      <c:pt idx="11717">
                        <c:v>1.0622264722377399</c:v>
                      </c:pt>
                      <c:pt idx="11718">
                        <c:v>0.62049193675499803</c:v>
                      </c:pt>
                      <c:pt idx="11719">
                        <c:v>-2.6522759556043302E-2</c:v>
                      </c:pt>
                      <c:pt idx="11720">
                        <c:v>-0.66476281106549595</c:v>
                      </c:pt>
                      <c:pt idx="11721">
                        <c:v>-1.08307636766857</c:v>
                      </c:pt>
                      <c:pt idx="11722">
                        <c:v>-1.14307085874586</c:v>
                      </c:pt>
                      <c:pt idx="11723">
                        <c:v>-0.824898034791398</c:v>
                      </c:pt>
                      <c:pt idx="11724">
                        <c:v>-0.23382045379125399</c:v>
                      </c:pt>
                      <c:pt idx="11725">
                        <c:v>0.43461300810918702</c:v>
                      </c:pt>
                      <c:pt idx="11726">
                        <c:v>0.95926147794461103</c:v>
                      </c:pt>
                      <c:pt idx="11727">
                        <c:v>1.1665531236145401</c:v>
                      </c:pt>
                      <c:pt idx="11728">
                        <c:v>0.98790871009455195</c:v>
                      </c:pt>
                      <c:pt idx="11729">
                        <c:v>0.48242997870660398</c:v>
                      </c:pt>
                      <c:pt idx="11730">
                        <c:v>-0.18265324993750701</c:v>
                      </c:pt>
                      <c:pt idx="11731">
                        <c:v>-0.787308475731054</c:v>
                      </c:pt>
                      <c:pt idx="11732">
                        <c:v>-1.13149486873884</c:v>
                      </c:pt>
                      <c:pt idx="11733">
                        <c:v>-1.1013436839759401</c:v>
                      </c:pt>
                      <c:pt idx="11734">
                        <c:v>-0.70682997460689001</c:v>
                      </c:pt>
                      <c:pt idx="11735">
                        <c:v>-7.8472499879038995E-2</c:v>
                      </c:pt>
                      <c:pt idx="11736">
                        <c:v>0.57584638778837804</c:v>
                      </c:pt>
                      <c:pt idx="11737">
                        <c:v>1.0396554040208901</c:v>
                      </c:pt>
                      <c:pt idx="11738">
                        <c:v>1.15951050900751</c:v>
                      </c:pt>
                      <c:pt idx="11739">
                        <c:v>0.89575949492746398</c:v>
                      </c:pt>
                      <c:pt idx="11740">
                        <c:v>0.33566030564967603</c:v>
                      </c:pt>
                      <c:pt idx="11741">
                        <c:v>-0.33548690447394702</c:v>
                      </c:pt>
                      <c:pt idx="11742">
                        <c:v>-0.89564346084892499</c:v>
                      </c:pt>
                      <c:pt idx="11743">
                        <c:v>-1.1594902301065899</c:v>
                      </c:pt>
                      <c:pt idx="11744">
                        <c:v>-1.0397375892576499</c:v>
                      </c:pt>
                      <c:pt idx="11745">
                        <c:v>-0.57600384744831001</c:v>
                      </c:pt>
                      <c:pt idx="11746">
                        <c:v>7.8291858889181998E-2</c:v>
                      </c:pt>
                      <c:pt idx="11747">
                        <c:v>0.70668591456483199</c:v>
                      </c:pt>
                      <c:pt idx="11748">
                        <c:v>1.1012838649185801</c:v>
                      </c:pt>
                      <c:pt idx="11749">
                        <c:v>1.1315390808761501</c:v>
                      </c:pt>
                      <c:pt idx="11750">
                        <c:v>0.78744209216119099</c:v>
                      </c:pt>
                      <c:pt idx="11751">
                        <c:v>0.18283206573104899</c:v>
                      </c:pt>
                      <c:pt idx="11752">
                        <c:v>-0.48226512198940902</c:v>
                      </c:pt>
                      <c:pt idx="11753">
                        <c:v>-0.98781235274893497</c:v>
                      </c:pt>
                      <c:pt idx="11754">
                        <c:v>-1.16655714397805</c:v>
                      </c:pt>
                      <c:pt idx="11755">
                        <c:v>-0.95936454594215703</c:v>
                      </c:pt>
                      <c:pt idx="11756">
                        <c:v>-0.43478102528781798</c:v>
                      </c:pt>
                      <c:pt idx="11757">
                        <c:v>0.23364307331655601</c:v>
                      </c:pt>
                      <c:pt idx="11758">
                        <c:v>0.82476997460734403</c:v>
                      </c:pt>
                      <c:pt idx="11759">
                        <c:v>1.14303448558378</c:v>
                      </c:pt>
                      <c:pt idx="11760">
                        <c:v>1.0831437150265999</c:v>
                      </c:pt>
                      <c:pt idx="11761">
                        <c:v>0.664911598111814</c:v>
                      </c:pt>
                      <c:pt idx="11762">
                        <c:v>2.6703762397496299E-2</c:v>
                      </c:pt>
                      <c:pt idx="11763">
                        <c:v>-0.62033860010913799</c:v>
                      </c:pt>
                      <c:pt idx="11764">
                        <c:v>-1.06215153084527</c:v>
                      </c:pt>
                      <c:pt idx="11765">
                        <c:v>-1.1525680546978201</c:v>
                      </c:pt>
                      <c:pt idx="11766">
                        <c:v>-0.86167526312030296</c:v>
                      </c:pt>
                      <c:pt idx="11767">
                        <c:v>-0.28571053729628398</c:v>
                      </c:pt>
                      <c:pt idx="11768">
                        <c:v>0.38477710103043</c:v>
                      </c:pt>
                      <c:pt idx="11769">
                        <c:v>0.92796718639351705</c:v>
                      </c:pt>
                      <c:pt idx="11770">
                        <c:v>1.16415367995737</c:v>
                      </c:pt>
                      <c:pt idx="11771">
                        <c:v>1.0151979331558001</c:v>
                      </c:pt>
                      <c:pt idx="11772">
                        <c:v>0.530379651088008</c:v>
                      </c:pt>
                      <c:pt idx="11773">
                        <c:v>-0.129906535758921</c:v>
                      </c:pt>
                      <c:pt idx="11774">
                        <c:v>-0.74721515436843799</c:v>
                      </c:pt>
                      <c:pt idx="11775">
                        <c:v>-1.1173191954869499</c:v>
                      </c:pt>
                      <c:pt idx="11776">
                        <c:v>-1.11777546109106</c:v>
                      </c:pt>
                      <c:pt idx="11777">
                        <c:v>-0.74843300276219904</c:v>
                      </c:pt>
                      <c:pt idx="11778">
                        <c:v>-0.131483060636338</c:v>
                      </c:pt>
                      <c:pt idx="11779">
                        <c:v>0.52896601860124604</c:v>
                      </c:pt>
                      <c:pt idx="11780">
                        <c:v>1.0144148715038299</c:v>
                      </c:pt>
                      <c:pt idx="11781">
                        <c:v>1.1642602529770201</c:v>
                      </c:pt>
                      <c:pt idx="11782">
                        <c:v>0.928928136049472</c:v>
                      </c:pt>
                      <c:pt idx="11783">
                        <c:v>0.38627451199094498</c:v>
                      </c:pt>
                      <c:pt idx="11784">
                        <c:v>-0.28417206028873399</c:v>
                      </c:pt>
                      <c:pt idx="11785">
                        <c:v>-0.86060470138978096</c:v>
                      </c:pt>
                      <c:pt idx="11786">
                        <c:v>-1.1523195870357099</c:v>
                      </c:pt>
                      <c:pt idx="11787">
                        <c:v>-1.0628073589347999</c:v>
                      </c:pt>
                      <c:pt idx="11788">
                        <c:v>-0.62168175336984599</c:v>
                      </c:pt>
                      <c:pt idx="11789">
                        <c:v>2.51176454488834E-2</c:v>
                      </c:pt>
                      <c:pt idx="11790">
                        <c:v>0.66360725973706702</c:v>
                      </c:pt>
                      <c:pt idx="11791">
                        <c:v>1.08255267540428</c:v>
                      </c:pt>
                      <c:pt idx="11792">
                        <c:v>1.14335228103199</c:v>
                      </c:pt>
                      <c:pt idx="11793">
                        <c:v>0.82589146741702202</c:v>
                      </c:pt>
                      <c:pt idx="11794">
                        <c:v>0.235197234936486</c:v>
                      </c:pt>
                      <c:pt idx="11795">
                        <c:v>-0.43330836519313098</c:v>
                      </c:pt>
                      <c:pt idx="11796">
                        <c:v>-0.95846059418907104</c:v>
                      </c:pt>
                      <c:pt idx="11797">
                        <c:v>-1.16652095902368</c:v>
                      </c:pt>
                      <c:pt idx="11798">
                        <c:v>-0.98865590582579299</c:v>
                      </c:pt>
                      <c:pt idx="11799">
                        <c:v>-0.48370933660830301</c:v>
                      </c:pt>
                      <c:pt idx="11800">
                        <c:v>0.181264985640745</c:v>
                      </c:pt>
                      <c:pt idx="11801">
                        <c:v>0.78627059081109896</c:v>
                      </c:pt>
                      <c:pt idx="11802">
                        <c:v>1.13115073136966</c:v>
                      </c:pt>
                      <c:pt idx="11803">
                        <c:v>1.10180714668375</c:v>
                      </c:pt>
                      <c:pt idx="11804">
                        <c:v>0.70794770792266803</c:v>
                      </c:pt>
                      <c:pt idx="11805">
                        <c:v>7.9874719021971102E-2</c:v>
                      </c:pt>
                      <c:pt idx="11806">
                        <c:v>-0.57462358533519298</c:v>
                      </c:pt>
                      <c:pt idx="11807">
                        <c:v>-1.03901656353738</c:v>
                      </c:pt>
                      <c:pt idx="11808">
                        <c:v>-1.15966698098754</c:v>
                      </c:pt>
                      <c:pt idx="11809">
                        <c:v>-0.89665951303622704</c:v>
                      </c:pt>
                      <c:pt idx="11810">
                        <c:v>-0.33700611281555998</c:v>
                      </c:pt>
                      <c:pt idx="11811">
                        <c:v>0.33414054773769603</c:v>
                      </c:pt>
                      <c:pt idx="11812">
                        <c:v>0.89474197584591897</c:v>
                      </c:pt>
                      <c:pt idx="11813">
                        <c:v>1.1593318592078301</c:v>
                      </c:pt>
                      <c:pt idx="11814">
                        <c:v>1.04037472702564</c:v>
                      </c:pt>
                      <c:pt idx="11815">
                        <c:v>0.57722570670640205</c:v>
                      </c:pt>
                      <c:pt idx="11816">
                        <c:v>-7.6889511379410705E-2</c:v>
                      </c:pt>
                      <c:pt idx="11817">
                        <c:v>-0.70556702378846603</c:v>
                      </c:pt>
                      <c:pt idx="11818">
                        <c:v>-1.1008185985843599</c:v>
                      </c:pt>
                      <c:pt idx="11819">
                        <c:v>-1.1318813651550099</c:v>
                      </c:pt>
                      <c:pt idx="11820">
                        <c:v>-0.78847868759318795</c:v>
                      </c:pt>
                      <c:pt idx="11821">
                        <c:v>-0.184220030749359</c:v>
                      </c:pt>
                      <c:pt idx="11822">
                        <c:v>0.48098497414500901</c:v>
                      </c:pt>
                      <c:pt idx="11823">
                        <c:v>0.98706353919416501</c:v>
                      </c:pt>
                      <c:pt idx="11824">
                        <c:v>1.1665873980964601</c:v>
                      </c:pt>
                      <c:pt idx="11825">
                        <c:v>0.96016385862656695</c:v>
                      </c:pt>
                      <c:pt idx="11826">
                        <c:v>0.43608495629866201</c:v>
                      </c:pt>
                      <c:pt idx="11827">
                        <c:v>-0.23226590938778999</c:v>
                      </c:pt>
                      <c:pt idx="11828">
                        <c:v>-0.82377519114745001</c:v>
                      </c:pt>
                      <c:pt idx="11829">
                        <c:v>-1.1427511913152799</c:v>
                      </c:pt>
                      <c:pt idx="11830">
                        <c:v>-1.08366563347682</c:v>
                      </c:pt>
                      <c:pt idx="11831">
                        <c:v>-0.66606606063343499</c:v>
                      </c:pt>
                      <c:pt idx="11832">
                        <c:v>-2.8108832920001901E-2</c:v>
                      </c:pt>
                      <c:pt idx="11833">
                        <c:v>0.61914776743748301</c:v>
                      </c:pt>
                      <c:pt idx="11834">
                        <c:v>1.0615689045966199</c:v>
                      </c:pt>
                      <c:pt idx="11835">
                        <c:v>1.1527863877557201</c:v>
                      </c:pt>
                      <c:pt idx="11836">
                        <c:v>0.86262232336925604</c:v>
                      </c:pt>
                      <c:pt idx="11837">
                        <c:v>0.28707300450003598</c:v>
                      </c:pt>
                      <c:pt idx="11838">
                        <c:v>-0.38344997807450198</c:v>
                      </c:pt>
                      <c:pt idx="11839">
                        <c:v>-0.92711446579027101</c:v>
                      </c:pt>
                      <c:pt idx="11840">
                        <c:v>-1.16405747113033</c:v>
                      </c:pt>
                      <c:pt idx="11841">
                        <c:v>-1.0158900653074301</c:v>
                      </c:pt>
                      <c:pt idx="11842">
                        <c:v>-0.53163114300131697</c:v>
                      </c:pt>
                      <c:pt idx="11843">
                        <c:v>0.12850972082961901</c:v>
                      </c:pt>
                      <c:pt idx="11844">
                        <c:v>0.74613513103859996</c:v>
                      </c:pt>
                      <c:pt idx="11845">
                        <c:v>1.1169132727717499</c:v>
                      </c:pt>
                      <c:pt idx="11846">
                        <c:v>1.11817793224288</c:v>
                      </c:pt>
                      <c:pt idx="11847">
                        <c:v>0.74951071642502198</c:v>
                      </c:pt>
                      <c:pt idx="11848">
                        <c:v>0.132879471912598</c:v>
                      </c:pt>
                      <c:pt idx="11849">
                        <c:v>-0.52771289078558603</c:v>
                      </c:pt>
                      <c:pt idx="11850">
                        <c:v>-1.0137196051058699</c:v>
                      </c:pt>
                      <c:pt idx="11851">
                        <c:v>-1.16435286613162</c:v>
                      </c:pt>
                      <c:pt idx="11852">
                        <c:v>-0.929777989126786</c:v>
                      </c:pt>
                      <c:pt idx="11853">
                        <c:v>-0.38760044424405399</c:v>
                      </c:pt>
                      <c:pt idx="11854">
                        <c:v>0.28280871303907701</c:v>
                      </c:pt>
                      <c:pt idx="11855">
                        <c:v>0.85965498149577402</c:v>
                      </c:pt>
                      <c:pt idx="11856">
                        <c:v>1.1520976946360399</c:v>
                      </c:pt>
                      <c:pt idx="11857">
                        <c:v>1.0633867036981399</c:v>
                      </c:pt>
                      <c:pt idx="11858">
                        <c:v>0.62287066804131697</c:v>
                      </c:pt>
                      <c:pt idx="11859">
                        <c:v>-2.3712494900740899E-2</c:v>
                      </c:pt>
                      <c:pt idx="11860">
                        <c:v>-0.66245074563923201</c:v>
                      </c:pt>
                      <c:pt idx="11861">
                        <c:v>-1.08202741255952</c:v>
                      </c:pt>
                      <c:pt idx="11862">
                        <c:v>-1.1436320445288599</c:v>
                      </c:pt>
                      <c:pt idx="11863">
                        <c:v>-0.826883701829357</c:v>
                      </c:pt>
                      <c:pt idx="11864">
                        <c:v>-0.23657367485473599</c:v>
                      </c:pt>
                      <c:pt idx="11865">
                        <c:v>0.43200309362807898</c:v>
                      </c:pt>
                      <c:pt idx="11866">
                        <c:v>0.95765831988735595</c:v>
                      </c:pt>
                      <c:pt idx="11867">
                        <c:v>1.1664871020301499</c:v>
                      </c:pt>
                      <c:pt idx="11868">
                        <c:v>0.98940166720313605</c:v>
                      </c:pt>
                      <c:pt idx="11869">
                        <c:v>0.48498799273866999</c:v>
                      </c:pt>
                      <c:pt idx="11870">
                        <c:v>-0.179876458362558</c:v>
                      </c:pt>
                      <c:pt idx="11871">
                        <c:v>-0.78523156516029902</c:v>
                      </c:pt>
                      <c:pt idx="11872">
                        <c:v>-1.1308049529133799</c:v>
                      </c:pt>
                      <c:pt idx="11873">
                        <c:v>-1.1022690108764901</c:v>
                      </c:pt>
                      <c:pt idx="11874">
                        <c:v>-0.70906441413938304</c:v>
                      </c:pt>
                      <c:pt idx="11875">
                        <c:v>-8.1276822281698705E-2</c:v>
                      </c:pt>
                      <c:pt idx="11876">
                        <c:v>0.57339994921026505</c:v>
                      </c:pt>
                      <c:pt idx="11877">
                        <c:v>1.03837621563565</c:v>
                      </c:pt>
                      <c:pt idx="11878">
                        <c:v>1.15982177050864</c:v>
                      </c:pt>
                      <c:pt idx="11879">
                        <c:v>0.89755823026056702</c:v>
                      </c:pt>
                      <c:pt idx="11880">
                        <c:v>0.33835143104891602</c:v>
                      </c:pt>
                      <c:pt idx="11881">
                        <c:v>-0.33279370622631399</c:v>
                      </c:pt>
                      <c:pt idx="11882">
                        <c:v>-0.89383919274047696</c:v>
                      </c:pt>
                      <c:pt idx="11883">
                        <c:v>-1.15917180633644</c:v>
                      </c:pt>
                      <c:pt idx="11884">
                        <c:v>-1.04101035540544</c:v>
                      </c:pt>
                      <c:pt idx="11885">
                        <c:v>-0.578446728518485</c:v>
                      </c:pt>
                      <c:pt idx="11886">
                        <c:v>7.5487052317410097E-2</c:v>
                      </c:pt>
                      <c:pt idx="11887">
                        <c:v>0.70444710936696298</c:v>
                      </c:pt>
                      <c:pt idx="11888">
                        <c:v>1.10035173516926</c:v>
                      </c:pt>
                      <c:pt idx="11889">
                        <c:v>1.1322220072867499</c:v>
                      </c:pt>
                      <c:pt idx="11890">
                        <c:v>0.78951413909080703</c:v>
                      </c:pt>
                      <c:pt idx="11891">
                        <c:v>0.18560772849902801</c:v>
                      </c:pt>
                      <c:pt idx="11892">
                        <c:v>-0.47970412848181498</c:v>
                      </c:pt>
                      <c:pt idx="11893">
                        <c:v>-0.98631329359572295</c:v>
                      </c:pt>
                      <c:pt idx="11894">
                        <c:v>-1.1666159597158099</c:v>
                      </c:pt>
                      <c:pt idx="11895">
                        <c:v>-0.96096177829368401</c:v>
                      </c:pt>
                      <c:pt idx="11896">
                        <c:v>-0.43738825463219799</c:v>
                      </c:pt>
                      <c:pt idx="11897">
                        <c:v>0.23088840848484399</c:v>
                      </c:pt>
                      <c:pt idx="11898">
                        <c:v>0.82277921254458497</c:v>
                      </c:pt>
                      <c:pt idx="11899">
                        <c:v>1.1424662391295799</c:v>
                      </c:pt>
                      <c:pt idx="11900">
                        <c:v>1.08418597973189</c:v>
                      </c:pt>
                      <c:pt idx="11901">
                        <c:v>0.66721955681839196</c:v>
                      </c:pt>
                      <c:pt idx="11902">
                        <c:v>2.9513862661873998E-2</c:v>
                      </c:pt>
                      <c:pt idx="11903">
                        <c:v>-0.61795603649878705</c:v>
                      </c:pt>
                      <c:pt idx="11904">
                        <c:v>-1.06098473821102</c:v>
                      </c:pt>
                      <c:pt idx="11905">
                        <c:v>-1.15300304833724</c:v>
                      </c:pt>
                      <c:pt idx="11906">
                        <c:v>-0.86356813211535099</c:v>
                      </c:pt>
                      <c:pt idx="11907">
                        <c:v>-0.288435055214814</c:v>
                      </c:pt>
                      <c:pt idx="11908">
                        <c:v>0.38212229880472698</c:v>
                      </c:pt>
                      <c:pt idx="11909">
                        <c:v>0.92626040011819</c:v>
                      </c:pt>
                      <c:pt idx="11910">
                        <c:v>1.16395957347461</c:v>
                      </c:pt>
                      <c:pt idx="11911">
                        <c:v>1.0165807235940401</c:v>
                      </c:pt>
                      <c:pt idx="11912">
                        <c:v>0.532881863616814</c:v>
                      </c:pt>
                      <c:pt idx="11913">
                        <c:v>-0.127112719456865</c:v>
                      </c:pt>
                      <c:pt idx="11914">
                        <c:v>-0.74505402520692499</c:v>
                      </c:pt>
                      <c:pt idx="11915">
                        <c:v>-1.11650572962533</c:v>
                      </c:pt>
                      <c:pt idx="11916">
                        <c:v>-1.11857878112869</c:v>
                      </c:pt>
                      <c:pt idx="11917">
                        <c:v>-0.750587342688669</c:v>
                      </c:pt>
                      <c:pt idx="11918">
                        <c:v>-0.13427569040571999</c:v>
                      </c:pt>
                      <c:pt idx="11919">
                        <c:v>0.52645899735770696</c:v>
                      </c:pt>
                      <c:pt idx="11920">
                        <c:v>1.01302286799129</c:v>
                      </c:pt>
                      <c:pt idx="11921">
                        <c:v>1.1644437900290701</c:v>
                      </c:pt>
                      <c:pt idx="11922">
                        <c:v>0.93062649327099201</c:v>
                      </c:pt>
                      <c:pt idx="11923">
                        <c:v>0.38892581416176902</c:v>
                      </c:pt>
                      <c:pt idx="11924">
                        <c:v>-0.281444955487132</c:v>
                      </c:pt>
                      <c:pt idx="11925">
                        <c:v>-0.85870401440396504</c:v>
                      </c:pt>
                      <c:pt idx="11926">
                        <c:v>-1.15187413075916</c:v>
                      </c:pt>
                      <c:pt idx="11927">
                        <c:v>-1.06396450568725</c:v>
                      </c:pt>
                      <c:pt idx="11928">
                        <c:v>-0.62405867904451995</c:v>
                      </c:pt>
                      <c:pt idx="11929">
                        <c:v>2.2307309950225201E-2</c:v>
                      </c:pt>
                      <c:pt idx="11930">
                        <c:v>0.66129327044987496</c:v>
                      </c:pt>
                      <c:pt idx="11931">
                        <c:v>1.0815005798963599</c:v>
                      </c:pt>
                      <c:pt idx="11932">
                        <c:v>1.1439101488305801</c:v>
                      </c:pt>
                      <c:pt idx="11933">
                        <c:v>0.82787473658885602</c:v>
                      </c:pt>
                      <c:pt idx="11934">
                        <c:v>0.23794977154904801</c:v>
                      </c:pt>
                      <c:pt idx="11935">
                        <c:v>-0.43069719530773498</c:v>
                      </c:pt>
                      <c:pt idx="11936">
                        <c:v>-0.95685465620341303</c:v>
                      </c:pt>
                      <c:pt idx="11937">
                        <c:v>-1.1664515526830801</c:v>
                      </c:pt>
                      <c:pt idx="11938">
                        <c:v>-0.99014599314462304</c:v>
                      </c:pt>
                      <c:pt idx="11939">
                        <c:v>-0.48626594524261502</c:v>
                      </c:pt>
                      <c:pt idx="11940">
                        <c:v>0.17848767011743799</c:v>
                      </c:pt>
                      <c:pt idx="11941">
                        <c:v>0.78419140028608503</c:v>
                      </c:pt>
                      <c:pt idx="11942">
                        <c:v>1.13045753387165</c:v>
                      </c:pt>
                      <c:pt idx="11943">
                        <c:v>1.1027292758840701</c:v>
                      </c:pt>
                      <c:pt idx="11944">
                        <c:v>0.71018009163690499</c:v>
                      </c:pt>
                      <c:pt idx="11945">
                        <c:v>8.2678807625091902E-2</c:v>
                      </c:pt>
                      <c:pt idx="11946">
                        <c:v>-0.57217548119070605</c:v>
                      </c:pt>
                      <c:pt idx="11947">
                        <c:v>-1.03773436124567</c:v>
                      </c:pt>
                      <c:pt idx="11948">
                        <c:v>-1.1599748773463401</c:v>
                      </c:pt>
                      <c:pt idx="11949">
                        <c:v>-0.89845564529661404</c:v>
                      </c:pt>
                      <c:pt idx="11950">
                        <c:v>-0.33969625839794099</c:v>
                      </c:pt>
                      <c:pt idx="11951">
                        <c:v>0.33144638189381298</c:v>
                      </c:pt>
                      <c:pt idx="11952">
                        <c:v>0.89293511284236704</c:v>
                      </c:pt>
                      <c:pt idx="11953">
                        <c:v>1.1590100717246199</c:v>
                      </c:pt>
                      <c:pt idx="11954">
                        <c:v>1.04164447347488</c:v>
                      </c:pt>
                      <c:pt idx="11955">
                        <c:v>0.57966691111308699</c:v>
                      </c:pt>
                      <c:pt idx="11956">
                        <c:v>-7.4084483737884593E-2</c:v>
                      </c:pt>
                      <c:pt idx="11957">
                        <c:v>-0.70332617292510702</c:v>
                      </c:pt>
                      <c:pt idx="11958">
                        <c:v>-1.09988327535061</c:v>
                      </c:pt>
                      <c:pt idx="11959">
                        <c:v>-1.1325610067771601</c:v>
                      </c:pt>
                      <c:pt idx="11960">
                        <c:v>-0.790548445151802</c:v>
                      </c:pt>
                      <c:pt idx="11961">
                        <c:v>-0.18699515696676999</c:v>
                      </c:pt>
                      <c:pt idx="11962">
                        <c:v>0.47842258685809202</c:v>
                      </c:pt>
                      <c:pt idx="11963">
                        <c:v>0.98556161704207301</c:v>
                      </c:pt>
                      <c:pt idx="11964">
                        <c:v>1.16664282879468</c:v>
                      </c:pt>
                      <c:pt idx="11965">
                        <c:v>0.96175830378587801</c:v>
                      </c:pt>
                      <c:pt idx="11966">
                        <c:v>0.43869091839758501</c:v>
                      </c:pt>
                      <c:pt idx="11967">
                        <c:v>-0.22951057260621399</c:v>
                      </c:pt>
                      <c:pt idx="11968">
                        <c:v>-0.82178204024372803</c:v>
                      </c:pt>
                      <c:pt idx="11969">
                        <c:v>-1.1421796294401001</c:v>
                      </c:pt>
                      <c:pt idx="11970">
                        <c:v>-1.0847047530368801</c:v>
                      </c:pt>
                      <c:pt idx="11971">
                        <c:v>-0.66837208499317802</c:v>
                      </c:pt>
                      <c:pt idx="11972">
                        <c:v>-3.09188495846787E-2</c:v>
                      </c:pt>
                      <c:pt idx="11973">
                        <c:v>0.61676340902202997</c:v>
                      </c:pt>
                      <c:pt idx="11974">
                        <c:v>1.06039903253597</c:v>
                      </c:pt>
                      <c:pt idx="11975">
                        <c:v>1.15321803612805</c:v>
                      </c:pt>
                      <c:pt idx="11976">
                        <c:v>0.86451268798639702</c:v>
                      </c:pt>
                      <c:pt idx="11977">
                        <c:v>0.28979668746453902</c:v>
                      </c:pt>
                      <c:pt idx="11978">
                        <c:v>-0.38079406514731801</c:v>
                      </c:pt>
                      <c:pt idx="11979">
                        <c:v>-0.92540499061571702</c:v>
                      </c:pt>
                      <c:pt idx="11980">
                        <c:v>-1.16385998713239</c:v>
                      </c:pt>
                      <c:pt idx="11981">
                        <c:v>-1.0172699070125599</c:v>
                      </c:pt>
                      <c:pt idx="11982">
                        <c:v>-0.53413181112088504</c:v>
                      </c:pt>
                      <c:pt idx="11983">
                        <c:v>0.125715533667447</c:v>
                      </c:pt>
                      <c:pt idx="11984">
                        <c:v>0.74397183844189496</c:v>
                      </c:pt>
                      <c:pt idx="11985">
                        <c:v>1.11609656663894</c:v>
                      </c:pt>
                      <c:pt idx="11986">
                        <c:v>1.11897800716692</c:v>
                      </c:pt>
                      <c:pt idx="11987">
                        <c:v>0.751662879991158</c:v>
                      </c:pt>
                      <c:pt idx="11988">
                        <c:v>0.13567171409005199</c:v>
                      </c:pt>
                      <c:pt idx="11989">
                        <c:v>-0.52520434013677197</c:v>
                      </c:pt>
                      <c:pt idx="11990">
                        <c:v>-1.01232466117094</c:v>
                      </c:pt>
                      <c:pt idx="11991">
                        <c:v>-1.1645330245374299</c:v>
                      </c:pt>
                      <c:pt idx="11992">
                        <c:v>-0.93147364725107296</c:v>
                      </c:pt>
                      <c:pt idx="11993">
                        <c:v>-0.390250619821228</c:v>
                      </c:pt>
                      <c:pt idx="11994">
                        <c:v>0.28008078961145499</c:v>
                      </c:pt>
                      <c:pt idx="11995">
                        <c:v>0.85775180149402697</c:v>
                      </c:pt>
                      <c:pt idx="11996">
                        <c:v>1.15164889572941</c:v>
                      </c:pt>
                      <c:pt idx="11997">
                        <c:v>1.06454076406383</c:v>
                      </c:pt>
                      <c:pt idx="11998">
                        <c:v>0.62524578465587399</c:v>
                      </c:pt>
                      <c:pt idx="11999">
                        <c:v>-2.09020926359955E-2</c:v>
                      </c:pt>
                      <c:pt idx="12000">
                        <c:v>-0.66013483584827504</c:v>
                      </c:pt>
                      <c:pt idx="12001">
                        <c:v>-1.0809721781791299</c:v>
                      </c:pt>
                      <c:pt idx="12002">
                        <c:v>-1.1441865935336699</c:v>
                      </c:pt>
                      <c:pt idx="12003">
                        <c:v>-0.82886457025771498</c:v>
                      </c:pt>
                      <c:pt idx="12004">
                        <c:v>-0.239325523022966</c:v>
                      </c:pt>
                      <c:pt idx="12005">
                        <c:v>0.429390672126712</c:v>
                      </c:pt>
                      <c:pt idx="12006">
                        <c:v>0.95604960430320995</c:v>
                      </c:pt>
                      <c:pt idx="12007">
                        <c:v>1.1664143110340599</c:v>
                      </c:pt>
                      <c:pt idx="12008">
                        <c:v>0.990888882570375</c:v>
                      </c:pt>
                      <c:pt idx="12009">
                        <c:v>0.48754319226606901</c:v>
                      </c:pt>
                      <c:pt idx="12010">
                        <c:v>-0.17709862292025699</c:v>
                      </c:pt>
                      <c:pt idx="12011">
                        <c:v>-0.78315009769754196</c:v>
                      </c:pt>
                      <c:pt idx="12012">
                        <c:v>-1.1301084747485199</c:v>
                      </c:pt>
                      <c:pt idx="12013">
                        <c:v>-1.1031879410390699</c:v>
                      </c:pt>
                      <c:pt idx="12014">
                        <c:v>-0.71129473879743599</c:v>
                      </c:pt>
                      <c:pt idx="12015">
                        <c:v>-8.4080673016016502E-2</c:v>
                      </c:pt>
                      <c:pt idx="12016">
                        <c:v>0.57095018305206702</c:v>
                      </c:pt>
                      <c:pt idx="12017">
                        <c:v>1.03709100129819</c:v>
                      </c:pt>
                      <c:pt idx="12018">
                        <c:v>1.1601263012785099</c:v>
                      </c:pt>
                      <c:pt idx="12019">
                        <c:v>0.89935175684238799</c:v>
                      </c:pt>
                      <c:pt idx="12020">
                        <c:v>0.34104059291154099</c:v>
                      </c:pt>
                      <c:pt idx="12021">
                        <c:v>-0.33009857669491</c:v>
                      </c:pt>
                      <c:pt idx="12022">
                        <c:v>-0.89202973746323799</c:v>
                      </c:pt>
                      <c:pt idx="12023">
                        <c:v>-1.15884665560704</c:v>
                      </c:pt>
                      <c:pt idx="12024">
                        <c:v>-1.04227708031397</c:v>
                      </c:pt>
                      <c:pt idx="12025">
                        <c:v>-0.58088625271995098</c:v>
                      </c:pt>
                      <c:pt idx="12026">
                        <c:v>7.2681807675697693E-2</c:v>
                      </c:pt>
                      <c:pt idx="12027">
                        <c:v>0.70220421608916805</c:v>
                      </c:pt>
                      <c:pt idx="12028">
                        <c:v>1.09941321980805</c:v>
                      </c:pt>
                      <c:pt idx="12029">
                        <c:v>1.1328983631344201</c:v>
                      </c:pt>
                      <c:pt idx="12030">
                        <c:v>0.79158160427558999</c:v>
                      </c:pt>
                      <c:pt idx="12031">
                        <c:v>0.18838231413968501</c:v>
                      </c:pt>
                      <c:pt idx="12032">
                        <c:v>-0.47714035113311798</c:v>
                      </c:pt>
                      <c:pt idx="12033">
                        <c:v>-0.98480851062375696</c:v>
                      </c:pt>
                      <c:pt idx="12034">
                        <c:v>-1.1666680052940701</c:v>
                      </c:pt>
                      <c:pt idx="12035">
                        <c:v>-0.96255343394753901</c:v>
                      </c:pt>
                      <c:pt idx="12036">
                        <c:v>-0.43999294570490399</c:v>
                      </c:pt>
                      <c:pt idx="12037">
                        <c:v>0.22813240375088001</c:v>
                      </c:pt>
                      <c:pt idx="12038">
                        <c:v>0.82078367569158694</c:v>
                      </c:pt>
                      <c:pt idx="12039">
                        <c:v>1.1418913626626499</c:v>
                      </c:pt>
                      <c:pt idx="12040">
                        <c:v>1.08522195263915</c:v>
                      </c:pt>
                      <c:pt idx="12041">
                        <c:v>0.66952364348569204</c:v>
                      </c:pt>
                      <c:pt idx="12042">
                        <c:v>3.2323791650044002E-2</c:v>
                      </c:pt>
                      <c:pt idx="12043">
                        <c:v>-0.61556988673749002</c:v>
                      </c:pt>
                      <c:pt idx="12044">
                        <c:v>-1.0598117884212399</c:v>
                      </c:pt>
                      <c:pt idx="12045">
                        <c:v>-1.1534313508162399</c:v>
                      </c:pt>
                      <c:pt idx="12046">
                        <c:v>-0.86545598961202197</c:v>
                      </c:pt>
                      <c:pt idx="12047">
                        <c:v>-0.29115789927373997</c:v>
                      </c:pt>
                      <c:pt idx="12048">
                        <c:v>0.37946527902828803</c:v>
                      </c:pt>
                      <c:pt idx="12049">
                        <c:v>0.92454823852518098</c:v>
                      </c:pt>
                      <c:pt idx="12050">
                        <c:v>1.1637587122480799</c:v>
                      </c:pt>
                      <c:pt idx="12051">
                        <c:v>1.01795761456365</c:v>
                      </c:pt>
                      <c:pt idx="12052">
                        <c:v>0.53538098370008902</c:v>
                      </c:pt>
                      <c:pt idx="12053">
                        <c:v>-0.12431816548841799</c:v>
                      </c:pt>
                      <c:pt idx="12054">
                        <c:v>-0.74288857231356098</c:v>
                      </c:pt>
                      <c:pt idx="12055">
                        <c:v>-1.1156857844062</c:v>
                      </c:pt>
                      <c:pt idx="12056">
                        <c:v>-1.11937560977839</c:v>
                      </c:pt>
                      <c:pt idx="12057">
                        <c:v>-0.75273732677208605</c:v>
                      </c:pt>
                      <c:pt idx="12058">
                        <c:v>-0.137067540940227</c:v>
                      </c:pt>
                      <c:pt idx="12059">
                        <c:v>0.52394892094305501</c:v>
                      </c:pt>
                      <c:pt idx="12060">
                        <c:v>1.0116249856577699</c:v>
                      </c:pt>
                      <c:pt idx="12061">
                        <c:v>1.16462056952725</c:v>
                      </c:pt>
                      <c:pt idx="12062">
                        <c:v>0.932319449837965</c:v>
                      </c:pt>
                      <c:pt idx="12063">
                        <c:v>0.39157485930038599</c:v>
                      </c:pt>
                      <c:pt idx="12064">
                        <c:v>-0.27871621739119501</c:v>
                      </c:pt>
                      <c:pt idx="12065">
                        <c:v>-0.85679834414744305</c:v>
                      </c:pt>
                      <c:pt idx="12066">
                        <c:v>-1.15142198987357</c:v>
                      </c:pt>
                      <c:pt idx="12067">
                        <c:v>-1.0651154779918499</c:v>
                      </c:pt>
                      <c:pt idx="12068">
                        <c:v>-0.62643198315311099</c:v>
                      </c:pt>
                      <c:pt idx="12069">
                        <c:v>1.9496844996757998E-2</c:v>
                      </c:pt>
                      <c:pt idx="12070">
                        <c:v>0.65897544351510295</c:v>
                      </c:pt>
                      <c:pt idx="12071">
                        <c:v>1.08044220817445</c:v>
                      </c:pt>
                      <c:pt idx="12072">
                        <c:v>1.1444613782370801</c:v>
                      </c:pt>
                      <c:pt idx="12073">
                        <c:v>0.82985320139986996</c:v>
                      </c:pt>
                      <c:pt idx="12074">
                        <c:v>0.240700927280532</c:v>
                      </c:pt>
                      <c:pt idx="12075">
                        <c:v>-0.42808352598052901</c:v>
                      </c:pt>
                      <c:pt idx="12076">
                        <c:v>-0.95524316535472298</c:v>
                      </c:pt>
                      <c:pt idx="12077">
                        <c:v>-1.1663753771370899</c:v>
                      </c:pt>
                      <c:pt idx="12078">
                        <c:v>-0.99163033440259996</c:v>
                      </c:pt>
                      <c:pt idx="12079">
                        <c:v>-0.48881973195598699</c:v>
                      </c:pt>
                      <c:pt idx="12080">
                        <c:v>0.17570931878626</c:v>
                      </c:pt>
                      <c:pt idx="12081">
                        <c:v>0.78210765890540201</c:v>
                      </c:pt>
                      <c:pt idx="12082">
                        <c:v>1.1297577760501301</c:v>
                      </c:pt>
                      <c:pt idx="12083">
                        <c:v>1.1036450056753699</c:v>
                      </c:pt>
                      <c:pt idx="12084">
                        <c:v>0.71240835400214997</c:v>
                      </c:pt>
                      <c:pt idx="12085">
                        <c:v>8.5482416421687801E-2</c:v>
                      </c:pt>
                      <c:pt idx="12086">
                        <c:v>-0.56972405657202396</c:v>
                      </c:pt>
                      <c:pt idx="12087">
                        <c:v>-1.03644613672658</c:v>
                      </c:pt>
                      <c:pt idx="12088">
                        <c:v>-1.1602760420854701</c:v>
                      </c:pt>
                      <c:pt idx="12089">
                        <c:v>-0.90024656359779998</c:v>
                      </c:pt>
                      <c:pt idx="12090">
                        <c:v>-0.34238443263934198</c:v>
                      </c:pt>
                      <c:pt idx="12091">
                        <c:v>0.32875029258501398</c:v>
                      </c:pt>
                      <c:pt idx="12092">
                        <c:v>0.89112306791662099</c:v>
                      </c:pt>
                      <c:pt idx="12093">
                        <c:v>1.1586815582207599</c:v>
                      </c:pt>
                      <c:pt idx="12094">
                        <c:v>1.0429081750049201</c:v>
                      </c:pt>
                      <c:pt idx="12095">
                        <c:v>0.58210475157004304</c:v>
                      </c:pt>
                      <c:pt idx="12096">
                        <c:v>-7.1279026165868703E-2</c:v>
                      </c:pt>
                      <c:pt idx="12097">
                        <c:v>-0.70108124048689302</c:v>
                      </c:pt>
                      <c:pt idx="12098">
                        <c:v>-1.09894156922355</c:v>
                      </c:pt>
                      <c:pt idx="12099">
                        <c:v>-1.13323407586908</c:v>
                      </c:pt>
                      <c:pt idx="12100">
                        <c:v>-0.792613614963251</c:v>
                      </c:pt>
                      <c:pt idx="12101">
                        <c:v>-0.18976919800526901</c:v>
                      </c:pt>
                      <c:pt idx="12102">
                        <c:v>0.475857423167174</c:v>
                      </c:pt>
                      <c:pt idx="12103">
                        <c:v>0.98405397543339101</c:v>
                      </c:pt>
                      <c:pt idx="12104">
                        <c:v>1.16669148917748</c:v>
                      </c:pt>
                      <c:pt idx="12105">
                        <c:v>0.96334716762508299</c:v>
                      </c:pt>
                      <c:pt idx="12106">
                        <c:v>0.441294334665156</c:v>
                      </c:pt>
                      <c:pt idx="12107">
                        <c:v>-0.22675390391830699</c:v>
                      </c:pt>
                      <c:pt idx="12108">
                        <c:v>-0.81978412033660297</c:v>
                      </c:pt>
                      <c:pt idx="12109">
                        <c:v>-1.1416014392154601</c:v>
                      </c:pt>
                      <c:pt idx="12110">
                        <c:v>-1.08573757778834</c:v>
                      </c:pt>
                      <c:pt idx="12111">
                        <c:v>-0.67067423062524001</c:v>
                      </c:pt>
                      <c:pt idx="12112">
                        <c:v>-3.3728686819662998E-2</c:v>
                      </c:pt>
                      <c:pt idx="12113">
                        <c:v>0.61437547137674298</c:v>
                      </c:pt>
                      <c:pt idx="12114">
                        <c:v>1.05922300671879</c:v>
                      </c:pt>
                      <c:pt idx="12115">
                        <c:v>1.1536429920923299</c:v>
                      </c:pt>
                      <c:pt idx="12116">
                        <c:v>0.866398035624382</c:v>
                      </c:pt>
                      <c:pt idx="12117">
                        <c:v>0.29251868866858</c:v>
                      </c:pt>
                      <c:pt idx="12118">
                        <c:v>-0.37813594237746401</c:v>
                      </c:pt>
                      <c:pt idx="12119">
                        <c:v>-0.923690145088923</c:v>
                      </c:pt>
                      <c:pt idx="12120">
                        <c:v>-1.1636557489686199</c:v>
                      </c:pt>
                      <c:pt idx="12121">
                        <c:v>-1.0186438452495701</c:v>
                      </c:pt>
                      <c:pt idx="12122">
                        <c:v>-0.53662937954211298</c:v>
                      </c:pt>
                      <c:pt idx="12123">
                        <c:v>0.12292061694709699</c:v>
                      </c:pt>
                      <c:pt idx="12124">
                        <c:v>0.74180422839353599</c:v>
                      </c:pt>
                      <c:pt idx="12125">
                        <c:v>1.1152733835230899</c:v>
                      </c:pt>
                      <c:pt idx="12126">
                        <c:v>1.11977158838623</c:v>
                      </c:pt>
                      <c:pt idx="12127">
                        <c:v>0.75381068147263197</c:v>
                      </c:pt>
                      <c:pt idx="12128">
                        <c:v>0.13846316893116301</c:v>
                      </c:pt>
                      <c:pt idx="12129">
                        <c:v>-0.522692741597931</c:v>
                      </c:pt>
                      <c:pt idx="12130">
                        <c:v>-1.01092384246689</c:v>
                      </c:pt>
                      <c:pt idx="12131">
                        <c:v>-1.16470642487153</c:v>
                      </c:pt>
                      <c:pt idx="12132">
                        <c:v>-0.93316389980456804</c:v>
                      </c:pt>
                      <c:pt idx="12133">
                        <c:v>-0.392898530678022</c:v>
                      </c:pt>
                      <c:pt idx="12134">
                        <c:v>0.27735124080608897</c:v>
                      </c:pt>
                      <c:pt idx="12135">
                        <c:v>0.85584364374749999</c:v>
                      </c:pt>
                      <c:pt idx="12136">
                        <c:v>1.1511934135208399</c:v>
                      </c:pt>
                      <c:pt idx="12137">
                        <c:v>1.0656886466375</c:v>
                      </c:pt>
                      <c:pt idx="12138">
                        <c:v>0.62761727281528201</c:v>
                      </c:pt>
                      <c:pt idx="12139">
                        <c:v>-1.80915690712629E-2</c:v>
                      </c:pt>
                      <c:pt idx="12140">
                        <c:v>-0.65781509513241998</c:v>
                      </c:pt>
                      <c:pt idx="12141">
                        <c:v>-1.0799106706511901</c:v>
                      </c:pt>
                      <c:pt idx="12142">
                        <c:v>-1.1447345025421201</c:v>
                      </c:pt>
                      <c:pt idx="12143">
                        <c:v>-0.83084062858100505</c:v>
                      </c:pt>
                      <c:pt idx="12144">
                        <c:v>-0.24207598232629299</c:v>
                      </c:pt>
                      <c:pt idx="12145">
                        <c:v>0.42677575876561002</c:v>
                      </c:pt>
                      <c:pt idx="12146">
                        <c:v>0.95443534052794599</c:v>
                      </c:pt>
                      <c:pt idx="12147">
                        <c:v>1.1663347510486799</c:v>
                      </c:pt>
                      <c:pt idx="12148">
                        <c:v>0.99237034756558995</c:v>
                      </c:pt>
                      <c:pt idx="12149">
                        <c:v>0.49009556246034902</c:v>
                      </c:pt>
                      <c:pt idx="12150">
                        <c:v>-0.17431975973001701</c:v>
                      </c:pt>
                      <c:pt idx="12151">
                        <c:v>-0.78106408542126204</c:v>
                      </c:pt>
                      <c:pt idx="12152">
                        <c:v>-1.1294054382858101</c:v>
                      </c:pt>
                      <c:pt idx="12153">
                        <c:v>-1.1041004691302101</c:v>
                      </c:pt>
                      <c:pt idx="12154">
                        <c:v>-0.71352093563624197</c:v>
                      </c:pt>
                      <c:pt idx="12155">
                        <c:v>-8.6884035808439702E-2</c:v>
                      </c:pt>
                      <c:pt idx="12156">
                        <c:v>0.56849710352945804</c:v>
                      </c:pt>
                      <c:pt idx="12157">
                        <c:v>1.03579976846644</c:v>
                      </c:pt>
                      <c:pt idx="12158">
                        <c:v>1.1604240995499699</c:v>
                      </c:pt>
                      <c:pt idx="12159">
                        <c:v>0.90114006426465298</c:v>
                      </c:pt>
                      <c:pt idx="12160">
                        <c:v>0.343727775631683</c:v>
                      </c:pt>
                      <c:pt idx="12161">
                        <c:v>-0.32740153152023499</c:v>
                      </c:pt>
                      <c:pt idx="12162">
                        <c:v>-0.89021510551792304</c:v>
                      </c:pt>
                      <c:pt idx="12163">
                        <c:v>-1.1585147798053299</c:v>
                      </c:pt>
                      <c:pt idx="12164">
                        <c:v>-1.04353775663212</c:v>
                      </c:pt>
                      <c:pt idx="12165">
                        <c:v>-0.58332240589554796</c:v>
                      </c:pt>
                      <c:pt idx="12166">
                        <c:v>6.9876141243569903E-2</c:v>
                      </c:pt>
                      <c:pt idx="12167">
                        <c:v>0.699957247747509</c:v>
                      </c:pt>
                      <c:pt idx="12168">
                        <c:v>1.09846832428138</c:v>
                      </c:pt>
                      <c:pt idx="12169">
                        <c:v>1.1335681444940999</c:v>
                      </c:pt>
                      <c:pt idx="12170">
                        <c:v>0.79364447571753205</c:v>
                      </c:pt>
                      <c:pt idx="12171">
                        <c:v>0.19115580655141501</c:v>
                      </c:pt>
                      <c:pt idx="12172">
                        <c:v>-0.47457380482154898</c:v>
                      </c:pt>
                      <c:pt idx="12173">
                        <c:v>-0.98329801256566296</c:v>
                      </c:pt>
                      <c:pt idx="12174">
                        <c:v>-1.16671328041081</c:v>
                      </c:pt>
                      <c:pt idx="12175">
                        <c:v>-0.964139503666951</c:v>
                      </c:pt>
                      <c:pt idx="12176">
                        <c:v>-0.44259508339027298</c:v>
                      </c:pt>
                      <c:pt idx="12177">
                        <c:v>0.22537507510843899</c:v>
                      </c:pt>
                      <c:pt idx="12178">
                        <c:v>0.81878337562894099</c:v>
                      </c:pt>
                      <c:pt idx="12179">
                        <c:v>1.14130985951914</c:v>
                      </c:pt>
                      <c:pt idx="12180">
                        <c:v>1.0862516277363701</c:v>
                      </c:pt>
                      <c:pt idx="12181">
                        <c:v>0.67182384474253398</c:v>
                      </c:pt>
                      <c:pt idx="12182">
                        <c:v>3.5133533055296803E-2</c:v>
                      </c:pt>
                      <c:pt idx="12183">
                        <c:v>-0.61318016467266101</c:v>
                      </c:pt>
                      <c:pt idx="12184">
                        <c:v>-1.0586326882828501</c:v>
                      </c:pt>
                      <c:pt idx="12185">
                        <c:v>-1.15385295964944</c:v>
                      </c:pt>
                      <c:pt idx="12186">
                        <c:v>-0.86733882465532397</c:v>
                      </c:pt>
                      <c:pt idx="12187">
                        <c:v>-0.29387905367275502</c:v>
                      </c:pt>
                      <c:pt idx="12188">
                        <c:v>0.37680605712245901</c:v>
                      </c:pt>
                      <c:pt idx="12189">
                        <c:v>0.92283071155187602</c:v>
                      </c:pt>
                      <c:pt idx="12190">
                        <c:v>1.16355109744337</c:v>
                      </c:pt>
                      <c:pt idx="12191">
                        <c:v>1.01932859807473</c:v>
                      </c:pt>
                      <c:pt idx="12192">
                        <c:v>0.53787699683576995</c:v>
                      </c:pt>
                      <c:pt idx="12193">
                        <c:v>-0.121522890071065</c:v>
                      </c:pt>
                      <c:pt idx="12194">
                        <c:v>-0.74071880825500203</c:v>
                      </c:pt>
                      <c:pt idx="12195">
                        <c:v>-1.1148593645879199</c:v>
                      </c:pt>
                      <c:pt idx="12196">
                        <c:v>-1.12016594241597</c:v>
                      </c:pt>
                      <c:pt idx="12197">
                        <c:v>-0.75488294253556198</c:v>
                      </c:pt>
                      <c:pt idx="12198">
                        <c:v>-0.139858596038066</c:v>
                      </c:pt>
                      <c:pt idx="12199">
                        <c:v>0.521435803923881</c:v>
                      </c:pt>
                      <c:pt idx="12200">
                        <c:v>1.01022123261552</c:v>
                      </c:pt>
                      <c:pt idx="12201">
                        <c:v>1.1647905904456901</c:v>
                      </c:pt>
                      <c:pt idx="12202">
                        <c:v>0.93400699592574499</c:v>
                      </c:pt>
                      <c:pt idx="12203">
                        <c:v>0.394221632033737</c:v>
                      </c:pt>
                      <c:pt idx="12204">
                        <c:v>-0.27598586183646201</c:v>
                      </c:pt>
                      <c:pt idx="12205">
                        <c:v>-0.85488770167928896</c:v>
                      </c:pt>
                      <c:pt idx="12206">
                        <c:v>-1.15096316700284</c:v>
                      </c:pt>
                      <c:pt idx="12207">
                        <c:v>-1.06626026916922</c:v>
                      </c:pt>
                      <c:pt idx="12208">
                        <c:v>-0.62880165192275195</c:v>
                      </c:pt>
                      <c:pt idx="12209">
                        <c:v>1.6686266898301501E-2</c:v>
                      </c:pt>
                      <c:pt idx="12210">
                        <c:v>0.65665379238367205</c:v>
                      </c:pt>
                      <c:pt idx="12211">
                        <c:v>1.0793775663805201</c:v>
                      </c:pt>
                      <c:pt idx="12212">
                        <c:v>1.14500596605257</c:v>
                      </c:pt>
                      <c:pt idx="12213">
                        <c:v>0.83182685036854698</c:v>
                      </c:pt>
                      <c:pt idx="12214">
                        <c:v>0.24345068616530299</c:v>
                      </c:pt>
                      <c:pt idx="12215">
                        <c:v>-0.42546737237928001</c:v>
                      </c:pt>
                      <c:pt idx="12216">
                        <c:v>-0.95362613099487903</c:v>
                      </c:pt>
                      <c:pt idx="12217">
                        <c:v>-1.16629243282777</c:v>
                      </c:pt>
                      <c:pt idx="12218">
                        <c:v>-0.99310892098572701</c:v>
                      </c:pt>
                      <c:pt idx="12219">
                        <c:v>-0.49137068192912797</c:v>
                      </c:pt>
                      <c:pt idx="12220">
                        <c:v>0.17292994776961601</c:v>
                      </c:pt>
                      <c:pt idx="12221">
                        <c:v>0.78001937876072502</c:v>
                      </c:pt>
                      <c:pt idx="12222">
                        <c:v>1.12905146196648</c:v>
                      </c:pt>
                      <c:pt idx="12223">
                        <c:v>1.1045543307427801</c:v>
                      </c:pt>
                      <c:pt idx="12224">
                        <c:v>0.71463248208556596</c:v>
                      </c:pt>
                      <c:pt idx="12225">
                        <c:v>8.8285529142785799E-2</c:v>
                      </c:pt>
                      <c:pt idx="12226">
                        <c:v>-0.56726932570444499</c:v>
                      </c:pt>
                      <c:pt idx="12227">
                        <c:v>-1.0351518974555201</c:v>
                      </c:pt>
                      <c:pt idx="12228">
                        <c:v>-1.16057047345721</c:v>
                      </c:pt>
                      <c:pt idx="12229">
                        <c:v>-0.90203225754664595</c:v>
                      </c:pt>
                      <c:pt idx="12230">
                        <c:v>-0.34507061993962601</c:v>
                      </c:pt>
                      <c:pt idx="12231">
                        <c:v>0.32605229545736902</c:v>
                      </c:pt>
                      <c:pt idx="12232">
                        <c:v>0.88930585158442599</c:v>
                      </c:pt>
                      <c:pt idx="12233">
                        <c:v>1.1583463206027</c:v>
                      </c:pt>
                      <c:pt idx="12234">
                        <c:v>1.0441658242821701</c:v>
                      </c:pt>
                      <c:pt idx="12235">
                        <c:v>0.58453921392988095</c:v>
                      </c:pt>
                      <c:pt idx="12236">
                        <c:v>-6.8473154944123704E-2</c:v>
                      </c:pt>
                      <c:pt idx="12237">
                        <c:v>-0.69883223950171802</c:v>
                      </c:pt>
                      <c:pt idx="12238">
                        <c:v>-1.0979934856681299</c:v>
                      </c:pt>
                      <c:pt idx="12239">
                        <c:v>-1.1339005685248</c:v>
                      </c:pt>
                      <c:pt idx="12240">
                        <c:v>-0.79467418504284704</c:v>
                      </c:pt>
                      <c:pt idx="12241">
                        <c:v>-0.19254213776641499</c:v>
                      </c:pt>
                      <c:pt idx="12242">
                        <c:v>0.47328949795853098</c:v>
                      </c:pt>
                      <c:pt idx="12243">
                        <c:v>0.98254062311733403</c:v>
                      </c:pt>
                      <c:pt idx="12244">
                        <c:v>1.1667333789624601</c:v>
                      </c:pt>
                      <c:pt idx="12245">
                        <c:v>0.96493044092361402</c:v>
                      </c:pt>
                      <c:pt idx="12246">
                        <c:v>0.44389518999311001</c:v>
                      </c:pt>
                      <c:pt idx="12247">
                        <c:v>-0.22399591932169699</c:v>
                      </c:pt>
                      <c:pt idx="12248">
                        <c:v>-0.81778144302049505</c:v>
                      </c:pt>
                      <c:pt idx="12249">
                        <c:v>-1.1410166239967401</c:v>
                      </c:pt>
                      <c:pt idx="12250">
                        <c:v>-1.0867641017374501</c:v>
                      </c:pt>
                      <c:pt idx="12251">
                        <c:v>-0.67297248416970201</c:v>
                      </c:pt>
                      <c:pt idx="12252">
                        <c:v>-3.6538328318777701E-2</c:v>
                      </c:pt>
                      <c:pt idx="12253">
                        <c:v>0.61198396835850599</c:v>
                      </c:pt>
                      <c:pt idx="12254">
                        <c:v>1.0580408339694101</c:v>
                      </c:pt>
                      <c:pt idx="12255">
                        <c:v>1.1540612531826</c:v>
                      </c:pt>
                      <c:pt idx="12256">
                        <c:v>0.86827835534065101</c:v>
                      </c:pt>
                      <c:pt idx="12257">
                        <c:v>0.29523899231366002</c:v>
                      </c:pt>
                      <c:pt idx="12258">
                        <c:v>-0.37547562519268801</c:v>
                      </c:pt>
                      <c:pt idx="12259">
                        <c:v>-0.92196993916091596</c:v>
                      </c:pt>
                      <c:pt idx="12260">
                        <c:v>-1.16344475782418</c:v>
                      </c:pt>
                      <c:pt idx="12261">
                        <c:v>-1.0200118720456799</c:v>
                      </c:pt>
                      <c:pt idx="12262">
                        <c:v>-0.53912383377099904</c:v>
                      </c:pt>
                      <c:pt idx="12263">
                        <c:v>0.12012498688815899</c:v>
                      </c:pt>
                      <c:pt idx="12264">
                        <c:v>0.73963231347269698</c:v>
                      </c:pt>
                      <c:pt idx="12265">
                        <c:v>1.11444372820136</c:v>
                      </c:pt>
                      <c:pt idx="12266">
                        <c:v>1.1205586712954601</c:v>
                      </c:pt>
                      <c:pt idx="12267">
                        <c:v>0.75595410840522503</c:v>
                      </c:pt>
                      <c:pt idx="12268">
                        <c:v>0.14125382023643199</c:v>
                      </c:pt>
                      <c:pt idx="12269">
                        <c:v>-0.52017810974448597</c:v>
                      </c:pt>
                      <c:pt idx="12270">
                        <c:v>-1.0095171571230099</c:v>
                      </c:pt>
                      <c:pt idx="12271">
                        <c:v>-1.1648730661276301</c:v>
                      </c:pt>
                      <c:pt idx="12272">
                        <c:v>-0.93484873697832105</c:v>
                      </c:pt>
                      <c:pt idx="12273">
                        <c:v>-0.39554416144795901</c:v>
                      </c:pt>
                      <c:pt idx="12274">
                        <c:v>0.274620082463222</c:v>
                      </c:pt>
                      <c:pt idx="12275">
                        <c:v>0.85393051932970299</c:v>
                      </c:pt>
                      <c:pt idx="12276">
                        <c:v>1.15073125065361</c:v>
                      </c:pt>
                      <c:pt idx="12277">
                        <c:v>1.0668303447577101</c:v>
                      </c:pt>
                      <c:pt idx="12278">
                        <c:v>0.62998511875721197</c:v>
                      </c:pt>
                      <c:pt idx="12279">
                        <c:v>-1.5280940516703E-2</c:v>
                      </c:pt>
                      <c:pt idx="12280">
                        <c:v>-0.655491536953693</c:v>
                      </c:pt>
                      <c:pt idx="12281">
                        <c:v>-1.07884289613588</c:v>
                      </c:pt>
                      <c:pt idx="12282">
                        <c:v>-1.14527576837456</c:v>
                      </c:pt>
                      <c:pt idx="12283">
                        <c:v>-0.83281186533167495</c:v>
                      </c:pt>
                      <c:pt idx="12284">
                        <c:v>-0.24482503680312401</c:v>
                      </c:pt>
                      <c:pt idx="12285">
                        <c:v>0.42415836871975998</c:v>
                      </c:pt>
                      <c:pt idx="12286">
                        <c:v>0.952815537929534</c:v>
                      </c:pt>
                      <c:pt idx="12287">
                        <c:v>1.1662484225357399</c:v>
                      </c:pt>
                      <c:pt idx="12288">
                        <c:v>0.99384605359203304</c:v>
                      </c:pt>
                      <c:pt idx="12289">
                        <c:v>0.49264508851043998</c:v>
                      </c:pt>
                      <c:pt idx="12290">
                        <c:v>-0.17153988492036401</c:v>
                      </c:pt>
                      <c:pt idx="12291">
                        <c:v>-0.77897354043867695</c:v>
                      </c:pt>
                      <c:pt idx="12292">
                        <c:v>-1.1286958476056901</c:v>
                      </c:pt>
                      <c:pt idx="12293">
                        <c:v>-1.10500658985463</c:v>
                      </c:pt>
                      <c:pt idx="12294">
                        <c:v>-0.71574299173747602</c:v>
                      </c:pt>
                      <c:pt idx="12295">
                        <c:v>-8.9686894391422703E-2</c:v>
                      </c:pt>
                      <c:pt idx="12296">
                        <c:v>0.56604072487826096</c:v>
                      </c:pt>
                      <c:pt idx="12297">
                        <c:v>1.03450252463375</c:v>
                      </c:pt>
                      <c:pt idx="12298">
                        <c:v>1.1607151635948201</c:v>
                      </c:pt>
                      <c:pt idx="12299">
                        <c:v>0.90292314214937397</c:v>
                      </c:pt>
                      <c:pt idx="12300">
                        <c:v>0.34641296361495799</c:v>
                      </c:pt>
                      <c:pt idx="12301">
                        <c:v>-0.32470258635390598</c:v>
                      </c:pt>
                      <c:pt idx="12302">
                        <c:v>-0.88839530743528705</c:v>
                      </c:pt>
                      <c:pt idx="12303">
                        <c:v>-1.1581761808572699</c:v>
                      </c:pt>
                      <c:pt idx="12304">
                        <c:v>-1.0447923770438701</c:v>
                      </c:pt>
                      <c:pt idx="12305">
                        <c:v>-0.58575517390767995</c:v>
                      </c:pt>
                      <c:pt idx="12306">
                        <c:v>6.7070069302999399E-2</c:v>
                      </c:pt>
                      <c:pt idx="12307">
                        <c:v>0.69770621738169702</c:v>
                      </c:pt>
                      <c:pt idx="12308">
                        <c:v>1.0975170540727099</c:v>
                      </c:pt>
                      <c:pt idx="12309">
                        <c:v>1.1342313474789001</c:v>
                      </c:pt>
                      <c:pt idx="12310">
                        <c:v>0.79570274144528197</c:v>
                      </c:pt>
                      <c:pt idx="12311">
                        <c:v>0.193928189638961</c:v>
                      </c:pt>
                      <c:pt idx="12312">
                        <c:v>-0.47200450444140801</c:v>
                      </c:pt>
                      <c:pt idx="12313">
                        <c:v>-0.98178180818723304</c:v>
                      </c:pt>
                      <c:pt idx="12314">
                        <c:v>-1.16675178480328</c:v>
                      </c:pt>
                      <c:pt idx="12315">
                        <c:v>-0.96571997824757005</c:v>
                      </c:pt>
                      <c:pt idx="12316">
                        <c:v>-0.44519465258745899</c:v>
                      </c:pt>
                      <c:pt idx="12317">
                        <c:v>0.222616438558977</c:v>
                      </c:pt>
                      <c:pt idx="12318">
                        <c:v>0.81677832396488104</c:v>
                      </c:pt>
                      <c:pt idx="12319">
                        <c:v>1.1407217330736701</c:v>
                      </c:pt>
                      <c:pt idx="12320">
                        <c:v>1.0872749990480799</c:v>
                      </c:pt>
                      <c:pt idx="12321">
                        <c:v>0.67412014724028202</c:v>
                      </c:pt>
                      <c:pt idx="12322">
                        <c:v>3.79430705730723E-2</c:v>
                      </c:pt>
                      <c:pt idx="12323">
                        <c:v>-0.61078688417154103</c:v>
                      </c:pt>
                      <c:pt idx="12324">
                        <c:v>-1.05744744463802</c:v>
                      </c:pt>
                      <c:pt idx="12325">
                        <c:v>-1.1542678723898001</c:v>
                      </c:pt>
                      <c:pt idx="12326">
                        <c:v>-0.86921662631728103</c:v>
                      </c:pt>
                      <c:pt idx="12327">
                        <c:v>-0.29659850261827703</c:v>
                      </c:pt>
                      <c:pt idx="12328">
                        <c:v>0.37414464851835599</c:v>
                      </c:pt>
                      <c:pt idx="12329">
                        <c:v>0.921107829164863</c:v>
                      </c:pt>
                      <c:pt idx="12330">
                        <c:v>1.1633367302653199</c:v>
                      </c:pt>
                      <c:pt idx="12331">
                        <c:v>1.0206936661711199</c:v>
                      </c:pt>
                      <c:pt idx="12332">
                        <c:v>0.54036988853887702</c:v>
                      </c:pt>
                      <c:pt idx="12333">
                        <c:v>-0.118726909426476</c:v>
                      </c:pt>
                      <c:pt idx="12334">
                        <c:v>-0.73854474562292305</c:v>
                      </c:pt>
                      <c:pt idx="12335">
                        <c:v>-1.1140264749664099</c:v>
                      </c:pt>
                      <c:pt idx="12336">
                        <c:v>-1.1209497744549399</c:v>
                      </c:pt>
                      <c:pt idx="12337">
                        <c:v>-0.75702417752756201</c:v>
                      </c:pt>
                      <c:pt idx="12338">
                        <c:v>-0.14264883950205501</c:v>
                      </c:pt>
                      <c:pt idx="12339">
                        <c:v>0.51891966088442298</c:v>
                      </c:pt>
                      <c:pt idx="12340">
                        <c:v>1.0088116170108601</c:v>
                      </c:pt>
                      <c:pt idx="12341">
                        <c:v>1.1649538517977001</c:v>
                      </c:pt>
                      <c:pt idx="12342">
                        <c:v>0.93568912174108798</c:v>
                      </c:pt>
                      <c:pt idx="12343">
                        <c:v>0.39686611700194702</c:v>
                      </c:pt>
                      <c:pt idx="12344">
                        <c:v>-0.27325390466785898</c:v>
                      </c:pt>
                      <c:pt idx="12345">
                        <c:v>-0.85297209808743302</c:v>
                      </c:pt>
                      <c:pt idx="12346">
                        <c:v>-1.1504976648096199</c:v>
                      </c:pt>
                      <c:pt idx="12347">
                        <c:v>-1.0673988725758701</c:v>
                      </c:pt>
                      <c:pt idx="12348">
                        <c:v>-0.63116767160167198</c:v>
                      </c:pt>
                      <c:pt idx="12349">
                        <c:v>1.3875591965332E-2</c:v>
                      </c:pt>
                      <c:pt idx="12350">
                        <c:v>0.65432833052869599</c:v>
                      </c:pt>
                      <c:pt idx="12351">
                        <c:v>1.0783066606929701</c:v>
                      </c:pt>
                      <c:pt idx="12352">
                        <c:v>1.1455439091166799</c:v>
                      </c:pt>
                      <c:pt idx="12353">
                        <c:v>0.83379567204131599</c:v>
                      </c:pt>
                      <c:pt idx="12354">
                        <c:v>0.246199032245834</c:v>
                      </c:pt>
                      <c:pt idx="12355">
                        <c:v>-0.42284874968616898</c:v>
                      </c:pt>
                      <c:pt idx="12356">
                        <c:v>-0.95200356250731499</c:v>
                      </c:pt>
                      <c:pt idx="12357">
                        <c:v>-1.16620272023642</c:v>
                      </c:pt>
                      <c:pt idx="12358">
                        <c:v>-0.99458174431395596</c:v>
                      </c:pt>
                      <c:pt idx="12359">
                        <c:v>-0.49391878035632197</c:v>
                      </c:pt>
                      <c:pt idx="12360">
                        <c:v>0.170149573198981</c:v>
                      </c:pt>
                      <c:pt idx="12361">
                        <c:v>0.77792657197243398</c:v>
                      </c:pt>
                      <c:pt idx="12362">
                        <c:v>1.1283385957193599</c:v>
                      </c:pt>
                      <c:pt idx="12363">
                        <c:v>1.1054572458095999</c:v>
                      </c:pt>
                      <c:pt idx="12364">
                        <c:v>0.71685246298083205</c:v>
                      </c:pt>
                      <c:pt idx="12365">
                        <c:v>9.1088129521232894E-2</c:v>
                      </c:pt>
                      <c:pt idx="12366">
                        <c:v>-0.564811302833375</c:v>
                      </c:pt>
                      <c:pt idx="12367">
                        <c:v>-1.03385165094326</c:v>
                      </c:pt>
                      <c:pt idx="12368">
                        <c:v>-1.1608581697528999</c:v>
                      </c:pt>
                      <c:pt idx="12369">
                        <c:v>-0.90381271678033004</c:v>
                      </c:pt>
                      <c:pt idx="12370">
                        <c:v>-0.34775480471018899</c:v>
                      </c:pt>
                      <c:pt idx="12371">
                        <c:v>0.32335240616801803</c:v>
                      </c:pt>
                      <c:pt idx="12372">
                        <c:v>0.88748347439153397</c:v>
                      </c:pt>
                      <c:pt idx="12373">
                        <c:v>1.1580043608158801</c:v>
                      </c:pt>
                      <c:pt idx="12374">
                        <c:v>1.0454174140082</c:v>
                      </c:pt>
                      <c:pt idx="12375">
                        <c:v>0.58697028406481799</c:v>
                      </c:pt>
                      <c:pt idx="12376">
                        <c:v>-6.5666886355810694E-2</c:v>
                      </c:pt>
                      <c:pt idx="12377">
                        <c:v>-0.69657918302109001</c:v>
                      </c:pt>
                      <c:pt idx="12378">
                        <c:v>-1.09703903018633</c:v>
                      </c:pt>
                      <c:pt idx="12379">
                        <c:v>-1.13456048087649</c:v>
                      </c:pt>
                      <c:pt idx="12380">
                        <c:v>-0.79673014343259396</c:v>
                      </c:pt>
                      <c:pt idx="12381">
                        <c:v>-0.195313960158154</c:v>
                      </c:pt>
                      <c:pt idx="12382">
                        <c:v>0.47071882613446397</c:v>
                      </c:pt>
                      <c:pt idx="12383">
                        <c:v>0.98102156887625802</c:v>
                      </c:pt>
                      <c:pt idx="12384">
                        <c:v>1.16676849790654</c:v>
                      </c:pt>
                      <c:pt idx="12385">
                        <c:v>0.96650811449334795</c:v>
                      </c:pt>
                      <c:pt idx="12386">
                        <c:v>0.44649346928804301</c:v>
                      </c:pt>
                      <c:pt idx="12387">
                        <c:v>-0.22123663482164599</c:v>
                      </c:pt>
                      <c:pt idx="12388">
                        <c:v>-0.81577401991743503</c:v>
                      </c:pt>
                      <c:pt idx="12389">
                        <c:v>-1.14042518717778</c:v>
                      </c:pt>
                      <c:pt idx="12390">
                        <c:v>-1.0877843189274301</c:v>
                      </c:pt>
                      <c:pt idx="12391">
                        <c:v>-0.67526683229009898</c:v>
                      </c:pt>
                      <c:pt idx="12392">
                        <c:v>-3.9347757778042398E-2</c:v>
                      </c:pt>
                      <c:pt idx="12393">
                        <c:v>0.60958891384760705</c:v>
                      </c:pt>
                      <c:pt idx="12394">
                        <c:v>1.05685252114914</c:v>
                      </c:pt>
                      <c:pt idx="12395">
                        <c:v>1.1544728169712699</c:v>
                      </c:pt>
                      <c:pt idx="12396">
                        <c:v>0.87015363622395803</c:v>
                      </c:pt>
                      <c:pt idx="12397">
                        <c:v>0.29795758261421501</c:v>
                      </c:pt>
                      <c:pt idx="12398">
                        <c:v>-0.37281312903046199</c:v>
                      </c:pt>
                      <c:pt idx="12399">
                        <c:v>-0.92024438281447496</c:v>
                      </c:pt>
                      <c:pt idx="12400">
                        <c:v>-1.16322701492351</c:v>
                      </c:pt>
                      <c:pt idx="12401">
                        <c:v>-1.0213739794618999</c:v>
                      </c:pt>
                      <c:pt idx="12402">
                        <c:v>-0.54161515933161097</c:v>
                      </c:pt>
                      <c:pt idx="12403">
                        <c:v>0.117328659714362</c:v>
                      </c:pt>
                      <c:pt idx="12404">
                        <c:v>0.73745610628353497</c:v>
                      </c:pt>
                      <c:pt idx="12405">
                        <c:v>1.1136076054884301</c:v>
                      </c:pt>
                      <c:pt idx="12406">
                        <c:v>1.12133925132697</c:v>
                      </c:pt>
                      <c:pt idx="12407">
                        <c:v>0.758093148350102</c:v>
                      </c:pt>
                      <c:pt idx="12408">
                        <c:v>0.14404365181102299</c:v>
                      </c:pt>
                      <c:pt idx="12409">
                        <c:v>-0.51766045916946501</c:v>
                      </c:pt>
                      <c:pt idx="12410">
                        <c:v>-1.0081046133026501</c:v>
                      </c:pt>
                      <c:pt idx="12411">
                        <c:v>-1.16503294733868</c:v>
                      </c:pt>
                      <c:pt idx="12412">
                        <c:v>-0.93652814899480596</c:v>
                      </c:pt>
                      <c:pt idx="12413">
                        <c:v>-0.39818749677779203</c:v>
                      </c:pt>
                      <c:pt idx="12414">
                        <c:v>0.27188733043243801</c:v>
                      </c:pt>
                      <c:pt idx="12415">
                        <c:v>0.852012439342968</c:v>
                      </c:pt>
                      <c:pt idx="12416">
                        <c:v>1.15026240980976</c:v>
                      </c:pt>
                      <c:pt idx="12417">
                        <c:v>1.0679658517988999</c:v>
                      </c:pt>
                      <c:pt idx="12418">
                        <c:v>0.63234930874047202</c:v>
                      </c:pt>
                      <c:pt idx="12419">
                        <c:v>-1.2470223283085001E-2</c:v>
                      </c:pt>
                      <c:pt idx="12420">
                        <c:v>-0.65316417479627398</c:v>
                      </c:pt>
                      <c:pt idx="12421">
                        <c:v>-1.07776886082977</c:v>
                      </c:pt>
                      <c:pt idx="12422">
                        <c:v>-1.14581038788989</c:v>
                      </c:pt>
                      <c:pt idx="12423">
                        <c:v>-0.83477826907015196</c:v>
                      </c:pt>
                      <c:pt idx="12424">
                        <c:v>-0.24757267050002099</c:v>
                      </c:pt>
                      <c:pt idx="12425">
                        <c:v>0.42153851717752899</c:v>
                      </c:pt>
                      <c:pt idx="12426">
                        <c:v>0.95119020590747305</c:v>
                      </c:pt>
                      <c:pt idx="12427">
                        <c:v>1.1661553259961699</c:v>
                      </c:pt>
                      <c:pt idx="12428">
                        <c:v>0.995315992084704</c:v>
                      </c:pt>
                      <c:pt idx="12429">
                        <c:v>0.49519175561888901</c:v>
                      </c:pt>
                      <c:pt idx="12430">
                        <c:v>-0.168759014622547</c:v>
                      </c:pt>
                      <c:pt idx="12431">
                        <c:v>-0.77687847488094797</c:v>
                      </c:pt>
                      <c:pt idx="12432">
                        <c:v>-1.1279797068258099</c:v>
                      </c:pt>
                      <c:pt idx="12433">
                        <c:v>-1.1059062979538901</c:v>
                      </c:pt>
                      <c:pt idx="12434">
                        <c:v>-0.71796089420599896</c:v>
                      </c:pt>
                      <c:pt idx="12435">
                        <c:v>-9.2489232499287505E-2</c:v>
                      </c:pt>
                      <c:pt idx="12436">
                        <c:v>0.56358106135344799</c:v>
                      </c:pt>
                      <c:pt idx="12437">
                        <c:v>1.03319927732834</c:v>
                      </c:pt>
                      <c:pt idx="12438">
                        <c:v>1.1609994917239601</c:v>
                      </c:pt>
                      <c:pt idx="12439">
                        <c:v>0.90470098014890898</c:v>
                      </c:pt>
                      <c:pt idx="12440">
                        <c:v>0.34909614127855998</c:v>
                      </c:pt>
                      <c:pt idx="12441">
                        <c:v>-0.32200175685856502</c:v>
                      </c:pt>
                      <c:pt idx="12442">
                        <c:v>-0.88657035377606597</c:v>
                      </c:pt>
                      <c:pt idx="12443">
                        <c:v>-1.15783086072782</c:v>
                      </c:pt>
                      <c:pt idx="12444">
                        <c:v>-1.0460409342683501</c:v>
                      </c:pt>
                      <c:pt idx="12445">
                        <c:v>-0.58818454263839604</c:v>
                      </c:pt>
                      <c:pt idx="12446">
                        <c:v>6.4263608138312195E-2</c:v>
                      </c:pt>
                      <c:pt idx="12447">
                        <c:v>0.69545113805501302</c:v>
                      </c:pt>
                      <c:pt idx="12448">
                        <c:v>1.0965594147025</c:v>
                      </c:pt>
                      <c:pt idx="12449">
                        <c:v>1.1348879682400801</c:v>
                      </c:pt>
                      <c:pt idx="12450">
                        <c:v>0.79775638951421701</c:v>
                      </c:pt>
                      <c:pt idx="12451">
                        <c:v>0.1966994473135</c:v>
                      </c:pt>
                      <c:pt idx="12452">
                        <c:v>-0.46943246490297702</c:v>
                      </c:pt>
                      <c:pt idx="12453">
                        <c:v>-0.98025990628737403</c:v>
                      </c:pt>
                      <c:pt idx="12454">
                        <c:v>-1.16678351824802</c:v>
                      </c:pt>
                      <c:pt idx="12455">
                        <c:v>-0.96729484851751002</c:v>
                      </c:pt>
                      <c:pt idx="12456">
                        <c:v>-0.44779163821052298</c:v>
                      </c:pt>
                      <c:pt idx="12457">
                        <c:v>0.21985651011154</c:v>
                      </c:pt>
                      <c:pt idx="12458">
                        <c:v>0.81476853233521396</c:v>
                      </c:pt>
                      <c:pt idx="12459">
                        <c:v>1.14012698673905</c:v>
                      </c:pt>
                      <c:pt idx="12460">
                        <c:v>1.08829206063581</c:v>
                      </c:pt>
                      <c:pt idx="12461">
                        <c:v>0.67641253765379405</c:v>
                      </c:pt>
                      <c:pt idx="12462">
                        <c:v>4.0752387896811598E-2</c:v>
                      </c:pt>
                      <c:pt idx="12463">
                        <c:v>-0.60839005912473298</c:v>
                      </c:pt>
                      <c:pt idx="12464">
                        <c:v>-1.0562560643659</c:v>
                      </c:pt>
                      <c:pt idx="12465">
                        <c:v>-1.1546760866296699</c:v>
                      </c:pt>
                      <c:pt idx="12466">
                        <c:v>-0.87108938370125899</c:v>
                      </c:pt>
                      <c:pt idx="12467">
                        <c:v>-0.299316230329702</c:v>
                      </c:pt>
                      <c:pt idx="12468">
                        <c:v>0.371481068660789</c:v>
                      </c:pt>
                      <c:pt idx="12469">
                        <c:v>0.919379601362451</c:v>
                      </c:pt>
                      <c:pt idx="12470">
                        <c:v>1.16311561195795</c:v>
                      </c:pt>
                      <c:pt idx="12471">
                        <c:v>1.0220528109310001</c:v>
                      </c:pt>
                      <c:pt idx="12472">
                        <c:v>0.54285964434254697</c:v>
                      </c:pt>
                      <c:pt idx="12473">
                        <c:v>-0.115930239780415</c:v>
                      </c:pt>
                      <c:pt idx="12474">
                        <c:v>-0.73636639703394502</c:v>
                      </c:pt>
                      <c:pt idx="12475">
                        <c:v>-1.11318712037512</c:v>
                      </c:pt>
                      <c:pt idx="12476">
                        <c:v>-1.12172710134652</c:v>
                      </c:pt>
                      <c:pt idx="12477">
                        <c:v>-0.759161019321971</c:v>
                      </c:pt>
                      <c:pt idx="12478">
                        <c:v>-0.145438255139726</c:v>
                      </c:pt>
                      <c:pt idx="12479">
                        <c:v>0.51640050642647695</c:v>
                      </c:pt>
                      <c:pt idx="12480">
                        <c:v>1.0073961470241299</c:v>
                      </c:pt>
                      <c:pt idx="12481">
                        <c:v>1.16511035263583</c:v>
                      </c:pt>
                      <c:pt idx="12482">
                        <c:v>0.93736581752220305</c:v>
                      </c:pt>
                      <c:pt idx="12483">
                        <c:v>0.39950829885841999</c:v>
                      </c:pt>
                      <c:pt idx="12484">
                        <c:v>-0.27052036173960398</c:v>
                      </c:pt>
                      <c:pt idx="12485">
                        <c:v>-0.85105154448859299</c:v>
                      </c:pt>
                      <c:pt idx="12486">
                        <c:v>-1.15002548599534</c:v>
                      </c:pt>
                      <c:pt idx="12487">
                        <c:v>-1.0685312816042001</c:v>
                      </c:pt>
                      <c:pt idx="12488">
                        <c:v>-0.63353002845927697</c:v>
                      </c:pt>
                      <c:pt idx="12489">
                        <c:v>1.10648365088879E-2</c:v>
                      </c:pt>
                      <c:pt idx="12490">
                        <c:v>0.65199907144540004</c:v>
                      </c:pt>
                      <c:pt idx="12491">
                        <c:v>1.07722949732652</c:v>
                      </c:pt>
                      <c:pt idx="12492">
                        <c:v>1.1460752043075899</c:v>
                      </c:pt>
                      <c:pt idx="12493">
                        <c:v>0.83575965499336002</c:v>
                      </c:pt>
                      <c:pt idx="12494">
                        <c:v>0.24894594957383301</c:v>
                      </c:pt>
                      <c:pt idx="12495">
                        <c:v>-0.42022767309671999</c:v>
                      </c:pt>
                      <c:pt idx="12496">
                        <c:v>-0.95037546930942096</c:v>
                      </c:pt>
                      <c:pt idx="12497">
                        <c:v>-1.1661062398837401</c:v>
                      </c:pt>
                      <c:pt idx="12498">
                        <c:v>-0.99604879583901995</c:v>
                      </c:pt>
                      <c:pt idx="12499">
                        <c:v>-0.49646401245129101</c:v>
                      </c:pt>
                      <c:pt idx="12500">
                        <c:v>0.16736821120850201</c:v>
                      </c:pt>
                      <c:pt idx="12501">
                        <c:v>0.77582925068481301</c:v>
                      </c:pt>
                      <c:pt idx="12502">
                        <c:v>1.1276191814457199</c:v>
                      </c:pt>
                      <c:pt idx="12503">
                        <c:v>1.106353745636</c:v>
                      </c:pt>
                      <c:pt idx="12504">
                        <c:v>0.71906828380485299</c:v>
                      </c:pt>
                      <c:pt idx="12505">
                        <c:v>9.3890201292849404E-2</c:v>
                      </c:pt>
                      <c:pt idx="12506">
                        <c:v>-0.56235000222332698</c:v>
                      </c:pt>
                      <c:pt idx="12507">
                        <c:v>-1.0325454047354601</c:v>
                      </c:pt>
                      <c:pt idx="12508">
                        <c:v>-1.16113912930297</c:v>
                      </c:pt>
                      <c:pt idx="12509">
                        <c:v>-0.90558793096640799</c:v>
                      </c:pt>
                      <c:pt idx="12510">
                        <c:v>-0.350436971374044</c:v>
                      </c:pt>
                      <c:pt idx="12511">
                        <c:v>0.32065064038508401</c:v>
                      </c:pt>
                      <c:pt idx="12512">
                        <c:v>0.88565594691364902</c:v>
                      </c:pt>
                      <c:pt idx="12513">
                        <c:v>1.15765568084481</c:v>
                      </c:pt>
                      <c:pt idx="12514">
                        <c:v>1.04666293691972</c:v>
                      </c:pt>
                      <c:pt idx="12515">
                        <c:v>0.58939794786675503</c:v>
                      </c:pt>
                      <c:pt idx="12516">
                        <c:v>-6.2860236686396898E-2</c:v>
                      </c:pt>
                      <c:pt idx="12517">
                        <c:v>-0.69432208412004903</c:v>
                      </c:pt>
                      <c:pt idx="12518">
                        <c:v>-1.0960782083170699</c:v>
                      </c:pt>
                      <c:pt idx="12519">
                        <c:v>-1.1352138090945201</c:v>
                      </c:pt>
                      <c:pt idx="12520">
                        <c:v>-0.79878147820126</c:v>
                      </c:pt>
                      <c:pt idx="12521">
                        <c:v>-0.19808464909491899</c:v>
                      </c:pt>
                      <c:pt idx="12522">
                        <c:v>0.46814542261321501</c:v>
                      </c:pt>
                      <c:pt idx="12523">
                        <c:v>0.97949682152560902</c:v>
                      </c:pt>
                      <c:pt idx="12524">
                        <c:v>1.1667968458059099</c:v>
                      </c:pt>
                      <c:pt idx="12525">
                        <c:v>0.96808017917865496</c:v>
                      </c:pt>
                      <c:pt idx="12526">
                        <c:v>0.44908915747150002</c:v>
                      </c:pt>
                      <c:pt idx="12527">
                        <c:v>-0.21847606642991901</c:v>
                      </c:pt>
                      <c:pt idx="12528">
                        <c:v>-0.81376186267623096</c:v>
                      </c:pt>
                      <c:pt idx="12529">
                        <c:v>-1.13982713219059</c:v>
                      </c:pt>
                      <c:pt idx="12530">
                        <c:v>-1.08879822343695</c:v>
                      </c:pt>
                      <c:pt idx="12531">
                        <c:v>-0.67755726167003205</c:v>
                      </c:pt>
                      <c:pt idx="12532">
                        <c:v>-4.2156958891525403E-2</c:v>
                      </c:pt>
                      <c:pt idx="12533">
                        <c:v>0.60719032174223297</c:v>
                      </c:pt>
                      <c:pt idx="12534">
                        <c:v>1.05565807515363</c:v>
                      </c:pt>
                      <c:pt idx="12535">
                        <c:v>1.15487768107009</c:v>
                      </c:pt>
                      <c:pt idx="12536">
                        <c:v>0.87202386739158799</c:v>
                      </c:pt>
                      <c:pt idx="12537">
                        <c:v>0.30067444379359598</c:v>
                      </c:pt>
                      <c:pt idx="12538">
                        <c:v>-0.37014846934190698</c:v>
                      </c:pt>
                      <c:pt idx="12539">
                        <c:v>-0.91851348606342698</c:v>
                      </c:pt>
                      <c:pt idx="12540">
                        <c:v>-1.16300252153024</c:v>
                      </c:pt>
                      <c:pt idx="12541">
                        <c:v>-1.0227301595935701</c:v>
                      </c:pt>
                      <c:pt idx="12542">
                        <c:v>-0.54410334176617203</c:v>
                      </c:pt>
                      <c:pt idx="12543">
                        <c:v>0.11453165165348</c:v>
                      </c:pt>
                      <c:pt idx="12544">
                        <c:v>0.73527561945511499</c:v>
                      </c:pt>
                      <c:pt idx="12545">
                        <c:v>1.11276502023653</c:v>
                      </c:pt>
                      <c:pt idx="12546">
                        <c:v>1.12211332395087</c:v>
                      </c:pt>
                      <c:pt idx="12547">
                        <c:v>0.76022778889388898</c:v>
                      </c:pt>
                      <c:pt idx="12548">
                        <c:v>0.146832647464856</c:v>
                      </c:pt>
                      <c:pt idx="12549">
                        <c:v>-0.51513980448341401</c:v>
                      </c:pt>
                      <c:pt idx="12550">
                        <c:v>-1.00668621920315</c:v>
                      </c:pt>
                      <c:pt idx="12551">
                        <c:v>-1.1651860675768499</c:v>
                      </c:pt>
                      <c:pt idx="12552">
                        <c:v>-0.93820212610798204</c:v>
                      </c:pt>
                      <c:pt idx="12553">
                        <c:v>-0.400828521327595</c:v>
                      </c:pt>
                      <c:pt idx="12554">
                        <c:v>0.26915300057257002</c:v>
                      </c:pt>
                      <c:pt idx="12555">
                        <c:v>0.85008941491838497</c:v>
                      </c:pt>
                      <c:pt idx="12556">
                        <c:v>1.1497868937100899</c:v>
                      </c:pt>
                      <c:pt idx="12557">
                        <c:v>1.0690951611714501</c:v>
                      </c:pt>
                      <c:pt idx="12558">
                        <c:v>0.63470982904508499</c:v>
                      </c:pt>
                      <c:pt idx="12559">
                        <c:v>-9.6594336816926505E-3</c:v>
                      </c:pt>
                      <c:pt idx="12560">
                        <c:v>-0.65083302216641903</c:v>
                      </c:pt>
                      <c:pt idx="12561">
                        <c:v>-1.0766885709657299</c:v>
                      </c:pt>
                      <c:pt idx="12562">
                        <c:v>-1.14633835798577</c:v>
                      </c:pt>
                      <c:pt idx="12563">
                        <c:v>-0.83673982838565197</c:v>
                      </c:pt>
                      <c:pt idx="12564">
                        <c:v>-0.250318867472825</c:v>
                      </c:pt>
                      <c:pt idx="12565">
                        <c:v>0.41891621934454099</c:v>
                      </c:pt>
                      <c:pt idx="12566">
                        <c:v>0.94955935389519097</c:v>
                      </c:pt>
                      <c:pt idx="12567">
                        <c:v>1.1660554619703201</c:v>
                      </c:pt>
                      <c:pt idx="12568">
                        <c:v>0.99678015451374602</c:v>
                      </c:pt>
                      <c:pt idx="12569">
                        <c:v>0.49773554900772399</c:v>
                      </c:pt>
                      <c:pt idx="12570">
                        <c:v>-0.16597716497463999</c:v>
                      </c:pt>
                      <c:pt idx="12571">
                        <c:v>-0.77477890090625601</c:v>
                      </c:pt>
                      <c:pt idx="12572">
                        <c:v>-1.1272570201021299</c:v>
                      </c:pt>
                      <c:pt idx="12573">
                        <c:v>-1.1067995882067601</c:v>
                      </c:pt>
                      <c:pt idx="12574">
                        <c:v>-0.72017463017077799</c:v>
                      </c:pt>
                      <c:pt idx="12575">
                        <c:v>-9.5291033869376401E-2</c:v>
                      </c:pt>
                      <c:pt idx="12576">
                        <c:v>0.56111812722904897</c:v>
                      </c:pt>
                      <c:pt idx="12577">
                        <c:v>1.03189003411327</c:v>
                      </c:pt>
                      <c:pt idx="12578">
                        <c:v>1.1612770822873399</c:v>
                      </c:pt>
                      <c:pt idx="12579">
                        <c:v>0.90647356794602796</c:v>
                      </c:pt>
                      <c:pt idx="12580">
                        <c:v>0.35177729305134797</c:v>
                      </c:pt>
                      <c:pt idx="12581">
                        <c:v>-0.31929905870779202</c:v>
                      </c:pt>
                      <c:pt idx="12582">
                        <c:v>-0.88474025513091503</c:v>
                      </c:pt>
                      <c:pt idx="12583">
                        <c:v>-1.1574788214209799</c:v>
                      </c:pt>
                      <c:pt idx="12584">
                        <c:v>-1.04728342105989</c:v>
                      </c:pt>
                      <c:pt idx="12585">
                        <c:v>-0.59061049798947096</c:v>
                      </c:pt>
                      <c:pt idx="12586">
                        <c:v>6.1456774036093002E-2</c:v>
                      </c:pt>
                      <c:pt idx="12587">
                        <c:v>0.69319202285423998</c:v>
                      </c:pt>
                      <c:pt idx="12588">
                        <c:v>1.0955954117281701</c:v>
                      </c:pt>
                      <c:pt idx="12589">
                        <c:v>1.1355380029671001</c:v>
                      </c:pt>
                      <c:pt idx="12590">
                        <c:v>0.79980540800651201</c:v>
                      </c:pt>
                      <c:pt idx="12591">
                        <c:v>0.199469563492743</c:v>
                      </c:pt>
                      <c:pt idx="12592">
                        <c:v>-0.46685770113243402</c:v>
                      </c:pt>
                      <c:pt idx="12593">
                        <c:v>-0.97873231569805597</c:v>
                      </c:pt>
                      <c:pt idx="12594">
                        <c:v>-1.16680848056089</c:v>
                      </c:pt>
                      <c:pt idx="12595">
                        <c:v>-0.96886410533741396</c:v>
                      </c:pt>
                      <c:pt idx="12596">
                        <c:v>-0.450386025189497</c:v>
                      </c:pt>
                      <c:pt idx="12597">
                        <c:v>0.217095305781631</c:v>
                      </c:pt>
                      <c:pt idx="12598">
                        <c:v>0.81275401240249501</c:v>
                      </c:pt>
                      <c:pt idx="12599">
                        <c:v>1.13952562396719</c:v>
                      </c:pt>
                      <c:pt idx="12600">
                        <c:v>1.08930280659651</c:v>
                      </c:pt>
                      <c:pt idx="12601">
                        <c:v>0.67870100267803202</c:v>
                      </c:pt>
                      <c:pt idx="12602">
                        <c:v>4.3561468724415499E-2</c:v>
                      </c:pt>
                      <c:pt idx="12603">
                        <c:v>-0.60598970344070002</c:v>
                      </c:pt>
                      <c:pt idx="12604">
                        <c:v>-1.05505855437991</c:v>
                      </c:pt>
                      <c:pt idx="12605">
                        <c:v>-1.15507760000006</c:v>
                      </c:pt>
                      <c:pt idx="12606">
                        <c:v>-0.87295708593918597</c:v>
                      </c:pt>
                      <c:pt idx="12607">
                        <c:v>-0.30203222103538602</c:v>
                      </c:pt>
                      <c:pt idx="12608">
                        <c:v>0.36881533300716601</c:v>
                      </c:pt>
                      <c:pt idx="12609">
                        <c:v>0.91764603817397306</c:v>
                      </c:pt>
                      <c:pt idx="12610">
                        <c:v>1.16288774380446</c:v>
                      </c:pt>
                      <c:pt idx="12611">
                        <c:v>1.0234060244669001</c:v>
                      </c:pt>
                      <c:pt idx="12612">
                        <c:v>0.54534624979811497</c:v>
                      </c:pt>
                      <c:pt idx="12613">
                        <c:v>-0.11313289736264499</c:v>
                      </c:pt>
                      <c:pt idx="12614">
                        <c:v>-0.73418377512956001</c:v>
                      </c:pt>
                      <c:pt idx="12615">
                        <c:v>-1.11234130568505</c:v>
                      </c:pt>
                      <c:pt idx="12616">
                        <c:v>-1.1224979185796999</c:v>
                      </c:pt>
                      <c:pt idx="12617">
                        <c:v>-0.76129345551817196</c:v>
                      </c:pt>
                      <c:pt idx="12618">
                        <c:v>-0.14822682676341301</c:v>
                      </c:pt>
                      <c:pt idx="12619">
                        <c:v>0.51387835516931701</c:v>
                      </c:pt>
                      <c:pt idx="12620">
                        <c:v>1.0059748308696701</c:v>
                      </c:pt>
                      <c:pt idx="12621">
                        <c:v>1.1652600920518801</c:v>
                      </c:pt>
                      <c:pt idx="12622">
                        <c:v>0.93903707353881405</c:v>
                      </c:pt>
                      <c:pt idx="12623">
                        <c:v>0.402148162269923</c:v>
                      </c:pt>
                      <c:pt idx="12624">
                        <c:v>-0.26778524891512101</c:v>
                      </c:pt>
                      <c:pt idx="12625">
                        <c:v>-0.84912605202821301</c:v>
                      </c:pt>
                      <c:pt idx="12626">
                        <c:v>-1.14954663330017</c:v>
                      </c:pt>
                      <c:pt idx="12627">
                        <c:v>-1.0696574896825599</c:v>
                      </c:pt>
                      <c:pt idx="12628">
                        <c:v>-0.63588870878622705</c:v>
                      </c:pt>
                      <c:pt idx="12629">
                        <c:v>8.2540168404746806E-3</c:v>
                      </c:pt>
                      <c:pt idx="12630">
                        <c:v>0.64966602865016798</c:v>
                      </c:pt>
                      <c:pt idx="12631">
                        <c:v>1.0761460825317899</c:v>
                      </c:pt>
                      <c:pt idx="12632">
                        <c:v>1.1465998485422599</c:v>
                      </c:pt>
                      <c:pt idx="12633">
                        <c:v>0.83771878782572096</c:v>
                      </c:pt>
                      <c:pt idx="12634">
                        <c:v>0.25169142220618901</c:v>
                      </c:pt>
                      <c:pt idx="12635">
                        <c:v>-0.417604157823664</c:v>
                      </c:pt>
                      <c:pt idx="12636">
                        <c:v>-0.94874186084881096</c:v>
                      </c:pt>
                      <c:pt idx="12637">
                        <c:v>-1.16600299232959</c:v>
                      </c:pt>
                      <c:pt idx="12638">
                        <c:v>-0.99751006704781497</c:v>
                      </c:pt>
                      <c:pt idx="12639">
                        <c:v>-0.49900636344342603</c:v>
                      </c:pt>
                      <c:pt idx="12640">
                        <c:v>0.16458587793910701</c:v>
                      </c:pt>
                      <c:pt idx="12641">
                        <c:v>0.773727427069136</c:v>
                      </c:pt>
                      <c:pt idx="12642">
                        <c:v>1.12689322332047</c:v>
                      </c:pt>
                      <c:pt idx="12643">
                        <c:v>1.1072438250193499</c:v>
                      </c:pt>
                      <c:pt idx="12644">
                        <c:v>0.72127993169867499</c:v>
                      </c:pt>
                      <c:pt idx="12645">
                        <c:v>9.6691728196523496E-2</c:v>
                      </c:pt>
                      <c:pt idx="12646">
                        <c:v>-0.55988543815783298</c:v>
                      </c:pt>
                      <c:pt idx="12647">
                        <c:v>-1.03123316641259</c:v>
                      </c:pt>
                      <c:pt idx="12648">
                        <c:v>-1.16141335047693</c:v>
                      </c:pt>
                      <c:pt idx="12649">
                        <c:v>-0.90735788980287702</c:v>
                      </c:pt>
                      <c:pt idx="12650">
                        <c:v>-0.35311710436591898</c:v>
                      </c:pt>
                      <c:pt idx="12651">
                        <c:v>0.317947013787578</c:v>
                      </c:pt>
                      <c:pt idx="12652">
                        <c:v>0.88382327975636199</c:v>
                      </c:pt>
                      <c:pt idx="12653">
                        <c:v>1.1573002827129399</c:v>
                      </c:pt>
                      <c:pt idx="12654">
                        <c:v>1.04790238578866</c:v>
                      </c:pt>
                      <c:pt idx="12655">
                        <c:v>0.59182219124736202</c:v>
                      </c:pt>
                      <c:pt idx="12656">
                        <c:v>-6.0053222223560999E-2</c:v>
                      </c:pt>
                      <c:pt idx="12657">
                        <c:v>-0.69206095589709504</c:v>
                      </c:pt>
                      <c:pt idx="12658">
                        <c:v>-1.09511102563625</c:v>
                      </c:pt>
                      <c:pt idx="12659">
                        <c:v>-1.1358605493874601</c:v>
                      </c:pt>
                      <c:pt idx="12660">
                        <c:v>-0.80082817744444401</c:v>
                      </c:pt>
                      <c:pt idx="12661">
                        <c:v>-0.20085418849772199</c:v>
                      </c:pt>
                      <c:pt idx="12662">
                        <c:v>0.465569302328877</c:v>
                      </c:pt>
                      <c:pt idx="12663">
                        <c:v>0.97796638991386997</c:v>
                      </c:pt>
                      <c:pt idx="12664">
                        <c:v>1.16681842249606</c:v>
                      </c:pt>
                      <c:pt idx="12665">
                        <c:v>0.96964662585704797</c:v>
                      </c:pt>
                      <c:pt idx="12666">
                        <c:v>0.45168223948104402</c:v>
                      </c:pt>
                      <c:pt idx="12667">
                        <c:v>-0.21571423016885799</c:v>
                      </c:pt>
                      <c:pt idx="12668">
                        <c:v>-0.81174498297544695</c:v>
                      </c:pt>
                      <c:pt idx="12669">
                        <c:v>-1.1392224625062899</c:v>
                      </c:pt>
                      <c:pt idx="12670">
                        <c:v>-1.0898058093824401</c:v>
                      </c:pt>
                      <c:pt idx="12671">
                        <c:v>-0.67984375901844296</c:v>
                      </c:pt>
                      <c:pt idx="12672">
                        <c:v>-4.4965915357801998E-2</c:v>
                      </c:pt>
                      <c:pt idx="12673">
                        <c:v>0.604788205962005</c:v>
                      </c:pt>
                      <c:pt idx="12674">
                        <c:v>1.05445750291453</c:v>
                      </c:pt>
                      <c:pt idx="12675">
                        <c:v>1.15527584312953</c:v>
                      </c:pt>
                      <c:pt idx="12676">
                        <c:v>0.87388903799012796</c:v>
                      </c:pt>
                      <c:pt idx="12677">
                        <c:v>0.30338956008519102</c:v>
                      </c:pt>
                      <c:pt idx="12678">
                        <c:v>-0.36748166159069801</c:v>
                      </c:pt>
                      <c:pt idx="12679">
                        <c:v>-0.91677725895259199</c:v>
                      </c:pt>
                      <c:pt idx="12680">
                        <c:v>-1.1627712789471301</c:v>
                      </c:pt>
                      <c:pt idx="12681">
                        <c:v>-1.0240804045704499</c:v>
                      </c:pt>
                      <c:pt idx="12682">
                        <c:v>-0.54658836663514898</c:v>
                      </c:pt>
                      <c:pt idx="12683">
                        <c:v>0.11173397893724001</c:v>
                      </c:pt>
                      <c:pt idx="12684">
                        <c:v>0.73309086564133896</c:v>
                      </c:pt>
                      <c:pt idx="12685">
                        <c:v>1.1119159773353899</c:v>
                      </c:pt>
                      <c:pt idx="12686">
                        <c:v>1.12288088467502</c:v>
                      </c:pt>
                      <c:pt idx="12687">
                        <c:v>0.76235801764873901</c:v>
                      </c:pt>
                      <c:pt idx="12688">
                        <c:v>0.14962079101270301</c:v>
                      </c:pt>
                      <c:pt idx="12689">
                        <c:v>-0.51261616031431201</c:v>
                      </c:pt>
                      <c:pt idx="12690">
                        <c:v>-1.0052619830557901</c:v>
                      </c:pt>
                      <c:pt idx="12691">
                        <c:v>-1.16533242595353</c:v>
                      </c:pt>
                      <c:pt idx="12692">
                        <c:v>-0.93987065860334795</c:v>
                      </c:pt>
                      <c:pt idx="12693">
                        <c:v>-0.40346721977085298</c:v>
                      </c:pt>
                      <c:pt idx="12694">
                        <c:v>0.26641710875160701</c:v>
                      </c:pt>
                      <c:pt idx="12695">
                        <c:v>0.84816145721573699</c:v>
                      </c:pt>
                      <c:pt idx="12696">
                        <c:v>1.1493047051141401</c:v>
                      </c:pt>
                      <c:pt idx="12697">
                        <c:v>1.0702182663216999</c:v>
                      </c:pt>
                      <c:pt idx="12698">
                        <c:v>0.63706666597237105</c:v>
                      </c:pt>
                      <c:pt idx="12699">
                        <c:v>-6.8485880231684204E-3</c:v>
                      </c:pt>
                      <c:pt idx="12700">
                        <c:v>-0.64849809259149704</c:v>
                      </c:pt>
                      <c:pt idx="12701">
                        <c:v>-1.0756020328125599</c:v>
                      </c:pt>
                      <c:pt idx="12702">
                        <c:v>-1.1468596755978699</c:v>
                      </c:pt>
                      <c:pt idx="12703">
                        <c:v>-0.83869653189328197</c:v>
                      </c:pt>
                      <c:pt idx="12704">
                        <c:v>-0.253063611782605</c:v>
                      </c:pt>
                      <c:pt idx="12705">
                        <c:v>0.41629149043764402</c:v>
                      </c:pt>
                      <c:pt idx="12706">
                        <c:v>0.94792299135631097</c:v>
                      </c:pt>
                      <c:pt idx="12707">
                        <c:v>1.16594883103768</c:v>
                      </c:pt>
                      <c:pt idx="12708">
                        <c:v>0.99823853238226401</c:v>
                      </c:pt>
                      <c:pt idx="12709">
                        <c:v>0.500276453914685</c:v>
                      </c:pt>
                      <c:pt idx="12710">
                        <c:v>-0.16319435212040001</c:v>
                      </c:pt>
                      <c:pt idx="12711">
                        <c:v>-0.77267483069894405</c:v>
                      </c:pt>
                      <c:pt idx="12712">
                        <c:v>-1.1265277916285601</c:v>
                      </c:pt>
                      <c:pt idx="12713">
                        <c:v>-1.10768645542926</c:v>
                      </c:pt>
                      <c:pt idx="12714">
                        <c:v>-0.72238418678495797</c:v>
                      </c:pt>
                      <c:pt idx="12715">
                        <c:v>-9.80922822421465E-2</c:v>
                      </c:pt>
                      <c:pt idx="12716">
                        <c:v>0.55865193679807901</c:v>
                      </c:pt>
                      <c:pt idx="12717">
                        <c:v>1.0305748025864101</c:v>
                      </c:pt>
                      <c:pt idx="12718">
                        <c:v>1.16154793367405</c:v>
                      </c:pt>
                      <c:pt idx="12719">
                        <c:v>0.90824089525396901</c:v>
                      </c:pt>
                      <c:pt idx="12720">
                        <c:v>0.35445640337394102</c:v>
                      </c:pt>
                      <c:pt idx="12721">
                        <c:v>-0.31659450758600799</c:v>
                      </c:pt>
                      <c:pt idx="12722">
                        <c:v>-0.88290502212034805</c:v>
                      </c:pt>
                      <c:pt idx="12723">
                        <c:v>-1.1571200649797</c:v>
                      </c:pt>
                      <c:pt idx="12724">
                        <c:v>-1.0485198302080201</c:v>
                      </c:pt>
                      <c:pt idx="12725">
                        <c:v>-0.59303302588248796</c:v>
                      </c:pt>
                      <c:pt idx="12726">
                        <c:v>5.86495832850909E-2</c:v>
                      </c:pt>
                      <c:pt idx="12727">
                        <c:v>0.69092888488957804</c:v>
                      </c:pt>
                      <c:pt idx="12728">
                        <c:v>1.09462505074406</c:v>
                      </c:pt>
                      <c:pt idx="12729">
                        <c:v>1.13618144788766</c:v>
                      </c:pt>
                      <c:pt idx="12730">
                        <c:v>0.80184978503120896</c:v>
                      </c:pt>
                      <c:pt idx="12731">
                        <c:v>0.202238522101024</c:v>
                      </c:pt>
                      <c:pt idx="12732">
                        <c:v>-0.464280228071768</c:v>
                      </c:pt>
                      <c:pt idx="12733">
                        <c:v>-0.97719904528368495</c:v>
                      </c:pt>
                      <c:pt idx="12734">
                        <c:v>-1.1668266715970199</c:v>
                      </c:pt>
                      <c:pt idx="12735">
                        <c:v>-0.97042773960108597</c:v>
                      </c:pt>
                      <c:pt idx="12736">
                        <c:v>-0.452977798466557</c:v>
                      </c:pt>
                      <c:pt idx="12737">
                        <c:v>0.21433284159528099</c:v>
                      </c:pt>
                      <c:pt idx="12738">
                        <c:v>0.810734775858999</c:v>
                      </c:pt>
                      <c:pt idx="12739">
                        <c:v>1.1389176482477099</c:v>
                      </c:pt>
                      <c:pt idx="12740">
                        <c:v>1.09030723106497</c:v>
                      </c:pt>
                      <c:pt idx="12741">
                        <c:v>0.68098552903333798</c:v>
                      </c:pt>
                      <c:pt idx="12742">
                        <c:v>4.6370296754096901E-2</c:v>
                      </c:pt>
                      <c:pt idx="12743">
                        <c:v>-0.60358583104929597</c:v>
                      </c:pt>
                      <c:pt idx="12744">
                        <c:v>-1.0538549216294999</c:v>
                      </c:pt>
                      <c:pt idx="12745">
                        <c:v>-1.15547241017089</c:v>
                      </c:pt>
                      <c:pt idx="12746">
                        <c:v>-0.87481972219232595</c:v>
                      </c:pt>
                      <c:pt idx="12747">
                        <c:v>-0.30474645897376801</c:v>
                      </c:pt>
                      <c:pt idx="12748">
                        <c:v>0.36614745702740897</c:v>
                      </c:pt>
                      <c:pt idx="12749">
                        <c:v>0.91590714965972098</c:v>
                      </c:pt>
                      <c:pt idx="12750">
                        <c:v>1.16265312712723</c:v>
                      </c:pt>
                      <c:pt idx="12751">
                        <c:v>1.0247532989258099</c:v>
                      </c:pt>
                      <c:pt idx="12752">
                        <c:v>0.54782969047519603</c:v>
                      </c:pt>
                      <c:pt idx="12753">
                        <c:v>-0.110334898406832</c:v>
                      </c:pt>
                      <c:pt idx="12754">
                        <c:v>-0.73199689257606004</c:v>
                      </c:pt>
                      <c:pt idx="12755">
                        <c:v>-1.1114890358046501</c:v>
                      </c:pt>
                      <c:pt idx="12756">
                        <c:v>-1.12326222168124</c:v>
                      </c:pt>
                      <c:pt idx="12757">
                        <c:v>-0.76342147374111202</c:v>
                      </c:pt>
                      <c:pt idx="12758">
                        <c:v>-0.15101453819034799</c:v>
                      </c:pt>
                      <c:pt idx="12759">
                        <c:v>0.51135322174960696</c:v>
                      </c:pt>
                      <c:pt idx="12760">
                        <c:v>1.00454767679571</c:v>
                      </c:pt>
                      <c:pt idx="12761">
                        <c:v>1.16540306917687</c:v>
                      </c:pt>
                      <c:pt idx="12762">
                        <c:v>0.94070288009220804</c:v>
                      </c:pt>
                      <c:pt idx="12763">
                        <c:v>0.40478569191668101</c:v>
                      </c:pt>
                      <c:pt idx="12764">
                        <c:v>-0.26504858206694198</c:v>
                      </c:pt>
                      <c:pt idx="12765">
                        <c:v>-0.84719563188040203</c:v>
                      </c:pt>
                      <c:pt idx="12766">
                        <c:v>-1.1490611095030001</c:v>
                      </c:pt>
                      <c:pt idx="12767">
                        <c:v>-1.0707774902756999</c:v>
                      </c:pt>
                      <c:pt idx="12768">
                        <c:v>-0.638243698895409</c:v>
                      </c:pt>
                      <c:pt idx="12769">
                        <c:v>5.44314927090937E-3</c:v>
                      </c:pt>
                      <c:pt idx="12770">
                        <c:v>0.64732921568398205</c:v>
                      </c:pt>
                      <c:pt idx="12771">
                        <c:v>1.0750564225969499</c:v>
                      </c:pt>
                      <c:pt idx="12772">
                        <c:v>1.14711783877565</c:v>
                      </c:pt>
                      <c:pt idx="12773">
                        <c:v>0.83967305916981105</c:v>
                      </c:pt>
                      <c:pt idx="12774">
                        <c:v>0.25443543421128501</c:v>
                      </c:pt>
                      <c:pt idx="12775">
                        <c:v>-0.41497821909091598</c:v>
                      </c:pt>
                      <c:pt idx="12776">
                        <c:v>-0.94710274660571703</c:v>
                      </c:pt>
                      <c:pt idx="12777">
                        <c:v>-1.16589297817315</c:v>
                      </c:pt>
                      <c:pt idx="12778">
                        <c:v>-0.99896554946022398</c:v>
                      </c:pt>
                      <c:pt idx="12779">
                        <c:v>-0.50154581857883795</c:v>
                      </c:pt>
                      <c:pt idx="12780">
                        <c:v>0.16180258953736101</c:v>
                      </c:pt>
                      <c:pt idx="12781">
                        <c:v>0.77162111332280103</c:v>
                      </c:pt>
                      <c:pt idx="12782">
                        <c:v>1.12616072555655</c:v>
                      </c:pt>
                      <c:pt idx="12783">
                        <c:v>1.1081274787943201</c:v>
                      </c:pt>
                      <c:pt idx="12784">
                        <c:v>0.723487393827561</c:v>
                      </c:pt>
                      <c:pt idx="12785">
                        <c:v>9.9492693974304894E-2</c:v>
                      </c:pt>
                      <c:pt idx="12786">
                        <c:v>-0.55741762493936498</c:v>
                      </c:pt>
                      <c:pt idx="12787">
                        <c:v>-1.02991494358989</c:v>
                      </c:pt>
                      <c:pt idx="12788">
                        <c:v>-1.1616808316834299</c:v>
                      </c:pt>
                      <c:pt idx="12789">
                        <c:v>-0.90912258301822901</c:v>
                      </c:pt>
                      <c:pt idx="12790">
                        <c:v>-0.35579518813234201</c:v>
                      </c:pt>
                      <c:pt idx="12791">
                        <c:v>0.31524154206531102</c:v>
                      </c:pt>
                      <c:pt idx="12792">
                        <c:v>0.88198548355509199</c:v>
                      </c:pt>
                      <c:pt idx="12793">
                        <c:v>1.15693816848274</c:v>
                      </c:pt>
                      <c:pt idx="12794">
                        <c:v>1.0491357534221799</c:v>
                      </c:pt>
                      <c:pt idx="12795">
                        <c:v>0.59424300013815801</c:v>
                      </c:pt>
                      <c:pt idx="12796">
                        <c:v>-5.72458592570987E-2</c:v>
                      </c:pt>
                      <c:pt idx="12797">
                        <c:v>-0.68979581147411195</c:v>
                      </c:pt>
                      <c:pt idx="12798">
                        <c:v>-1.0941374877566601</c:v>
                      </c:pt>
                      <c:pt idx="12799">
                        <c:v>-1.1365006980021199</c:v>
                      </c:pt>
                      <c:pt idx="12800">
                        <c:v>-0.80287022928464702</c:v>
                      </c:pt>
                      <c:pt idx="12801">
                        <c:v>-0.203622562294242</c:v>
                      </c:pt>
                      <c:pt idx="12802">
                        <c:v>0.46299048023033801</c:v>
                      </c:pt>
                      <c:pt idx="12803">
                        <c:v>0.97643028292193301</c:v>
                      </c:pt>
                      <c:pt idx="12804">
                        <c:v>1.1668332278517799</c:v>
                      </c:pt>
                      <c:pt idx="12805">
                        <c:v>0.97120744543686899</c:v>
                      </c:pt>
                      <c:pt idx="12806">
                        <c:v>0.45427270026642302</c:v>
                      </c:pt>
                      <c:pt idx="12807">
                        <c:v>-0.21295114206503599</c:v>
                      </c:pt>
                      <c:pt idx="12808">
                        <c:v>-0.80972339251877301</c:v>
                      </c:pt>
                      <c:pt idx="12809">
                        <c:v>-1.1386111816336999</c:v>
                      </c:pt>
                      <c:pt idx="12810">
                        <c:v>-1.09080707091664</c:v>
                      </c:pt>
                      <c:pt idx="12811">
                        <c:v>-0.68212631106622501</c:v>
                      </c:pt>
                      <c:pt idx="12812">
                        <c:v>-4.7774610875806603E-2</c:v>
                      </c:pt>
                      <c:pt idx="12813">
                        <c:v>0.602382580446992</c:v>
                      </c:pt>
                      <c:pt idx="12814">
                        <c:v>1.05325081139906</c:v>
                      </c:pt>
                      <c:pt idx="12815">
                        <c:v>1.15566730083896</c:v>
                      </c:pt>
                      <c:pt idx="12816">
                        <c:v>0.87574913719553404</c:v>
                      </c:pt>
                      <c:pt idx="12817">
                        <c:v>0.30610291573251103</c:v>
                      </c:pt>
                      <c:pt idx="12818">
                        <c:v>-0.36481272125297798</c:v>
                      </c:pt>
                      <c:pt idx="12819">
                        <c:v>-0.91503571155772401</c:v>
                      </c:pt>
                      <c:pt idx="12820">
                        <c:v>-1.1625332885161599</c:v>
                      </c:pt>
                      <c:pt idx="12821">
                        <c:v>-1.0254247065567399</c:v>
                      </c:pt>
                      <c:pt idx="12822">
                        <c:v>-0.54907021951733004</c:v>
                      </c:pt>
                      <c:pt idx="12823">
                        <c:v>0.10893565780122499</c:v>
                      </c:pt>
                      <c:pt idx="12824">
                        <c:v>0.730901857520872</c:v>
                      </c:pt>
                      <c:pt idx="12825">
                        <c:v>1.11106048171222</c:v>
                      </c:pt>
                      <c:pt idx="12826">
                        <c:v>1.1236419290450801</c:v>
                      </c:pt>
                      <c:pt idx="12827">
                        <c:v>0.76448382225241296</c:v>
                      </c:pt>
                      <c:pt idx="12828">
                        <c:v>0.15240806627428199</c:v>
                      </c:pt>
                      <c:pt idx="12829">
                        <c:v>-0.51008954130748796</c:v>
                      </c:pt>
                      <c:pt idx="12830">
                        <c:v>-1.00383191312577</c:v>
                      </c:pt>
                      <c:pt idx="12831">
                        <c:v>-1.1654720216193899</c:v>
                      </c:pt>
                      <c:pt idx="12832">
                        <c:v>-0.94153373679799901</c:v>
                      </c:pt>
                      <c:pt idx="12833">
                        <c:v>-0.40610357679455</c:v>
                      </c:pt>
                      <c:pt idx="12834">
                        <c:v>0.26367967084660199</c:v>
                      </c:pt>
                      <c:pt idx="12835">
                        <c:v>0.84622857742343804</c:v>
                      </c:pt>
                      <c:pt idx="12836">
                        <c:v>1.1488158468199801</c:v>
                      </c:pt>
                      <c:pt idx="12837">
                        <c:v>1.07133516073241</c:v>
                      </c:pt>
                      <c:pt idx="12838">
                        <c:v>0.63941980584591296</c:v>
                      </c:pt>
                      <c:pt idx="12839">
                        <c:v>-4.0377026216637897E-3</c:v>
                      </c:pt>
                      <c:pt idx="12840">
                        <c:v>-0.64615939962344304</c:v>
                      </c:pt>
                      <c:pt idx="12841">
                        <c:v>-1.0745092526765201</c:v>
                      </c:pt>
                      <c:pt idx="12842">
                        <c:v>-1.1473743377010599</c:v>
                      </c:pt>
                      <c:pt idx="12843">
                        <c:v>-0.84064836823855105</c:v>
                      </c:pt>
                      <c:pt idx="12844">
                        <c:v>-0.255806887501973</c:v>
                      </c:pt>
                      <c:pt idx="12845">
                        <c:v>0.41366434568878802</c:v>
                      </c:pt>
                      <c:pt idx="12846">
                        <c:v>0.94628112778704898</c:v>
                      </c:pt>
                      <c:pt idx="12847">
                        <c:v>1.16583543381705</c:v>
                      </c:pt>
                      <c:pt idx="12848">
                        <c:v>0.99969111722693305</c:v>
                      </c:pt>
                      <c:pt idx="12849">
                        <c:v>0.50281445559427695</c:v>
                      </c:pt>
                      <c:pt idx="12850">
                        <c:v>-0.160410592209177</c:v>
                      </c:pt>
                      <c:pt idx="12851">
                        <c:v>-0.77056627646945097</c:v>
                      </c:pt>
                      <c:pt idx="12852">
                        <c:v>-1.125792025637</c:v>
                      </c:pt>
                      <c:pt idx="12853">
                        <c:v>-1.10856689447468</c:v>
                      </c:pt>
                      <c:pt idx="12854">
                        <c:v>-0.72458955122593804</c:v>
                      </c:pt>
                      <c:pt idx="12855">
                        <c:v>-0.10089296136126399</c:v>
                      </c:pt>
                      <c:pt idx="12856">
                        <c:v>0.55618250437244598</c:v>
                      </c:pt>
                      <c:pt idx="12857">
                        <c:v>1.0292535903803599</c:v>
                      </c:pt>
                      <c:pt idx="12858">
                        <c:v>1.1618120443122699</c:v>
                      </c:pt>
                      <c:pt idx="12859">
                        <c:v>0.91000295181649404</c:v>
                      </c:pt>
                      <c:pt idx="12860">
                        <c:v>0.35713345669879998</c:v>
                      </c:pt>
                      <c:pt idx="12861">
                        <c:v>-0.31388811918838899</c:v>
                      </c:pt>
                      <c:pt idx="12862">
                        <c:v>-0.88106466539467199</c:v>
                      </c:pt>
                      <c:pt idx="12863">
                        <c:v>-1.15675459348594</c:v>
                      </c:pt>
                      <c:pt idx="12864">
                        <c:v>-1.0497501545375501</c:v>
                      </c:pt>
                      <c:pt idx="12865">
                        <c:v>-0.59545211225892403</c:v>
                      </c:pt>
                      <c:pt idx="12866">
                        <c:v>5.5842052176124403E-2</c:v>
                      </c:pt>
                      <c:pt idx="12867">
                        <c:v>0.68866173729457303</c:v>
                      </c:pt>
                      <c:pt idx="12868">
                        <c:v>1.0936483373814201</c:v>
                      </c:pt>
                      <c:pt idx="12869">
                        <c:v>1.1368182992676901</c:v>
                      </c:pt>
                      <c:pt idx="12870">
                        <c:v>0.80388950872505405</c:v>
                      </c:pt>
                      <c:pt idx="12871">
                        <c:v>0.20500630707043899</c:v>
                      </c:pt>
                      <c:pt idx="12872">
                        <c:v>-0.46170006067771402</c:v>
                      </c:pt>
                      <c:pt idx="12873">
                        <c:v>-0.975660103943363</c:v>
                      </c:pt>
                      <c:pt idx="12874">
                        <c:v>-1.16683809125084</c:v>
                      </c:pt>
                      <c:pt idx="12875">
                        <c:v>-0.97198574223319101</c:v>
                      </c:pt>
                      <c:pt idx="12876">
                        <c:v>-0.45556694300198303</c:v>
                      </c:pt>
                      <c:pt idx="12877">
                        <c:v>0.21156913358270901</c:v>
                      </c:pt>
                      <c:pt idx="12878">
                        <c:v>0.80871083442209502</c:v>
                      </c:pt>
                      <c:pt idx="12879">
                        <c:v>1.13830306310886</c:v>
                      </c:pt>
                      <c:pt idx="12880">
                        <c:v>1.09130532821227</c:v>
                      </c:pt>
                      <c:pt idx="12881">
                        <c:v>0.68326610346204197</c:v>
                      </c:pt>
                      <c:pt idx="12882">
                        <c:v>4.91788556855354E-2</c:v>
                      </c:pt>
                      <c:pt idx="12883">
                        <c:v>-0.601178455900784</c:v>
                      </c:pt>
                      <c:pt idx="12884">
                        <c:v>-1.05264517309965</c:v>
                      </c:pt>
                      <c:pt idx="12885">
                        <c:v>-1.1558605148509999</c:v>
                      </c:pt>
                      <c:pt idx="12886">
                        <c:v>-0.87667728165134395</c:v>
                      </c:pt>
                      <c:pt idx="12887">
                        <c:v>-0.30745892839345601</c:v>
                      </c:pt>
                      <c:pt idx="12888">
                        <c:v>0.36347745620385602</c:v>
                      </c:pt>
                      <c:pt idx="12889">
                        <c:v>0.91416294591089398</c:v>
                      </c:pt>
                      <c:pt idx="12890">
                        <c:v>1.1624117632877999</c:v>
                      </c:pt>
                      <c:pt idx="12891">
                        <c:v>1.02609462648915</c:v>
                      </c:pt>
                      <c:pt idx="12892">
                        <c:v>0.55030995196177401</c:v>
                      </c:pt>
                      <c:pt idx="12893">
                        <c:v>-0.10753625915045301</c:v>
                      </c:pt>
                      <c:pt idx="12894">
                        <c:v>-0.72980576206446401</c:v>
                      </c:pt>
                      <c:pt idx="12895">
                        <c:v>-1.11063031567986</c:v>
                      </c:pt>
                      <c:pt idx="12896">
                        <c:v>-1.12402000621569</c:v>
                      </c:pt>
                      <c:pt idx="12897">
                        <c:v>-0.76554506164137703</c:v>
                      </c:pt>
                      <c:pt idx="12898">
                        <c:v>-0.153801373242757</c:v>
                      </c:pt>
                      <c:pt idx="12899">
                        <c:v>0.50882512082131803</c:v>
                      </c:pt>
                      <c:pt idx="12900">
                        <c:v>1.0031146930843899</c:v>
                      </c:pt>
                      <c:pt idx="12901">
                        <c:v>1.16553928318106</c:v>
                      </c:pt>
                      <c:pt idx="12902">
                        <c:v>0.94236322751530199</c:v>
                      </c:pt>
                      <c:pt idx="12903">
                        <c:v>0.40742087249245901</c:v>
                      </c:pt>
                      <c:pt idx="12904">
                        <c:v>-0.26231037707558502</c:v>
                      </c:pt>
                      <c:pt idx="12905">
                        <c:v>-0.84526029524712898</c:v>
                      </c:pt>
                      <c:pt idx="12906">
                        <c:v>-1.1485689174212701</c:v>
                      </c:pt>
                      <c:pt idx="12907">
                        <c:v>-1.0718912768831499</c:v>
                      </c:pt>
                      <c:pt idx="12908">
                        <c:v>-0.64059498511845903</c:v>
                      </c:pt>
                      <c:pt idx="12909">
                        <c:v>2.6322501144706001E-3</c:v>
                      </c:pt>
                      <c:pt idx="12910">
                        <c:v>0.64498864610706397</c:v>
                      </c:pt>
                      <c:pt idx="12911">
                        <c:v>1.07396052384513</c:v>
                      </c:pt>
                      <c:pt idx="12912">
                        <c:v>1.14762917200195</c:v>
                      </c:pt>
                      <c:pt idx="12913">
                        <c:v>0.84162245768451305</c:v>
                      </c:pt>
                      <c:pt idx="12914">
                        <c:v>0.25717796966494599</c:v>
                      </c:pt>
                      <c:pt idx="12915">
                        <c:v>-0.41234987213744501</c:v>
                      </c:pt>
                      <c:pt idx="12916">
                        <c:v>-0.94545813609232199</c:v>
                      </c:pt>
                      <c:pt idx="12917">
                        <c:v>-1.16577619805286</c:v>
                      </c:pt>
                      <c:pt idx="12918">
                        <c:v>-1.0004152346297299</c:v>
                      </c:pt>
                      <c:pt idx="12919">
                        <c:v>-0.50408236312044596</c:v>
                      </c:pt>
                      <c:pt idx="12920">
                        <c:v>0.15901836215537299</c:v>
                      </c:pt>
                      <c:pt idx="12921">
                        <c:v>0.76951032166926503</c:v>
                      </c:pt>
                      <c:pt idx="12922">
                        <c:v>1.1254216924048099</c:v>
                      </c:pt>
                      <c:pt idx="12923">
                        <c:v>1.1090047018328399</c:v>
                      </c:pt>
                      <c:pt idx="12924">
                        <c:v>0.72569065738106497</c:v>
                      </c:pt>
                      <c:pt idx="12925">
                        <c:v>0.1022930823715</c:v>
                      </c:pt>
                      <c:pt idx="12926">
                        <c:v>-0.55494657688925098</c:v>
                      </c:pt>
                      <c:pt idx="12927">
                        <c:v>-1.0285907439173301</c:v>
                      </c:pt>
                      <c:pt idx="12928">
                        <c:v>-1.1619415713701899</c:v>
                      </c:pt>
                      <c:pt idx="12929">
                        <c:v>-0.91088200037151601</c:v>
                      </c:pt>
                      <c:pt idx="12930">
                        <c:v>-0.35847120713173503</c:v>
                      </c:pt>
                      <c:pt idx="12931">
                        <c:v>0.312534240918802</c:v>
                      </c:pt>
                      <c:pt idx="12932">
                        <c:v>0.88014256897502297</c:v>
                      </c:pt>
                      <c:pt idx="12933">
                        <c:v>1.1565693402556501</c:v>
                      </c:pt>
                      <c:pt idx="12934">
                        <c:v>1.05036303266275</c:v>
                      </c:pt>
                      <c:pt idx="12935">
                        <c:v>0.59666036049059301</c:v>
                      </c:pt>
                      <c:pt idx="12936">
                        <c:v>-5.4438164078828101E-2</c:v>
                      </c:pt>
                      <c:pt idx="12937">
                        <c:v>-0.68752666399629003</c:v>
                      </c:pt>
                      <c:pt idx="12938">
                        <c:v>-1.0931576003279899</c:v>
                      </c:pt>
                      <c:pt idx="12939">
                        <c:v>-1.1371342512238001</c:v>
                      </c:pt>
                      <c:pt idx="12940">
                        <c:v>-0.80490762187210796</c:v>
                      </c:pt>
                      <c:pt idx="12941">
                        <c:v>-0.20638975441997101</c:v>
                      </c:pt>
                      <c:pt idx="12942">
                        <c:v>0.46040897128508101</c:v>
                      </c:pt>
                      <c:pt idx="12943">
                        <c:v>0.97488850946536298</c:v>
                      </c:pt>
                      <c:pt idx="12944">
                        <c:v>1.16684126178714</c:v>
                      </c:pt>
                      <c:pt idx="12945">
                        <c:v>0.97276262886089004</c:v>
                      </c:pt>
                      <c:pt idx="12946">
                        <c:v>0.45686052479553502</c:v>
                      </c:pt>
                      <c:pt idx="12947">
                        <c:v>-0.21018681815333401</c:v>
                      </c:pt>
                      <c:pt idx="12948">
                        <c:v>-0.80769710303799602</c:v>
                      </c:pt>
                      <c:pt idx="12949">
                        <c:v>-1.1379932931202299</c:v>
                      </c:pt>
                      <c:pt idx="12950">
                        <c:v>-1.09180200222899</c:v>
                      </c:pt>
                      <c:pt idx="12951">
                        <c:v>-0.68440490456716596</c:v>
                      </c:pt>
                      <c:pt idx="12952">
                        <c:v>-5.0583029145987897E-2</c:v>
                      </c:pt>
                      <c:pt idx="12953">
                        <c:v>0.59997345915763101</c:v>
                      </c:pt>
                      <c:pt idx="12954">
                        <c:v>1.05203800760995</c:v>
                      </c:pt>
                      <c:pt idx="12955">
                        <c:v>1.1560520519266699</c:v>
                      </c:pt>
                      <c:pt idx="12956">
                        <c:v>0.87760415421319404</c:v>
                      </c:pt>
                      <c:pt idx="12957">
                        <c:v>0.30881449498928498</c:v>
                      </c:pt>
                      <c:pt idx="12958">
                        <c:v>-0.36214166381726298</c:v>
                      </c:pt>
                      <c:pt idx="12959">
                        <c:v>-0.91328885398545001</c:v>
                      </c:pt>
                      <c:pt idx="12960">
                        <c:v>-1.16228855161845</c:v>
                      </c:pt>
                      <c:pt idx="12961">
                        <c:v>-1.02676305775112</c:v>
                      </c:pt>
                      <c:pt idx="12962">
                        <c:v>-0.55154888600991203</c:v>
                      </c:pt>
                      <c:pt idx="12963">
                        <c:v>0.10613670448478101</c:v>
                      </c:pt>
                      <c:pt idx="12964">
                        <c:v>0.72870860779706503</c:v>
                      </c:pt>
                      <c:pt idx="12965">
                        <c:v>1.1101985383316599</c:v>
                      </c:pt>
                      <c:pt idx="12966">
                        <c:v>1.12439645264452</c:v>
                      </c:pt>
                      <c:pt idx="12967">
                        <c:v>0.76660519036834296</c:v>
                      </c:pt>
                      <c:pt idx="12968">
                        <c:v>0.15519445707434701</c:v>
                      </c:pt>
                      <c:pt idx="12969">
                        <c:v>-0.507559962125533</c:v>
                      </c:pt>
                      <c:pt idx="12970">
                        <c:v>-1.00239601771213</c:v>
                      </c:pt>
                      <c:pt idx="12971">
                        <c:v>-1.1656048537643</c:v>
                      </c:pt>
                      <c:pt idx="12972">
                        <c:v>-0.94319135104068397</c:v>
                      </c:pt>
                      <c:pt idx="12973">
                        <c:v>-0.40873757710025099</c:v>
                      </c:pt>
                      <c:pt idx="12974">
                        <c:v>0.26094070274254599</c:v>
                      </c:pt>
                      <c:pt idx="12975">
                        <c:v>0.84429078675773295</c:v>
                      </c:pt>
                      <c:pt idx="12976">
                        <c:v>1.14832032166494</c:v>
                      </c:pt>
                      <c:pt idx="12977">
                        <c:v>1.0724458379211199</c:v>
                      </c:pt>
                      <c:pt idx="12978">
                        <c:v>0.64176923500808503</c:v>
                      </c:pt>
                      <c:pt idx="12979">
                        <c:v>-1.2267937883772501E-3</c:v>
                      </c:pt>
                      <c:pt idx="12980">
                        <c:v>-0.64381695683338702</c:v>
                      </c:pt>
                      <c:pt idx="12981">
                        <c:v>-1.0734102368988701</c:v>
                      </c:pt>
                      <c:pt idx="12982">
                        <c:v>-1.1478823413086101</c:v>
                      </c:pt>
                      <c:pt idx="12983">
                        <c:v>-0.84259532609447396</c:v>
                      </c:pt>
                      <c:pt idx="12984">
                        <c:v>-0.25854867871102299</c:v>
                      </c:pt>
                      <c:pt idx="12985">
                        <c:v>0.41103480034394002</c:v>
                      </c:pt>
                      <c:pt idx="12986">
                        <c:v>0.94463377271554105</c:v>
                      </c:pt>
                      <c:pt idx="12987">
                        <c:v>1.16571527096651</c:v>
                      </c:pt>
                      <c:pt idx="12988">
                        <c:v>1.0011379006180401</c:v>
                      </c:pt>
                      <c:pt idx="12989">
                        <c:v>0.50534953931784998</c:v>
                      </c:pt>
                      <c:pt idx="12990">
                        <c:v>-0.15762590139581301</c:v>
                      </c:pt>
                      <c:pt idx="12991">
                        <c:v>-0.76845325045423496</c:v>
                      </c:pt>
                      <c:pt idx="12992">
                        <c:v>-1.1250497263972801</c:v>
                      </c:pt>
                      <c:pt idx="12993">
                        <c:v>-1.1094409002336201</c:v>
                      </c:pt>
                      <c:pt idx="12994">
                        <c:v>-0.72679071069544499</c:v>
                      </c:pt>
                      <c:pt idx="12995">
                        <c:v>-0.1036930549737</c:v>
                      </c:pt>
                      <c:pt idx="12996">
                        <c:v>0.55370984428287595</c:v>
                      </c:pt>
                      <c:pt idx="12997">
                        <c:v>1.0279264051624499</c:v>
                      </c:pt>
                      <c:pt idx="12998">
                        <c:v>1.1620694126692901</c:v>
                      </c:pt>
                      <c:pt idx="12999">
                        <c:v>0.91175972740795797</c:v>
                      </c:pt>
                      <c:pt idx="13000">
                        <c:v>0.35980843749032598</c:v>
                      </c:pt>
                      <c:pt idx="13001">
                        <c:v>-0.31117990922077299</c:v>
                      </c:pt>
                      <c:pt idx="13002">
                        <c:v>-0.87921919563393203</c:v>
                      </c:pt>
                      <c:pt idx="13003">
                        <c:v>-1.1563824090606201</c:v>
                      </c:pt>
                      <c:pt idx="13004">
                        <c:v>-1.0509743869086201</c:v>
                      </c:pt>
                      <c:pt idx="13005">
                        <c:v>-0.59786774308022295</c:v>
                      </c:pt>
                      <c:pt idx="13006">
                        <c:v>5.3034197001987603E-2</c:v>
                      </c:pt>
                      <c:pt idx="13007">
                        <c:v>0.68639059322518303</c:v>
                      </c:pt>
                      <c:pt idx="13008">
                        <c:v>1.0926652773079799</c:v>
                      </c:pt>
                      <c:pt idx="13009">
                        <c:v>1.1374485534116101</c:v>
                      </c:pt>
                      <c:pt idx="13010">
                        <c:v>0.80592456724948902</c:v>
                      </c:pt>
                      <c:pt idx="13011">
                        <c:v>0.20777290233676099</c:v>
                      </c:pt>
                      <c:pt idx="13012">
                        <c:v>-0.45911721392556698</c:v>
                      </c:pt>
                      <c:pt idx="13013">
                        <c:v>-0.97411550060736896</c:v>
                      </c:pt>
                      <c:pt idx="13014">
                        <c:v>-1.1668427394560801</c:v>
                      </c:pt>
                      <c:pt idx="13015">
                        <c:v>-0.97353810419284903</c:v>
                      </c:pt>
                      <c:pt idx="13016">
                        <c:v>-0.45815344377033401</c:v>
                      </c:pt>
                      <c:pt idx="13017">
                        <c:v>0.20880419778239201</c:v>
                      </c:pt>
                      <c:pt idx="13018">
                        <c:v>0.80668219983721101</c:v>
                      </c:pt>
                      <c:pt idx="13019">
                        <c:v>1.1376818721172199</c:v>
                      </c:pt>
                      <c:pt idx="13020">
                        <c:v>1.0922970922462001</c:v>
                      </c:pt>
                      <c:pt idx="13021">
                        <c:v>0.68554271272941003</c:v>
                      </c:pt>
                      <c:pt idx="13022">
                        <c:v>5.1987129219972401E-2</c:v>
                      </c:pt>
                      <c:pt idx="13023">
                        <c:v>-0.59876759196575602</c:v>
                      </c:pt>
                      <c:pt idx="13024">
                        <c:v>-1.0514293158108301</c:v>
                      </c:pt>
                      <c:pt idx="13025">
                        <c:v>-1.1562419117881</c:v>
                      </c:pt>
                      <c:pt idx="13026">
                        <c:v>-0.87852975353636398</c:v>
                      </c:pt>
                      <c:pt idx="13027">
                        <c:v>-0.31016961355332401</c:v>
                      </c:pt>
                      <c:pt idx="13028">
                        <c:v>0.36080534603118097</c:v>
                      </c:pt>
                      <c:pt idx="13029">
                        <c:v>0.91241343704953504</c:v>
                      </c:pt>
                      <c:pt idx="13030">
                        <c:v>1.16216365368686</c:v>
                      </c:pt>
                      <c:pt idx="13031">
                        <c:v>1.0274299993728699</c:v>
                      </c:pt>
                      <c:pt idx="13032">
                        <c:v>0.55278701986428103</c:v>
                      </c:pt>
                      <c:pt idx="13033">
                        <c:v>-0.104736995834699</c:v>
                      </c:pt>
                      <c:pt idx="13034">
                        <c:v>-0.72761039631044</c:v>
                      </c:pt>
                      <c:pt idx="13035">
                        <c:v>-1.10976515029404</c:v>
                      </c:pt>
                      <c:pt idx="13036">
                        <c:v>-1.12477126778544</c:v>
                      </c:pt>
                      <c:pt idx="13037">
                        <c:v>-0.76766420689526405</c:v>
                      </c:pt>
                      <c:pt idx="13038">
                        <c:v>-0.15658731574794901</c:v>
                      </c:pt>
                      <c:pt idx="13039">
                        <c:v>0.50629406705564095</c:v>
                      </c:pt>
                      <c:pt idx="13040">
                        <c:v>1.0016758880516601</c:v>
                      </c:pt>
                      <c:pt idx="13041">
                        <c:v>1.1656687332739799</c:v>
                      </c:pt>
                      <c:pt idx="13042">
                        <c:v>0.94401810617331505</c:v>
                      </c:pt>
                      <c:pt idx="13043">
                        <c:v>0.41005368870564901</c:v>
                      </c:pt>
                      <c:pt idx="13044">
                        <c:v>-0.25957064983359301</c:v>
                      </c:pt>
                      <c:pt idx="13045">
                        <c:v>-0.84332005336109195</c:v>
                      </c:pt>
                      <c:pt idx="13046">
                        <c:v>-1.14807005991166</c:v>
                      </c:pt>
                      <c:pt idx="13047">
                        <c:v>-1.0729988430417501</c:v>
                      </c:pt>
                      <c:pt idx="13048">
                        <c:v>-0.64294255381117305</c:v>
                      </c:pt>
                      <c:pt idx="13049">
                        <c:v>-1.7866431756331699E-4</c:v>
                      </c:pt>
                      <c:pt idx="13050">
                        <c:v>0.64264433350231298</c:v>
                      </c:pt>
                      <c:pt idx="13051">
                        <c:v>1.0728583926361099</c:v>
                      </c:pt>
                      <c:pt idx="13052">
                        <c:v>1.14813384525375</c:v>
                      </c:pt>
                      <c:pt idx="13053">
                        <c:v>0.84356697205698605</c:v>
                      </c:pt>
                      <c:pt idx="13054">
                        <c:v>0.25991901265156298</c:v>
                      </c:pt>
                      <c:pt idx="13055">
                        <c:v>-0.40971913221619499</c:v>
                      </c:pt>
                      <c:pt idx="13056">
                        <c:v>-0.94380803885270503</c:v>
                      </c:pt>
                      <c:pt idx="13057">
                        <c:v>-1.1656526526464099</c:v>
                      </c:pt>
                      <c:pt idx="13058">
                        <c:v>-1.0018591141434401</c:v>
                      </c:pt>
                      <c:pt idx="13059">
                        <c:v>-0.50661598234805605</c:v>
                      </c:pt>
                      <c:pt idx="13060">
                        <c:v>0.156233211950697</c:v>
                      </c:pt>
                      <c:pt idx="13061">
                        <c:v>0.767395064357972</c:v>
                      </c:pt>
                      <c:pt idx="13062">
                        <c:v>1.12467612815405</c:v>
                      </c:pt>
                      <c:pt idx="13063">
                        <c:v>1.10987548904418</c:v>
                      </c:pt>
                      <c:pt idx="13064">
                        <c:v>0.72788970957310695</c:v>
                      </c:pt>
                      <c:pt idx="13065">
                        <c:v>0.105092877136766</c:v>
                      </c:pt>
                      <c:pt idx="13066">
                        <c:v>-0.55247230834758998</c:v>
                      </c:pt>
                      <c:pt idx="13067">
                        <c:v>-1.02726057507957</c:v>
                      </c:pt>
                      <c:pt idx="13068">
                        <c:v>-1.1621955680240901</c:v>
                      </c:pt>
                      <c:pt idx="13069">
                        <c:v>-0.91263613165240498</c:v>
                      </c:pt>
                      <c:pt idx="13070">
                        <c:v>-0.36114514583450102</c:v>
                      </c:pt>
                      <c:pt idx="13071">
                        <c:v>0.309825126059183</c:v>
                      </c:pt>
                      <c:pt idx="13072">
                        <c:v>0.87829454671104101</c:v>
                      </c:pt>
                      <c:pt idx="13073">
                        <c:v>1.15619380017207</c:v>
                      </c:pt>
                      <c:pt idx="13074">
                        <c:v>1.0515842163881799</c:v>
                      </c:pt>
                      <c:pt idx="13075">
                        <c:v>0.59907425827613003</c:v>
                      </c:pt>
                      <c:pt idx="13076">
                        <c:v>-5.1630152981435098E-2</c:v>
                      </c:pt>
                      <c:pt idx="13077">
                        <c:v>-0.68525352663119299</c:v>
                      </c:pt>
                      <c:pt idx="13078">
                        <c:v>-1.0921713690363899</c:v>
                      </c:pt>
                      <c:pt idx="13079">
                        <c:v>-1.1377612053753601</c:v>
                      </c:pt>
                      <c:pt idx="13080">
                        <c:v>-0.80694034338179799</c:v>
                      </c:pt>
                      <c:pt idx="13081">
                        <c:v>-0.209155748814121</c:v>
                      </c:pt>
                      <c:pt idx="13082">
                        <c:v>0.45782479047326802</c:v>
                      </c:pt>
                      <c:pt idx="13083">
                        <c:v>0.97334107849087204</c:v>
                      </c:pt>
                      <c:pt idx="13084">
                        <c:v>1.16684252425551</c:v>
                      </c:pt>
                      <c:pt idx="13085">
                        <c:v>0.97431216710399904</c:v>
                      </c:pt>
                      <c:pt idx="13086">
                        <c:v>0.45944569805059698</c:v>
                      </c:pt>
                      <c:pt idx="13087">
                        <c:v>-0.207421274475804</c:v>
                      </c:pt>
                      <c:pt idx="13088">
                        <c:v>-0.80566612629217205</c:v>
                      </c:pt>
                      <c:pt idx="13089">
                        <c:v>-1.13736880055165</c:v>
                      </c:pt>
                      <c:pt idx="13090">
                        <c:v>-1.09279059754564</c:v>
                      </c:pt>
                      <c:pt idx="13091">
                        <c:v>-0.68667952629802798</c:v>
                      </c:pt>
                      <c:pt idx="13092">
                        <c:v>-5.3391153870403697E-2</c:v>
                      </c:pt>
                      <c:pt idx="13093">
                        <c:v>0.59756085607464504</c:v>
                      </c:pt>
                      <c:pt idx="13094">
                        <c:v>1.0508190985854</c:v>
                      </c:pt>
                      <c:pt idx="13095">
                        <c:v>1.15643009415983</c:v>
                      </c:pt>
                      <c:pt idx="13096">
                        <c:v>0.87945407827798605</c:v>
                      </c:pt>
                      <c:pt idx="13097">
                        <c:v>0.31152428211955102</c:v>
                      </c:pt>
                      <c:pt idx="13098">
                        <c:v>-0.35946850478435699</c:v>
                      </c:pt>
                      <c:pt idx="13099">
                        <c:v>-0.91153669637321399</c:v>
                      </c:pt>
                      <c:pt idx="13100">
                        <c:v>-1.1620370696742499</c:v>
                      </c:pt>
                      <c:pt idx="13101">
                        <c:v>-1.0280954503868101</c:v>
                      </c:pt>
                      <c:pt idx="13102">
                        <c:v>-0.554024351728584</c:v>
                      </c:pt>
                      <c:pt idx="13103">
                        <c:v>0.103337135230922</c:v>
                      </c:pt>
                      <c:pt idx="13104">
                        <c:v>0.72651112919788696</c:v>
                      </c:pt>
                      <c:pt idx="13105">
                        <c:v>1.1093301521957799</c:v>
                      </c:pt>
                      <c:pt idx="13106">
                        <c:v>1.12514445109466</c:v>
                      </c:pt>
                      <c:pt idx="13107">
                        <c:v>0.76872210968570698</c:v>
                      </c:pt>
                      <c:pt idx="13108">
                        <c:v>0.15797994724278799</c:v>
                      </c:pt>
                      <c:pt idx="13109">
                        <c:v>-0.50502743744821799</c:v>
                      </c:pt>
                      <c:pt idx="13110">
                        <c:v>-1.0009543051471901</c:v>
                      </c:pt>
                      <c:pt idx="13111">
                        <c:v>-1.1657309216174701</c:v>
                      </c:pt>
                      <c:pt idx="13112">
                        <c:v>-0.94484349171248105</c:v>
                      </c:pt>
                      <c:pt idx="13113">
                        <c:v>-0.41136920540021599</c:v>
                      </c:pt>
                      <c:pt idx="13114">
                        <c:v>0.25820022033641399</c:v>
                      </c:pt>
                      <c:pt idx="13115">
                        <c:v>0.84234809646555997</c:v>
                      </c:pt>
                      <c:pt idx="13116">
                        <c:v>1.1478181325245</c:v>
                      </c:pt>
                      <c:pt idx="13117">
                        <c:v>1.0735502914427399</c:v>
                      </c:pt>
                      <c:pt idx="13118">
                        <c:v>0.64411493982545898</c:v>
                      </c:pt>
                      <c:pt idx="13119">
                        <c:v>1.5841221642955399E-3</c:v>
                      </c:pt>
                      <c:pt idx="13120">
                        <c:v>-0.64147077781509898</c:v>
                      </c:pt>
                      <c:pt idx="13121">
                        <c:v>-1.0723049918574701</c:v>
                      </c:pt>
                      <c:pt idx="13122">
                        <c:v>-1.1483836834724701</c:v>
                      </c:pt>
                      <c:pt idx="13123">
                        <c:v>-0.84453739416237406</c:v>
                      </c:pt>
                      <c:pt idx="13124">
                        <c:v>-0.26128896949846803</c:v>
                      </c:pt>
                      <c:pt idx="13125">
                        <c:v>0.40840286966299799</c:v>
                      </c:pt>
                      <c:pt idx="13126">
                        <c:v>0.94298093570179597</c:v>
                      </c:pt>
                      <c:pt idx="13127">
                        <c:v>1.1655883431834</c:v>
                      </c:pt>
                      <c:pt idx="13128">
                        <c:v>1.00257887415956</c:v>
                      </c:pt>
                      <c:pt idx="13129">
                        <c:v>0.50788169037369102</c:v>
                      </c:pt>
                      <c:pt idx="13130">
                        <c:v>-0.154840295840555</c:v>
                      </c:pt>
                      <c:pt idx="13131">
                        <c:v>-0.76633576491570599</c:v>
                      </c:pt>
                      <c:pt idx="13132">
                        <c:v>-1.1243008982171501</c:v>
                      </c:pt>
                      <c:pt idx="13133">
                        <c:v>-1.11030846763401</c:v>
                      </c:pt>
                      <c:pt idx="13134">
                        <c:v>-0.72898765241961105</c:v>
                      </c:pt>
                      <c:pt idx="13135">
                        <c:v>-0.10649254682982</c:v>
                      </c:pt>
                      <c:pt idx="13136">
                        <c:v>0.55123397087882298</c:v>
                      </c:pt>
                      <c:pt idx="13137">
                        <c:v>1.0265932546346599</c:v>
                      </c:pt>
                      <c:pt idx="13138">
                        <c:v>1.1623200372515601</c:v>
                      </c:pt>
                      <c:pt idx="13139">
                        <c:v>0.91351121183335804</c:v>
                      </c:pt>
                      <c:pt idx="13140">
                        <c:v>0.362481330224948</c:v>
                      </c:pt>
                      <c:pt idx="13141">
                        <c:v>-0.30846989339956898</c:v>
                      </c:pt>
                      <c:pt idx="13142">
                        <c:v>-0.87736862354784095</c:v>
                      </c:pt>
                      <c:pt idx="13143">
                        <c:v>-1.15600351386362</c:v>
                      </c:pt>
                      <c:pt idx="13144">
                        <c:v>-1.05219252021715</c:v>
                      </c:pt>
                      <c:pt idx="13145">
                        <c:v>-0.60027990432879696</c:v>
                      </c:pt>
                      <c:pt idx="13146">
                        <c:v>5.0226034056294798E-2</c:v>
                      </c:pt>
                      <c:pt idx="13147">
                        <c:v>0.68411546586313099</c:v>
                      </c:pt>
                      <c:pt idx="13148">
                        <c:v>1.0916758762294201</c:v>
                      </c:pt>
                      <c:pt idx="13149">
                        <c:v>1.1380722066614399</c:v>
                      </c:pt>
                      <c:pt idx="13150">
                        <c:v>0.80795494879533802</c:v>
                      </c:pt>
                      <c:pt idx="13151">
                        <c:v>0.210538291845802</c:v>
                      </c:pt>
                      <c:pt idx="13152">
                        <c:v>-0.45653170280324801</c:v>
                      </c:pt>
                      <c:pt idx="13153">
                        <c:v>-0.97256524423941404</c:v>
                      </c:pt>
                      <c:pt idx="13154">
                        <c:v>-1.1668406161857601</c:v>
                      </c:pt>
                      <c:pt idx="13155">
                        <c:v>-0.97508481647131995</c:v>
                      </c:pt>
                      <c:pt idx="13156">
                        <c:v>-0.46073728576150802</c:v>
                      </c:pt>
                      <c:pt idx="13157">
                        <c:v>0.20603805023993299</c:v>
                      </c:pt>
                      <c:pt idx="13158">
                        <c:v>0.80464888387701305</c:v>
                      </c:pt>
                      <c:pt idx="13159">
                        <c:v>1.1370540788777199</c:v>
                      </c:pt>
                      <c:pt idx="13160">
                        <c:v>1.0932825174113201</c:v>
                      </c:pt>
                      <c:pt idx="13161">
                        <c:v>0.68781534362371799</c:v>
                      </c:pt>
                      <c:pt idx="13162">
                        <c:v>5.4795101060305697E-2</c:v>
                      </c:pt>
                      <c:pt idx="13163">
                        <c:v>-0.59635325323504595</c:v>
                      </c:pt>
                      <c:pt idx="13164">
                        <c:v>-1.05020735681896</c:v>
                      </c:pt>
                      <c:pt idx="13165">
                        <c:v>-1.1566165987688599</c:v>
                      </c:pt>
                      <c:pt idx="13166">
                        <c:v>-0.88037712709703697</c:v>
                      </c:pt>
                      <c:pt idx="13167">
                        <c:v>-0.31287849872259799</c:v>
                      </c:pt>
                      <c:pt idx="13168">
                        <c:v>0.35813114201629698</c:v>
                      </c:pt>
                      <c:pt idx="13169">
                        <c:v>0.91065863322847396</c:v>
                      </c:pt>
                      <c:pt idx="13170">
                        <c:v>1.1619087997642601</c:v>
                      </c:pt>
                      <c:pt idx="13171">
                        <c:v>1.0287594098274799</c:v>
                      </c:pt>
                      <c:pt idx="13172">
                        <c:v>0.55526087980768302</c:v>
                      </c:pt>
                      <c:pt idx="13173">
                        <c:v>-0.101937124704385</c:v>
                      </c:pt>
                      <c:pt idx="13174">
                        <c:v>-0.72541080805423697</c:v>
                      </c:pt>
                      <c:pt idx="13175">
                        <c:v>-1.10889354466797</c:v>
                      </c:pt>
                      <c:pt idx="13176">
                        <c:v>-1.12551600203075</c:v>
                      </c:pt>
                      <c:pt idx="13177">
                        <c:v>-0.76977889720485304</c:v>
                      </c:pt>
                      <c:pt idx="13178">
                        <c:v>-0.159372349538416</c:v>
                      </c:pt>
                      <c:pt idx="13179">
                        <c:v>0.50376007513994803</c:v>
                      </c:pt>
                      <c:pt idx="13180">
                        <c:v>1.00023127004671</c:v>
                      </c:pt>
                      <c:pt idx="13181">
                        <c:v>1.16579141870444</c:v>
                      </c:pt>
                      <c:pt idx="13182">
                        <c:v>0.94566750646132802</c:v>
                      </c:pt>
                      <c:pt idx="13183">
                        <c:v>0.41268412527538401</c:v>
                      </c:pt>
                      <c:pt idx="13184">
                        <c:v>-0.25682941623924499</c:v>
                      </c:pt>
                      <c:pt idx="13185">
                        <c:v>-0.84137491748126203</c:v>
                      </c:pt>
                      <c:pt idx="13186">
                        <c:v>-1.14756453986897</c:v>
                      </c:pt>
                      <c:pt idx="13187">
                        <c:v>-1.0741001823240199</c:v>
                      </c:pt>
                      <c:pt idx="13188">
                        <c:v>-0.64528639135003196</c:v>
                      </c:pt>
                      <c:pt idx="13189">
                        <c:v>-2.9895777127642402E-3</c:v>
                      </c:pt>
                      <c:pt idx="13190">
                        <c:v>0.64029629147435396</c:v>
                      </c:pt>
                      <c:pt idx="13191">
                        <c:v>1.07175003536583</c:v>
                      </c:pt>
                      <c:pt idx="13192">
                        <c:v>1.1486318556023201</c:v>
                      </c:pt>
                      <c:pt idx="13193">
                        <c:v>0.84550659100273595</c:v>
                      </c:pt>
                      <c:pt idx="13194">
                        <c:v>0.26265854726418802</c:v>
                      </c:pt>
                      <c:pt idx="13195">
                        <c:v>-0.40708601459399701</c:v>
                      </c:pt>
                      <c:pt idx="13196">
                        <c:v>-0.942152464462787</c:v>
                      </c:pt>
                      <c:pt idx="13197">
                        <c:v>-1.1655223426707799</c:v>
                      </c:pt>
                      <c:pt idx="13198">
                        <c:v>-1.0032971796221699</c:v>
                      </c:pt>
                      <c:pt idx="13199">
                        <c:v>-0.50914666155845201</c:v>
                      </c:pt>
                      <c:pt idx="13200">
                        <c:v>0.15344715508624701</c:v>
                      </c:pt>
                      <c:pt idx="13201">
                        <c:v>0.76527535366428001</c:v>
                      </c:pt>
                      <c:pt idx="13202">
                        <c:v>1.12392403713096</c:v>
                      </c:pt>
                      <c:pt idx="13203">
                        <c:v>1.11073983537493</c:v>
                      </c:pt>
                      <c:pt idx="13204">
                        <c:v>0.73008453764204595</c:v>
                      </c:pt>
                      <c:pt idx="13205">
                        <c:v>0.107892062022205</c:v>
                      </c:pt>
                      <c:pt idx="13206">
                        <c:v>-0.54999483367317104</c:v>
                      </c:pt>
                      <c:pt idx="13207">
                        <c:v>-1.0259244447958999</c:v>
                      </c:pt>
                      <c:pt idx="13208">
                        <c:v>-1.1624428201711099</c:v>
                      </c:pt>
                      <c:pt idx="13209">
                        <c:v>-0.91438496668124103</c:v>
                      </c:pt>
                      <c:pt idx="13210">
                        <c:v>-0.36381698872311502</c:v>
                      </c:pt>
                      <c:pt idx="13211">
                        <c:v>0.30711421320811699</c:v>
                      </c:pt>
                      <c:pt idx="13212">
                        <c:v>0.87644142748767395</c:v>
                      </c:pt>
                      <c:pt idx="13213">
                        <c:v>1.1558115504112101</c:v>
                      </c:pt>
                      <c:pt idx="13214">
                        <c:v>1.0527992975120799</c:v>
                      </c:pt>
                      <c:pt idx="13215">
                        <c:v>0.60148467948723605</c:v>
                      </c:pt>
                      <c:pt idx="13216">
                        <c:v>-4.8821842262619201E-2</c:v>
                      </c:pt>
                      <c:pt idx="13217">
                        <c:v>-0.68297641257211095</c:v>
                      </c:pt>
                      <c:pt idx="13218">
                        <c:v>-1.0911787996059401</c:v>
                      </c:pt>
                      <c:pt idx="13219">
                        <c:v>-1.1383815568186599</c:v>
                      </c:pt>
                      <c:pt idx="13220">
                        <c:v>-0.80896838201810495</c:v>
                      </c:pt>
                      <c:pt idx="13221">
                        <c:v>-0.21192052942599299</c:v>
                      </c:pt>
                      <c:pt idx="13222">
                        <c:v>0.45523795279153401</c:v>
                      </c:pt>
                      <c:pt idx="13223">
                        <c:v>0.97178799897858403</c:v>
                      </c:pt>
                      <c:pt idx="13224">
                        <c:v>1.1668370152495899</c:v>
                      </c:pt>
                      <c:pt idx="13225">
                        <c:v>0.975856051173844</c:v>
                      </c:pt>
                      <c:pt idx="13226">
                        <c:v>0.46202820502921399</c:v>
                      </c:pt>
                      <c:pt idx="13227">
                        <c:v>-0.204654527081576</c:v>
                      </c:pt>
                      <c:pt idx="13228">
                        <c:v>-0.80363047406756005</c:v>
                      </c:pt>
                      <c:pt idx="13229">
                        <c:v>-1.13673770755204</c:v>
                      </c:pt>
                      <c:pt idx="13230">
                        <c:v>-1.0937728511295399</c:v>
                      </c:pt>
                      <c:pt idx="13231">
                        <c:v>-0.688950163058622</c:v>
                      </c:pt>
                      <c:pt idx="13232">
                        <c:v>-5.6198968752815E-2</c:v>
                      </c:pt>
                      <c:pt idx="13233">
                        <c:v>0.59514478519896397</c:v>
                      </c:pt>
                      <c:pt idx="13234">
                        <c:v>1.04959409139903</c:v>
                      </c:pt>
                      <c:pt idx="13235">
                        <c:v>1.15680142534459</c:v>
                      </c:pt>
                      <c:pt idx="13236">
                        <c:v>0.88129889865434596</c:v>
                      </c:pt>
                      <c:pt idx="13237">
                        <c:v>0.31423226139774901</c:v>
                      </c:pt>
                      <c:pt idx="13238">
                        <c:v>-0.356793259667261</c:v>
                      </c:pt>
                      <c:pt idx="13239">
                        <c:v>-0.90977924888922002</c:v>
                      </c:pt>
                      <c:pt idx="13240">
                        <c:v>-1.1617788441429799</c:v>
                      </c:pt>
                      <c:pt idx="13241">
                        <c:v>-1.0294218767316099</c:v>
                      </c:pt>
                      <c:pt idx="13242">
                        <c:v>-0.556496602307608</c:v>
                      </c:pt>
                      <c:pt idx="13243">
                        <c:v>0.100536966286239</c:v>
                      </c:pt>
                      <c:pt idx="13244">
                        <c:v>0.72430943447584695</c:v>
                      </c:pt>
                      <c:pt idx="13245">
                        <c:v>1.1084553283440499</c:v>
                      </c:pt>
                      <c:pt idx="13246">
                        <c:v>1.12588592005467</c:v>
                      </c:pt>
                      <c:pt idx="13247">
                        <c:v>0.77083456792029903</c:v>
                      </c:pt>
                      <c:pt idx="13248">
                        <c:v>0.16076452061577001</c:v>
                      </c:pt>
                      <c:pt idx="13249">
                        <c:v>-0.50249198197144895</c:v>
                      </c:pt>
                      <c:pt idx="13250">
                        <c:v>-0.99950678379864799</c:v>
                      </c:pt>
                      <c:pt idx="13251">
                        <c:v>-1.16585022444718</c:v>
                      </c:pt>
                      <c:pt idx="13252">
                        <c:v>-0.94649014922436503</c:v>
                      </c:pt>
                      <c:pt idx="13253">
                        <c:v>-0.41399844642345202</c:v>
                      </c:pt>
                      <c:pt idx="13254">
                        <c:v>0.25545823953086599</c:v>
                      </c:pt>
                      <c:pt idx="13255">
                        <c:v>0.84040051782009795</c:v>
                      </c:pt>
                      <c:pt idx="13256">
                        <c:v>1.14730928231298</c:v>
                      </c:pt>
                      <c:pt idx="13257">
                        <c:v>1.07464851488783</c:v>
                      </c:pt>
                      <c:pt idx="13258">
                        <c:v>0.64645690668533495</c:v>
                      </c:pt>
                      <c:pt idx="13259">
                        <c:v>4.3950289239175801E-3</c:v>
                      </c:pt>
                      <c:pt idx="13260">
                        <c:v>-0.63912087618403601</c:v>
                      </c:pt>
                      <c:pt idx="13261">
                        <c:v>-1.0711935239663299</c:v>
                      </c:pt>
                      <c:pt idx="13262">
                        <c:v>-1.1488783612832301</c:v>
                      </c:pt>
                      <c:pt idx="13263">
                        <c:v>-0.84647456117195197</c:v>
                      </c:pt>
                      <c:pt idx="13264">
                        <c:v>-0.26402774396172501</c:v>
                      </c:pt>
                      <c:pt idx="13265">
                        <c:v>0.40576856891970298</c:v>
                      </c:pt>
                      <c:pt idx="13266">
                        <c:v>0.94132262633763297</c:v>
                      </c:pt>
                      <c:pt idx="13267">
                        <c:v>1.16545465120431</c:v>
                      </c:pt>
                      <c:pt idx="13268">
                        <c:v>1.00401402948915</c:v>
                      </c:pt>
                      <c:pt idx="13269">
                        <c:v>0.51041089406710305</c:v>
                      </c:pt>
                      <c:pt idx="13270">
                        <c:v>-0.152053791708957</c:v>
                      </c:pt>
                      <c:pt idx="13271">
                        <c:v>-0.76421383214215299</c:v>
                      </c:pt>
                      <c:pt idx="13272">
                        <c:v>-1.1235455454422401</c:v>
                      </c:pt>
                      <c:pt idx="13273">
                        <c:v>-1.1111695916411299</c:v>
                      </c:pt>
                      <c:pt idx="13274">
                        <c:v>-0.73118036364904004</c:v>
                      </c:pt>
                      <c:pt idx="13275">
                        <c:v>-0.109291420683486</c:v>
                      </c:pt>
                      <c:pt idx="13276">
                        <c:v>0.54875489852838899</c:v>
                      </c:pt>
                      <c:pt idx="13277">
                        <c:v>1.02525414653359</c:v>
                      </c:pt>
                      <c:pt idx="13278">
                        <c:v>1.16256391660462</c:v>
                      </c:pt>
                      <c:pt idx="13279">
                        <c:v>0.91525739492839897</c:v>
                      </c:pt>
                      <c:pt idx="13280">
                        <c:v>0.365152119391212</c:v>
                      </c:pt>
                      <c:pt idx="13281">
                        <c:v>-0.30575808745166499</c:v>
                      </c:pt>
                      <c:pt idx="13282">
                        <c:v>-0.87551295987502398</c:v>
                      </c:pt>
                      <c:pt idx="13283">
                        <c:v>-1.1556179100936199</c:v>
                      </c:pt>
                      <c:pt idx="13284">
                        <c:v>-1.0534045473931</c:v>
                      </c:pt>
                      <c:pt idx="13285">
                        <c:v>-0.60268858200445796</c:v>
                      </c:pt>
                      <c:pt idx="13286">
                        <c:v>4.74175796376268E-2</c:v>
                      </c:pt>
                      <c:pt idx="13287">
                        <c:v>0.68183636841068396</c:v>
                      </c:pt>
                      <c:pt idx="13288">
                        <c:v>1.09068013988711</c:v>
                      </c:pt>
                      <c:pt idx="13289">
                        <c:v>1.1386892553982</c:v>
                      </c:pt>
                      <c:pt idx="13290">
                        <c:v>0.80998064157979799</c:v>
                      </c:pt>
                      <c:pt idx="13291">
                        <c:v>0.213302459549326</c:v>
                      </c:pt>
                      <c:pt idx="13292">
                        <c:v>-0.45394354231511402</c:v>
                      </c:pt>
                      <c:pt idx="13293">
                        <c:v>-0.971009343836019</c:v>
                      </c:pt>
                      <c:pt idx="13294">
                        <c:v>-1.1668317214522199</c:v>
                      </c:pt>
                      <c:pt idx="13295">
                        <c:v>-0.976625870092653</c:v>
                      </c:pt>
                      <c:pt idx="13296">
                        <c:v>-0.46331845398083499</c:v>
                      </c:pt>
                      <c:pt idx="13297">
                        <c:v>0.20327070700796601</c:v>
                      </c:pt>
                      <c:pt idx="13298">
                        <c:v>0.80261089834133503</c:v>
                      </c:pt>
                      <c:pt idx="13299">
                        <c:v>1.1364196870335901</c:v>
                      </c:pt>
                      <c:pt idx="13300">
                        <c:v>1.0942615979889501</c:v>
                      </c:pt>
                      <c:pt idx="13301">
                        <c:v>0.69008398295633</c:v>
                      </c:pt>
                      <c:pt idx="13302">
                        <c:v>5.76027549111836E-2</c:v>
                      </c:pt>
                      <c:pt idx="13303">
                        <c:v>-0.59393545371965795</c:v>
                      </c:pt>
                      <c:pt idx="13304">
                        <c:v>-1.04897930321535</c:v>
                      </c:pt>
                      <c:pt idx="13305">
                        <c:v>-1.15698457361887</c:v>
                      </c:pt>
                      <c:pt idx="13306">
                        <c:v>-0.88221939161259799</c:v>
                      </c:pt>
                      <c:pt idx="13307">
                        <c:v>-0.31558556818095101</c:v>
                      </c:pt>
                      <c:pt idx="13308">
                        <c:v>0.35545485967826601</c:v>
                      </c:pt>
                      <c:pt idx="13309">
                        <c:v>0.90889854463127095</c:v>
                      </c:pt>
                      <c:pt idx="13310">
                        <c:v>1.16164720299897</c:v>
                      </c:pt>
                      <c:pt idx="13311">
                        <c:v>1.0300828501380801</c:v>
                      </c:pt>
                      <c:pt idx="13312">
                        <c:v>0.55773151743556004</c:v>
                      </c:pt>
                      <c:pt idx="13313">
                        <c:v>-9.9136662007850901E-2</c:v>
                      </c:pt>
                      <c:pt idx="13314">
                        <c:v>-0.72320701006060495</c:v>
                      </c:pt>
                      <c:pt idx="13315">
                        <c:v>-1.1080155038597801</c:v>
                      </c:pt>
                      <c:pt idx="13316">
                        <c:v>-1.1262542046300099</c:v>
                      </c:pt>
                      <c:pt idx="13317">
                        <c:v>-0.77188912029887002</c:v>
                      </c:pt>
                      <c:pt idx="13318">
                        <c:v>-0.16215645845297</c:v>
                      </c:pt>
                      <c:pt idx="13319">
                        <c:v>0.50122315978152898</c:v>
                      </c:pt>
                      <c:pt idx="13320">
                        <c:v>0.998780847454106</c:v>
                      </c:pt>
                      <c:pt idx="13321">
                        <c:v>1.16590733876037</c:v>
                      </c:pt>
                      <c:pt idx="13322">
                        <c:v>0.947311418808092</c:v>
                      </c:pt>
                      <c:pt idx="13323">
                        <c:v>0.41531216693758699</c:v>
                      </c:pt>
                      <c:pt idx="13324">
                        <c:v>-0.25408669220059499</c:v>
                      </c:pt>
                      <c:pt idx="13325">
                        <c:v>-0.83942489889574001</c:v>
                      </c:pt>
                      <c:pt idx="13326">
                        <c:v>-1.1470523602268601</c:v>
                      </c:pt>
                      <c:pt idx="13327">
                        <c:v>-1.07519528833862</c:v>
                      </c:pt>
                      <c:pt idx="13328">
                        <c:v>-0.64762648413317003</c:v>
                      </c:pt>
                      <c:pt idx="13329">
                        <c:v>-5.8004737587100197E-3</c:v>
                      </c:pt>
                      <c:pt idx="13330">
                        <c:v>0.63794453364945103</c:v>
                      </c:pt>
                      <c:pt idx="13331">
                        <c:v>1.07063545846636</c:v>
                      </c:pt>
                      <c:pt idx="13332">
                        <c:v>1.14912320015757</c:v>
                      </c:pt>
                      <c:pt idx="13333">
                        <c:v>0.84744130326567702</c:v>
                      </c:pt>
                      <c:pt idx="13334">
                        <c:v>0.26539655760462899</c:v>
                      </c:pt>
                      <c:pt idx="13335">
                        <c:v>-0.404450534551482</c:v>
                      </c:pt>
                      <c:pt idx="13336">
                        <c:v>-0.94049142253027296</c:v>
                      </c:pt>
                      <c:pt idx="13337">
                        <c:v>-1.16538526888219</c:v>
                      </c:pt>
                      <c:pt idx="13338">
                        <c:v>-1.0047294227204899</c:v>
                      </c:pt>
                      <c:pt idx="13339">
                        <c:v>-0.51167438606548099</c:v>
                      </c:pt>
                      <c:pt idx="13340">
                        <c:v>0.15066020773019501</c:v>
                      </c:pt>
                      <c:pt idx="13341">
                        <c:v>0.763151201889393</c:v>
                      </c:pt>
                      <c:pt idx="13342">
                        <c:v>1.1231654237001001</c:v>
                      </c:pt>
                      <c:pt idx="13343">
                        <c:v>1.11159773580909</c:v>
                      </c:pt>
                      <c:pt idx="13344">
                        <c:v>0.73227512885075496</c:v>
                      </c:pt>
                      <c:pt idx="13345">
                        <c:v>0.110690620783458</c:v>
                      </c:pt>
                      <c:pt idx="13346">
                        <c:v>-0.54751416724339097</c:v>
                      </c:pt>
                      <c:pt idx="13347">
                        <c:v>-1.02458236082022</c:v>
                      </c:pt>
                      <c:pt idx="13348">
                        <c:v>-1.16268332637639</c:v>
                      </c:pt>
                      <c:pt idx="13349">
                        <c:v>-0.91612849530910401</c:v>
                      </c:pt>
                      <c:pt idx="13350">
                        <c:v>-0.36648672029322299</c:v>
                      </c:pt>
                      <c:pt idx="13351">
                        <c:v>0.30440151809667199</c:v>
                      </c:pt>
                      <c:pt idx="13352">
                        <c:v>0.87458322205832695</c:v>
                      </c:pt>
                      <c:pt idx="13353">
                        <c:v>1.15542259319164</c:v>
                      </c:pt>
                      <c:pt idx="13354">
                        <c:v>1.05400826898212</c:v>
                      </c:pt>
                      <c:pt idx="13355">
                        <c:v>0.60389161013382398</c:v>
                      </c:pt>
                      <c:pt idx="13356">
                        <c:v>-4.6013248218638697E-2</c:v>
                      </c:pt>
                      <c:pt idx="13357">
                        <c:v>-0.68069533503283997</c:v>
                      </c:pt>
                      <c:pt idx="13358">
                        <c:v>-1.0901798977963999</c:v>
                      </c:pt>
                      <c:pt idx="13359">
                        <c:v>-1.1389953019536501</c:v>
                      </c:pt>
                      <c:pt idx="13360">
                        <c:v>-0.81099172601181901</c:v>
                      </c:pt>
                      <c:pt idx="13361">
                        <c:v>-0.21468408021088201</c:v>
                      </c:pt>
                      <c:pt idx="13362">
                        <c:v>0.45264847325193502</c:v>
                      </c:pt>
                      <c:pt idx="13363">
                        <c:v>0.97022927994140096</c:v>
                      </c:pt>
                      <c:pt idx="13364">
                        <c:v>1.1668247348013301</c:v>
                      </c:pt>
                      <c:pt idx="13365">
                        <c:v>0.97739427211088603</c:v>
                      </c:pt>
                      <c:pt idx="13366">
                        <c:v>0.464608030744461</c:v>
                      </c:pt>
                      <c:pt idx="13367">
                        <c:v>-0.20188659202676601</c:v>
                      </c:pt>
                      <c:pt idx="13368">
                        <c:v>-0.80159015817754997</c:v>
                      </c:pt>
                      <c:pt idx="13369">
                        <c:v>-1.1361000177837799</c:v>
                      </c:pt>
                      <c:pt idx="13370">
                        <c:v>-1.09474875728044</c:v>
                      </c:pt>
                      <c:pt idx="13371">
                        <c:v>-0.69121680167188304</c:v>
                      </c:pt>
                      <c:pt idx="13372">
                        <c:v>-5.9006457498781299E-2</c:v>
                      </c:pt>
                      <c:pt idx="13373">
                        <c:v>0.59272526055164199</c:v>
                      </c:pt>
                      <c:pt idx="13374">
                        <c:v>1.0483629931598699</c:v>
                      </c:pt>
                      <c:pt idx="13375">
                        <c:v>1.15716604332601</c:v>
                      </c:pt>
                      <c:pt idx="13376">
                        <c:v>0.88313860463632898</c:v>
                      </c:pt>
                      <c:pt idx="13377">
                        <c:v>0.31693841710880799</c:v>
                      </c:pt>
                      <c:pt idx="13378">
                        <c:v>-0.35411594399107899</c:v>
                      </c:pt>
                      <c:pt idx="13379">
                        <c:v>-0.90801652173236602</c:v>
                      </c:pt>
                      <c:pt idx="13380">
                        <c:v>-1.1615138765232</c:v>
                      </c:pt>
                      <c:pt idx="13381">
                        <c:v>-1.0307423290879401</c:v>
                      </c:pt>
                      <c:pt idx="13382">
                        <c:v>-0.55896562339990796</c:v>
                      </c:pt>
                      <c:pt idx="13383">
                        <c:v>9.7736213900799798E-2</c:v>
                      </c:pt>
                      <c:pt idx="13384">
                        <c:v>0.72210353640708802</c:v>
                      </c:pt>
                      <c:pt idx="13385">
                        <c:v>1.1075740718529401</c:v>
                      </c:pt>
                      <c:pt idx="13386">
                        <c:v>1.1266208552218999</c:v>
                      </c:pt>
                      <c:pt idx="13387">
                        <c:v>0.772942552811408</c:v>
                      </c:pt>
                      <c:pt idx="13388">
                        <c:v>0.163548161031627</c:v>
                      </c:pt>
                      <c:pt idx="13389">
                        <c:v>-0.49995361041101199</c:v>
                      </c:pt>
                      <c:pt idx="13390">
                        <c:v>-0.99805346206627898</c:v>
                      </c:pt>
                      <c:pt idx="13391">
                        <c:v>-1.1659627615611501</c:v>
                      </c:pt>
                      <c:pt idx="13392">
                        <c:v>-0.94813131402100104</c:v>
                      </c:pt>
                      <c:pt idx="13393">
                        <c:v>-0.41662528491182699</c:v>
                      </c:pt>
                      <c:pt idx="13394">
                        <c:v>0.25271477623829097</c:v>
                      </c:pt>
                      <c:pt idx="13395">
                        <c:v>0.83844806212362699</c:v>
                      </c:pt>
                      <c:pt idx="13396">
                        <c:v>1.14679377398337</c:v>
                      </c:pt>
                      <c:pt idx="13397">
                        <c:v>1.0757405018831401</c:v>
                      </c:pt>
                      <c:pt idx="13398">
                        <c:v>0.64879512199670097</c:v>
                      </c:pt>
                      <c:pt idx="13399">
                        <c:v>7.2059101781052504E-3</c:v>
                      </c:pt>
                      <c:pt idx="13400">
                        <c:v>-0.63676726557725305</c:v>
                      </c:pt>
                      <c:pt idx="13401">
                        <c:v>-1.0700758396755801</c:v>
                      </c:pt>
                      <c:pt idx="13402">
                        <c:v>-1.1493663718701299</c:v>
                      </c:pt>
                      <c:pt idx="13403">
                        <c:v>-0.84840681588135103</c:v>
                      </c:pt>
                      <c:pt idx="13404">
                        <c:v>-0.266764986207011</c:v>
                      </c:pt>
                      <c:pt idx="13405">
                        <c:v>0.40313191340155202</c:v>
                      </c:pt>
                      <c:pt idx="13406">
                        <c:v>0.93965885424662898</c:v>
                      </c:pt>
                      <c:pt idx="13407">
                        <c:v>1.1653141958050801</c:v>
                      </c:pt>
                      <c:pt idx="13408">
                        <c:v>1.00544335827827</c:v>
                      </c:pt>
                      <c:pt idx="13409">
                        <c:v>0.51293713572049604</c:v>
                      </c:pt>
                      <c:pt idx="13410">
                        <c:v>-0.14926640517178899</c:v>
                      </c:pt>
                      <c:pt idx="13411">
                        <c:v>-0.76208746444767606</c:v>
                      </c:pt>
                      <c:pt idx="13412">
                        <c:v>-1.12278367245604</c:v>
                      </c:pt>
                      <c:pt idx="13413">
                        <c:v>-1.1120242672576699</c:v>
                      </c:pt>
                      <c:pt idx="13414">
                        <c:v>-0.733368831658891</c:v>
                      </c:pt>
                      <c:pt idx="13415">
                        <c:v>-0.112089660292143</c:v>
                      </c:pt>
                      <c:pt idx="13416">
                        <c:v>0.54627264161824196</c:v>
                      </c:pt>
                      <c:pt idx="13417">
                        <c:v>1.0239090886304201</c:v>
                      </c:pt>
                      <c:pt idx="13418">
                        <c:v>1.1628010493131899</c:v>
                      </c:pt>
                      <c:pt idx="13419">
                        <c:v>0.916998266560208</c:v>
                      </c:pt>
                      <c:pt idx="13420">
                        <c:v>0.36782078949087799</c:v>
                      </c:pt>
                      <c:pt idx="13421">
                        <c:v>-0.30304450711331399</c:v>
                      </c:pt>
                      <c:pt idx="13422">
                        <c:v>-0.87365221538575499</c:v>
                      </c:pt>
                      <c:pt idx="13423">
                        <c:v>-1.15522559998865</c:v>
                      </c:pt>
                      <c:pt idx="13424">
                        <c:v>-1.0546104614032501</c:v>
                      </c:pt>
                      <c:pt idx="13425">
                        <c:v>-0.60509376212996802</c:v>
                      </c:pt>
                      <c:pt idx="13426">
                        <c:v>4.4608850043075798E-2</c:v>
                      </c:pt>
                      <c:pt idx="13427">
                        <c:v>0.67955331409400499</c:v>
                      </c:pt>
                      <c:pt idx="13428">
                        <c:v>1.08967807405956</c:v>
                      </c:pt>
                      <c:pt idx="13429">
                        <c:v>1.139299696041</c:v>
                      </c:pt>
                      <c:pt idx="13430">
                        <c:v>0.81200163384727597</c:v>
                      </c:pt>
                      <c:pt idx="13431">
                        <c:v>0.216065389406189</c:v>
                      </c:pt>
                      <c:pt idx="13432">
                        <c:v>-0.45135274748089899</c:v>
                      </c:pt>
                      <c:pt idx="13433">
                        <c:v>-0.96944780842645695</c:v>
                      </c:pt>
                      <c:pt idx="13434">
                        <c:v>-1.1668160553070599</c:v>
                      </c:pt>
                      <c:pt idx="13435">
                        <c:v>-0.97816125611373494</c:v>
                      </c:pt>
                      <c:pt idx="13436">
                        <c:v>-0.46589693344916</c:v>
                      </c:pt>
                      <c:pt idx="13437">
                        <c:v>0.20050218414606599</c:v>
                      </c:pt>
                      <c:pt idx="13438">
                        <c:v>0.80056825505710805</c:v>
                      </c:pt>
                      <c:pt idx="13439">
                        <c:v>1.13577870026637</c:v>
                      </c:pt>
                      <c:pt idx="13440">
                        <c:v>1.0952343282972501</c:v>
                      </c:pt>
                      <c:pt idx="13441">
                        <c:v>0.69234861756177302</c:v>
                      </c:pt>
                      <c:pt idx="13442">
                        <c:v>6.0410074479099803E-2</c:v>
                      </c:pt>
                      <c:pt idx="13443">
                        <c:v>-0.59151420745067695</c:v>
                      </c:pt>
                      <c:pt idx="13444">
                        <c:v>-1.04774516212672</c:v>
                      </c:pt>
                      <c:pt idx="13445">
                        <c:v>-1.1573458342027001</c:v>
                      </c:pt>
                      <c:pt idx="13446">
                        <c:v>-0.88405653639193305</c:v>
                      </c:pt>
                      <c:pt idx="13447">
                        <c:v>-0.31829080621859202</c:v>
                      </c:pt>
                      <c:pt idx="13448">
                        <c:v>0.35277651454821501</c:v>
                      </c:pt>
                      <c:pt idx="13449">
                        <c:v>0.90713318147215205</c:v>
                      </c:pt>
                      <c:pt idx="13450">
                        <c:v>1.1613788649090999</c:v>
                      </c:pt>
                      <c:pt idx="13451">
                        <c:v>1.03140031262441</c:v>
                      </c:pt>
                      <c:pt idx="13452">
                        <c:v>0.56019891841019598</c:v>
                      </c:pt>
                      <c:pt idx="13453">
                        <c:v>-9.6335623995814496E-2</c:v>
                      </c:pt>
                      <c:pt idx="13454">
                        <c:v>-0.72099901511789399</c:v>
                      </c:pt>
                      <c:pt idx="13455">
                        <c:v>-1.10713103296463</c:v>
                      </c:pt>
                      <c:pt idx="13456">
                        <c:v>-1.12698587129869</c:v>
                      </c:pt>
                      <c:pt idx="13457">
                        <c:v>-0.77399486392957895</c:v>
                      </c:pt>
                      <c:pt idx="13458">
                        <c:v>-0.164939626332642</c:v>
                      </c:pt>
                      <c:pt idx="13459">
                        <c:v>0.49868333570177398</c:v>
                      </c:pt>
                      <c:pt idx="13460">
                        <c:v>0.99732462869046701</c:v>
                      </c:pt>
                      <c:pt idx="13461">
                        <c:v>1.1660164927691099</c:v>
                      </c:pt>
                      <c:pt idx="13462">
                        <c:v>0.94894983367357799</c:v>
                      </c:pt>
                      <c:pt idx="13463">
                        <c:v>0.41793779844108497</c:v>
                      </c:pt>
                      <c:pt idx="13464">
                        <c:v>-0.25134249363434402</c:v>
                      </c:pt>
                      <c:pt idx="13465">
                        <c:v>-0.83747000892096501</c:v>
                      </c:pt>
                      <c:pt idx="13466">
                        <c:v>-1.14653352395765</c:v>
                      </c:pt>
                      <c:pt idx="13467">
                        <c:v>-1.0762841547303801</c:v>
                      </c:pt>
                      <c:pt idx="13468">
                        <c:v>-0.64996281858045402</c:v>
                      </c:pt>
                      <c:pt idx="13469">
                        <c:v>-8.6113361430792002E-3</c:v>
                      </c:pt>
                      <c:pt idx="13470">
                        <c:v>0.63558907367543505</c:v>
                      </c:pt>
                      <c:pt idx="13471">
                        <c:v>1.0695146684058701</c:v>
                      </c:pt>
                      <c:pt idx="13472">
                        <c:v>1.1496078760681201</c:v>
                      </c:pt>
                      <c:pt idx="13473">
                        <c:v>0.84937109761819696</c:v>
                      </c:pt>
                      <c:pt idx="13474">
                        <c:v>0.26813302778353798</c:v>
                      </c:pt>
                      <c:pt idx="13475">
                        <c:v>-0.40181270738298702</c:v>
                      </c:pt>
                      <c:pt idx="13476">
                        <c:v>-0.93882492269459905</c:v>
                      </c:pt>
                      <c:pt idx="13477">
                        <c:v>-1.1652414320761</c:v>
                      </c:pt>
                      <c:pt idx="13478">
                        <c:v>-1.0061558351267199</c:v>
                      </c:pt>
                      <c:pt idx="13479">
                        <c:v>-0.51419914120013499</c:v>
                      </c:pt>
                      <c:pt idx="13480">
                        <c:v>0.14787238605588399</c:v>
                      </c:pt>
                      <c:pt idx="13481">
                        <c:v>0.76102262136028498</c:v>
                      </c:pt>
                      <c:pt idx="13482">
                        <c:v>1.12240029226391</c:v>
                      </c:pt>
                      <c:pt idx="13483">
                        <c:v>1.11244918536805</c:v>
                      </c:pt>
                      <c:pt idx="13484">
                        <c:v>0.73446147048669197</c:v>
                      </c:pt>
                      <c:pt idx="13485">
                        <c:v>0.11348853717979999</c:v>
                      </c:pt>
                      <c:pt idx="13486">
                        <c:v>-0.54503032345416602</c:v>
                      </c:pt>
                      <c:pt idx="13487">
                        <c:v>-1.0232343309404699</c:v>
                      </c:pt>
                      <c:pt idx="13488">
                        <c:v>-1.16291708524431</c:v>
                      </c:pt>
                      <c:pt idx="13489">
                        <c:v>-0.91786670741852405</c:v>
                      </c:pt>
                      <c:pt idx="13490">
                        <c:v>-0.36915432504970003</c:v>
                      </c:pt>
                      <c:pt idx="13491">
                        <c:v>0.30168705646933502</c:v>
                      </c:pt>
                      <c:pt idx="13492">
                        <c:v>0.87271994120802598</c:v>
                      </c:pt>
                      <c:pt idx="13493">
                        <c:v>1.1550269307704399</c:v>
                      </c:pt>
                      <c:pt idx="13494">
                        <c:v>1.0552111237828199</c:v>
                      </c:pt>
                      <c:pt idx="13495">
                        <c:v>0.606295036248793</c:v>
                      </c:pt>
                      <c:pt idx="13496">
                        <c:v>-4.32043871484558E-2</c:v>
                      </c:pt>
                      <c:pt idx="13497">
                        <c:v>-0.67841030725103502</c:v>
                      </c:pt>
                      <c:pt idx="13498">
                        <c:v>-1.08917466940464</c:v>
                      </c:pt>
                      <c:pt idx="13499">
                        <c:v>-1.13960243721862</c:v>
                      </c:pt>
                      <c:pt idx="13500">
                        <c:v>-0.81301036362098</c:v>
                      </c:pt>
                      <c:pt idx="13501">
                        <c:v>-0.217446385131225</c:v>
                      </c:pt>
                      <c:pt idx="13502">
                        <c:v>0.45005636688185902</c:v>
                      </c:pt>
                      <c:pt idx="13503">
                        <c:v>0.96866493042495305</c:v>
                      </c:pt>
                      <c:pt idx="13504">
                        <c:v>1.1668056829819999</c:v>
                      </c:pt>
                      <c:pt idx="13505">
                        <c:v>0.97892682098844996</c:v>
                      </c:pt>
                      <c:pt idx="13506">
                        <c:v>0.46718516022497603</c:v>
                      </c:pt>
                      <c:pt idx="13507">
                        <c:v>-0.19911748537438201</c:v>
                      </c:pt>
                      <c:pt idx="13508">
                        <c:v>-0.79954519046259698</c:v>
                      </c:pt>
                      <c:pt idx="13509">
                        <c:v>-1.13545573494754</c:v>
                      </c:pt>
                      <c:pt idx="13510">
                        <c:v>-1.0957183103349</c:v>
                      </c:pt>
                      <c:pt idx="13511">
                        <c:v>-0.69347942898394899</c:v>
                      </c:pt>
                      <c:pt idx="13512">
                        <c:v>-6.18136038157545E-2</c:v>
                      </c:pt>
                      <c:pt idx="13513">
                        <c:v>0.59030229617377505</c:v>
                      </c:pt>
                      <c:pt idx="13514">
                        <c:v>1.0471258110122701</c:v>
                      </c:pt>
                      <c:pt idx="13515">
                        <c:v>1.1575239459881199</c:v>
                      </c:pt>
                      <c:pt idx="13516">
                        <c:v>0.88497318554766602</c:v>
                      </c:pt>
                      <c:pt idx="13517">
                        <c:v>0.31964273354824102</c:v>
                      </c:pt>
                      <c:pt idx="13518">
                        <c:v>-0.35143657329293299</c:v>
                      </c:pt>
                      <c:pt idx="13519">
                        <c:v>-0.90624852513219201</c:v>
                      </c:pt>
                      <c:pt idx="13520">
                        <c:v>-1.16124216835256</c:v>
                      </c:pt>
                      <c:pt idx="13521">
                        <c:v>-1.0320567997933801</c:v>
                      </c:pt>
                      <c:pt idx="13522">
                        <c:v>-0.56143140067807495</c:v>
                      </c:pt>
                      <c:pt idx="13523">
                        <c:v>9.4934894327003E-2</c:v>
                      </c:pt>
                      <c:pt idx="13524">
                        <c:v>0.71989344779464404</c:v>
                      </c:pt>
                      <c:pt idx="13525">
                        <c:v>1.1066863878372799</c:v>
                      </c:pt>
                      <c:pt idx="13526">
                        <c:v>1.1273492523308</c:v>
                      </c:pt>
                      <c:pt idx="13527">
                        <c:v>0.77504605212667799</c:v>
                      </c:pt>
                      <c:pt idx="13528">
                        <c:v>0.16633085233726</c:v>
                      </c:pt>
                      <c:pt idx="13529">
                        <c:v>-0.49741233749674502</c:v>
                      </c:pt>
                      <c:pt idx="13530">
                        <c:v>-0.99659434838407002</c:v>
                      </c:pt>
                      <c:pt idx="13531">
                        <c:v>-1.1660685323063</c:v>
                      </c:pt>
                      <c:pt idx="13532">
                        <c:v>-0.949766976578306</c:v>
                      </c:pt>
                      <c:pt idx="13533">
                        <c:v>-0.41924970562115099</c:v>
                      </c:pt>
                      <c:pt idx="13534">
                        <c:v>0.249969846379681</c:v>
                      </c:pt>
                      <c:pt idx="13535">
                        <c:v>0.83649074070672602</c:v>
                      </c:pt>
                      <c:pt idx="13536">
                        <c:v>1.1462716105272801</c:v>
                      </c:pt>
                      <c:pt idx="13537">
                        <c:v>1.0768262460916</c:v>
                      </c:pt>
                      <c:pt idx="13538">
                        <c:v>0.65112957219031897</c:v>
                      </c:pt>
                      <c:pt idx="13539">
                        <c:v>1.00167496146229E-2</c:v>
                      </c:pt>
                      <c:pt idx="13540">
                        <c:v>-0.63440995965333302</c:v>
                      </c:pt>
                      <c:pt idx="13541">
                        <c:v>-1.0689519454714</c:v>
                      </c:pt>
                      <c:pt idx="13542">
                        <c:v>-1.1498477124011499</c:v>
                      </c:pt>
                      <c:pt idx="13543">
                        <c:v>-0.85033414707722299</c:v>
                      </c:pt>
                      <c:pt idx="13544">
                        <c:v>-0.26950068034943803</c:v>
                      </c:pt>
                      <c:pt idx="13545">
                        <c:v>0.40049291840970602</c:v>
                      </c:pt>
                      <c:pt idx="13546">
                        <c:v>0.93798962908406303</c:v>
                      </c:pt>
                      <c:pt idx="13547">
                        <c:v>1.16516697780081</c:v>
                      </c:pt>
                      <c:pt idx="13548">
                        <c:v>1.00686685223216</c:v>
                      </c:pt>
                      <c:pt idx="13549">
                        <c:v>0.51546040067346599</c:v>
                      </c:pt>
                      <c:pt idx="13550">
                        <c:v>-0.14647815240494</c:v>
                      </c:pt>
                      <c:pt idx="13551">
                        <c:v>-0.75995667417210799</c:v>
                      </c:pt>
                      <c:pt idx="13552">
                        <c:v>-1.1220152836799</c:v>
                      </c:pt>
                      <c:pt idx="13553">
                        <c:v>-1.1128724895237501</c:v>
                      </c:pt>
                      <c:pt idx="13554">
                        <c:v>-0.73555304374894503</c:v>
                      </c:pt>
                      <c:pt idx="13555">
                        <c:v>-0.114887249416919</c:v>
                      </c:pt>
                      <c:pt idx="13556">
                        <c:v>0.54378721455259105</c:v>
                      </c:pt>
                      <c:pt idx="13557">
                        <c:v>1.0225580887303301</c:v>
                      </c:pt>
                      <c:pt idx="13558">
                        <c:v>1.16303143400122</c:v>
                      </c:pt>
                      <c:pt idx="13559">
                        <c:v>0.91873381662476405</c:v>
                      </c:pt>
                      <c:pt idx="13560">
                        <c:v>0.370487325034981</c:v>
                      </c:pt>
                      <c:pt idx="13561">
                        <c:v>-0.30032916813414001</c:v>
                      </c:pt>
                      <c:pt idx="13562">
                        <c:v>-0.87178640087769199</c:v>
                      </c:pt>
                      <c:pt idx="13563">
                        <c:v>-1.15482658582525</c:v>
                      </c:pt>
                      <c:pt idx="13564">
                        <c:v>-1.05581025524937</c:v>
                      </c:pt>
                      <c:pt idx="13565">
                        <c:v>-0.60749543074747503</c:v>
                      </c:pt>
                      <c:pt idx="13566">
                        <c:v>4.1799861572390601E-2</c:v>
                      </c:pt>
                      <c:pt idx="13567">
                        <c:v>0.67726631616221999</c:v>
                      </c:pt>
                      <c:pt idx="13568">
                        <c:v>1.0886696845619901</c:v>
                      </c:pt>
                      <c:pt idx="13569">
                        <c:v>1.1399035250473</c:v>
                      </c:pt>
                      <c:pt idx="13570">
                        <c:v>0.81401791386945499</c:v>
                      </c:pt>
                      <c:pt idx="13571">
                        <c:v>0.21882706538242699</c:v>
                      </c:pt>
                      <c:pt idx="13572">
                        <c:v>-0.44875933333562101</c:v>
                      </c:pt>
                      <c:pt idx="13573">
                        <c:v>-0.96788064707270105</c:v>
                      </c:pt>
                      <c:pt idx="13574">
                        <c:v>-1.1667936178411999</c:v>
                      </c:pt>
                      <c:pt idx="13575">
                        <c:v>-0.97969096562434199</c:v>
                      </c:pt>
                      <c:pt idx="13576">
                        <c:v>-0.46847270920293299</c:v>
                      </c:pt>
                      <c:pt idx="13577">
                        <c:v>0.19773249772065199</c:v>
                      </c:pt>
                      <c:pt idx="13578">
                        <c:v>0.79852096587829302</c:v>
                      </c:pt>
                      <c:pt idx="13579">
                        <c:v>1.13513112229586</c:v>
                      </c:pt>
                      <c:pt idx="13580">
                        <c:v>1.0962007026912299</c:v>
                      </c:pt>
                      <c:pt idx="13581">
                        <c:v>0.69460923429781596</c:v>
                      </c:pt>
                      <c:pt idx="13582">
                        <c:v>6.3217043472488202E-2</c:v>
                      </c:pt>
                      <c:pt idx="13583">
                        <c:v>-0.58908952847919105</c:v>
                      </c:pt>
                      <c:pt idx="13584">
                        <c:v>-1.0465049407150899</c:v>
                      </c:pt>
                      <c:pt idx="13585">
                        <c:v>-1.15770037842385</c:v>
                      </c:pt>
                      <c:pt idx="13586">
                        <c:v>-0.88588855077364004</c:v>
                      </c:pt>
                      <c:pt idx="13587">
                        <c:v>-0.32099419713636101</c:v>
                      </c:pt>
                      <c:pt idx="13588">
                        <c:v>0.35009612216923802</c:v>
                      </c:pt>
                      <c:pt idx="13589">
                        <c:v>0.905362553995954</c:v>
                      </c:pt>
                      <c:pt idx="13590">
                        <c:v>1.16110378705178</c:v>
                      </c:pt>
                      <c:pt idx="13591">
                        <c:v>1.03271178964142</c:v>
                      </c:pt>
                      <c:pt idx="13592">
                        <c:v>0.56266306841358404</c:v>
                      </c:pt>
                      <c:pt idx="13593">
                        <c:v>-9.3534026925503305E-2</c:v>
                      </c:pt>
                      <c:pt idx="13594">
                        <c:v>-0.718786836041308</c:v>
                      </c:pt>
                      <c:pt idx="13595">
                        <c:v>-1.10624013711599</c:v>
                      </c:pt>
                      <c:pt idx="13596">
                        <c:v>-1.12771099779103</c:v>
                      </c:pt>
                      <c:pt idx="13597">
                        <c:v>-0.77609611587762795</c:v>
                      </c:pt>
                      <c:pt idx="13598">
                        <c:v>-0.16772183702707399</c:v>
                      </c:pt>
                      <c:pt idx="13599">
                        <c:v>0.49614061763990602</c:v>
                      </c:pt>
                      <c:pt idx="13600">
                        <c:v>0.99586262220658694</c:v>
                      </c:pt>
                      <c:pt idx="13601">
                        <c:v>1.16611888009721</c:v>
                      </c:pt>
                      <c:pt idx="13602">
                        <c:v>0.95058274154966305</c:v>
                      </c:pt>
                      <c:pt idx="13603">
                        <c:v>0.420561004548693</c:v>
                      </c:pt>
                      <c:pt idx="13604">
                        <c:v>-0.24859683646575301</c:v>
                      </c:pt>
                      <c:pt idx="13605">
                        <c:v>-0.83551025890164399</c:v>
                      </c:pt>
                      <c:pt idx="13606">
                        <c:v>-1.14600803407225</c:v>
                      </c:pt>
                      <c:pt idx="13607">
                        <c:v>-1.07736677518033</c:v>
                      </c:pt>
                      <c:pt idx="13608">
                        <c:v>-0.65229538113355801</c:v>
                      </c:pt>
                      <c:pt idx="13609">
                        <c:v>-1.14221485537457E-2</c:v>
                      </c:pt>
                      <c:pt idx="13610">
                        <c:v>0.63322992522161903</c:v>
                      </c:pt>
                      <c:pt idx="13611">
                        <c:v>1.0683876716885701</c:v>
                      </c:pt>
                      <c:pt idx="13612">
                        <c:v>1.1500858805212699</c:v>
                      </c:pt>
                      <c:pt idx="13613">
                        <c:v>0.851295962861225</c:v>
                      </c:pt>
                      <c:pt idx="13614">
                        <c:v>0.27086794192050401</c:v>
                      </c:pt>
                      <c:pt idx="13615">
                        <c:v>-0.39917254839647398</c:v>
                      </c:pt>
                      <c:pt idx="13616">
                        <c:v>-0.93715297462687297</c:v>
                      </c:pt>
                      <c:pt idx="13617">
                        <c:v>-1.16509083308724</c:v>
                      </c:pt>
                      <c:pt idx="13618">
                        <c:v>-1.0075764085630401</c:v>
                      </c:pt>
                      <c:pt idx="13619">
                        <c:v>-0.51672091231063899</c:v>
                      </c:pt>
                      <c:pt idx="13620">
                        <c:v>0.14508370624172801</c:v>
                      </c:pt>
                      <c:pt idx="13621">
                        <c:v>0.75888962442963404</c:v>
                      </c:pt>
                      <c:pt idx="13622">
                        <c:v>1.12162864726261</c:v>
                      </c:pt>
                      <c:pt idx="13623">
                        <c:v>1.1132941791106301</c:v>
                      </c:pt>
                      <c:pt idx="13624">
                        <c:v>0.736643549862804</c:v>
                      </c:pt>
                      <c:pt idx="13625">
                        <c:v>0.116285794975289</c:v>
                      </c:pt>
                      <c:pt idx="13626">
                        <c:v>-0.54254331671891298</c:v>
                      </c:pt>
                      <c:pt idx="13627">
                        <c:v>-1.0218803629805999</c:v>
                      </c:pt>
                      <c:pt idx="13628">
                        <c:v>-1.16314409541812</c:v>
                      </c:pt>
                      <c:pt idx="13629">
                        <c:v>-0.91959959292091498</c:v>
                      </c:pt>
                      <c:pt idx="13630">
                        <c:v>-0.37181978751278799</c:v>
                      </c:pt>
                      <c:pt idx="13631">
                        <c:v>0.29897084407777003</c:v>
                      </c:pt>
                      <c:pt idx="13632">
                        <c:v>0.87085159574914695</c:v>
                      </c:pt>
                      <c:pt idx="13633">
                        <c:v>1.1546245654437299</c:v>
                      </c:pt>
                      <c:pt idx="13634">
                        <c:v>1.0564078549336899</c:v>
                      </c:pt>
                      <c:pt idx="13635">
                        <c:v>0.60869494388446899</c:v>
                      </c:pt>
                      <c:pt idx="13636">
                        <c:v>-4.0395275352582603E-2</c:v>
                      </c:pt>
                      <c:pt idx="13637">
                        <c:v>-0.67612134248727496</c:v>
                      </c:pt>
                      <c:pt idx="13638">
                        <c:v>-1.0881631202642501</c:v>
                      </c:pt>
                      <c:pt idx="13639">
                        <c:v>-1.1402029590902201</c:v>
                      </c:pt>
                      <c:pt idx="13640">
                        <c:v>-0.815024283130935</c:v>
                      </c:pt>
                      <c:pt idx="13641">
                        <c:v>-0.22020742815668601</c:v>
                      </c:pt>
                      <c:pt idx="13642">
                        <c:v>0.44746164872393601</c:v>
                      </c:pt>
                      <c:pt idx="13643">
                        <c:v>0.96709495950754598</c:v>
                      </c:pt>
                      <c:pt idx="13644">
                        <c:v>1.1667798599021699</c:v>
                      </c:pt>
                      <c:pt idx="13645">
                        <c:v>0.98045368891277895</c:v>
                      </c:pt>
                      <c:pt idx="13646">
                        <c:v>0.46975957851504102</c:v>
                      </c:pt>
                      <c:pt idx="13647">
                        <c:v>-0.19634722319423201</c:v>
                      </c:pt>
                      <c:pt idx="13648">
                        <c:v>-0.79749558279015198</c:v>
                      </c:pt>
                      <c:pt idx="13649">
                        <c:v>-1.13480486278227</c:v>
                      </c:pt>
                      <c:pt idx="13650">
                        <c:v>-1.09668150466637</c:v>
                      </c:pt>
                      <c:pt idx="13651">
                        <c:v>-0.69573803186423799</c:v>
                      </c:pt>
                      <c:pt idx="13652">
                        <c:v>-6.4620391413173703E-2</c:v>
                      </c:pt>
                      <c:pt idx="13653">
                        <c:v>0.58787590612642204</c:v>
                      </c:pt>
                      <c:pt idx="13654">
                        <c:v>1.0458825521359201</c:v>
                      </c:pt>
                      <c:pt idx="13655">
                        <c:v>1.1578751312539299</c:v>
                      </c:pt>
                      <c:pt idx="13656">
                        <c:v>0.88680263074183396</c:v>
                      </c:pt>
                      <c:pt idx="13657">
                        <c:v>0.32234519502223302</c:v>
                      </c:pt>
                      <c:pt idx="13658">
                        <c:v>-0.34875516312187199</c:v>
                      </c:pt>
                      <c:pt idx="13659">
                        <c:v>-0.90447526934814704</c:v>
                      </c:pt>
                      <c:pt idx="13660">
                        <c:v>-1.1609637212077499</c:v>
                      </c:pt>
                      <c:pt idx="13661">
                        <c:v>-1.0333652812187499</c:v>
                      </c:pt>
                      <c:pt idx="13662">
                        <c:v>-0.563893919830735</c:v>
                      </c:pt>
                      <c:pt idx="13663">
                        <c:v>9.2133023823710497E-2</c:v>
                      </c:pt>
                      <c:pt idx="13664">
                        <c:v>0.71767918146337095</c:v>
                      </c:pt>
                      <c:pt idx="13665">
                        <c:v>1.10579228144818</c:v>
                      </c:pt>
                      <c:pt idx="13666">
                        <c:v>1.1280711071545699</c:v>
                      </c:pt>
                      <c:pt idx="13667">
                        <c:v>0.77714505365898501</c:v>
                      </c:pt>
                      <c:pt idx="13668">
                        <c:v>0.16911257838402599</c:v>
                      </c:pt>
                      <c:pt idx="13669">
                        <c:v>-0.49486817797628202</c:v>
                      </c:pt>
                      <c:pt idx="13670">
                        <c:v>-0.99512945121961505</c:v>
                      </c:pt>
                      <c:pt idx="13671">
                        <c:v>-1.1661675360688</c:v>
                      </c:pt>
                      <c:pt idx="13672">
                        <c:v>-0.95139712740412796</c:v>
                      </c:pt>
                      <c:pt idx="13673">
                        <c:v>-0.42187169332126401</c:v>
                      </c:pt>
                      <c:pt idx="13674">
                        <c:v>0.24722346588454</c:v>
                      </c:pt>
                      <c:pt idx="13675">
                        <c:v>0.83452856492821403</c:v>
                      </c:pt>
                      <c:pt idx="13676">
                        <c:v>1.1457427949749599</c:v>
                      </c:pt>
                      <c:pt idx="13677">
                        <c:v>1.07790574121237</c:v>
                      </c:pt>
                      <c:pt idx="13678">
                        <c:v>0.65346024371880096</c:v>
                      </c:pt>
                      <c:pt idx="13679">
                        <c:v>1.28275309214777E-2</c:v>
                      </c:pt>
                      <c:pt idx="13680">
                        <c:v>-0.63204897209230204</c:v>
                      </c:pt>
                      <c:pt idx="13681">
                        <c:v>-1.06782184787603</c:v>
                      </c:pt>
                      <c:pt idx="13682">
                        <c:v>-1.1503223800829301</c:v>
                      </c:pt>
                      <c:pt idx="13683">
                        <c:v>-0.85225654357478997</c:v>
                      </c:pt>
                      <c:pt idx="13684">
                        <c:v>-0.272234810513097</c:v>
                      </c:pt>
                      <c:pt idx="13685">
                        <c:v>0.39785159925890001</c:v>
                      </c:pt>
                      <c:pt idx="13686">
                        <c:v>0.93631496053685903</c:v>
                      </c:pt>
                      <c:pt idx="13687">
                        <c:v>1.1650129980458499</c:v>
                      </c:pt>
                      <c:pt idx="13688">
                        <c:v>1.0082845030899299</c:v>
                      </c:pt>
                      <c:pt idx="13689">
                        <c:v>0.51798067428288797</c:v>
                      </c:pt>
                      <c:pt idx="13690">
                        <c:v>-0.14368904958932699</c:v>
                      </c:pt>
                      <c:pt idx="13691">
                        <c:v>-0.75782147368094999</c:v>
                      </c:pt>
                      <c:pt idx="13692">
                        <c:v>-1.1212403835729701</c:v>
                      </c:pt>
                      <c:pt idx="13693">
                        <c:v>-1.11371425351723</c:v>
                      </c:pt>
                      <c:pt idx="13694">
                        <c:v>-0.73773298724450298</c:v>
                      </c:pt>
                      <c:pt idx="13695">
                        <c:v>-0.117684171823771</c:v>
                      </c:pt>
                      <c:pt idx="13696">
                        <c:v>0.541298631756856</c:v>
                      </c:pt>
                      <c:pt idx="13697">
                        <c:v>1.0212011546745301</c:v>
                      </c:pt>
                      <c:pt idx="13698">
                        <c:v>1.16325506933155</c:v>
                      </c:pt>
                      <c:pt idx="13699">
                        <c:v>0.92046403505090002</c:v>
                      </c:pt>
                      <c:pt idx="13700">
                        <c:v>0.37315171054996799</c:v>
                      </c:pt>
                      <c:pt idx="13701">
                        <c:v>-0.29761208627089802</c:v>
                      </c:pt>
                      <c:pt idx="13702">
                        <c:v>-0.86991552717861698</c:v>
                      </c:pt>
                      <c:pt idx="13703">
                        <c:v>-1.15442086991899</c:v>
                      </c:pt>
                      <c:pt idx="13704">
                        <c:v>-1.0570039219687699</c:v>
                      </c:pt>
                      <c:pt idx="13705">
                        <c:v>-0.60989357391950605</c:v>
                      </c:pt>
                      <c:pt idx="13706">
                        <c:v>3.8990630526822598E-2</c:v>
                      </c:pt>
                      <c:pt idx="13707">
                        <c:v>0.67497538788734102</c:v>
                      </c:pt>
                      <c:pt idx="13708">
                        <c:v>1.08765497724635</c:v>
                      </c:pt>
                      <c:pt idx="13709">
                        <c:v>1.14050073891295</c:v>
                      </c:pt>
                      <c:pt idx="13710">
                        <c:v>0.81602946994536796</c:v>
                      </c:pt>
                      <c:pt idx="13711">
                        <c:v>0.22158747145135599</c:v>
                      </c:pt>
                      <c:pt idx="13712">
                        <c:v>-0.44616331492950101</c:v>
                      </c:pt>
                      <c:pt idx="13713">
                        <c:v>-0.96630786886937403</c:v>
                      </c:pt>
                      <c:pt idx="13714">
                        <c:v>-1.1667644091848599</c:v>
                      </c:pt>
                      <c:pt idx="13715">
                        <c:v>-0.98121498974719301</c:v>
                      </c:pt>
                      <c:pt idx="13716">
                        <c:v>-0.47104576629429301</c:v>
                      </c:pt>
                      <c:pt idx="13717">
                        <c:v>0.19496166380489599</c:v>
                      </c:pt>
                      <c:pt idx="13718">
                        <c:v>0.79646904268581398</c:v>
                      </c:pt>
                      <c:pt idx="13719">
                        <c:v>1.1344769568801101</c:v>
                      </c:pt>
                      <c:pt idx="13720">
                        <c:v>1.0971607155627801</c:v>
                      </c:pt>
                      <c:pt idx="13721">
                        <c:v>0.69686582004554298</c:v>
                      </c:pt>
                      <c:pt idx="13722">
                        <c:v>6.6023645601816894E-2</c:v>
                      </c:pt>
                      <c:pt idx="13723">
                        <c:v>-0.58666143087620803</c:v>
                      </c:pt>
                      <c:pt idx="13724">
                        <c:v>-1.04525864617775</c:v>
                      </c:pt>
                      <c:pt idx="13725">
                        <c:v>-1.1580482042248199</c:v>
                      </c:pt>
                      <c:pt idx="13726">
                        <c:v>-0.88771542412608795</c:v>
                      </c:pt>
                      <c:pt idx="13727">
                        <c:v>-0.32369572524683299</c:v>
                      </c:pt>
                      <c:pt idx="13728">
                        <c:v>0.34741369809530098</c:v>
                      </c:pt>
                      <c:pt idx="13729">
                        <c:v>0.90358667247739299</c:v>
                      </c:pt>
                      <c:pt idx="13730">
                        <c:v>1.1608219710235701</c:v>
                      </c:pt>
                      <c:pt idx="13731">
                        <c:v>1.0340172735772899</c:v>
                      </c:pt>
                      <c:pt idx="13732">
                        <c:v>0.56512395314379604</c:v>
                      </c:pt>
                      <c:pt idx="13733">
                        <c:v>-9.0731887054217003E-2</c:v>
                      </c:pt>
                      <c:pt idx="13734">
                        <c:v>-0.71657048566783299</c:v>
                      </c:pt>
                      <c:pt idx="13735">
                        <c:v>-1.1053428214836001</c:v>
                      </c:pt>
                      <c:pt idx="13736">
                        <c:v>-1.1284295798989501</c:v>
                      </c:pt>
                      <c:pt idx="13737">
                        <c:v>-0.77819286394893605</c:v>
                      </c:pt>
                      <c:pt idx="13738">
                        <c:v>-0.17050307439041201</c:v>
                      </c:pt>
                      <c:pt idx="13739">
                        <c:v>0.49359502035194402</c:v>
                      </c:pt>
                      <c:pt idx="13740">
                        <c:v>0.99439483648684901</c:v>
                      </c:pt>
                      <c:pt idx="13741">
                        <c:v>1.16621450015049</c:v>
                      </c:pt>
                      <c:pt idx="13742">
                        <c:v>0.95221013296017998</c:v>
                      </c:pt>
                      <c:pt idx="13743">
                        <c:v>0.42318177003730001</c:v>
                      </c:pt>
                      <c:pt idx="13744">
                        <c:v>-0.24584973662854501</c:v>
                      </c:pt>
                      <c:pt idx="13745">
                        <c:v>-0.83354566021068899</c:v>
                      </c:pt>
                      <c:pt idx="13746">
                        <c:v>-1.1454758936202301</c:v>
                      </c:pt>
                      <c:pt idx="13747">
                        <c:v>-1.07844314340578</c:v>
                      </c:pt>
                      <c:pt idx="13748">
                        <c:v>-0.65462415825605003</c:v>
                      </c:pt>
                      <c:pt idx="13749">
                        <c:v>-1.4232894678873301E-2</c:v>
                      </c:pt>
                      <c:pt idx="13750">
                        <c:v>0.63086710197872198</c:v>
                      </c:pt>
                      <c:pt idx="13751">
                        <c:v>1.0672544748546999</c:v>
                      </c:pt>
                      <c:pt idx="13752">
                        <c:v>1.15055721074304</c:v>
                      </c:pt>
                      <c:pt idx="13753">
                        <c:v>0.85321588782429403</c:v>
                      </c:pt>
                      <c:pt idx="13754">
                        <c:v>0.27360128414414803</c:v>
                      </c:pt>
                      <c:pt idx="13755">
                        <c:v>-0.39653007291343401</c:v>
                      </c:pt>
                      <c:pt idx="13756">
                        <c:v>-0.935475588029822</c:v>
                      </c:pt>
                      <c:pt idx="13757">
                        <c:v>-1.1649334727895699</c:v>
                      </c:pt>
                      <c:pt idx="13758">
                        <c:v>-1.00899113478552</c:v>
                      </c:pt>
                      <c:pt idx="13759">
                        <c:v>-0.51923968476253501</c:v>
                      </c:pt>
                      <c:pt idx="13760">
                        <c:v>0.14229418447112299</c:v>
                      </c:pt>
                      <c:pt idx="13761">
                        <c:v>0.75675222347493698</c:v>
                      </c:pt>
                      <c:pt idx="13762">
                        <c:v>1.12085049317398</c:v>
                      </c:pt>
                      <c:pt idx="13763">
                        <c:v>1.1141327121334501</c:v>
                      </c:pt>
                      <c:pt idx="13764">
                        <c:v>0.73882135431429796</c:v>
                      </c:pt>
                      <c:pt idx="13765">
                        <c:v>0.119082377934638</c:v>
                      </c:pt>
                      <c:pt idx="13766">
                        <c:v>-0.54005316147222404</c:v>
                      </c:pt>
                      <c:pt idx="13767">
                        <c:v>-1.0205204647975199</c:v>
                      </c:pt>
                      <c:pt idx="13768">
                        <c:v>-1.16336435558052</c:v>
                      </c:pt>
                      <c:pt idx="13769">
                        <c:v>-0.92132714176057395</c:v>
                      </c:pt>
                      <c:pt idx="13770">
                        <c:v>-0.37448309221415099</c:v>
                      </c:pt>
                      <c:pt idx="13771">
                        <c:v>0.29625289668482702</c:v>
                      </c:pt>
                      <c:pt idx="13772">
                        <c:v>0.86897819652415997</c:v>
                      </c:pt>
                      <c:pt idx="13773">
                        <c:v>1.1542154995465399</c:v>
                      </c:pt>
                      <c:pt idx="13774">
                        <c:v>1.0575984554898199</c:v>
                      </c:pt>
                      <c:pt idx="13775">
                        <c:v>0.61109131911359904</c:v>
                      </c:pt>
                      <c:pt idx="13776">
                        <c:v>-3.7585929132986098E-2</c:v>
                      </c:pt>
                      <c:pt idx="13777">
                        <c:v>-0.67382845402498404</c:v>
                      </c:pt>
                      <c:pt idx="13778">
                        <c:v>-1.0871452562455</c:v>
                      </c:pt>
                      <c:pt idx="13779">
                        <c:v>-1.14079686408346</c:v>
                      </c:pt>
                      <c:pt idx="13780">
                        <c:v>-0.81703347285441497</c:v>
                      </c:pt>
                      <c:pt idx="13781">
                        <c:v>-0.22296719326425299</c:v>
                      </c:pt>
                      <c:pt idx="13782">
                        <c:v>0.44486433383595497</c:v>
                      </c:pt>
                      <c:pt idx="13783">
                        <c:v>0.96551937630010598</c:v>
                      </c:pt>
                      <c:pt idx="13784">
                        <c:v>1.16674726571169</c:v>
                      </c:pt>
                      <c:pt idx="13785">
                        <c:v>0.98197486702308101</c:v>
                      </c:pt>
                      <c:pt idx="13786">
                        <c:v>0.47233127067467401</c:v>
                      </c:pt>
                      <c:pt idx="13787">
                        <c:v>-0.19357582156282899</c:v>
                      </c:pt>
                      <c:pt idx="13788">
                        <c:v>-0.79544134705459402</c:v>
                      </c:pt>
                      <c:pt idx="13789">
                        <c:v>-1.1341474050651199</c:v>
                      </c:pt>
                      <c:pt idx="13790">
                        <c:v>-1.0976383346851999</c:v>
                      </c:pt>
                      <c:pt idx="13791">
                        <c:v>-0.69799259720552198</c:v>
                      </c:pt>
                      <c:pt idx="13792">
                        <c:v>-6.7426804002559695E-2</c:v>
                      </c:pt>
                      <c:pt idx="13793">
                        <c:v>0.58544610449052203</c:v>
                      </c:pt>
                      <c:pt idx="13794">
                        <c:v>1.0446332237457501</c:v>
                      </c:pt>
                      <c:pt idx="13795">
                        <c:v>1.1582195970854301</c:v>
                      </c:pt>
                      <c:pt idx="13796">
                        <c:v>0.88862692960279899</c:v>
                      </c:pt>
                      <c:pt idx="13797">
                        <c:v>0.32504578584875499</c:v>
                      </c:pt>
                      <c:pt idx="13798">
                        <c:v>-0.34607172903776401</c:v>
                      </c:pt>
                      <c:pt idx="13799">
                        <c:v>-0.90269676467221105</c:v>
                      </c:pt>
                      <c:pt idx="13800">
                        <c:v>-1.16067853670489</c:v>
                      </c:pt>
                      <c:pt idx="13801">
                        <c:v>-1.0346677657711101</c:v>
                      </c:pt>
                      <c:pt idx="13802">
                        <c:v>-0.56635316656821699</c:v>
                      </c:pt>
                      <c:pt idx="13803">
                        <c:v>8.9330618649808805E-2</c:v>
                      </c:pt>
                      <c:pt idx="13804">
                        <c:v>0.71546075026320299</c:v>
                      </c:pt>
                      <c:pt idx="13805">
                        <c:v>1.10489175787435</c:v>
                      </c:pt>
                      <c:pt idx="13806">
                        <c:v>1.1287864155041001</c:v>
                      </c:pt>
                      <c:pt idx="13807">
                        <c:v>0.77923954522730499</c:v>
                      </c:pt>
                      <c:pt idx="13808">
                        <c:v>0.17189332302888399</c:v>
                      </c:pt>
                      <c:pt idx="13809">
                        <c:v>-0.492321146614004</c:v>
                      </c:pt>
                      <c:pt idx="13810">
                        <c:v>-0.99365877907407496</c:v>
                      </c:pt>
                      <c:pt idx="13811">
                        <c:v>-1.1662597722741299</c:v>
                      </c:pt>
                      <c:pt idx="13812">
                        <c:v>-0.95302175703830105</c:v>
                      </c:pt>
                      <c:pt idx="13813">
                        <c:v>-0.42449123279612699</c:v>
                      </c:pt>
                      <c:pt idx="13814">
                        <c:v>0.24447565069079</c:v>
                      </c:pt>
                      <c:pt idx="13815">
                        <c:v>0.83256154617508005</c:v>
                      </c:pt>
                      <c:pt idx="13816">
                        <c:v>1.1452073303952599</c:v>
                      </c:pt>
                      <c:pt idx="13817">
                        <c:v>1.0789789809808801</c:v>
                      </c:pt>
                      <c:pt idx="13818">
                        <c:v>0.65578712305668496</c:v>
                      </c:pt>
                      <c:pt idx="13819">
                        <c:v>1.5638237787013901E-2</c:v>
                      </c:pt>
                      <c:pt idx="13820">
                        <c:v>-0.62968431659555202</c:v>
                      </c:pt>
                      <c:pt idx="13821">
                        <c:v>-1.06668555344771</c:v>
                      </c:pt>
                      <c:pt idx="13822">
                        <c:v>-1.1507903721608801</c:v>
                      </c:pt>
                      <c:pt idx="13823">
                        <c:v>-0.85417399421791096</c:v>
                      </c:pt>
                      <c:pt idx="13824">
                        <c:v>-0.27496736083116002</c:v>
                      </c:pt>
                      <c:pt idx="13825">
                        <c:v>0.39520797127736101</c:v>
                      </c:pt>
                      <c:pt idx="13826">
                        <c:v>0.93463485832353199</c:v>
                      </c:pt>
                      <c:pt idx="13827">
                        <c:v>1.1648522574337701</c:v>
                      </c:pt>
                      <c:pt idx="13828">
                        <c:v>1.00969630262462</c:v>
                      </c:pt>
                      <c:pt idx="13829">
                        <c:v>0.52049794192299204</c:v>
                      </c:pt>
                      <c:pt idx="13830">
                        <c:v>-0.14089911290974699</c:v>
                      </c:pt>
                      <c:pt idx="13831">
                        <c:v>-0.75568187536448805</c:v>
                      </c:pt>
                      <c:pt idx="13832">
                        <c:v>-1.12045897663188</c:v>
                      </c:pt>
                      <c:pt idx="13833">
                        <c:v>-1.1145495543525199</c:v>
                      </c:pt>
                      <c:pt idx="13834">
                        <c:v>-0.73990864949317203</c:v>
                      </c:pt>
                      <c:pt idx="13835">
                        <c:v>-0.12048041127935701</c:v>
                      </c:pt>
                      <c:pt idx="13836">
                        <c:v>0.53880690767195905</c:v>
                      </c:pt>
                      <c:pt idx="13837">
                        <c:v>1.01983829433713</c:v>
                      </c:pt>
                      <c:pt idx="13838">
                        <c:v>1.16347195400646</c:v>
                      </c:pt>
                      <c:pt idx="13839">
                        <c:v>0.92218891179773299</c:v>
                      </c:pt>
                      <c:pt idx="13840">
                        <c:v>0.37581393057375401</c:v>
                      </c:pt>
                      <c:pt idx="13841">
                        <c:v>-0.29489327729148401</c:v>
                      </c:pt>
                      <c:pt idx="13842">
                        <c:v>-0.86803960514566902</c:v>
                      </c:pt>
                      <c:pt idx="13843">
                        <c:v>-1.1540084546243501</c:v>
                      </c:pt>
                      <c:pt idx="13844">
                        <c:v>-1.0581914546343001</c:v>
                      </c:pt>
                      <c:pt idx="13845">
                        <c:v>-0.61228817772904498</c:v>
                      </c:pt>
                      <c:pt idx="13846">
                        <c:v>3.6181173209030901E-2</c:v>
                      </c:pt>
                      <c:pt idx="13847">
                        <c:v>0.67268054256418897</c:v>
                      </c:pt>
                      <c:pt idx="13848">
                        <c:v>1.0866339580012301</c:v>
                      </c:pt>
                      <c:pt idx="13849">
                        <c:v>1.14109133417215</c:v>
                      </c:pt>
                      <c:pt idx="13850">
                        <c:v>0.81803629040145798</c:v>
                      </c:pt>
                      <c:pt idx="13851">
                        <c:v>0.22434659159365999</c:v>
                      </c:pt>
                      <c:pt idx="13852">
                        <c:v>-0.44356470732787401</c:v>
                      </c:pt>
                      <c:pt idx="13853">
                        <c:v>-0.96472948294369598</c:v>
                      </c:pt>
                      <c:pt idx="13854">
                        <c:v>-1.16672842950753</c:v>
                      </c:pt>
                      <c:pt idx="13855">
                        <c:v>-0.98273331963800303</c:v>
                      </c:pt>
                      <c:pt idx="13856">
                        <c:v>-0.47361608979115699</c:v>
                      </c:pt>
                      <c:pt idx="13857">
                        <c:v>0.19218969847862799</c:v>
                      </c:pt>
                      <c:pt idx="13858">
                        <c:v>0.79441249738748498</c:v>
                      </c:pt>
                      <c:pt idx="13859">
                        <c:v>1.1338162078154199</c:v>
                      </c:pt>
                      <c:pt idx="13860">
                        <c:v>1.0981143613407101</c:v>
                      </c:pt>
                      <c:pt idx="13861">
                        <c:v>0.69911836170943198</c:v>
                      </c:pt>
                      <c:pt idx="13862">
                        <c:v>6.8829864579683098E-2</c:v>
                      </c:pt>
                      <c:pt idx="13863">
                        <c:v>-0.58422992873257595</c:v>
                      </c:pt>
                      <c:pt idx="13864">
                        <c:v>-1.04400628574681</c:v>
                      </c:pt>
                      <c:pt idx="13865">
                        <c:v>-1.15838930958722</c:v>
                      </c:pt>
                      <c:pt idx="13866">
                        <c:v>-0.88953714584816801</c:v>
                      </c:pt>
                      <c:pt idx="13867">
                        <c:v>-0.32639537487033599</c:v>
                      </c:pt>
                      <c:pt idx="13868">
                        <c:v>0.34472925789519399</c:v>
                      </c:pt>
                      <c:pt idx="13869">
                        <c:v>0.901805547223687</c:v>
                      </c:pt>
                      <c:pt idx="13870">
                        <c:v>1.1605334184598</c:v>
                      </c:pt>
                      <c:pt idx="13871">
                        <c:v>1.0353167568564701</c:v>
                      </c:pt>
                      <c:pt idx="13872">
                        <c:v>0.56758155832064205</c:v>
                      </c:pt>
                      <c:pt idx="13873">
                        <c:v>-8.7929220643462896E-2</c:v>
                      </c:pt>
                      <c:pt idx="13874">
                        <c:v>-0.71434997685949697</c:v>
                      </c:pt>
                      <c:pt idx="13875">
                        <c:v>-1.1044390912748301</c:v>
                      </c:pt>
                      <c:pt idx="13876">
                        <c:v>-1.12914161345233</c:v>
                      </c:pt>
                      <c:pt idx="13877">
                        <c:v>-0.78028509597555595</c:v>
                      </c:pt>
                      <c:pt idx="13878">
                        <c:v>-0.173283322282453</c:v>
                      </c:pt>
                      <c:pt idx="13879">
                        <c:v>0.49104655861061502</c:v>
                      </c:pt>
                      <c:pt idx="13880">
                        <c:v>0.99292128004917501</c:v>
                      </c:pt>
                      <c:pt idx="13881">
                        <c:v>1.16630335237404</c:v>
                      </c:pt>
                      <c:pt idx="13882">
                        <c:v>0.95383199846097599</c:v>
                      </c:pt>
                      <c:pt idx="13883">
                        <c:v>0.42580007969796002</c:v>
                      </c:pt>
                      <c:pt idx="13884">
                        <c:v>-0.243101210064817</c:v>
                      </c:pt>
                      <c:pt idx="13885">
                        <c:v>-0.83157622424915001</c:v>
                      </c:pt>
                      <c:pt idx="13886">
                        <c:v>-1.14493710568971</c:v>
                      </c:pt>
                      <c:pt idx="13887">
                        <c:v>-1.07951325316027</c:v>
                      </c:pt>
                      <c:pt idx="13888">
                        <c:v>-0.65694913643346198</c:v>
                      </c:pt>
                      <c:pt idx="13889">
                        <c:v>-1.7043558207010701E-2</c:v>
                      </c:pt>
                      <c:pt idx="13890">
                        <c:v>0.62850061765878895</c:v>
                      </c:pt>
                      <c:pt idx="13891">
                        <c:v>1.0661150844804801</c:v>
                      </c:pt>
                      <c:pt idx="13892">
                        <c:v>1.15102186399819</c:v>
                      </c:pt>
                      <c:pt idx="13893">
                        <c:v>0.85513086136560801</c:v>
                      </c:pt>
                      <c:pt idx="13894">
                        <c:v>0.27633303859221298</c:v>
                      </c:pt>
                      <c:pt idx="13895">
                        <c:v>-0.39388529626880298</c:v>
                      </c:pt>
                      <c:pt idx="13896">
                        <c:v>-0.93379277263773097</c:v>
                      </c:pt>
                      <c:pt idx="13897">
                        <c:v>-1.1647693520962901</c:v>
                      </c:pt>
                      <c:pt idx="13898">
                        <c:v>-1.01040000558469</c:v>
                      </c:pt>
                      <c:pt idx="13899">
                        <c:v>-0.52175544393971496</c:v>
                      </c:pt>
                      <c:pt idx="13900">
                        <c:v>0.13950383693129501</c:v>
                      </c:pt>
                      <c:pt idx="13901">
                        <c:v>0.75461043090167201</c:v>
                      </c:pt>
                      <c:pt idx="13902">
                        <c:v>1.1200658345143999</c:v>
                      </c:pt>
                      <c:pt idx="13903">
                        <c:v>1.11496477956966</c:v>
                      </c:pt>
                      <c:pt idx="13904">
                        <c:v>0.74099487120366503</c:v>
                      </c:pt>
                      <c:pt idx="13905">
                        <c:v>0.121878269829645</c:v>
                      </c:pt>
                      <c:pt idx="13906">
                        <c:v>-0.53755987216414203</c:v>
                      </c:pt>
                      <c:pt idx="13907">
                        <c:v>-1.0191546442830599</c:v>
                      </c:pt>
                      <c:pt idx="13908">
                        <c:v>-1.1635778644532799</c:v>
                      </c:pt>
                      <c:pt idx="13909">
                        <c:v>-0.92304934391211002</c:v>
                      </c:pt>
                      <c:pt idx="13910">
                        <c:v>-0.37714422369797801</c:v>
                      </c:pt>
                      <c:pt idx="13911">
                        <c:v>0.29353323006342202</c:v>
                      </c:pt>
                      <c:pt idx="13912">
                        <c:v>0.86709975440486098</c:v>
                      </c:pt>
                      <c:pt idx="13913">
                        <c:v>1.15379973545278</c:v>
                      </c:pt>
                      <c:pt idx="13914">
                        <c:v>1.05878291854186</c:v>
                      </c:pt>
                      <c:pt idx="13915">
                        <c:v>0.61348414802942697</c:v>
                      </c:pt>
                      <c:pt idx="13916">
                        <c:v>-3.47763647929938E-2</c:v>
                      </c:pt>
                      <c:pt idx="13917">
                        <c:v>-0.67153165517035995</c:v>
                      </c:pt>
                      <c:pt idx="13918">
                        <c:v>-1.0861210832553101</c:v>
                      </c:pt>
                      <c:pt idx="13919">
                        <c:v>-1.14138414875178</c:v>
                      </c:pt>
                      <c:pt idx="13920">
                        <c:v>-0.81903792113159701</c:v>
                      </c:pt>
                      <c:pt idx="13921">
                        <c:v>-0.22572566443833</c:v>
                      </c:pt>
                      <c:pt idx="13922">
                        <c:v>0.44226443729077197</c:v>
                      </c:pt>
                      <c:pt idx="13923">
                        <c:v>0.96393818994613101</c:v>
                      </c:pt>
                      <c:pt idx="13924">
                        <c:v>1.1667079005997101</c:v>
                      </c:pt>
                      <c:pt idx="13925">
                        <c:v>0.98349034649158595</c:v>
                      </c:pt>
                      <c:pt idx="13926">
                        <c:v>0.47490022177971197</c:v>
                      </c:pt>
                      <c:pt idx="13927">
                        <c:v>-0.190803296563298</c:v>
                      </c:pt>
                      <c:pt idx="13928">
                        <c:v>-0.79338249517715598</c:v>
                      </c:pt>
                      <c:pt idx="13929">
                        <c:v>-1.1334833656115</c:v>
                      </c:pt>
                      <c:pt idx="13930">
                        <c:v>-1.0985887948386699</c:v>
                      </c:pt>
                      <c:pt idx="13931">
                        <c:v>-0.70024311192400202</c:v>
                      </c:pt>
                      <c:pt idx="13932">
                        <c:v>-7.0232825297609797E-2</c:v>
                      </c:pt>
                      <c:pt idx="13933">
                        <c:v>0.58301290536589301</c:v>
                      </c:pt>
                      <c:pt idx="13934">
                        <c:v>1.04337783309145</c:v>
                      </c:pt>
                      <c:pt idx="13935">
                        <c:v>1.15855734148372</c:v>
                      </c:pt>
                      <c:pt idx="13936">
                        <c:v>0.89044607154233002</c:v>
                      </c:pt>
                      <c:pt idx="13937">
                        <c:v>0.327744490353575</c:v>
                      </c:pt>
                      <c:pt idx="13938">
                        <c:v>-0.34338628661526399</c:v>
                      </c:pt>
                      <c:pt idx="13939">
                        <c:v>-0.900913021424813</c:v>
                      </c:pt>
                      <c:pt idx="13940">
                        <c:v>-1.1603866164988501</c:v>
                      </c:pt>
                      <c:pt idx="13941">
                        <c:v>-1.0359642458917999</c:v>
                      </c:pt>
                      <c:pt idx="13942">
                        <c:v>-0.56880912661890504</c:v>
                      </c:pt>
                      <c:pt idx="13943">
                        <c:v>8.6527695068344596E-2</c:v>
                      </c:pt>
                      <c:pt idx="13944">
                        <c:v>0.71323816706823995</c:v>
                      </c:pt>
                      <c:pt idx="13945">
                        <c:v>1.1039848223417601</c:v>
                      </c:pt>
                      <c:pt idx="13946">
                        <c:v>1.1294951732283001</c:v>
                      </c:pt>
                      <c:pt idx="13947">
                        <c:v>0.78132951467679101</c:v>
                      </c:pt>
                      <c:pt idx="13948">
                        <c:v>0.17467307013448999</c:v>
                      </c:pt>
                      <c:pt idx="13949">
                        <c:v>-0.48977125819096301</c:v>
                      </c:pt>
                      <c:pt idx="13950">
                        <c:v>-0.99218234048211995</c:v>
                      </c:pt>
                      <c:pt idx="13951">
                        <c:v>-1.166345240387</c:v>
                      </c:pt>
                      <c:pt idx="13952">
                        <c:v>-0.95464085605269799</c:v>
                      </c:pt>
                      <c:pt idx="13953">
                        <c:v>-0.42710830884390799</c:v>
                      </c:pt>
                      <c:pt idx="13954">
                        <c:v>0.24172641674467901</c:v>
                      </c:pt>
                      <c:pt idx="13955">
                        <c:v>0.83058969586241604</c:v>
                      </c:pt>
                      <c:pt idx="13956">
                        <c:v>1.14466521989561</c:v>
                      </c:pt>
                      <c:pt idx="13957">
                        <c:v>1.0800459591688401</c:v>
                      </c:pt>
                      <c:pt idx="13958">
                        <c:v>0.65811019670051796</c:v>
                      </c:pt>
                      <c:pt idx="13959">
                        <c:v>1.8448853900008E-2</c:v>
                      </c:pt>
                      <c:pt idx="13960">
                        <c:v>-0.62731600688575995</c:v>
                      </c:pt>
                      <c:pt idx="13961">
                        <c:v>-1.06554306878064</c:v>
                      </c:pt>
                      <c:pt idx="13962">
                        <c:v>-1.15125168591911</c:v>
                      </c:pt>
                      <c:pt idx="13963">
                        <c:v>-0.85608648787914998</c:v>
                      </c:pt>
                      <c:pt idx="13964">
                        <c:v>-0.27769831544596502</c:v>
                      </c:pt>
                      <c:pt idx="13965">
                        <c:v>0.392562049806712</c:v>
                      </c:pt>
                      <c:pt idx="13966">
                        <c:v>0.93294933219412801</c:v>
                      </c:pt>
                      <c:pt idx="13967">
                        <c:v>1.16468475689733</c:v>
                      </c:pt>
                      <c:pt idx="13968">
                        <c:v>1.01110224264372</c:v>
                      </c:pt>
                      <c:pt idx="13969">
                        <c:v>0.523012188986404</c:v>
                      </c:pt>
                      <c:pt idx="13970">
                        <c:v>-0.138108358558996</c:v>
                      </c:pt>
                      <c:pt idx="13971">
                        <c:v>-0.75353789164095197</c:v>
                      </c:pt>
                      <c:pt idx="13972">
                        <c:v>-1.1196710673919199</c:v>
                      </c:pt>
                      <c:pt idx="13973">
                        <c:v>-1.1153783871824701</c:v>
                      </c:pt>
                      <c:pt idx="13974">
                        <c:v>-0.74208001786987199</c:v>
                      </c:pt>
                      <c:pt idx="13975">
                        <c:v>-0.12327595155747</c:v>
                      </c:pt>
                      <c:pt idx="13976">
                        <c:v>0.53631205675798699</c:v>
                      </c:pt>
                      <c:pt idx="13977">
                        <c:v>1.0184695156271499</c:v>
                      </c:pt>
                      <c:pt idx="13978">
                        <c:v>1.1636820867673101</c:v>
                      </c:pt>
                      <c:pt idx="13979">
                        <c:v>0.92390843685538004</c:v>
                      </c:pt>
                      <c:pt idx="13980">
                        <c:v>0.37847396965682001</c:v>
                      </c:pt>
                      <c:pt idx="13981">
                        <c:v>-0.29217275697381401</c:v>
                      </c:pt>
                      <c:pt idx="13982">
                        <c:v>-0.866158645665285</c:v>
                      </c:pt>
                      <c:pt idx="13983">
                        <c:v>-1.1535893423346599</c:v>
                      </c:pt>
                      <c:pt idx="13984">
                        <c:v>-1.0593728463544101</c:v>
                      </c:pt>
                      <c:pt idx="13985">
                        <c:v>-0.61467922827961696</c:v>
                      </c:pt>
                      <c:pt idx="13986">
                        <c:v>3.3371505922987599E-2</c:v>
                      </c:pt>
                      <c:pt idx="13987">
                        <c:v>0.67038179351031602</c:v>
                      </c:pt>
                      <c:pt idx="13988">
                        <c:v>1.0856066327518401</c:v>
                      </c:pt>
                      <c:pt idx="13989">
                        <c:v>1.1416753073975401</c:v>
                      </c:pt>
                      <c:pt idx="13990">
                        <c:v>0.82003836359165305</c:v>
                      </c:pt>
                      <c:pt idx="13991">
                        <c:v>0.227104409797486</c:v>
                      </c:pt>
                      <c:pt idx="13992">
                        <c:v>-0.44096352561109697</c:v>
                      </c:pt>
                      <c:pt idx="13993">
                        <c:v>-0.96314549845542896</c:v>
                      </c:pt>
                      <c:pt idx="13994">
                        <c:v>-1.16668567901802</c:v>
                      </c:pt>
                      <c:pt idx="13995">
                        <c:v>-0.98424594648552799</c:v>
                      </c:pt>
                      <c:pt idx="13996">
                        <c:v>-0.47618366477730401</c:v>
                      </c:pt>
                      <c:pt idx="13997">
                        <c:v>0.18941661782824701</c:v>
                      </c:pt>
                      <c:pt idx="13998">
                        <c:v>0.79235134191794598</c:v>
                      </c:pt>
                      <c:pt idx="13999">
                        <c:v>1.13314887893625</c:v>
                      </c:pt>
                      <c:pt idx="14000">
                        <c:v>1.09906163449077</c:v>
                      </c:pt>
                      <c:pt idx="14001">
                        <c:v>0.70136684621827805</c:v>
                      </c:pt>
                      <c:pt idx="14002">
                        <c:v>7.1635684121966803E-2</c:v>
                      </c:pt>
                      <c:pt idx="14003">
                        <c:v>-0.581795036157981</c:v>
                      </c:pt>
                      <c:pt idx="14004">
                        <c:v>-1.04274786669095</c:v>
                      </c:pt>
                      <c:pt idx="14005">
                        <c:v>-1.1587236925312701</c:v>
                      </c:pt>
                      <c:pt idx="14006">
                        <c:v>-0.89135370536660496</c:v>
                      </c:pt>
                      <c:pt idx="14007">
                        <c:v>-0.329093130341159</c:v>
                      </c:pt>
                      <c:pt idx="14008">
                        <c:v>0.34204281714637202</c:v>
                      </c:pt>
                      <c:pt idx="14009">
                        <c:v>0.90001918857047503</c:v>
                      </c:pt>
                      <c:pt idx="14010">
                        <c:v>1.16023813103502</c:v>
                      </c:pt>
                      <c:pt idx="14011">
                        <c:v>1.0366102319377299</c:v>
                      </c:pt>
                      <c:pt idx="14012">
                        <c:v>0.57003586968203501</c:v>
                      </c:pt>
                      <c:pt idx="14013">
                        <c:v>-8.5126043957803904E-2</c:v>
                      </c:pt>
                      <c:pt idx="14014">
                        <c:v>-0.71212532250245897</c:v>
                      </c:pt>
                      <c:pt idx="14015">
                        <c:v>-1.1035289517342199</c:v>
                      </c:pt>
                      <c:pt idx="14016">
                        <c:v>-1.1298470943190699</c:v>
                      </c:pt>
                      <c:pt idx="14017">
                        <c:v>-0.78237279981575303</c:v>
                      </c:pt>
                      <c:pt idx="14018">
                        <c:v>-0.17606256456873301</c:v>
                      </c:pt>
                      <c:pt idx="14019">
                        <c:v>0.48849524720526999</c:v>
                      </c:pt>
                      <c:pt idx="14020">
                        <c:v>0.99144196144497498</c:v>
                      </c:pt>
                      <c:pt idx="14021">
                        <c:v>1.1663854362522399</c:v>
                      </c:pt>
                      <c:pt idx="14022">
                        <c:v>0.95544832863996698</c:v>
                      </c:pt>
                      <c:pt idx="14023">
                        <c:v>0.42841591833597598</c:v>
                      </c:pt>
                      <c:pt idx="14024">
                        <c:v>-0.240351272724944</c:v>
                      </c:pt>
                      <c:pt idx="14025">
                        <c:v>-0.82960196244614703</c:v>
                      </c:pt>
                      <c:pt idx="14026">
                        <c:v>-1.14439167340743</c:v>
                      </c:pt>
                      <c:pt idx="14027">
                        <c:v>-1.0805770982337199</c:v>
                      </c:pt>
                      <c:pt idx="14028">
                        <c:v>-0.65927030217337301</c:v>
                      </c:pt>
                      <c:pt idx="14029">
                        <c:v>-1.9854122827185801E-2</c:v>
                      </c:pt>
                      <c:pt idx="14030">
                        <c:v>0.62613048599511101</c:v>
                      </c:pt>
                      <c:pt idx="14031">
                        <c:v>1.06496950717808</c:v>
                      </c:pt>
                      <c:pt idx="14032">
                        <c:v>1.15147983759021</c:v>
                      </c:pt>
                      <c:pt idx="14033">
                        <c:v>0.85704087237210202</c:v>
                      </c:pt>
                      <c:pt idx="14034">
                        <c:v>0.27906318941165498</c:v>
                      </c:pt>
                      <c:pt idx="14035">
                        <c:v>-0.39123823381087097</c:v>
                      </c:pt>
                      <c:pt idx="14036">
                        <c:v>-0.93210453821575601</c:v>
                      </c:pt>
                      <c:pt idx="14037">
                        <c:v>-1.16459847195977</c:v>
                      </c:pt>
                      <c:pt idx="14038">
                        <c:v>-1.0118030127834501</c:v>
                      </c:pt>
                      <c:pt idx="14039">
                        <c:v>-0.52426817524071001</c:v>
                      </c:pt>
                      <c:pt idx="14040">
                        <c:v>0.13671267981742699</c:v>
                      </c:pt>
                      <c:pt idx="14041">
                        <c:v>0.752464259138383</c:v>
                      </c:pt>
                      <c:pt idx="14042">
                        <c:v>1.1192746758371599</c:v>
                      </c:pt>
                      <c:pt idx="14043">
                        <c:v>1.1157903765908801</c:v>
                      </c:pt>
                      <c:pt idx="14044">
                        <c:v>0.74316408791745003</c:v>
                      </c:pt>
                      <c:pt idx="14045">
                        <c:v>0.12467345443506</c:v>
                      </c:pt>
                      <c:pt idx="14046">
                        <c:v>-0.53506346326384002</c:v>
                      </c:pt>
                      <c:pt idx="14047">
                        <c:v>-1.0177829093634001</c:v>
                      </c:pt>
                      <c:pt idx="14048">
                        <c:v>-1.1637846207973599</c:v>
                      </c:pt>
                      <c:pt idx="14049">
                        <c:v>-0.92476618938115995</c:v>
                      </c:pt>
                      <c:pt idx="14050">
                        <c:v>-0.37980316652106699</c:v>
                      </c:pt>
                      <c:pt idx="14051">
                        <c:v>0.29081185999644998</c:v>
                      </c:pt>
                      <c:pt idx="14052">
                        <c:v>0.86521628029231201</c:v>
                      </c:pt>
                      <c:pt idx="14053">
                        <c:v>1.1533772755752301</c:v>
                      </c:pt>
                      <c:pt idx="14054">
                        <c:v>1.05996123721608</c:v>
                      </c:pt>
                      <c:pt idx="14055">
                        <c:v>0.615873416745779</c:v>
                      </c:pt>
                      <c:pt idx="14056">
                        <c:v>-3.1966598637198702E-2</c:v>
                      </c:pt>
                      <c:pt idx="14057">
                        <c:v>-0.66923095925229004</c:v>
                      </c:pt>
                      <c:pt idx="14058">
                        <c:v>-1.0850906072372</c:v>
                      </c:pt>
                      <c:pt idx="14059">
                        <c:v>-1.1419648096870101</c:v>
                      </c:pt>
                      <c:pt idx="14060">
                        <c:v>-0.82103761633017402</c:v>
                      </c:pt>
                      <c:pt idx="14061">
                        <c:v>-0.228482825670829</c:v>
                      </c:pt>
                      <c:pt idx="14062">
                        <c:v>0.43966197417622699</c:v>
                      </c:pt>
                      <c:pt idx="14063">
                        <c:v>0.96235140962163501</c:v>
                      </c:pt>
                      <c:pt idx="14064">
                        <c:v>1.16666176479469</c:v>
                      </c:pt>
                      <c:pt idx="14065">
                        <c:v>0.98500011852359404</c:v>
                      </c:pt>
                      <c:pt idx="14066">
                        <c:v>0.47746641692190001</c:v>
                      </c:pt>
                      <c:pt idx="14067">
                        <c:v>-0.188029664285285</c:v>
                      </c:pt>
                      <c:pt idx="14068">
                        <c:v>-0.79131903910586399</c:v>
                      </c:pt>
                      <c:pt idx="14069">
                        <c:v>-1.1328127482749699</c:v>
                      </c:pt>
                      <c:pt idx="14070">
                        <c:v>-1.09953287961102</c:v>
                      </c:pt>
                      <c:pt idx="14071">
                        <c:v>-0.70248956295938902</c:v>
                      </c:pt>
                      <c:pt idx="14072">
                        <c:v>-7.3038439014291801E-2</c:v>
                      </c:pt>
                      <c:pt idx="14073">
                        <c:v>0.58057632287574401</c:v>
                      </c:pt>
                      <c:pt idx="14074">
                        <c:v>1.0421163874597701</c:v>
                      </c:pt>
                      <c:pt idx="14075">
                        <c:v>1.1588883624884001</c:v>
                      </c:pt>
                      <c:pt idx="14076">
                        <c:v>0.89226004600350295</c:v>
                      </c:pt>
                      <c:pt idx="14077">
                        <c:v>0.33044129287544799</c:v>
                      </c:pt>
                      <c:pt idx="14078">
                        <c:v>-0.34069885143865702</c:v>
                      </c:pt>
                      <c:pt idx="14079">
                        <c:v>-0.899124049958133</c:v>
                      </c:pt>
                      <c:pt idx="14080">
                        <c:v>-1.16008796228385</c:v>
                      </c:pt>
                      <c:pt idx="14081">
                        <c:v>-1.03725471405657</c:v>
                      </c:pt>
                      <c:pt idx="14082">
                        <c:v>-0.57126178572933295</c:v>
                      </c:pt>
                      <c:pt idx="14083">
                        <c:v>8.3724269346431707E-2</c:v>
                      </c:pt>
                      <c:pt idx="14084">
                        <c:v>0.71101144477752298</c:v>
                      </c:pt>
                      <c:pt idx="14085">
                        <c:v>1.1030714801139301</c:v>
                      </c:pt>
                      <c:pt idx="14086">
                        <c:v>1.1301973762138</c:v>
                      </c:pt>
                      <c:pt idx="14087">
                        <c:v>0.78341494987962002</c:v>
                      </c:pt>
                      <c:pt idx="14088">
                        <c:v>0.17745180357033499</c:v>
                      </c:pt>
                      <c:pt idx="14089">
                        <c:v>-0.487218527503823</c:v>
                      </c:pt>
                      <c:pt idx="14090">
                        <c:v>-0.990700144011328</c:v>
                      </c:pt>
                      <c:pt idx="14091">
                        <c:v>-1.16642393991146</c:v>
                      </c:pt>
                      <c:pt idx="14092">
                        <c:v>-0.95625441505189901</c:v>
                      </c:pt>
                      <c:pt idx="14093">
                        <c:v>-0.42972290627805598</c:v>
                      </c:pt>
                      <c:pt idx="14094">
                        <c:v>0.238975779999649</c:v>
                      </c:pt>
                      <c:pt idx="14095">
                        <c:v>0.82861302543260995</c:v>
                      </c:pt>
                      <c:pt idx="14096">
                        <c:v>1.14411646662181</c:v>
                      </c:pt>
                      <c:pt idx="14097">
                        <c:v>1.08110666958472</c:v>
                      </c:pt>
                      <c:pt idx="14098">
                        <c:v>0.660429451169807</c:v>
                      </c:pt>
                      <c:pt idx="14099">
                        <c:v>2.12593629508241E-2</c:v>
                      </c:pt>
                      <c:pt idx="14100">
                        <c:v>-0.62494405670591402</c:v>
                      </c:pt>
                      <c:pt idx="14101">
                        <c:v>-1.0643944005045001</c:v>
                      </c:pt>
                      <c:pt idx="14102">
                        <c:v>-1.15170631868067</c:v>
                      </c:pt>
                      <c:pt idx="14103">
                        <c:v>-0.85799401346055304</c:v>
                      </c:pt>
                      <c:pt idx="14104">
                        <c:v>-0.28042765851013901</c:v>
                      </c:pt>
                      <c:pt idx="14105">
                        <c:v>0.38991385020088698</c:v>
                      </c:pt>
                      <c:pt idx="14106">
                        <c:v>0.93125839192952997</c:v>
                      </c:pt>
                      <c:pt idx="14107">
                        <c:v>1.1645104974087099</c:v>
                      </c:pt>
                      <c:pt idx="14108">
                        <c:v>1.0125023149871699</c:v>
                      </c:pt>
                      <c:pt idx="14109">
                        <c:v>0.52552340088043104</c:v>
                      </c:pt>
                      <c:pt idx="14110">
                        <c:v>-0.13531680273145499</c:v>
                      </c:pt>
                      <c:pt idx="14111">
                        <c:v>-0.75138953495160099</c:v>
                      </c:pt>
                      <c:pt idx="14112">
                        <c:v>-1.11887666042523</c:v>
                      </c:pt>
                      <c:pt idx="14113">
                        <c:v>-1.11620074719717</c:v>
                      </c:pt>
                      <c:pt idx="14114">
                        <c:v>-0.74424707977361804</c:v>
                      </c:pt>
                      <c:pt idx="14115">
                        <c:v>-0.1260707764349</c:v>
                      </c:pt>
                      <c:pt idx="14116">
                        <c:v>0.53381409349317499</c:v>
                      </c:pt>
                      <c:pt idx="14117">
                        <c:v>1.01709482648794</c:v>
                      </c:pt>
                      <c:pt idx="14118">
                        <c:v>1.1638854663946601</c:v>
                      </c:pt>
                      <c:pt idx="14119">
                        <c:v>0.92562260024501297</c:v>
                      </c:pt>
                      <c:pt idx="14120">
                        <c:v>0.38113181236230598</c:v>
                      </c:pt>
                      <c:pt idx="14121">
                        <c:v>-0.28945054110573798</c:v>
                      </c:pt>
                      <c:pt idx="14122">
                        <c:v>-0.86427265965313704</c:v>
                      </c:pt>
                      <c:pt idx="14123">
                        <c:v>-1.1531635354821499</c:v>
                      </c:pt>
                      <c:pt idx="14124">
                        <c:v>-1.0605480902732201</c:v>
                      </c:pt>
                      <c:pt idx="14125">
                        <c:v>-0.61706671169536798</c:v>
                      </c:pt>
                      <c:pt idx="14126">
                        <c:v>3.05616449738834E-2</c:v>
                      </c:pt>
                      <c:pt idx="14127">
                        <c:v>0.66807915406592699</c:v>
                      </c:pt>
                      <c:pt idx="14128">
                        <c:v>1.0845730074600299</c:v>
                      </c:pt>
                      <c:pt idx="14129">
                        <c:v>1.1422526552001799</c:v>
                      </c:pt>
                      <c:pt idx="14130">
                        <c:v>0.82203567789743004</c:v>
                      </c:pt>
                      <c:pt idx="14131">
                        <c:v>0.22986091005853701</c:v>
                      </c:pt>
                      <c:pt idx="14132">
                        <c:v>-0.43835978487446903</c:v>
                      </c:pt>
                      <c:pt idx="14133">
                        <c:v>-0.96155592459682404</c:v>
                      </c:pt>
                      <c:pt idx="14134">
                        <c:v>-1.16663615796441</c:v>
                      </c:pt>
                      <c:pt idx="14135">
                        <c:v>-0.985752861511623</c:v>
                      </c:pt>
                      <c:pt idx="14136">
                        <c:v>-0.47874847635246598</c:v>
                      </c:pt>
                      <c:pt idx="14137">
                        <c:v>0.186642437946621</c:v>
                      </c:pt>
                      <c:pt idx="14138">
                        <c:v>0.79028558823858797</c:v>
                      </c:pt>
                      <c:pt idx="14139">
                        <c:v>1.1324749741153</c:v>
                      </c:pt>
                      <c:pt idx="14140">
                        <c:v>1.1000025295157201</c:v>
                      </c:pt>
                      <c:pt idx="14141">
                        <c:v>0.70361126052102696</c:v>
                      </c:pt>
                      <c:pt idx="14142">
                        <c:v>7.4441087942629006E-2</c:v>
                      </c:pt>
                      <c:pt idx="14143">
                        <c:v>-0.57935676728546404</c:v>
                      </c:pt>
                      <c:pt idx="14144">
                        <c:v>-1.04148339631311</c:v>
                      </c:pt>
                      <c:pt idx="14145">
                        <c:v>-1.15905135111647</c:v>
                      </c:pt>
                      <c:pt idx="14146">
                        <c:v>-0.89316509213946405</c:v>
                      </c:pt>
                      <c:pt idx="14147">
                        <c:v>-0.33178897600254698</c:v>
                      </c:pt>
                      <c:pt idx="14148">
                        <c:v>0.33935439143992902</c:v>
                      </c:pt>
                      <c:pt idx="14149">
                        <c:v>0.89822760688511305</c:v>
                      </c:pt>
                      <c:pt idx="14150">
                        <c:v>1.15993611046298</c:v>
                      </c:pt>
                      <c:pt idx="14151">
                        <c:v>1.0378976913142499</c:v>
                      </c:pt>
                      <c:pt idx="14152">
                        <c:v>0.57248687298407697</c:v>
                      </c:pt>
                      <c:pt idx="14153">
                        <c:v>-8.2322373265822493E-2</c:v>
                      </c:pt>
                      <c:pt idx="14154">
                        <c:v>-0.70989653550777698</c:v>
                      </c:pt>
                      <c:pt idx="14155">
                        <c:v>-1.1026124081438999</c:v>
                      </c:pt>
                      <c:pt idx="14156">
                        <c:v>-1.13054601840535</c:v>
                      </c:pt>
                      <c:pt idx="14157">
                        <c:v>-0.78445596335485202</c:v>
                      </c:pt>
                      <c:pt idx="14158">
                        <c:v>-0.17884078512167401</c:v>
                      </c:pt>
                      <c:pt idx="14159">
                        <c:v>0.48594110094083198</c:v>
                      </c:pt>
                      <c:pt idx="14160">
                        <c:v>0.98995688925853698</c:v>
                      </c:pt>
                      <c:pt idx="14161">
                        <c:v>1.1664607513087499</c:v>
                      </c:pt>
                      <c:pt idx="14162">
                        <c:v>0.95705911411779698</c:v>
                      </c:pt>
                      <c:pt idx="14163">
                        <c:v>0.43102927077198</c:v>
                      </c:pt>
                      <c:pt idx="14164">
                        <c:v>-0.23759994056645201</c:v>
                      </c:pt>
                      <c:pt idx="14165">
                        <c:v>-0.82762288625806002</c:v>
                      </c:pt>
                      <c:pt idx="14166">
                        <c:v>-1.1438395999384401</c:v>
                      </c:pt>
                      <c:pt idx="14167">
                        <c:v>-1.0816346724527499</c:v>
                      </c:pt>
                      <c:pt idx="14168">
                        <c:v>-0.661587642006363</c:v>
                      </c:pt>
                      <c:pt idx="14169">
                        <c:v>-2.2664572230061499E-2</c:v>
                      </c:pt>
                      <c:pt idx="14170">
                        <c:v>0.62375672074124699</c:v>
                      </c:pt>
                      <c:pt idx="14171">
                        <c:v>1.06381774959513</c:v>
                      </c:pt>
                      <c:pt idx="14172">
                        <c:v>1.1519311288615599</c:v>
                      </c:pt>
                      <c:pt idx="14173">
                        <c:v>0.858945909760233</c:v>
                      </c:pt>
                      <c:pt idx="14174">
                        <c:v>0.28179172075976699</c:v>
                      </c:pt>
                      <c:pt idx="14175">
                        <c:v>-0.38858890090019199</c:v>
                      </c:pt>
                      <c:pt idx="14176">
                        <c:v>-0.93041089456241</c:v>
                      </c:pt>
                      <c:pt idx="14177">
                        <c:v>-1.16442083337179</c:v>
                      </c:pt>
                      <c:pt idx="14178">
                        <c:v>-1.0132001482403401</c:v>
                      </c:pt>
                      <c:pt idx="14179">
                        <c:v>-0.52677786408447203</c:v>
                      </c:pt>
                      <c:pt idx="14180">
                        <c:v>0.133920729326235</c:v>
                      </c:pt>
                      <c:pt idx="14181">
                        <c:v>0.75031372063983204</c:v>
                      </c:pt>
                      <c:pt idx="14182">
                        <c:v>1.11847702173355</c:v>
                      </c:pt>
                      <c:pt idx="14183">
                        <c:v>1.11660949840598</c:v>
                      </c:pt>
                      <c:pt idx="14184">
                        <c:v>0.74532899186715595</c:v>
                      </c:pt>
                      <c:pt idx="14185">
                        <c:v>0.12746791552973899</c:v>
                      </c:pt>
                      <c:pt idx="14186">
                        <c:v>-0.53256394925859196</c:v>
                      </c:pt>
                      <c:pt idx="14187">
                        <c:v>-1.0164052679990601</c:v>
                      </c:pt>
                      <c:pt idx="14188">
                        <c:v>-1.1639846234129101</c:v>
                      </c:pt>
                      <c:pt idx="14189">
                        <c:v>-0.92647766820444699</c:v>
                      </c:pt>
                      <c:pt idx="14190">
                        <c:v>-0.38245990525292001</c:v>
                      </c:pt>
                      <c:pt idx="14191">
                        <c:v>0.28808880227669298</c:v>
                      </c:pt>
                      <c:pt idx="14192">
                        <c:v>0.86332778511677599</c:v>
                      </c:pt>
                      <c:pt idx="14193">
                        <c:v>1.15294812236552</c:v>
                      </c:pt>
                      <c:pt idx="14194">
                        <c:v>1.0611334046744101</c:v>
                      </c:pt>
                      <c:pt idx="14195">
                        <c:v>0.61825911139713896</c:v>
                      </c:pt>
                      <c:pt idx="14196">
                        <c:v>-2.91566469713655E-2</c:v>
                      </c:pt>
                      <c:pt idx="14197">
                        <c:v>-0.66692637962227996</c:v>
                      </c:pt>
                      <c:pt idx="14198">
                        <c:v>-1.08405383417127</c:v>
                      </c:pt>
                      <c:pt idx="14199">
                        <c:v>-1.1425388435194299</c:v>
                      </c:pt>
                      <c:pt idx="14200">
                        <c:v>-0.82303254684542204</c:v>
                      </c:pt>
                      <c:pt idx="14201">
                        <c:v>-0.231238660961267</c:v>
                      </c:pt>
                      <c:pt idx="14202">
                        <c:v>0.43705695959505497</c:v>
                      </c:pt>
                      <c:pt idx="14203">
                        <c:v>0.96075904453509398</c:v>
                      </c:pt>
                      <c:pt idx="14204">
                        <c:v>1.1666088585643499</c:v>
                      </c:pt>
                      <c:pt idx="14205">
                        <c:v>0.98650417435752602</c:v>
                      </c:pt>
                      <c:pt idx="14206">
                        <c:v>0.48002984120897602</c:v>
                      </c:pt>
                      <c:pt idx="14207">
                        <c:v>-0.18525494082485899</c:v>
                      </c:pt>
                      <c:pt idx="14208">
                        <c:v>-0.78925099081546102</c:v>
                      </c:pt>
                      <c:pt idx="14209">
                        <c:v>-1.1321355569472999</c:v>
                      </c:pt>
                      <c:pt idx="14210">
                        <c:v>-1.1004705835235</c:v>
                      </c:pt>
                      <c:pt idx="14211">
                        <c:v>-0.70473193727497296</c:v>
                      </c:pt>
                      <c:pt idx="14212">
                        <c:v>-7.5843628870938998E-2</c:v>
                      </c:pt>
                      <c:pt idx="14213">
                        <c:v>0.57813637115740701</c:v>
                      </c:pt>
                      <c:pt idx="14214">
                        <c:v>1.04084889416978</c:v>
                      </c:pt>
                      <c:pt idx="14215">
                        <c:v>1.15921265817887</c:v>
                      </c:pt>
                      <c:pt idx="14216">
                        <c:v>0.89406884246074902</c:v>
                      </c:pt>
                      <c:pt idx="14217">
                        <c:v>0.33313617776620302</c:v>
                      </c:pt>
                      <c:pt idx="14218">
                        <c:v>-0.33800943910176201</c:v>
                      </c:pt>
                      <c:pt idx="14219">
                        <c:v>-0.89732986065265996</c:v>
                      </c:pt>
                      <c:pt idx="14220">
                        <c:v>-1.15978257579282</c:v>
                      </c:pt>
                      <c:pt idx="14221">
                        <c:v>-1.03853916277747</c:v>
                      </c:pt>
                      <c:pt idx="14222">
                        <c:v>-0.57371112966797</c:v>
                      </c:pt>
                      <c:pt idx="14223">
                        <c:v>8.09203577509226E-2</c:v>
                      </c:pt>
                      <c:pt idx="14224">
                        <c:v>0.70878059630989998</c:v>
                      </c:pt>
                      <c:pt idx="14225">
                        <c:v>1.1021517364898099</c:v>
                      </c:pt>
                      <c:pt idx="14226">
                        <c:v>1.1308930203865899</c:v>
                      </c:pt>
                      <c:pt idx="14227">
                        <c:v>0.78549583873192397</c:v>
                      </c:pt>
                      <c:pt idx="14228">
                        <c:v>0.180229507208647</c:v>
                      </c:pt>
                      <c:pt idx="14229">
                        <c:v>-0.48466296936863801</c:v>
                      </c:pt>
                      <c:pt idx="14230">
                        <c:v>-0.98921219826436702</c:v>
                      </c:pt>
                      <c:pt idx="14231">
                        <c:v>-1.16649587039073</c:v>
                      </c:pt>
                      <c:pt idx="14232">
                        <c:v>-0.95786242467080396</c:v>
                      </c:pt>
                      <c:pt idx="14233">
                        <c:v>-0.43233500992344598</c:v>
                      </c:pt>
                      <c:pt idx="14234">
                        <c:v>0.236223756420398</c:v>
                      </c:pt>
                      <c:pt idx="14235">
                        <c:v>0.82663154635825697</c:v>
                      </c:pt>
                      <c:pt idx="14236">
                        <c:v>1.1435610737588</c:v>
                      </c:pt>
                      <c:pt idx="14237">
                        <c:v>1.0821611060721601</c:v>
                      </c:pt>
                      <c:pt idx="14238">
                        <c:v>0.66274487300359697</c:v>
                      </c:pt>
                      <c:pt idx="14239">
                        <c:v>2.4069748627264399E-2</c:v>
                      </c:pt>
                      <c:pt idx="14240">
                        <c:v>-0.62256847982281605</c:v>
                      </c:pt>
                      <c:pt idx="14241">
                        <c:v>-1.06323955528615</c:v>
                      </c:pt>
                      <c:pt idx="14242">
                        <c:v>-1.1521542678068899</c:v>
                      </c:pt>
                      <c:pt idx="14243">
                        <c:v>-0.85989655989084002</c:v>
                      </c:pt>
                      <c:pt idx="14244">
                        <c:v>-0.28315537418257197</c:v>
                      </c:pt>
                      <c:pt idx="14245">
                        <c:v>0.387263387830038</c:v>
                      </c:pt>
                      <c:pt idx="14246">
                        <c:v>0.92956204734395698</c:v>
                      </c:pt>
                      <c:pt idx="14247">
                        <c:v>1.1643294799791</c:v>
                      </c:pt>
                      <c:pt idx="14248">
                        <c:v>1.0138965115305301</c:v>
                      </c:pt>
                      <c:pt idx="14249">
                        <c:v>0.52803156303284204</c:v>
                      </c:pt>
                      <c:pt idx="14250">
                        <c:v>-0.13252446162720799</c:v>
                      </c:pt>
                      <c:pt idx="14251">
                        <c:v>-0.74923681776387796</c:v>
                      </c:pt>
                      <c:pt idx="14252">
                        <c:v>-1.11807576034194</c:v>
                      </c:pt>
                      <c:pt idx="14253">
                        <c:v>-1.1170166296242701</c:v>
                      </c:pt>
                      <c:pt idx="14254">
                        <c:v>-0.74640982262841504</c:v>
                      </c:pt>
                      <c:pt idx="14255">
                        <c:v>-0.12886486969259001</c:v>
                      </c:pt>
                      <c:pt idx="14256">
                        <c:v>0.531313032373817</c:v>
                      </c:pt>
                      <c:pt idx="14257">
                        <c:v>1.0157142348971799</c:v>
                      </c:pt>
                      <c:pt idx="14258">
                        <c:v>1.16408209170824</c:v>
                      </c:pt>
                      <c:pt idx="14259">
                        <c:v>0.92733139201892001</c:v>
                      </c:pt>
                      <c:pt idx="14260">
                        <c:v>0.38378744326609598</c:v>
                      </c:pt>
                      <c:pt idx="14261">
                        <c:v>-0.28672664548494298</c:v>
                      </c:pt>
                      <c:pt idx="14262">
                        <c:v>-0.86238165805406497</c:v>
                      </c:pt>
                      <c:pt idx="14263">
                        <c:v>-1.15273103653787</c:v>
                      </c:pt>
                      <c:pt idx="14264">
                        <c:v>-1.0617171795704701</c:v>
                      </c:pt>
                      <c:pt idx="14265">
                        <c:v>-0.619450614121143</c:v>
                      </c:pt>
                      <c:pt idx="14266">
                        <c:v>2.7751606668032901E-2</c:v>
                      </c:pt>
                      <c:pt idx="14267">
                        <c:v>0.665772637593807</c:v>
                      </c:pt>
                      <c:pt idx="14268">
                        <c:v>1.08353308812416</c:v>
                      </c:pt>
                      <c:pt idx="14269">
                        <c:v>1.1428233742295699</c:v>
                      </c:pt>
                      <c:pt idx="14270">
                        <c:v>0.82402822172788204</c:v>
                      </c:pt>
                      <c:pt idx="14271">
                        <c:v>0.23261607638016199</c:v>
                      </c:pt>
                      <c:pt idx="14272">
                        <c:v>-0.43575350022813902</c:v>
                      </c:pt>
                      <c:pt idx="14273">
                        <c:v>-0.95996077059256901</c:v>
                      </c:pt>
                      <c:pt idx="14274">
                        <c:v>-1.1665798666341001</c:v>
                      </c:pt>
                      <c:pt idx="14275">
                        <c:v>-0.98725405597128901</c:v>
                      </c:pt>
                      <c:pt idx="14276">
                        <c:v>-0.48131050963240901</c:v>
                      </c:pt>
                      <c:pt idx="14277">
                        <c:v>0.18386717493299801</c:v>
                      </c:pt>
                      <c:pt idx="14278">
                        <c:v>0.78821524833748902</c:v>
                      </c:pt>
                      <c:pt idx="14279">
                        <c:v>1.1317944972634</c:v>
                      </c:pt>
                      <c:pt idx="14280">
                        <c:v>1.1009370409553001</c:v>
                      </c:pt>
                      <c:pt idx="14281">
                        <c:v>0.70585159159533495</c:v>
                      </c:pt>
                      <c:pt idx="14282">
                        <c:v>7.7246059764398703E-2</c:v>
                      </c:pt>
                      <c:pt idx="14283">
                        <c:v>-0.57691513626213797</c:v>
                      </c:pt>
                      <c:pt idx="14284">
                        <c:v>-1.04021288195034</c:v>
                      </c:pt>
                      <c:pt idx="14285">
                        <c:v>-1.1593722834415801</c:v>
                      </c:pt>
                      <c:pt idx="14286">
                        <c:v>-0.89497129565618705</c:v>
                      </c:pt>
                      <c:pt idx="14287">
                        <c:v>-0.33448289621187899</c:v>
                      </c:pt>
                      <c:pt idx="14288">
                        <c:v>0.33666399637542999</c:v>
                      </c:pt>
                      <c:pt idx="14289">
                        <c:v>0.89643081256323698</c:v>
                      </c:pt>
                      <c:pt idx="14290">
                        <c:v>1.1596273584961301</c:v>
                      </c:pt>
                      <c:pt idx="14291">
                        <c:v>1.03917912751555</c:v>
                      </c:pt>
                      <c:pt idx="14292">
                        <c:v>0.57493455400484506</c:v>
                      </c:pt>
                      <c:pt idx="14293">
                        <c:v>-7.9518224833675405E-2</c:v>
                      </c:pt>
                      <c:pt idx="14294">
                        <c:v>-0.70766362880627998</c:v>
                      </c:pt>
                      <c:pt idx="14295">
                        <c:v>-1.1016894658214</c:v>
                      </c:pt>
                      <c:pt idx="14296">
                        <c:v>-1.1312383816546201</c:v>
                      </c:pt>
                      <c:pt idx="14297">
                        <c:v>-0.78653457450217101</c:v>
                      </c:pt>
                      <c:pt idx="14298">
                        <c:v>-0.18161796781648101</c:v>
                      </c:pt>
                      <c:pt idx="14299">
                        <c:v>0.48338413464156899</c:v>
                      </c:pt>
                      <c:pt idx="14300">
                        <c:v>0.98846607210922299</c:v>
                      </c:pt>
                      <c:pt idx="14301">
                        <c:v>1.16652929710646</c:v>
                      </c:pt>
                      <c:pt idx="14302">
                        <c:v>0.95866434554546698</c:v>
                      </c:pt>
                      <c:pt idx="14303">
                        <c:v>0.43364012183807199</c:v>
                      </c:pt>
                      <c:pt idx="14304">
                        <c:v>-0.23484722955807399</c:v>
                      </c:pt>
                      <c:pt idx="14305">
                        <c:v>-0.82563900717145</c:v>
                      </c:pt>
                      <c:pt idx="14306">
                        <c:v>-1.1432808884869901</c:v>
                      </c:pt>
                      <c:pt idx="14307">
                        <c:v>-1.0826859696792099</c:v>
                      </c:pt>
                      <c:pt idx="14308">
                        <c:v>-0.66390114248258703</c:v>
                      </c:pt>
                      <c:pt idx="14309">
                        <c:v>-2.5474890103786101E-2</c:v>
                      </c:pt>
                      <c:pt idx="14310">
                        <c:v>0.62137933567453496</c:v>
                      </c:pt>
                      <c:pt idx="14311">
                        <c:v>1.06265981841642</c:v>
                      </c:pt>
                      <c:pt idx="14312">
                        <c:v>1.15237573519293</c:v>
                      </c:pt>
                      <c:pt idx="14313">
                        <c:v>0.86084596247316003</c:v>
                      </c:pt>
                      <c:pt idx="14314">
                        <c:v>0.28451861680015</c:v>
                      </c:pt>
                      <c:pt idx="14315">
                        <c:v>-0.38593731291349698</c:v>
                      </c:pt>
                      <c:pt idx="14316">
                        <c:v>-0.92871185150568802</c:v>
                      </c:pt>
                      <c:pt idx="14317">
                        <c:v>-1.1642364373631799</c:v>
                      </c:pt>
                      <c:pt idx="14318">
                        <c:v>-1.0145914038474499</c:v>
                      </c:pt>
                      <c:pt idx="14319">
                        <c:v>-0.52928449590666005</c:v>
                      </c:pt>
                      <c:pt idx="14320">
                        <c:v>0.131128001660096</c:v>
                      </c:pt>
                      <c:pt idx="14321">
                        <c:v>0.74815882788612298</c:v>
                      </c:pt>
                      <c:pt idx="14322">
                        <c:v>1.1176728768325499</c:v>
                      </c:pt>
                      <c:pt idx="14323">
                        <c:v>1.11742214026137</c:v>
                      </c:pt>
                      <c:pt idx="14324">
                        <c:v>0.74748957048931197</c:v>
                      </c:pt>
                      <c:pt idx="14325">
                        <c:v>0.130261636896737</c:v>
                      </c:pt>
                      <c:pt idx="14326">
                        <c:v>-0.53006134465369403</c:v>
                      </c:pt>
                      <c:pt idx="14327">
                        <c:v>-1.0150217281848399</c:v>
                      </c:pt>
                      <c:pt idx="14328">
                        <c:v>-1.1641778711392501</c:v>
                      </c:pt>
                      <c:pt idx="14329">
                        <c:v>-0.92818377044983902</c:v>
                      </c:pt>
                      <c:pt idx="14330">
                        <c:v>-0.385114424475826</c:v>
                      </c:pt>
                      <c:pt idx="14331">
                        <c:v>0.28536407270672298</c:v>
                      </c:pt>
                      <c:pt idx="14332">
                        <c:v>0.86143427983765597</c:v>
                      </c:pt>
                      <c:pt idx="14333">
                        <c:v>1.1525122783141399</c:v>
                      </c:pt>
                      <c:pt idx="14334">
                        <c:v>1.0622994141144599</c:v>
                      </c:pt>
                      <c:pt idx="14335">
                        <c:v>0.62064121813873496</c:v>
                      </c:pt>
                      <c:pt idx="14336">
                        <c:v>-2.6346526102335E-2</c:v>
                      </c:pt>
                      <c:pt idx="14337">
                        <c:v>-0.66461792965437205</c:v>
                      </c:pt>
                      <c:pt idx="14338">
                        <c:v>-1.08301077007418</c:v>
                      </c:pt>
                      <c:pt idx="14339">
                        <c:v>-1.1431062469177899</c:v>
                      </c:pt>
                      <c:pt idx="14340">
                        <c:v>-0.82502270110027098</c:v>
                      </c:pt>
                      <c:pt idx="14341">
                        <c:v>-0.233993154316851</c:v>
                      </c:pt>
                      <c:pt idx="14342">
                        <c:v>0.43444940866479498</c:v>
                      </c:pt>
                      <c:pt idx="14343">
                        <c:v>0.95916110392739395</c:v>
                      </c:pt>
                      <c:pt idx="14344">
                        <c:v>1.1665491822157299</c:v>
                      </c:pt>
                      <c:pt idx="14345">
                        <c:v>0.98800250526497602</c:v>
                      </c:pt>
                      <c:pt idx="14346">
                        <c:v>0.482590479764758</c:v>
                      </c:pt>
                      <c:pt idx="14347">
                        <c:v>-0.18247914228442499</c:v>
                      </c:pt>
                      <c:pt idx="14348">
                        <c:v>-0.78717836230733895</c:v>
                      </c:pt>
                      <c:pt idx="14349">
                        <c:v>-1.13145179555841</c:v>
                      </c:pt>
                      <c:pt idx="14350">
                        <c:v>-1.1014019011343801</c:v>
                      </c:pt>
                      <c:pt idx="14351">
                        <c:v>-0.70697022185770497</c:v>
                      </c:pt>
                      <c:pt idx="14352">
                        <c:v>-7.8648378588344295E-2</c:v>
                      </c:pt>
                      <c:pt idx="14353">
                        <c:v>0.57569306437143997</c:v>
                      </c:pt>
                      <c:pt idx="14354">
                        <c:v>1.03957536057753</c:v>
                      </c:pt>
                      <c:pt idx="14355">
                        <c:v>1.1595302266730201</c:v>
                      </c:pt>
                      <c:pt idx="14356">
                        <c:v>0.895872450416489</c:v>
                      </c:pt>
                      <c:pt idx="14357">
                        <c:v>0.33582912938574</c:v>
                      </c:pt>
                      <c:pt idx="14358">
                        <c:v>-0.33531806521291502</c:v>
                      </c:pt>
                      <c:pt idx="14359">
                        <c:v>-0.89553046392119195</c:v>
                      </c:pt>
                      <c:pt idx="14360">
                        <c:v>-1.1594704587981</c:v>
                      </c:pt>
                      <c:pt idx="14361">
                        <c:v>-1.039817584601</c:v>
                      </c:pt>
                      <c:pt idx="14362">
                        <c:v>-0.57615714422158903</c:v>
                      </c:pt>
                      <c:pt idx="14363">
                        <c:v>7.8115976552546998E-2</c:v>
                      </c:pt>
                      <c:pt idx="14364">
                        <c:v>0.70654563461574305</c:v>
                      </c:pt>
                      <c:pt idx="14365">
                        <c:v>1.10122559680864</c:v>
                      </c:pt>
                      <c:pt idx="14366">
                        <c:v>1.13158210170837</c:v>
                      </c:pt>
                      <c:pt idx="14367">
                        <c:v>0.78757216915858197</c:v>
                      </c:pt>
                      <c:pt idx="14368">
                        <c:v>0.18300616493077901</c:v>
                      </c:pt>
                      <c:pt idx="14369">
                        <c:v>-0.48210459861497501</c:v>
                      </c:pt>
                      <c:pt idx="14370">
                        <c:v>-0.98771851187559501</c:v>
                      </c:pt>
                      <c:pt idx="14371">
                        <c:v>-1.16656103140742</c:v>
                      </c:pt>
                      <c:pt idx="14372">
                        <c:v>-0.95946487557834903</c:v>
                      </c:pt>
                      <c:pt idx="14373">
                        <c:v>-0.43494460462238499</c:v>
                      </c:pt>
                      <c:pt idx="14374">
                        <c:v>0.23347036197655999</c:v>
                      </c:pt>
                      <c:pt idx="14375">
                        <c:v>0.82464527013762501</c:v>
                      </c:pt>
                      <c:pt idx="14376">
                        <c:v>1.14299904452949</c:v>
                      </c:pt>
                      <c:pt idx="14377">
                        <c:v>1.0832092625124099</c:v>
                      </c:pt>
                      <c:pt idx="14378">
                        <c:v>0.66505644876580094</c:v>
                      </c:pt>
                      <c:pt idx="14379">
                        <c:v>2.6879994621030402E-2</c:v>
                      </c:pt>
                      <c:pt idx="14380">
                        <c:v>-0.62018929002162904</c:v>
                      </c:pt>
                      <c:pt idx="14381">
                        <c:v>-1.06207853982703</c:v>
                      </c:pt>
                      <c:pt idx="14382">
                        <c:v>-1.15259553069836</c:v>
                      </c:pt>
                      <c:pt idx="14383">
                        <c:v>-0.86179411612978796</c:v>
                      </c:pt>
                      <c:pt idx="14384">
                        <c:v>-0.28588144663469101</c:v>
                      </c:pt>
                      <c:pt idx="14385">
                        <c:v>0.38461067807445298</c:v>
                      </c:pt>
                      <c:pt idx="14386">
                        <c:v>0.92786030828107802</c:v>
                      </c:pt>
                      <c:pt idx="14387">
                        <c:v>1.16414170565901</c:v>
                      </c:pt>
                      <c:pt idx="14388">
                        <c:v>1.01528482418293</c:v>
                      </c:pt>
                      <c:pt idx="14389">
                        <c:v>0.53053666088815599</c:v>
                      </c:pt>
                      <c:pt idx="14390">
                        <c:v>-0.12973135145089901</c:v>
                      </c:pt>
                      <c:pt idx="14391">
                        <c:v>-0.74707975257052905</c:v>
                      </c:pt>
                      <c:pt idx="14392">
                        <c:v>-1.1172683717898799</c:v>
                      </c:pt>
                      <c:pt idx="14393">
                        <c:v>-1.1178260297289799</c:v>
                      </c:pt>
                      <c:pt idx="14394">
                        <c:v>-0.74856823388333604</c:v>
                      </c:pt>
                      <c:pt idx="14395">
                        <c:v>-0.131658215115731</c:v>
                      </c:pt>
                      <c:pt idx="14396">
                        <c:v>0.52880888791418801</c:v>
                      </c:pt>
                      <c:pt idx="14397">
                        <c:v>1.0143277488667499</c:v>
                      </c:pt>
                      <c:pt idx="14398">
                        <c:v>1.1642719615669801</c:v>
                      </c:pt>
                      <c:pt idx="14399">
                        <c:v>0.92903480226056201</c:v>
                      </c:pt>
                      <c:pt idx="14400">
                        <c:v>0.38644084695691</c:v>
                      </c:pt>
                      <c:pt idx="14401">
                        <c:v>-0.28400108591886802</c:v>
                      </c:pt>
                      <c:pt idx="14402">
                        <c:v>-0.86048565184201797</c:v>
                      </c:pt>
                      <c:pt idx="14403">
                        <c:v>-1.1522918480117199</c:v>
                      </c:pt>
                      <c:pt idx="14404">
                        <c:v>-1.0628801074616701</c:v>
                      </c:pt>
                      <c:pt idx="14405">
                        <c:v>-0.62183092172257104</c:v>
                      </c:pt>
                      <c:pt idx="14406">
                        <c:v>2.49414073127797E-2</c:v>
                      </c:pt>
                      <c:pt idx="14407">
                        <c:v>0.66346225747923904</c:v>
                      </c:pt>
                      <c:pt idx="14408">
                        <c:v>1.0824868807791399</c:v>
                      </c:pt>
                      <c:pt idx="14409">
                        <c:v>1.1433874611737</c:v>
                      </c:pt>
                      <c:pt idx="14410">
                        <c:v>0.826015983519787</c:v>
                      </c:pt>
                      <c:pt idx="14411">
                        <c:v>0.23536989277345399</c:v>
                      </c:pt>
                      <c:pt idx="14412">
                        <c:v>-0.43314468679701601</c:v>
                      </c:pt>
                      <c:pt idx="14413">
                        <c:v>-0.95836004569973599</c:v>
                      </c:pt>
                      <c:pt idx="14414">
                        <c:v>-1.16651680535375</c:v>
                      </c:pt>
                      <c:pt idx="14415">
                        <c:v>-0.98874952115272596</c:v>
                      </c:pt>
                      <c:pt idx="14416">
                        <c:v>-0.48386974974902502</c:v>
                      </c:pt>
                      <c:pt idx="14417">
                        <c:v>0.18109084489291299</c:v>
                      </c:pt>
                      <c:pt idx="14418">
                        <c:v>0.78614033422934004</c:v>
                      </c:pt>
                      <c:pt idx="14419">
                        <c:v>1.1311074523295199</c:v>
                      </c:pt>
                      <c:pt idx="14420">
                        <c:v>1.1018651633863099</c:v>
                      </c:pt>
                      <c:pt idx="14421">
                        <c:v>0.70808782643916202</c:v>
                      </c:pt>
                      <c:pt idx="14422">
                        <c:v>8.0050583308274803E-2</c:v>
                      </c:pt>
                      <c:pt idx="14423">
                        <c:v>-0.57447015725830897</c:v>
                      </c:pt>
                      <c:pt idx="14424">
                        <c:v>-1.03893633097626</c:v>
                      </c:pt>
                      <c:pt idx="14425">
                        <c:v>-1.15968648764404</c:v>
                      </c:pt>
                      <c:pt idx="14426">
                        <c:v>-0.89677230543424902</c:v>
                      </c:pt>
                      <c:pt idx="14427">
                        <c:v>-0.33717487533465501</c:v>
                      </c:pt>
                      <c:pt idx="14428">
                        <c:v>0.333971647566913</c:v>
                      </c:pt>
                      <c:pt idx="14429">
                        <c:v>0.89462881603276301</c:v>
                      </c:pt>
                      <c:pt idx="14430">
                        <c:v>1.1593118769261199</c:v>
                      </c:pt>
                      <c:pt idx="14431">
                        <c:v>1.0404545331056101</c:v>
                      </c:pt>
                      <c:pt idx="14432">
                        <c:v>0.57737889854075997</c:v>
                      </c:pt>
                      <c:pt idx="14433">
                        <c:v>-7.6713614939818903E-2</c:v>
                      </c:pt>
                      <c:pt idx="14434">
                        <c:v>-0.70542661536028795</c:v>
                      </c:pt>
                      <c:pt idx="14435">
                        <c:v>-1.10076013012452</c:v>
                      </c:pt>
                      <c:pt idx="14436">
                        <c:v>-1.1319241800491799</c:v>
                      </c:pt>
                      <c:pt idx="14437">
                        <c:v>-0.78860862119580299</c:v>
                      </c:pt>
                      <c:pt idx="14438">
                        <c:v>-0.184394096537528</c:v>
                      </c:pt>
                      <c:pt idx="14439">
                        <c:v>0.48082436314522198</c:v>
                      </c:pt>
                      <c:pt idx="14440">
                        <c:v>0.98696951864805205</c:v>
                      </c:pt>
                      <c:pt idx="14441">
                        <c:v>1.1665910732475899</c:v>
                      </c:pt>
                      <c:pt idx="14442">
                        <c:v>0.96026401360803204</c:v>
                      </c:pt>
                      <c:pt idx="14443">
                        <c:v>0.43624845638382598</c:v>
                      </c:pt>
                      <c:pt idx="14444">
                        <c:v>-0.232093155673432</c:v>
                      </c:pt>
                      <c:pt idx="14445">
                        <c:v>-0.82365033669850796</c:v>
                      </c:pt>
                      <c:pt idx="14446">
                        <c:v>-1.1427155422952</c:v>
                      </c:pt>
                      <c:pt idx="14447">
                        <c:v>-1.0837309838125599</c:v>
                      </c:pt>
                      <c:pt idx="14448">
                        <c:v>-0.66621079017710805</c:v>
                      </c:pt>
                      <c:pt idx="14449">
                        <c:v>-2.82850601404546E-2</c:v>
                      </c:pt>
                      <c:pt idx="14450">
                        <c:v>0.61899834459062997</c:v>
                      </c:pt>
                      <c:pt idx="14451">
                        <c:v>1.0614957203613</c:v>
                      </c:pt>
                      <c:pt idx="14452">
                        <c:v>1.1528136540043199</c:v>
                      </c:pt>
                      <c:pt idx="14453">
                        <c:v>0.86274101948513104</c:v>
                      </c:pt>
                      <c:pt idx="14454">
                        <c:v>0.28724386170898503</c:v>
                      </c:pt>
                      <c:pt idx="14455">
                        <c:v>-0.38328348523760403</c:v>
                      </c:pt>
                      <c:pt idx="14456">
                        <c:v>-0.92700741890555505</c:v>
                      </c:pt>
                      <c:pt idx="14457">
                        <c:v>-1.1640452850040299</c:v>
                      </c:pt>
                      <c:pt idx="14458">
                        <c:v>-1.01597677153097</c:v>
                      </c:pt>
                      <c:pt idx="14459">
                        <c:v>-0.53178805616067304</c:v>
                      </c:pt>
                      <c:pt idx="14460">
                        <c:v>0.12833451302589499</c:v>
                      </c:pt>
                      <c:pt idx="14461">
                        <c:v>0.74599959338263</c:v>
                      </c:pt>
                      <c:pt idx="14462">
                        <c:v>1.1168622458008099</c:v>
                      </c:pt>
                      <c:pt idx="14463">
                        <c:v>1.11822829744112</c:v>
                      </c:pt>
                      <c:pt idx="14464">
                        <c:v>0.74964581124554897</c:v>
                      </c:pt>
                      <c:pt idx="14465">
                        <c:v>0.13305460232340199</c:v>
                      </c:pt>
                      <c:pt idx="14466">
                        <c:v>-0.52755566397237597</c:v>
                      </c:pt>
                      <c:pt idx="14467">
                        <c:v>-1.0136322979497501</c:v>
                      </c:pt>
                      <c:pt idx="14468">
                        <c:v>-1.1643643628549201</c:v>
                      </c:pt>
                      <c:pt idx="14469">
                        <c:v>-0.92988448621640296</c:v>
                      </c:pt>
                      <c:pt idx="14470">
                        <c:v>-0.387766708784959</c:v>
                      </c:pt>
                      <c:pt idx="14471">
                        <c:v>0.28263768709881698</c:v>
                      </c:pt>
                      <c:pt idx="14472">
                        <c:v>0.85953577544342996</c:v>
                      </c:pt>
                      <c:pt idx="14473">
                        <c:v>1.1520697459503999</c:v>
                      </c:pt>
                      <c:pt idx="14474">
                        <c:v>1.0634592587696099</c:v>
                      </c:pt>
                      <c:pt idx="14475">
                        <c:v>0.62301972314661502</c:v>
                      </c:pt>
                      <c:pt idx="14476">
                        <c:v>-2.3536252337930198E-2</c:v>
                      </c:pt>
                      <c:pt idx="14477">
                        <c:v>-0.66230562274506999</c:v>
                      </c:pt>
                      <c:pt idx="14478">
                        <c:v>-1.08196142099909</c:v>
                      </c:pt>
                      <c:pt idx="14479">
                        <c:v>-1.1436670165893099</c:v>
                      </c:pt>
                      <c:pt idx="14480">
                        <c:v>-0.82700806754536305</c:v>
                      </c:pt>
                      <c:pt idx="14481">
                        <c:v>-0.236746289752581</c:v>
                      </c:pt>
                      <c:pt idx="14482">
                        <c:v>0.43183933651770801</c:v>
                      </c:pt>
                      <c:pt idx="14483">
                        <c:v>0.95755759707177901</c:v>
                      </c:pt>
                      <c:pt idx="14484">
                        <c:v>1.16648273609514</c:v>
                      </c:pt>
                      <c:pt idx="14485">
                        <c:v>0.98949510255076001</c:v>
                      </c:pt>
                      <c:pt idx="14486">
                        <c:v>0.48514831772923001</c:v>
                      </c:pt>
                      <c:pt idx="14487">
                        <c:v>-0.17970228477262301</c:v>
                      </c:pt>
                      <c:pt idx="14488">
                        <c:v>-0.78510116560947296</c:v>
                      </c:pt>
                      <c:pt idx="14489">
                        <c:v>-1.1307614680763101</c:v>
                      </c:pt>
                      <c:pt idx="14490">
                        <c:v>-1.1023268270389901</c:v>
                      </c:pt>
                      <c:pt idx="14491">
                        <c:v>-0.70920440371826998</c:v>
                      </c:pt>
                      <c:pt idx="14492">
                        <c:v>-8.1452671889854902E-2</c:v>
                      </c:pt>
                      <c:pt idx="14493">
                        <c:v>0.57324641669695398</c:v>
                      </c:pt>
                      <c:pt idx="14494">
                        <c:v>1.0382957940736399</c:v>
                      </c:pt>
                      <c:pt idx="14495">
                        <c:v>1.1598410661279299</c:v>
                      </c:pt>
                      <c:pt idx="14496">
                        <c:v>0.89767085940394498</c:v>
                      </c:pt>
                      <c:pt idx="14497">
                        <c:v>0.33852013210619802</c:v>
                      </c:pt>
                      <c:pt idx="14498">
                        <c:v>-0.332624745388787</c:v>
                      </c:pt>
                      <c:pt idx="14499">
                        <c:v>-0.89372587020470595</c:v>
                      </c:pt>
                      <c:pt idx="14500">
                        <c:v>-1.15915161311075</c:v>
                      </c:pt>
                      <c:pt idx="14501">
                        <c:v>-1.0410899721062501</c:v>
                      </c:pt>
                      <c:pt idx="14502">
                        <c:v>-0.57859981519167103</c:v>
                      </c:pt>
                      <c:pt idx="14503">
                        <c:v>7.5311142030054096E-2</c:v>
                      </c:pt>
                      <c:pt idx="14504">
                        <c:v>0.70430657266340202</c:v>
                      </c:pt>
                      <c:pt idx="14505">
                        <c:v>1.10029306644435</c:v>
                      </c:pt>
                      <c:pt idx="14506">
                        <c:v>1.1322646161807499</c:v>
                      </c:pt>
                      <c:pt idx="14507">
                        <c:v>0.78964392911013703</c:v>
                      </c:pt>
                      <c:pt idx="14508">
                        <c:v>0.18578176062310101</c:v>
                      </c:pt>
                      <c:pt idx="14509">
                        <c:v>-0.47954343008969103</c:v>
                      </c:pt>
                      <c:pt idx="14510">
                        <c:v>-0.986219093513242</c:v>
                      </c:pt>
                      <c:pt idx="14511">
                        <c:v>-1.1666194225833699</c:v>
                      </c:pt>
                      <c:pt idx="14512">
                        <c:v>-0.96106175847511599</c:v>
                      </c:pt>
                      <c:pt idx="14513">
                        <c:v>-0.437551675230752</c:v>
                      </c:pt>
                      <c:pt idx="14514">
                        <c:v>0.23071561264675799</c:v>
                      </c:pt>
                      <c:pt idx="14515">
                        <c:v>0.82265420829756097</c:v>
                      </c:pt>
                      <c:pt idx="14516">
                        <c:v>1.14243038219544</c:v>
                      </c:pt>
                      <c:pt idx="14517">
                        <c:v>1.08425113282275</c:v>
                      </c:pt>
                      <c:pt idx="14518">
                        <c:v>0.66736416504177598</c:v>
                      </c:pt>
                      <c:pt idx="14519">
                        <c:v>2.96900846235729E-2</c:v>
                      </c:pt>
                      <c:pt idx="14520">
                        <c:v>-0.61780650110937596</c:v>
                      </c:pt>
                      <c:pt idx="14521">
                        <c:v>-1.06091136086478</c:v>
                      </c:pt>
                      <c:pt idx="14522">
                        <c:v>-1.1530301047943501</c:v>
                      </c:pt>
                      <c:pt idx="14523">
                        <c:v>-0.86368667116540998</c:v>
                      </c:pt>
                      <c:pt idx="14524">
                        <c:v>-0.28860586004642502</c:v>
                      </c:pt>
                      <c:pt idx="14525">
                        <c:v>0.38195573632845697</c:v>
                      </c:pt>
                      <c:pt idx="14526">
                        <c:v>0.92615318461650198</c:v>
                      </c:pt>
                      <c:pt idx="14527">
                        <c:v>1.1639471755381301</c:v>
                      </c:pt>
                      <c:pt idx="14528">
                        <c:v>1.0166672448876599</c:v>
                      </c:pt>
                      <c:pt idx="14529">
                        <c:v>0.53303867990867204</c:v>
                      </c:pt>
                      <c:pt idx="14530">
                        <c:v>-0.12693748841163399</c:v>
                      </c:pt>
                      <c:pt idx="14531">
                        <c:v>-0.74491835188953504</c:v>
                      </c:pt>
                      <c:pt idx="14532">
                        <c:v>-1.11645449945453</c:v>
                      </c:pt>
                      <c:pt idx="14533">
                        <c:v>-1.11862894281417</c:v>
                      </c:pt>
                      <c:pt idx="14534">
                        <c:v>-0.75072230101258897</c:v>
                      </c:pt>
                      <c:pt idx="14535">
                        <c:v>-0.134450796493852</c:v>
                      </c:pt>
                      <c:pt idx="14536">
                        <c:v>0.52630167464645194</c:v>
                      </c:pt>
                      <c:pt idx="14537">
                        <c:v>1.0129353764428</c:v>
                      </c:pt>
                      <c:pt idx="14538">
                        <c:v>1.1644550748690199</c:v>
                      </c:pt>
                      <c:pt idx="14539">
                        <c:v>0.93073282108462996</c:v>
                      </c:pt>
                      <c:pt idx="14540">
                        <c:v>0.38909200803639499</c:v>
                      </c:pt>
                      <c:pt idx="14541">
                        <c:v>-0.28127387822460398</c:v>
                      </c:pt>
                      <c:pt idx="14542">
                        <c:v>-0.85858465201998402</c:v>
                      </c:pt>
                      <c:pt idx="14543">
                        <c:v>-1.1518459724524199</c:v>
                      </c:pt>
                      <c:pt idx="14544">
                        <c:v>-1.06403686719805</c:v>
                      </c:pt>
                      <c:pt idx="14545">
                        <c:v>-0.62420762068614</c:v>
                      </c:pt>
                      <c:pt idx="14546">
                        <c:v>2.2131063216402399E-2</c:v>
                      </c:pt>
                      <c:pt idx="14547">
                        <c:v>0.66114802712992504</c:v>
                      </c:pt>
                      <c:pt idx="14548">
                        <c:v>1.08143439149638</c:v>
                      </c:pt>
                      <c:pt idx="14549">
                        <c:v>1.14394491275903</c:v>
                      </c:pt>
                      <c:pt idx="14550">
                        <c:v>0.82799895173767402</c:v>
                      </c:pt>
                      <c:pt idx="14551">
                        <c:v>0.238122343257338</c:v>
                      </c:pt>
                      <c:pt idx="14552">
                        <c:v>-0.43053335972068901</c:v>
                      </c:pt>
                      <c:pt idx="14553">
                        <c:v>-0.95675375920772499</c:v>
                      </c:pt>
                      <c:pt idx="14554">
                        <c:v>-1.16644697448932</c:v>
                      </c:pt>
                      <c:pt idx="14555">
                        <c:v>-0.99023924837737998</c:v>
                      </c:pt>
                      <c:pt idx="14556">
                        <c:v>-0.48642618185041198</c:v>
                      </c:pt>
                      <c:pt idx="14557">
                        <c:v>0.178313463938093</c:v>
                      </c:pt>
                      <c:pt idx="14558">
                        <c:v>0.78406085795537805</c:v>
                      </c:pt>
                      <c:pt idx="14559">
                        <c:v>1.13041384330075</c:v>
                      </c:pt>
                      <c:pt idx="14560">
                        <c:v>1.10278689142263</c:v>
                      </c:pt>
                      <c:pt idx="14561">
                        <c:v>0.71031995207508603</c:v>
                      </c:pt>
                      <c:pt idx="14562">
                        <c:v>8.28546422989173E-2</c:v>
                      </c:pt>
                      <c:pt idx="14563">
                        <c:v>-0.57202184446279303</c:v>
                      </c:pt>
                      <c:pt idx="14564">
                        <c:v>-1.03765375079898</c:v>
                      </c:pt>
                      <c:pt idx="14565">
                        <c:v>-1.15999396190043</c:v>
                      </c:pt>
                      <c:pt idx="14566">
                        <c:v>-0.898568111021944</c:v>
                      </c:pt>
                      <c:pt idx="14567">
                        <c:v>-0.33986489775068701</c:v>
                      </c:pt>
                      <c:pt idx="14568">
                        <c:v>0.33127736063670699</c:v>
                      </c:pt>
                      <c:pt idx="14569">
                        <c:v>0.89282162774975304</c:v>
                      </c:pt>
                      <c:pt idx="14570">
                        <c:v>1.1589896675842499</c:v>
                      </c:pt>
                      <c:pt idx="14571">
                        <c:v>1.0417239006810199</c:v>
                      </c:pt>
                      <c:pt idx="14572">
                        <c:v>0.57981989240300003</c:v>
                      </c:pt>
                      <c:pt idx="14573">
                        <c:v>-7.3908559857977299E-2</c:v>
                      </c:pt>
                      <c:pt idx="14574">
                        <c:v>-0.70318550815005698</c:v>
                      </c:pt>
                      <c:pt idx="14575">
                        <c:v>-1.0998244064457401</c:v>
                      </c:pt>
                      <c:pt idx="14576">
                        <c:v>-1.1326034096091799</c:v>
                      </c:pt>
                      <c:pt idx="14577">
                        <c:v>-0.79067809139954603</c:v>
                      </c:pt>
                      <c:pt idx="14578">
                        <c:v>-0.187169155174258</c:v>
                      </c:pt>
                      <c:pt idx="14579">
                        <c:v>0.47826180130677398</c:v>
                      </c:pt>
                      <c:pt idx="14580">
                        <c:v>0.98546723755989096</c:v>
                      </c:pt>
                      <c:pt idx="14581">
                        <c:v>1.1666460793736499</c:v>
                      </c:pt>
                      <c:pt idx="14582">
                        <c:v>0.96185810902222402</c:v>
                      </c:pt>
                      <c:pt idx="14583">
                        <c:v>0.43885425927243599</c:v>
                      </c:pt>
                      <c:pt idx="14584">
                        <c:v>-0.22933773489509501</c:v>
                      </c:pt>
                      <c:pt idx="14585">
                        <c:v>-0.82165688637997902</c:v>
                      </c:pt>
                      <c:pt idx="14586">
                        <c:v>-1.14214356464392</c:v>
                      </c:pt>
                      <c:pt idx="14587">
                        <c:v>-1.0847697087883299</c:v>
                      </c:pt>
                      <c:pt idx="14588">
                        <c:v>-0.66851657168647405</c:v>
                      </c:pt>
                      <c:pt idx="14589">
                        <c:v>-3.1095066031958801E-2</c:v>
                      </c:pt>
                      <c:pt idx="14590">
                        <c:v>0.61661376130700796</c:v>
                      </c:pt>
                      <c:pt idx="14591">
                        <c:v>1.06032546218529</c:v>
                      </c:pt>
                      <c:pt idx="14592">
                        <c:v>1.15324488275441</c:v>
                      </c:pt>
                      <c:pt idx="14593">
                        <c:v>0.864631069798662</c:v>
                      </c:pt>
                      <c:pt idx="14594">
                        <c:v>0.28996743967100602</c:v>
                      </c:pt>
                      <c:pt idx="14595">
                        <c:v>-0.38062743327332799</c:v>
                      </c:pt>
                      <c:pt idx="14596">
                        <c:v>-0.925297606653252</c:v>
                      </c:pt>
                      <c:pt idx="14597">
                        <c:v>-1.16384737740364</c:v>
                      </c:pt>
                      <c:pt idx="14598">
                        <c:v>-1.0173562432512699</c:v>
                      </c:pt>
                      <c:pt idx="14599">
                        <c:v>-0.53428853031773305</c:v>
                      </c:pt>
                      <c:pt idx="14600">
                        <c:v>0.125540279634935</c:v>
                      </c:pt>
                      <c:pt idx="14601">
                        <c:v>0.74383602965992102</c:v>
                      </c:pt>
                      <c:pt idx="14602">
                        <c:v>1.11604513334261</c:v>
                      </c:pt>
                      <c:pt idx="14603">
                        <c:v>1.11902796526688</c:v>
                      </c:pt>
                      <c:pt idx="14604">
                        <c:v>0.75179770162267101</c:v>
                      </c:pt>
                      <c:pt idx="14605">
                        <c:v>0.13584679560146701</c:v>
                      </c:pt>
                      <c:pt idx="14606">
                        <c:v>-0.52504692175571899</c:v>
                      </c:pt>
                      <c:pt idx="14607">
                        <c:v>-1.0122369853570099</c:v>
                      </c:pt>
                      <c:pt idx="14608">
                        <c:v>-1.16454409747768</c:v>
                      </c:pt>
                      <c:pt idx="14609">
                        <c:v>-0.93157980563446896</c:v>
                      </c:pt>
                      <c:pt idx="14610">
                        <c:v>-0.390416742788459</c:v>
                      </c:pt>
                      <c:pt idx="14611">
                        <c:v>0.279909661274861</c:v>
                      </c:pt>
                      <c:pt idx="14612">
                        <c:v>0.857632282951584</c:v>
                      </c:pt>
                      <c:pt idx="14613">
                        <c:v>1.1516205278424301</c:v>
                      </c:pt>
                      <c:pt idx="14614">
                        <c:v>1.0646129319089801</c:v>
                      </c:pt>
                      <c:pt idx="14615">
                        <c:v>0.625394612617729</c:v>
                      </c:pt>
                      <c:pt idx="14616">
                        <c:v>-2.07258419868614E-2</c:v>
                      </c:pt>
                      <c:pt idx="14617">
                        <c:v>-0.659989472313259</c:v>
                      </c:pt>
                      <c:pt idx="14618">
                        <c:v>-1.0809057930356201</c:v>
                      </c:pt>
                      <c:pt idx="14619">
                        <c:v>-1.1442211492796901</c:v>
                      </c:pt>
                      <c:pt idx="14620">
                        <c:v>-0.82898863465913097</c:v>
                      </c:pt>
                      <c:pt idx="14621">
                        <c:v>-0.239498051291332</c:v>
                      </c:pt>
                      <c:pt idx="14622">
                        <c:v>0.42922675830068402</c:v>
                      </c:pt>
                      <c:pt idx="14623">
                        <c:v>0.95594853327379203</c:v>
                      </c:pt>
                      <c:pt idx="14624">
                        <c:v>1.1664095205881799</c:v>
                      </c:pt>
                      <c:pt idx="14625">
                        <c:v>0.99098195755297003</c:v>
                      </c:pt>
                      <c:pt idx="14626">
                        <c:v>0.48770334025862999</c:v>
                      </c:pt>
                      <c:pt idx="14627">
                        <c:v>-0.17692438440424199</c:v>
                      </c:pt>
                      <c:pt idx="14628">
                        <c:v>-0.78301941277634601</c:v>
                      </c:pt>
                      <c:pt idx="14629">
                        <c:v>-1.1300645785071599</c:v>
                      </c:pt>
                      <c:pt idx="14630">
                        <c:v>-1.1032453558697699</c:v>
                      </c:pt>
                      <c:pt idx="14631">
                        <c:v>-0.71143446989115899</c:v>
                      </c:pt>
                      <c:pt idx="14632">
                        <c:v>-8.4256492501466704E-2</c:v>
                      </c:pt>
                      <c:pt idx="14633">
                        <c:v>0.57079644233244897</c:v>
                      </c:pt>
                      <c:pt idx="14634">
                        <c:v>1.0370102020837499</c:v>
                      </c:pt>
                      <c:pt idx="14635">
                        <c:v>1.16014517473995</c:v>
                      </c:pt>
                      <c:pt idx="14636">
                        <c:v>0.89946405898785597</c:v>
                      </c:pt>
                      <c:pt idx="14637">
                        <c:v>0.34120917031305698</c:v>
                      </c:pt>
                      <c:pt idx="14638">
                        <c:v>-0.32992949526344101</c:v>
                      </c:pt>
                      <c:pt idx="14639">
                        <c:v>-0.89191608997842797</c:v>
                      </c:pt>
                      <c:pt idx="14640">
                        <c:v>-1.15882604058158</c:v>
                      </c:pt>
                      <c:pt idx="14641">
                        <c:v>-1.0423563179102</c:v>
                      </c:pt>
                      <c:pt idx="14642">
                        <c:v>-0.581039128404644</c:v>
                      </c:pt>
                      <c:pt idx="14643">
                        <c:v>7.2505870458471497E-2</c:v>
                      </c:pt>
                      <c:pt idx="14644">
                        <c:v>0.70206342344670503</c:v>
                      </c:pt>
                      <c:pt idx="14645">
                        <c:v>1.09935415080863</c:v>
                      </c:pt>
                      <c:pt idx="14646">
                        <c:v>1.1329405598429401</c:v>
                      </c:pt>
                      <c:pt idx="14647">
                        <c:v>0.79171110656365595</c:v>
                      </c:pt>
                      <c:pt idx="14648">
                        <c:v>0.18855627817814899</c:v>
                      </c:pt>
                      <c:pt idx="14649">
                        <c:v>-0.47697947865587598</c:v>
                      </c:pt>
                      <c:pt idx="14650">
                        <c:v>-0.98471395187879995</c:v>
                      </c:pt>
                      <c:pt idx="14651">
                        <c:v>-1.1666710435797401</c:v>
                      </c:pt>
                      <c:pt idx="14652">
                        <c:v>-0.96265306409400098</c:v>
                      </c:pt>
                      <c:pt idx="14653">
                        <c:v>-0.44015620661907501</c:v>
                      </c:pt>
                      <c:pt idx="14654">
                        <c:v>0.22795952441748299</c:v>
                      </c:pt>
                      <c:pt idx="14655">
                        <c:v>0.82065837239268802</c:v>
                      </c:pt>
                      <c:pt idx="14656">
                        <c:v>1.1418550900567599</c:v>
                      </c:pt>
                      <c:pt idx="14657">
                        <c:v>1.08528671095695</c:v>
                      </c:pt>
                      <c:pt idx="14658">
                        <c:v>0.66966800843927698</c:v>
                      </c:pt>
                      <c:pt idx="14659">
                        <c:v>3.2500002327248298E-2</c:v>
                      </c:pt>
                      <c:pt idx="14660">
                        <c:v>-0.61542012691396697</c:v>
                      </c:pt>
                      <c:pt idx="14661">
                        <c:v>-1.0597380251728401</c:v>
                      </c:pt>
                      <c:pt idx="14662">
                        <c:v>-1.1534579875729001</c:v>
                      </c:pt>
                      <c:pt idx="14663">
                        <c:v>-0.86557421401474299</c:v>
                      </c:pt>
                      <c:pt idx="14664">
                        <c:v>-0.29132859860733301</c:v>
                      </c:pt>
                      <c:pt idx="14665">
                        <c:v>0.37929857799933298</c:v>
                      </c:pt>
                      <c:pt idx="14666">
                        <c:v>0.92444068625708897</c:v>
                      </c:pt>
                      <c:pt idx="14667">
                        <c:v>1.1637458907453599</c:v>
                      </c:pt>
                      <c:pt idx="14668">
                        <c:v>1.0180437656221799</c:v>
                      </c:pt>
                      <c:pt idx="14669">
                        <c:v>0.53553760557455798</c:v>
                      </c:pt>
                      <c:pt idx="14670">
                        <c:v>-0.12414288872288699</c:v>
                      </c:pt>
                      <c:pt idx="14671">
                        <c:v>-0.74275262826403499</c:v>
                      </c:pt>
                      <c:pt idx="14672">
                        <c:v>-1.11563414805898</c:v>
                      </c:pt>
                      <c:pt idx="14673">
                        <c:v>-1.11942536422034</c:v>
                      </c:pt>
                      <c:pt idx="14674">
                        <c:v>-0.75287201151559102</c:v>
                      </c:pt>
                      <c:pt idx="14675">
                        <c:v>-0.13724259762091401</c:v>
                      </c:pt>
                      <c:pt idx="14676">
                        <c:v>0.52379140712058703</c:v>
                      </c:pt>
                      <c:pt idx="14677">
                        <c:v>1.0115371257056001</c:v>
                      </c:pt>
                      <c:pt idx="14678">
                        <c:v>1.16463143055172</c:v>
                      </c:pt>
                      <c:pt idx="14679">
                        <c:v>0.93242543863710303</c:v>
                      </c:pt>
                      <c:pt idx="14680">
                        <c:v>0.391740911119209</c:v>
                      </c:pt>
                      <c:pt idx="14681">
                        <c:v>-0.27854503822880899</c:v>
                      </c:pt>
                      <c:pt idx="14682">
                        <c:v>-0.856678669619936</c:v>
                      </c:pt>
                      <c:pt idx="14683">
                        <c:v>-1.1513934124475</c:v>
                      </c:pt>
                      <c:pt idx="14684">
                        <c:v>-1.06518745206665</c:v>
                      </c:pt>
                      <c:pt idx="14685">
                        <c:v>-0.626580697219281</c:v>
                      </c:pt>
                      <c:pt idx="14686">
                        <c:v>1.9320590688019199E-2</c:v>
                      </c:pt>
                      <c:pt idx="14687">
                        <c:v>0.65882995997591598</c:v>
                      </c:pt>
                      <c:pt idx="14688">
                        <c:v>1.0803756263837201</c:v>
                      </c:pt>
                      <c:pt idx="14689">
                        <c:v>1.1444957257505299</c:v>
                      </c:pt>
                      <c:pt idx="14690">
                        <c:v>0.82997711487389003</c:v>
                      </c:pt>
                      <c:pt idx="14691">
                        <c:v>0.24087341185866801</c:v>
                      </c:pt>
                      <c:pt idx="14692">
                        <c:v>-0.42791953415332901</c:v>
                      </c:pt>
                      <c:pt idx="14693">
                        <c:v>-0.955141920438212</c:v>
                      </c:pt>
                      <c:pt idx="14694">
                        <c:v>-1.1663703744460601</c:v>
                      </c:pt>
                      <c:pt idx="14695">
                        <c:v>-0.99172322899999898</c:v>
                      </c:pt>
                      <c:pt idx="14696">
                        <c:v>-0.48897979110096701</c:v>
                      </c:pt>
                      <c:pt idx="14697">
                        <c:v>0.17553504818636201</c:v>
                      </c:pt>
                      <c:pt idx="14698">
                        <c:v>0.78197683158331699</c:v>
                      </c:pt>
                      <c:pt idx="14699">
                        <c:v>1.12971367420227</c:v>
                      </c:pt>
                      <c:pt idx="14700">
                        <c:v>1.10370221971525</c:v>
                      </c:pt>
                      <c:pt idx="14701">
                        <c:v>0.71254795554953199</c:v>
                      </c:pt>
                      <c:pt idx="14702">
                        <c:v>8.5658220463681697E-2</c:v>
                      </c:pt>
                      <c:pt idx="14703">
                        <c:v>-0.56957021208375003</c:v>
                      </c:pt>
                      <c:pt idx="14704">
                        <c:v>-1.03636514886066</c:v>
                      </c:pt>
                      <c:pt idx="14705">
                        <c:v>-1.1602947044266401</c:v>
                      </c:pt>
                      <c:pt idx="14706">
                        <c:v>-0.90035870199912305</c:v>
                      </c:pt>
                      <c:pt idx="14707">
                        <c:v>-0.34255294784505302</c:v>
                      </c:pt>
                      <c:pt idx="14708">
                        <c:v>0.32858115122449</c:v>
                      </c:pt>
                      <c:pt idx="14709">
                        <c:v>0.89100925820449495</c:v>
                      </c:pt>
                      <c:pt idx="14710">
                        <c:v>1.1586607323401299</c:v>
                      </c:pt>
                      <c:pt idx="14711">
                        <c:v>1.04298722287628</c:v>
                      </c:pt>
                      <c:pt idx="14712">
                        <c:v>0.58225752142772103</c:v>
                      </c:pt>
                      <c:pt idx="14713">
                        <c:v>-7.1103075866575396E-2</c:v>
                      </c:pt>
                      <c:pt idx="14714">
                        <c:v>-0.70094032018128205</c:v>
                      </c:pt>
                      <c:pt idx="14715">
                        <c:v>-1.0988823002152699</c:v>
                      </c:pt>
                      <c:pt idx="14716">
                        <c:v>-1.13327606639289</c:v>
                      </c:pt>
                      <c:pt idx="14717">
                        <c:v>-0.79274297310375497</c:v>
                      </c:pt>
                      <c:pt idx="14718">
                        <c:v>-0.18994312762232099</c:v>
                      </c:pt>
                      <c:pt idx="14719">
                        <c:v>0.47569646399740401</c:v>
                      </c:pt>
                      <c:pt idx="14720">
                        <c:v>0.98395923756284698</c:v>
                      </c:pt>
                      <c:pt idx="14721">
                        <c:v>1.1666943151654201</c:v>
                      </c:pt>
                      <c:pt idx="14722">
                        <c:v>0.96344662253711699</c:v>
                      </c:pt>
                      <c:pt idx="14723">
                        <c:v>0.44145751538178701</c:v>
                      </c:pt>
                      <c:pt idx="14724">
                        <c:v>-0.226580983213446</c:v>
                      </c:pt>
                      <c:pt idx="14725">
                        <c:v>-0.81965866778434504</c:v>
                      </c:pt>
                      <c:pt idx="14726">
                        <c:v>-1.1415649588524801</c:v>
                      </c:pt>
                      <c:pt idx="14727">
                        <c:v>-1.0858021385785399</c:v>
                      </c:pt>
                      <c:pt idx="14728">
                        <c:v>-0.67081847362966596</c:v>
                      </c:pt>
                      <c:pt idx="14729">
                        <c:v>-3.3904891471142902E-2</c:v>
                      </c:pt>
                      <c:pt idx="14730">
                        <c:v>0.61422559966199297</c:v>
                      </c:pt>
                      <c:pt idx="14731">
                        <c:v>1.0591490506797001</c:v>
                      </c:pt>
                      <c:pt idx="14732">
                        <c:v>1.15366941894064</c:v>
                      </c:pt>
                      <c:pt idx="14733">
                        <c:v>0.86651610244532795</c:v>
                      </c:pt>
                      <c:pt idx="14734">
                        <c:v>0.29268933488061999</c:v>
                      </c:pt>
                      <c:pt idx="14735">
                        <c:v>-0.37796917243439199</c:v>
                      </c:pt>
                      <c:pt idx="14736">
                        <c:v>-0.92358242467124196</c:v>
                      </c:pt>
                      <c:pt idx="14737">
                        <c:v>-1.16364271571053</c:v>
                      </c:pt>
                      <c:pt idx="14738">
                        <c:v>-1.0187298110029399</c:v>
                      </c:pt>
                      <c:pt idx="14739">
                        <c:v>-0.536785903866975</c:v>
                      </c:pt>
                      <c:pt idx="14740">
                        <c:v>0.122745317702839</c:v>
                      </c:pt>
                      <c:pt idx="14741">
                        <c:v>0.74166814927368896</c:v>
                      </c:pt>
                      <c:pt idx="14742">
                        <c:v>1.1152215441998801</c:v>
                      </c:pt>
                      <c:pt idx="14743">
                        <c:v>1.11982113909799</c:v>
                      </c:pt>
                      <c:pt idx="14744">
                        <c:v>0.75394522913272799</c:v>
                      </c:pt>
                      <c:pt idx="14745">
                        <c:v>0.13863820052714801</c:v>
                      </c:pt>
                      <c:pt idx="14746">
                        <c:v>-0.522535132562572</c:v>
                      </c:pt>
                      <c:pt idx="14747">
                        <c:v>-1.01083579850394</c:v>
                      </c:pt>
                      <c:pt idx="14748">
                        <c:v>-1.1647170739644599</c:v>
                      </c:pt>
                      <c:pt idx="14749">
                        <c:v>-0.93326971886568</c:v>
                      </c:pt>
                      <c:pt idx="14750">
                        <c:v>-0.39306451110752699</c:v>
                      </c:pt>
                      <c:pt idx="14751">
                        <c:v>0.277180011066261</c:v>
                      </c:pt>
                      <c:pt idx="14752">
                        <c:v>0.85572381340855397</c:v>
                      </c:pt>
                      <c:pt idx="14753">
                        <c:v>1.15116462659714</c:v>
                      </c:pt>
                      <c:pt idx="14754">
                        <c:v>1.06576042683753</c:v>
                      </c:pt>
                      <c:pt idx="14755">
                        <c:v>0.62776587277000995</c:v>
                      </c:pt>
                      <c:pt idx="14756">
                        <c:v>-1.7915311358631201E-2</c:v>
                      </c:pt>
                      <c:pt idx="14757">
                        <c:v>-0.65766949180013001</c:v>
                      </c:pt>
                      <c:pt idx="14758">
                        <c:v>-1.0798438923098499</c:v>
                      </c:pt>
                      <c:pt idx="14759">
                        <c:v>-1.1447686417731799</c:v>
                      </c:pt>
                      <c:pt idx="14760">
                        <c:v>-0.83096439094785401</c:v>
                      </c:pt>
                      <c:pt idx="14761">
                        <c:v>-0.24224842296395599</c:v>
                      </c:pt>
                      <c:pt idx="14762">
                        <c:v>0.42661168917515802</c:v>
                      </c:pt>
                      <c:pt idx="14763">
                        <c:v>0.95433392187122801</c:v>
                      </c:pt>
                      <c:pt idx="14764">
                        <c:v>1.1663295361197501</c:v>
                      </c:pt>
                      <c:pt idx="14765">
                        <c:v>0.99246306164302101</c:v>
                      </c:pt>
                      <c:pt idx="14766">
                        <c:v>0.490255532525532</c:v>
                      </c:pt>
                      <c:pt idx="14767">
                        <c:v>-0.17414545730012099</c:v>
                      </c:pt>
                      <c:pt idx="14768">
                        <c:v>-0.78093311588888104</c:v>
                      </c:pt>
                      <c:pt idx="14769">
                        <c:v>-1.1293611308951801</c:v>
                      </c:pt>
                      <c:pt idx="14770">
                        <c:v>-1.1041574822962601</c:v>
                      </c:pt>
                      <c:pt idx="14771">
                        <c:v>-0.71366040743474901</c:v>
                      </c:pt>
                      <c:pt idx="14772">
                        <c:v>-8.7059824151918694E-2</c:v>
                      </c:pt>
                      <c:pt idx="14773">
                        <c:v>0.56834315549387304</c:v>
                      </c:pt>
                      <c:pt idx="14774">
                        <c:v>1.0357185920675001</c:v>
                      </c:pt>
                      <c:pt idx="14775">
                        <c:v>1.1604425507438001</c:v>
                      </c:pt>
                      <c:pt idx="14776">
                        <c:v>0.90125203875913795</c:v>
                      </c:pt>
                      <c:pt idx="14777">
                        <c:v>0.34389622839710499</c:v>
                      </c:pt>
                      <c:pt idx="14778">
                        <c:v>-0.327232330476046</c:v>
                      </c:pt>
                      <c:pt idx="14779">
                        <c:v>-0.89010113374359701</c:v>
                      </c:pt>
                      <c:pt idx="14780">
                        <c:v>-1.15849374309973</c:v>
                      </c:pt>
                      <c:pt idx="14781">
                        <c:v>-1.0436166146639401</c:v>
                      </c:pt>
                      <c:pt idx="14782">
                        <c:v>-0.58347506970457297</c:v>
                      </c:pt>
                      <c:pt idx="14783">
                        <c:v>6.9700178117480402E-2</c:v>
                      </c:pt>
                      <c:pt idx="14784">
                        <c:v>0.69981619998319899</c:v>
                      </c:pt>
                      <c:pt idx="14785">
                        <c:v>1.09840885535024</c:v>
                      </c:pt>
                      <c:pt idx="14786">
                        <c:v>1.1336099287722701</c:v>
                      </c:pt>
                      <c:pt idx="14787">
                        <c:v>0.79377368952280003</c:v>
                      </c:pt>
                      <c:pt idx="14788">
                        <c:v>0.19132970149471501</c:v>
                      </c:pt>
                      <c:pt idx="14789">
                        <c:v>-0.47441275919277098</c:v>
                      </c:pt>
                      <c:pt idx="14790">
                        <c:v>-0.98320309570697895</c:v>
                      </c:pt>
                      <c:pt idx="14791">
                        <c:v>-1.16671589409694</c:v>
                      </c:pt>
                      <c:pt idx="14792">
                        <c:v>-0.96423878320026701</c:v>
                      </c:pt>
                      <c:pt idx="14793">
                        <c:v>-0.44275818367261799</c:v>
                      </c:pt>
                      <c:pt idx="14794">
                        <c:v>0.22520211328299</c:v>
                      </c:pt>
                      <c:pt idx="14795">
                        <c:v>0.81865777400533402</c:v>
                      </c:pt>
                      <c:pt idx="14796">
                        <c:v>1.1412731714520099</c:v>
                      </c:pt>
                      <c:pt idx="14797">
                        <c:v>1.0863159909053099</c:v>
                      </c:pt>
                      <c:pt idx="14798">
                        <c:v>0.671967965588533</c:v>
                      </c:pt>
                      <c:pt idx="14799">
                        <c:v>3.5309731425412501E-2</c:v>
                      </c:pt>
                      <c:pt idx="14800">
                        <c:v>-0.61303018128412001</c:v>
                      </c:pt>
                      <c:pt idx="14801">
                        <c:v>-1.0585585395603601</c:v>
                      </c:pt>
                      <c:pt idx="14802">
                        <c:v>-1.1538791765509</c:v>
                      </c:pt>
                      <c:pt idx="14803">
                        <c:v>-0.86745673372391296</c:v>
                      </c:pt>
                      <c:pt idx="14804">
                        <c:v>-0.29404964651669402</c:v>
                      </c:pt>
                      <c:pt idx="14805">
                        <c:v>0.37663921850722198</c:v>
                      </c:pt>
                      <c:pt idx="14806">
                        <c:v>0.92272282314088805</c:v>
                      </c:pt>
                      <c:pt idx="14807">
                        <c:v>1.16353785244882</c:v>
                      </c:pt>
                      <c:pt idx="14808">
                        <c:v>1.0194143783982199</c:v>
                      </c:pt>
                      <c:pt idx="14809">
                        <c:v>0.53803342338393501</c:v>
                      </c:pt>
                      <c:pt idx="14810">
                        <c:v>-0.121347568602407</c:v>
                      </c:pt>
                      <c:pt idx="14811">
                        <c:v>-0.74058259426225803</c:v>
                      </c:pt>
                      <c:pt idx="14812">
                        <c:v>-1.1148073223639301</c:v>
                      </c:pt>
                      <c:pt idx="14813">
                        <c:v>-1.1202152893256501</c:v>
                      </c:pt>
                      <c:pt idx="14814">
                        <c:v>-0.75501735291704397</c:v>
                      </c:pt>
                      <c:pt idx="14815">
                        <c:v>-0.14003360229541101</c:v>
                      </c:pt>
                      <c:pt idx="14816">
                        <c:v>0.52127809990429197</c:v>
                      </c:pt>
                      <c:pt idx="14817">
                        <c:v>1.01013300476954</c:v>
                      </c:pt>
                      <c:pt idx="14818">
                        <c:v>1.1648010275916401</c:v>
                      </c:pt>
                      <c:pt idx="14819">
                        <c:v>0.934112645095306</c:v>
                      </c:pt>
                      <c:pt idx="14820">
                        <c:v>0.394387540833117</c:v>
                      </c:pt>
                      <c:pt idx="14821">
                        <c:v>-0.27581458176761398</c:v>
                      </c:pt>
                      <c:pt idx="14822">
                        <c:v>-0.854767715702756</c:v>
                      </c:pt>
                      <c:pt idx="14823">
                        <c:v>-1.1509341706232701</c:v>
                      </c:pt>
                      <c:pt idx="14824">
                        <c:v>-1.06633185539034</c:v>
                      </c:pt>
                      <c:pt idx="14825">
                        <c:v>-0.62895013755044904</c:v>
                      </c:pt>
                      <c:pt idx="14826">
                        <c:v>1.65100060374938E-2</c:v>
                      </c:pt>
                      <c:pt idx="14827">
                        <c:v>0.656508069469524</c:v>
                      </c:pt>
                      <c:pt idx="14828">
                        <c:v>1.07931059158545</c:v>
                      </c:pt>
                      <c:pt idx="14829">
                        <c:v>1.14503989695169</c:v>
                      </c:pt>
                      <c:pt idx="14830">
                        <c:v>0.83195046144866902</c:v>
                      </c:pt>
                      <c:pt idx="14831">
                        <c:v>0.243623082612315</c:v>
                      </c:pt>
                      <c:pt idx="14832">
                        <c:v>-0.42530322526360997</c:v>
                      </c:pt>
                      <c:pt idx="14833">
                        <c:v>-0.95352453874509402</c:v>
                      </c:pt>
                      <c:pt idx="14834">
                        <c:v>-1.1662870056685</c:v>
                      </c:pt>
                      <c:pt idx="14835">
                        <c:v>-0.99320145440867702</c:v>
                      </c:pt>
                      <c:pt idx="14836">
                        <c:v>-0.491530562681465</c:v>
                      </c:pt>
                      <c:pt idx="14837">
                        <c:v>0.17275561376155199</c:v>
                      </c:pt>
                      <c:pt idx="14838">
                        <c:v>0.779888267207274</c:v>
                      </c:pt>
                      <c:pt idx="14839">
                        <c:v>1.12900694909735</c:v>
                      </c:pt>
                      <c:pt idx="14840">
                        <c:v>1.10461114295229</c:v>
                      </c:pt>
                      <c:pt idx="14841">
                        <c:v>0.71477182393452798</c:v>
                      </c:pt>
                      <c:pt idx="14842">
                        <c:v>8.8461301534830394E-2</c:v>
                      </c:pt>
                      <c:pt idx="14843">
                        <c:v>-0.56711527434675302</c:v>
                      </c:pt>
                      <c:pt idx="14844">
                        <c:v>-1.0350705326413301</c:v>
                      </c:pt>
                      <c:pt idx="14845">
                        <c:v>-1.1605887134769199</c:v>
                      </c:pt>
                      <c:pt idx="14846">
                        <c:v>-0.90214406797183999</c:v>
                      </c:pt>
                      <c:pt idx="14847">
                        <c:v>-0.345239010020367</c:v>
                      </c:pt>
                      <c:pt idx="14848">
                        <c:v>0.32588303497499499</c:v>
                      </c:pt>
                      <c:pt idx="14849">
                        <c:v>0.88919171791325202</c:v>
                      </c:pt>
                      <c:pt idx="14850">
                        <c:v>1.15832507310265</c:v>
                      </c:pt>
                      <c:pt idx="14851">
                        <c:v>1.04424449236004</c:v>
                      </c:pt>
                      <c:pt idx="14852">
                        <c:v>0.58469177146876505</c:v>
                      </c:pt>
                      <c:pt idx="14853">
                        <c:v>-6.8297179246527298E-2</c:v>
                      </c:pt>
                      <c:pt idx="14854">
                        <c:v>-0.69869106448334195</c:v>
                      </c:pt>
                      <c:pt idx="14855">
                        <c:v>-1.09793381690041</c:v>
                      </c:pt>
                      <c:pt idx="14856">
                        <c:v>-1.1339421464967101</c:v>
                      </c:pt>
                      <c:pt idx="14857">
                        <c:v>-0.79480325432541399</c:v>
                      </c:pt>
                      <c:pt idx="14858">
                        <c:v>-0.19271599778367399</c:v>
                      </c:pt>
                      <c:pt idx="14859">
                        <c:v>0.47312836610439302</c:v>
                      </c:pt>
                      <c:pt idx="14860">
                        <c:v>0.982445527408215</c:v>
                      </c:pt>
                      <c:pt idx="14861">
                        <c:v>1.1667357803429901</c:v>
                      </c:pt>
                      <c:pt idx="14862">
                        <c:v>0.96502954493417503</c:v>
                      </c:pt>
                      <c:pt idx="14863">
                        <c:v>0.44405820960454201</c:v>
                      </c:pt>
                      <c:pt idx="14864">
                        <c:v>-0.22382291662659501</c:v>
                      </c:pt>
                      <c:pt idx="14865">
                        <c:v>-0.81765569250776204</c:v>
                      </c:pt>
                      <c:pt idx="14866">
                        <c:v>-1.14097972827867</c:v>
                      </c:pt>
                      <c:pt idx="14867">
                        <c:v>-1.08682826719175</c:v>
                      </c:pt>
                      <c:pt idx="14868">
                        <c:v>-0.67311648264818102</c:v>
                      </c:pt>
                      <c:pt idx="14869">
                        <c:v>-3.6714520151898501E-2</c:v>
                      </c:pt>
                      <c:pt idx="14870">
                        <c:v>0.611833873514676</c:v>
                      </c:pt>
                      <c:pt idx="14871">
                        <c:v>1.05796649267154</c:v>
                      </c:pt>
                      <c:pt idx="14872">
                        <c:v>1.1540872600993499</c:v>
                      </c:pt>
                      <c:pt idx="14873">
                        <c:v>0.868396106485819</c:v>
                      </c:pt>
                      <c:pt idx="14874">
                        <c:v>0.29540953154199801</c:v>
                      </c:pt>
                      <c:pt idx="14875">
                        <c:v>-0.37530871814733802</c:v>
                      </c:pt>
                      <c:pt idx="14876">
                        <c:v>-0.92186188291314597</c:v>
                      </c:pt>
                      <c:pt idx="14877">
                        <c:v>-1.16343130111238</c:v>
                      </c:pt>
                      <c:pt idx="14878">
                        <c:v>-1.0200974668148299</c:v>
                      </c:pt>
                      <c:pt idx="14879">
                        <c:v>-0.539280162315524</c:v>
                      </c:pt>
                      <c:pt idx="14880">
                        <c:v>0.11994964344946001</c:v>
                      </c:pt>
                      <c:pt idx="14881">
                        <c:v>0.73949596480467805</c:v>
                      </c:pt>
                      <c:pt idx="14882">
                        <c:v>1.11439148315209</c:v>
                      </c:pt>
                      <c:pt idx="14883">
                        <c:v>1.1206078143314699</c:v>
                      </c:pt>
                      <c:pt idx="14884">
                        <c:v>0.75608838131308997</c:v>
                      </c:pt>
                      <c:pt idx="14885">
                        <c:v>0.141428800901236</c:v>
                      </c:pt>
                      <c:pt idx="14886">
                        <c:v>-0.52002031096946599</c:v>
                      </c:pt>
                      <c:pt idx="14887">
                        <c:v>-1.0094287455219999</c:v>
                      </c:pt>
                      <c:pt idx="14888">
                        <c:v>-1.16488329131145</c:v>
                      </c:pt>
                      <c:pt idx="14889">
                        <c:v>-0.93495421610305396</c:v>
                      </c:pt>
                      <c:pt idx="14890">
                        <c:v>-0.395709998376512</c:v>
                      </c:pt>
                      <c:pt idx="14891">
                        <c:v>0.27444875231384802</c:v>
                      </c:pt>
                      <c:pt idx="14892">
                        <c:v>0.85381037788965997</c:v>
                      </c:pt>
                      <c:pt idx="14893">
                        <c:v>1.1507020448602501</c:v>
                      </c:pt>
                      <c:pt idx="14894">
                        <c:v>1.06690173689606</c:v>
                      </c:pt>
                      <c:pt idx="14895">
                        <c:v>0.63013348984245099</c:v>
                      </c:pt>
                      <c:pt idx="14896">
                        <c:v>-1.51046767634407E-2</c:v>
                      </c:pt>
                      <c:pt idx="14897">
                        <c:v>-0.65534569466910197</c:v>
                      </c:pt>
                      <c:pt idx="14898">
                        <c:v>-1.07877572498424</c:v>
                      </c:pt>
                      <c:pt idx="14899">
                        <c:v>-1.1453094908925301</c:v>
                      </c:pt>
                      <c:pt idx="14900">
                        <c:v>-0.83293532494573297</c:v>
                      </c:pt>
                      <c:pt idx="14901">
                        <c:v>-0.24499738880937</c:v>
                      </c:pt>
                      <c:pt idx="14902">
                        <c:v>0.42399414431701998</c:v>
                      </c:pt>
                      <c:pt idx="14903">
                        <c:v>0.95271377223407305</c:v>
                      </c:pt>
                      <c:pt idx="14904">
                        <c:v>1.1662427831540101</c:v>
                      </c:pt>
                      <c:pt idx="14905">
                        <c:v>0.99393840622569996</c:v>
                      </c:pt>
                      <c:pt idx="14906">
                        <c:v>0.49280487971893699</c:v>
                      </c:pt>
                      <c:pt idx="14907">
                        <c:v>-0.17136551958705701</c:v>
                      </c:pt>
                      <c:pt idx="14908">
                        <c:v>-0.77884228705437397</c:v>
                      </c:pt>
                      <c:pt idx="14909">
                        <c:v>-1.12865112932264</c:v>
                      </c:pt>
                      <c:pt idx="14910">
                        <c:v>-1.1050632010258501</c:v>
                      </c:pt>
                      <c:pt idx="14911">
                        <c:v>-0.71588220343305498</c:v>
                      </c:pt>
                      <c:pt idx="14912">
                        <c:v>-8.9862650574903696E-2</c:v>
                      </c:pt>
                      <c:pt idx="14913">
                        <c:v>0.56588657042196</c:v>
                      </c:pt>
                      <c:pt idx="14914">
                        <c:v>1.03442097152236</c:v>
                      </c:pt>
                      <c:pt idx="14915">
                        <c:v>1.1607331924139599</c:v>
                      </c:pt>
                      <c:pt idx="14916">
                        <c:v>0.90303478834305995</c:v>
                      </c:pt>
                      <c:pt idx="14917">
                        <c:v>0.34658129076671401</c:v>
                      </c:pt>
                      <c:pt idx="14918">
                        <c:v>-0.32453326667891202</c:v>
                      </c:pt>
                      <c:pt idx="14919">
                        <c:v>-0.88828101203285204</c:v>
                      </c:pt>
                      <c:pt idx="14920">
                        <c:v>-1.15815472259361</c:v>
                      </c:pt>
                      <c:pt idx="14921">
                        <c:v>-1.0448708550536501</c:v>
                      </c:pt>
                      <c:pt idx="14922">
                        <c:v>-0.58590762495509097</c:v>
                      </c:pt>
                      <c:pt idx="14923">
                        <c:v>6.6894081289203905E-2</c:v>
                      </c:pt>
                      <c:pt idx="14924">
                        <c:v>0.69756491531407305</c:v>
                      </c:pt>
                      <c:pt idx="14925">
                        <c:v>1.09745718555497</c:v>
                      </c:pt>
                      <c:pt idx="14926">
                        <c:v>1.1342727190842199</c:v>
                      </c:pt>
                      <c:pt idx="14927">
                        <c:v>0.79583166601789301</c:v>
                      </c:pt>
                      <c:pt idx="14928">
                        <c:v>0.19410201447794101</c:v>
                      </c:pt>
                      <c:pt idx="14929">
                        <c:v>-0.47184328659568198</c:v>
                      </c:pt>
                      <c:pt idx="14930">
                        <c:v>-0.98168653376564596</c:v>
                      </c:pt>
                      <c:pt idx="14931">
                        <c:v>-1.1667539738747099</c:v>
                      </c:pt>
                      <c:pt idx="14932">
                        <c:v>-0.96581890659159397</c:v>
                      </c:pt>
                      <c:pt idx="14933">
                        <c:v>-0.44535759129146701</c:v>
                      </c:pt>
                      <c:pt idx="14934">
                        <c:v>0.222443395245217</c:v>
                      </c:pt>
                      <c:pt idx="14935">
                        <c:v>0.81665242474546196</c:v>
                      </c:pt>
                      <c:pt idx="14936">
                        <c:v>1.1406846297582001</c:v>
                      </c:pt>
                      <c:pt idx="14937">
                        <c:v>1.08733896669464</c:v>
                      </c:pt>
                      <c:pt idx="14938">
                        <c:v>0.67426402314232803</c:v>
                      </c:pt>
                      <c:pt idx="14939">
                        <c:v>3.8119255612516403E-2</c:v>
                      </c:pt>
                      <c:pt idx="14940">
                        <c:v>-0.61063667808927702</c:v>
                      </c:pt>
                      <c:pt idx="14941">
                        <c:v>-1.0573729108721801</c:v>
                      </c:pt>
                      <c:pt idx="14942">
                        <c:v>-1.1542936692840999</c:v>
                      </c:pt>
                      <c:pt idx="14943">
                        <c:v>-0.86933421936819399</c:v>
                      </c:pt>
                      <c:pt idx="14944">
                        <c:v>-0.29676898798359602</c:v>
                      </c:pt>
                      <c:pt idx="14945">
                        <c:v>0.373977673285044</c:v>
                      </c:pt>
                      <c:pt idx="14946">
                        <c:v>0.92099960523708102</c:v>
                      </c:pt>
                      <c:pt idx="14947">
                        <c:v>1.1633230618557999</c:v>
                      </c:pt>
                      <c:pt idx="14948">
                        <c:v>1.02077907526176</c:v>
                      </c:pt>
                      <c:pt idx="14949">
                        <c:v>0.54052611885295698</c:v>
                      </c:pt>
                      <c:pt idx="14950">
                        <c:v>-0.118551544272125</c:v>
                      </c:pt>
                      <c:pt idx="14951">
                        <c:v>-0.73840826247744495</c:v>
                      </c:pt>
                      <c:pt idx="14952">
                        <c:v>-1.1139740271676599</c:v>
                      </c:pt>
                      <c:pt idx="14953">
                        <c:v>-1.12099871354597</c:v>
                      </c:pt>
                      <c:pt idx="14954">
                        <c:v>-0.75715831276700396</c:v>
                      </c:pt>
                      <c:pt idx="14955">
                        <c:v>-0.142823794320453</c:v>
                      </c:pt>
                      <c:pt idx="14956">
                        <c:v>0.51876176758290804</c:v>
                      </c:pt>
                      <c:pt idx="14957">
                        <c:v>1.0087230217830701</c:v>
                      </c:pt>
                      <c:pt idx="14958">
                        <c:v>1.16496386500456</c:v>
                      </c:pt>
                      <c:pt idx="14959">
                        <c:v>0.93579443066796197</c:v>
                      </c:pt>
                      <c:pt idx="14960">
                        <c:v>0.39703188181907501</c:v>
                      </c:pt>
                      <c:pt idx="14961">
                        <c:v>-0.273082524686527</c:v>
                      </c:pt>
                      <c:pt idx="14962">
                        <c:v>-0.85285180135818195</c:v>
                      </c:pt>
                      <c:pt idx="14963">
                        <c:v>-1.15046824964483</c:v>
                      </c:pt>
                      <c:pt idx="14964">
                        <c:v>-1.0674700705278799</c:v>
                      </c:pt>
                      <c:pt idx="14965">
                        <c:v>-0.631315927929196</c:v>
                      </c:pt>
                      <c:pt idx="14966">
                        <c:v>1.36993255753406E-2</c:v>
                      </c:pt>
                      <c:pt idx="14967">
                        <c:v>0.65418236908525196</c:v>
                      </c:pt>
                      <c:pt idx="14968">
                        <c:v>1.07823929328222</c:v>
                      </c:pt>
                      <c:pt idx="14969">
                        <c:v>1.1455774232045699</c:v>
                      </c:pt>
                      <c:pt idx="14970">
                        <c:v>0.83391898001019404</c:v>
                      </c:pt>
                      <c:pt idx="14971">
                        <c:v>0.246371339561262</c:v>
                      </c:pt>
                      <c:pt idx="14972">
                        <c:v>-0.42268444823461698</c:v>
                      </c:pt>
                      <c:pt idx="14973">
                        <c:v>-0.95190162351443497</c:v>
                      </c:pt>
                      <c:pt idx="14974">
                        <c:v>-1.16619686864044</c:v>
                      </c:pt>
                      <c:pt idx="14975">
                        <c:v>-0.99467391602490896</c:v>
                      </c:pt>
                      <c:pt idx="14976">
                        <c:v>-0.49407848178915398</c:v>
                      </c:pt>
                      <c:pt idx="14977">
                        <c:v>0.16997517679340199</c:v>
                      </c:pt>
                      <c:pt idx="14978">
                        <c:v>0.77779517694611899</c:v>
                      </c:pt>
                      <c:pt idx="14979">
                        <c:v>1.12829367208673</c:v>
                      </c:pt>
                      <c:pt idx="14980">
                        <c:v>1.10551365585973</c:v>
                      </c:pt>
                      <c:pt idx="14981">
                        <c:v>0.71699154432105705</c:v>
                      </c:pt>
                      <c:pt idx="14982">
                        <c:v>9.1263869241161005E-2</c:v>
                      </c:pt>
                      <c:pt idx="14983">
                        <c:v>-0.56465704550211504</c:v>
                      </c:pt>
                      <c:pt idx="14984">
                        <c:v>-1.03376990965299</c:v>
                      </c:pt>
                      <c:pt idx="14985">
                        <c:v>-1.1608759873453101</c:v>
                      </c:pt>
                      <c:pt idx="14986">
                        <c:v>-0.90392419858053097</c:v>
                      </c:pt>
                      <c:pt idx="14987">
                        <c:v>-0.347923068688749</c:v>
                      </c:pt>
                      <c:pt idx="14988">
                        <c:v>0.32318302754605599</c:v>
                      </c:pt>
                      <c:pt idx="14989">
                        <c:v>0.88736901742365903</c:v>
                      </c:pt>
                      <c:pt idx="14990">
                        <c:v>1.15798269181974</c:v>
                      </c:pt>
                      <c:pt idx="14991">
                        <c:v>1.04549570183603</c:v>
                      </c:pt>
                      <c:pt idx="14992">
                        <c:v>0.58712262839957796</c:v>
                      </c:pt>
                      <c:pt idx="14993">
                        <c:v>-6.5490886281141497E-2</c:v>
                      </c:pt>
                      <c:pt idx="14994">
                        <c:v>-0.69643775410922204</c:v>
                      </c:pt>
                      <c:pt idx="14995">
                        <c:v>-1.09697896200543</c:v>
                      </c:pt>
                      <c:pt idx="14996">
                        <c:v>-1.13460164605521</c:v>
                      </c:pt>
                      <c:pt idx="14997">
                        <c:v>-0.79685892310820305</c:v>
                      </c:pt>
                      <c:pt idx="14998">
                        <c:v>-0.19548774956666801</c:v>
                      </c:pt>
                      <c:pt idx="14999">
                        <c:v>0.47055752253104699</c:v>
                      </c:pt>
                      <c:pt idx="15000">
                        <c:v>0.98092611588042899</c:v>
                      </c:pt>
                      <c:pt idx="15001">
                        <c:v>1.1667704746657099</c:v>
                      </c:pt>
                      <c:pt idx="15002">
                        <c:v>0.96660686702730902</c:v>
                      </c:pt>
                      <c:pt idx="15003">
                        <c:v>0.44665632684823398</c:v>
                      </c:pt>
                      <c:pt idx="15004">
                        <c:v>-0.22106355114028101</c:v>
                      </c:pt>
                      <c:pt idx="15005">
                        <c:v>-0.81564797217398599</c:v>
                      </c:pt>
                      <c:pt idx="15006">
                        <c:v>-1.1403878763187201</c:v>
                      </c:pt>
                      <c:pt idx="15007">
                        <c:v>-1.0878480886730699</c:v>
                      </c:pt>
                      <c:pt idx="15008">
                        <c:v>-0.67541058540610699</c:v>
                      </c:pt>
                      <c:pt idx="15009">
                        <c:v>-3.9523935769259E-2</c:v>
                      </c:pt>
                      <c:pt idx="15010">
                        <c:v>0.60943859674483003</c:v>
                      </c:pt>
                      <c:pt idx="15011">
                        <c:v>1.05677779502347</c:v>
                      </c:pt>
                      <c:pt idx="15012">
                        <c:v>1.15449840380568</c:v>
                      </c:pt>
                      <c:pt idx="15013">
                        <c:v>0.870271071010011</c:v>
                      </c:pt>
                      <c:pt idx="15014">
                        <c:v>0.29812801386917098</c:v>
                      </c:pt>
                      <c:pt idx="15015">
                        <c:v>-0.37264608585143599</c:v>
                      </c:pt>
                      <c:pt idx="15016">
                        <c:v>-0.92013599136369295</c:v>
                      </c:pt>
                      <c:pt idx="15017">
                        <c:v>-1.1632131348360999</c:v>
                      </c:pt>
                      <c:pt idx="15018">
                        <c:v>-1.0214592027500999</c:v>
                      </c:pt>
                      <c:pt idx="15019">
                        <c:v>-0.54177129118858602</c:v>
                      </c:pt>
                      <c:pt idx="15020">
                        <c:v>0.117153273098782</c:v>
                      </c:pt>
                      <c:pt idx="15021">
                        <c:v>0.73731948885860898</c:v>
                      </c:pt>
                      <c:pt idx="15022">
                        <c:v>1.11355495501629</c:v>
                      </c:pt>
                      <c:pt idx="15023">
                        <c:v>1.12138798640204</c:v>
                      </c:pt>
                      <c:pt idx="15024">
                        <c:v>0.75822714572651795</c:v>
                      </c:pt>
                      <c:pt idx="15025">
                        <c:v>0.14421858052918901</c:v>
                      </c:pt>
                      <c:pt idx="15026">
                        <c:v>-0.51750247157052898</c:v>
                      </c:pt>
                      <c:pt idx="15027">
                        <c:v>-1.0080158345766399</c:v>
                      </c:pt>
                      <c:pt idx="15028">
                        <c:v>-1.16504274855405</c:v>
                      </c:pt>
                      <c:pt idx="15029">
                        <c:v>-0.93663328757103903</c:v>
                      </c:pt>
                      <c:pt idx="15030">
                        <c:v>-0.398353189243001</c:v>
                      </c:pt>
                      <c:pt idx="15031">
                        <c:v>0.27171590086779002</c:v>
                      </c:pt>
                      <c:pt idx="15032">
                        <c:v>0.85189198749903705</c:v>
                      </c:pt>
                      <c:pt idx="15033">
                        <c:v>1.15023278531622</c:v>
                      </c:pt>
                      <c:pt idx="15034">
                        <c:v>1.06803685546127</c:v>
                      </c:pt>
                      <c:pt idx="15035">
                        <c:v>0.63249745009518699</c:v>
                      </c:pt>
                      <c:pt idx="15036">
                        <c:v>-1.2293954512094E-2</c:v>
                      </c:pt>
                      <c:pt idx="15037">
                        <c:v>-0.65301809440574099</c:v>
                      </c:pt>
                      <c:pt idx="15038">
                        <c:v>-1.0777012972576401</c:v>
                      </c:pt>
                      <c:pt idx="15039">
                        <c:v>-1.1458436934990699</c:v>
                      </c:pt>
                      <c:pt idx="15040">
                        <c:v>-0.83490142521495403</c:v>
                      </c:pt>
                      <c:pt idx="15041">
                        <c:v>-0.24774493287464699</c:v>
                      </c:pt>
                      <c:pt idx="15042">
                        <c:v>0.42137413891652598</c:v>
                      </c:pt>
                      <c:pt idx="15043">
                        <c:v>0.95108809376445502</c:v>
                      </c:pt>
                      <c:pt idx="15044">
                        <c:v>1.1661492621944101</c:v>
                      </c:pt>
                      <c:pt idx="15045">
                        <c:v>0.99540798273921904</c:v>
                      </c:pt>
                      <c:pt idx="15046">
                        <c:v>0.495351367044357</c:v>
                      </c:pt>
                      <c:pt idx="15047">
                        <c:v>-0.16858458739561299</c:v>
                      </c:pt>
                      <c:pt idx="15048">
                        <c:v>-0.776746938404833</c:v>
                      </c:pt>
                      <c:pt idx="15049">
                        <c:v>-1.12793457790931</c:v>
                      </c:pt>
                      <c:pt idx="15050">
                        <c:v>-1.1059625068010699</c:v>
                      </c:pt>
                      <c:pt idx="15051">
                        <c:v>-0.71809984498908996</c:v>
                      </c:pt>
                      <c:pt idx="15052">
                        <c:v>-9.2664955500697505E-2</c:v>
                      </c:pt>
                      <c:pt idx="15053">
                        <c:v>0.56342670137102602</c:v>
                      </c:pt>
                      <c:pt idx="15054">
                        <c:v>1.03311734797778</c:v>
                      </c:pt>
                      <c:pt idx="15055">
                        <c:v>1.16101709806378</c:v>
                      </c:pt>
                      <c:pt idx="15056">
                        <c:v>0.90481229739388602</c:v>
                      </c:pt>
                      <c:pt idx="15057">
                        <c:v>0.34926434183980598</c:v>
                      </c:pt>
                      <c:pt idx="15058">
                        <c:v>-0.32183231953537</c:v>
                      </c:pt>
                      <c:pt idx="15059">
                        <c:v>-0.88645573540880596</c:v>
                      </c:pt>
                      <c:pt idx="15060">
                        <c:v>-1.15780898103064</c:v>
                      </c:pt>
                      <c:pt idx="15061">
                        <c:v>-1.0461190318006599</c:v>
                      </c:pt>
                      <c:pt idx="15062">
                        <c:v>-0.58833678003948198</c:v>
                      </c:pt>
                      <c:pt idx="15063">
                        <c:v>6.4087596258112403E-2</c:v>
                      </c:pt>
                      <c:pt idx="15064">
                        <c:v>0.69530958250408803</c:v>
                      </c:pt>
                      <c:pt idx="15065">
                        <c:v>1.0964991469456</c:v>
                      </c:pt>
                      <c:pt idx="15066">
                        <c:v>1.1349289269324701</c:v>
                      </c:pt>
                      <c:pt idx="15067">
                        <c:v>0.79788502410598905</c:v>
                      </c:pt>
                      <c:pt idx="15068">
                        <c:v>0.196873201039413</c:v>
                      </c:pt>
                      <c:pt idx="15069">
                        <c:v>-0.46927107577589</c:v>
                      </c:pt>
                      <c:pt idx="15070">
                        <c:v>-0.98016427485578606</c:v>
                      </c:pt>
                      <c:pt idx="15071">
                        <c:v>-1.16678528269205</c:v>
                      </c:pt>
                      <c:pt idx="15072">
                        <c:v>-0.96739342509813797</c:v>
                      </c:pt>
                      <c:pt idx="15073">
                        <c:v>-0.447954414390621</c:v>
                      </c:pt>
                      <c:pt idx="15074">
                        <c:v>0.21968338631368201</c:v>
                      </c:pt>
                      <c:pt idx="15075">
                        <c:v>0.814642336250607</c:v>
                      </c:pt>
                      <c:pt idx="15076">
                        <c:v>1.1400894683907801</c:v>
                      </c:pt>
                      <c:pt idx="15077">
                        <c:v>1.0883556323883901</c:v>
                      </c:pt>
                      <c:pt idx="15078">
                        <c:v>0.67655616777607297</c:v>
                      </c:pt>
                      <c:pt idx="15079">
                        <c:v>4.0928558584199498E-2</c:v>
                      </c:pt>
                      <c:pt idx="15080">
                        <c:v>-0.60823963121952596</c:v>
                      </c:pt>
                      <c:pt idx="15081">
                        <c:v>-1.05618114598881</c:v>
                      </c:pt>
                      <c:pt idx="15082">
                        <c:v>-1.15470146336708</c:v>
                      </c:pt>
                      <c:pt idx="15083">
                        <c:v>-0.87120666005207403</c:v>
                      </c:pt>
                      <c:pt idx="15084">
                        <c:v>-0.29948660722703202</c:v>
                      </c:pt>
                      <c:pt idx="15085">
                        <c:v>0.37131395777839898</c:v>
                      </c:pt>
                      <c:pt idx="15086">
                        <c:v>0.91927104254592495</c:v>
                      </c:pt>
                      <c:pt idx="15087">
                        <c:v>1.1631015202127699</c:v>
                      </c:pt>
                      <c:pt idx="15088">
                        <c:v>1.02213784829313</c:v>
                      </c:pt>
                      <c:pt idx="15089">
                        <c:v>0.54301567751589896</c:v>
                      </c:pt>
                      <c:pt idx="15090">
                        <c:v>-0.115754831958059</c:v>
                      </c:pt>
                      <c:pt idx="15091">
                        <c:v>-0.73622964552777703</c:v>
                      </c:pt>
                      <c:pt idx="15092">
                        <c:v>-1.1131342673059801</c:v>
                      </c:pt>
                      <c:pt idx="15093">
                        <c:v>-1.12177563233491</c:v>
                      </c:pt>
                      <c:pt idx="15094">
                        <c:v>-0.75929487864095502</c:v>
                      </c:pt>
                      <c:pt idx="15095">
                        <c:v>-0.14561315750387099</c:v>
                      </c:pt>
                      <c:pt idx="15096">
                        <c:v>0.51624242475933002</c:v>
                      </c:pt>
                      <c:pt idx="15097">
                        <c:v>1.0073071849286901</c:v>
                      </c:pt>
                      <c:pt idx="15098">
                        <c:v>1.1651199418454901</c:v>
                      </c:pt>
                      <c:pt idx="15099">
                        <c:v>0.93747078559525798</c:v>
                      </c:pt>
                      <c:pt idx="15100">
                        <c:v>0.39967391873132102</c:v>
                      </c:pt>
                      <c:pt idx="15101">
                        <c:v>-0.27034888284035102</c:v>
                      </c:pt>
                      <c:pt idx="15102">
                        <c:v>-0.85093093770473505</c:v>
                      </c:pt>
                      <c:pt idx="15103">
                        <c:v>-1.14999565221603</c:v>
                      </c:pt>
                      <c:pt idx="15104">
                        <c:v>-1.06860209087392</c:v>
                      </c:pt>
                      <c:pt idx="15105">
                        <c:v>-0.63367805462625904</c:v>
                      </c:pt>
                      <c:pt idx="15106">
                        <c:v>1.088856561263E-2</c:v>
                      </c:pt>
                      <c:pt idx="15107">
                        <c:v>0.65185287231971101</c:v>
                      </c:pt>
                      <c:pt idx="15108">
                        <c:v>1.0771617376910301</c:v>
                      </c:pt>
                      <c:pt idx="15109">
                        <c:v>1.14610830138975</c:v>
                      </c:pt>
                      <c:pt idx="15110">
                        <c:v>0.83588265913466797</c:v>
                      </c:pt>
                      <c:pt idx="15111">
                        <c:v>0.24911816675669901</c:v>
                      </c:pt>
                      <c:pt idx="15112">
                        <c:v>-0.42006321826375698</c:v>
                      </c:pt>
                      <c:pt idx="15113">
                        <c:v>-0.95027318416441098</c:v>
                      </c:pt>
                      <c:pt idx="15114">
                        <c:v>-1.1660999638849801</c:v>
                      </c:pt>
                      <c:pt idx="15115">
                        <c:v>-0.99614060530474302</c:v>
                      </c:pt>
                      <c:pt idx="15116">
                        <c:v>-0.49662353363974998</c:v>
                      </c:pt>
                      <c:pt idx="15117">
                        <c:v>0.16719375341537401</c:v>
                      </c:pt>
                      <c:pt idx="15118">
                        <c:v>0.77569757294973196</c:v>
                      </c:pt>
                      <c:pt idx="15119">
                        <c:v>1.1275738473108201</c:v>
                      </c:pt>
                      <c:pt idx="15120">
                        <c:v>1.1064097531986901</c:v>
                      </c:pt>
                      <c:pt idx="15121">
                        <c:v>0.71920710382921804</c:v>
                      </c:pt>
                      <c:pt idx="15122">
                        <c:v>9.4065907320800293E-2</c:v>
                      </c:pt>
                      <c:pt idx="15123">
                        <c:v>-0.56219553981369197</c:v>
                      </c:pt>
                      <c:pt idx="15124">
                        <c:v>-1.03246328744347</c:v>
                      </c:pt>
                      <c:pt idx="15125">
                        <c:v>-1.16115652436467</c:v>
                      </c:pt>
                      <c:pt idx="15126">
                        <c:v>-0.90569908349466099</c:v>
                      </c:pt>
                      <c:pt idx="15127">
                        <c:v>-0.35060510827394797</c:v>
                      </c:pt>
                      <c:pt idx="15128">
                        <c:v>0.32048114460647897</c:v>
                      </c:pt>
                      <c:pt idx="15129">
                        <c:v>0.88554116731329502</c:v>
                      </c:pt>
                      <c:pt idx="15130">
                        <c:v>1.1576335904783099</c:v>
                      </c:pt>
                      <c:pt idx="15131">
                        <c:v>1.0467408440432</c:v>
                      </c:pt>
                      <c:pt idx="15132">
                        <c:v>0.58955007811329996</c:v>
                      </c:pt>
                      <c:pt idx="15133">
                        <c:v>-6.2684213256026702E-2</c:v>
                      </c:pt>
                      <c:pt idx="15134">
                        <c:v>-0.69418040213543497</c:v>
                      </c:pt>
                      <c:pt idx="15135">
                        <c:v>-1.0960177410715899</c:v>
                      </c:pt>
                      <c:pt idx="15136">
                        <c:v>-1.13525456124116</c:v>
                      </c:pt>
                      <c:pt idx="15137">
                        <c:v>-0.79890996752257104</c:v>
                      </c:pt>
                      <c:pt idx="15138">
                        <c:v>-0.19825836688614601</c:v>
                      </c:pt>
                      <c:pt idx="15139">
                        <c:v>0.46798394819660299</c:v>
                      </c:pt>
                      <c:pt idx="15140">
                        <c:v>0.979401011797006</c:v>
                      </c:pt>
                      <c:pt idx="15141">
                        <c:v>1.16679839793225</c:v>
                      </c:pt>
                      <c:pt idx="15142">
                        <c:v>0.96817857966293197</c:v>
                      </c:pt>
                      <c:pt idx="15143">
                        <c:v>0.44925185203534801</c:v>
                      </c:pt>
                      <c:pt idx="15144">
                        <c:v>-0.21830290276778</c:v>
                      </c:pt>
                      <c:pt idx="15145">
                        <c:v>-0.81363551843431403</c:v>
                      </c:pt>
                      <c:pt idx="15146">
                        <c:v>-1.13978940640731</c:v>
                      </c:pt>
                      <c:pt idx="15147">
                        <c:v>-1.0888615971042399</c:v>
                      </c:pt>
                      <c:pt idx="15148">
                        <c:v>-0.67770076859020101</c:v>
                      </c:pt>
                      <c:pt idx="15149">
                        <c:v>-4.2333122019494199E-2</c:v>
                      </c:pt>
                      <c:pt idx="15150">
                        <c:v>0.60703978325283703</c:v>
                      </c:pt>
                      <c:pt idx="15151">
                        <c:v>1.05558296463381</c:v>
                      </c:pt>
                      <c:pt idx="15152">
                        <c:v>1.15490284767369</c:v>
                      </c:pt>
                      <c:pt idx="15153">
                        <c:v>0.87214098513702099</c:v>
                      </c:pt>
                      <c:pt idx="15154">
                        <c:v>0.30084476608611599</c:v>
                      </c:pt>
                      <c:pt idx="15155">
                        <c:v>-0.369981290998599</c:v>
                      </c:pt>
                      <c:pt idx="15156">
                        <c:v>-0.91840476003865601</c:v>
                      </c:pt>
                      <c:pt idx="15157">
                        <c:v>-1.16298821814775</c:v>
                      </c:pt>
                      <c:pt idx="15158">
                        <c:v>-1.0228150109062499</c:v>
                      </c:pt>
                      <c:pt idx="15159">
                        <c:v>-0.54425927602952595</c:v>
                      </c:pt>
                      <c:pt idx="15160">
                        <c:v>0.114356222878832</c:v>
                      </c:pt>
                      <c:pt idx="15161">
                        <c:v>0.73513873406610597</c:v>
                      </c:pt>
                      <c:pt idx="15162">
                        <c:v>1.11271196464707</c:v>
                      </c:pt>
                      <c:pt idx="15163">
                        <c:v>1.1221616507821699</c:v>
                      </c:pt>
                      <c:pt idx="15164">
                        <c:v>0.76036150996123497</c:v>
                      </c:pt>
                      <c:pt idx="15165">
                        <c:v>0.14700752322123101</c:v>
                      </c:pt>
                      <c:pt idx="15166">
                        <c:v>-0.51498162897740196</c:v>
                      </c:pt>
                      <c:pt idx="15167">
                        <c:v>-1.00659707386734</c:v>
                      </c:pt>
                      <c:pt idx="15168">
                        <c:v>-1.16519544476689</c:v>
                      </c:pt>
                      <c:pt idx="15169">
                        <c:v>-0.93830692352556999</c:v>
                      </c:pt>
                      <c:pt idx="15170">
                        <c:v>-0.40099406836790602</c:v>
                      </c:pt>
                      <c:pt idx="15171">
                        <c:v>0.268981472587495</c:v>
                      </c:pt>
                      <c:pt idx="15172">
                        <c:v>0.84996865336957805</c:v>
                      </c:pt>
                      <c:pt idx="15173">
                        <c:v>1.1497568506883</c:v>
                      </c:pt>
                      <c:pt idx="15174">
                        <c:v>1.06916577594578</c:v>
                      </c:pt>
                      <c:pt idx="15175">
                        <c:v>0.63485773980957605</c:v>
                      </c:pt>
                      <c:pt idx="15176">
                        <c:v>-9.4831609159039196E-3</c:v>
                      </c:pt>
                      <c:pt idx="15177">
                        <c:v>-0.65068670451768296</c:v>
                      </c:pt>
                      <c:pt idx="15178">
                        <c:v>-1.07662061536521</c:v>
                      </c:pt>
                      <c:pt idx="15179">
                        <c:v>-1.1463712464926901</c:v>
                      </c:pt>
                      <c:pt idx="15180">
                        <c:v>-0.83686268034575195</c:v>
                      </c:pt>
                      <c:pt idx="15181">
                        <c:v>-0.25049103921511401</c:v>
                      </c:pt>
                      <c:pt idx="15182">
                        <c:v>0.41875168817821201</c:v>
                      </c:pt>
                      <c:pt idx="15183">
                        <c:v>0.949456895896585</c:v>
                      </c:pt>
                      <c:pt idx="15184">
                        <c:v>1.1660489737836</c:v>
                      </c:pt>
                      <c:pt idx="15185">
                        <c:v>0.996871782656369</c:v>
                      </c:pt>
                      <c:pt idx="15186">
                        <c:v>0.49789497972581698</c:v>
                      </c:pt>
                      <c:pt idx="15187">
                        <c:v>-0.16580267686842401</c:v>
                      </c:pt>
                      <c:pt idx="15188">
                        <c:v>-0.77464708210324795</c:v>
                      </c:pt>
                      <c:pt idx="15189">
                        <c:v>-1.1272114808146101</c:v>
                      </c:pt>
                      <c:pt idx="15190">
                        <c:v>-1.1068553944037101</c:v>
                      </c:pt>
                      <c:pt idx="15191">
                        <c:v>-0.72031331923501596</c:v>
                      </c:pt>
                      <c:pt idx="15192">
                        <c:v>-9.5466722668951606E-2</c:v>
                      </c:pt>
                      <c:pt idx="15193">
                        <c:v>0.56096356261629599</c:v>
                      </c:pt>
                      <c:pt idx="15194">
                        <c:v>1.03180772899899</c:v>
                      </c:pt>
                      <c:pt idx="15195">
                        <c:v>1.16129426604568</c:v>
                      </c:pt>
                      <c:pt idx="15196">
                        <c:v>0.90658455559629603</c:v>
                      </c:pt>
                      <c:pt idx="15197">
                        <c:v>0.35194536604597498</c:v>
                      </c:pt>
                      <c:pt idx="15198">
                        <c:v>-0.31912950471968199</c:v>
                      </c:pt>
                      <c:pt idx="15199">
                        <c:v>-0.88462531446398995</c:v>
                      </c:pt>
                      <c:pt idx="15200">
                        <c:v>-1.15745652041723</c:v>
                      </c:pt>
                      <c:pt idx="15201">
                        <c:v>-1.04736113766151</c:v>
                      </c:pt>
                      <c:pt idx="15202">
                        <c:v>-0.59076252086076098</c:v>
                      </c:pt>
                      <c:pt idx="15203">
                        <c:v>6.1280739310929297E-2</c:v>
                      </c:pt>
                      <c:pt idx="15204">
                        <c:v>0.69305021464149397</c:v>
                      </c:pt>
                      <c:pt idx="15205">
                        <c:v>1.09553474508184</c:v>
                      </c:pt>
                      <c:pt idx="15206">
                        <c:v>1.1355785485088601</c:v>
                      </c:pt>
                      <c:pt idx="15207">
                        <c:v>0.79993375187094795</c:v>
                      </c:pt>
                      <c:pt idx="15208">
                        <c:v>0.19964324509725201</c:v>
                      </c:pt>
                      <c:pt idx="15209">
                        <c:v>-0.466696141660567</c:v>
                      </c:pt>
                      <c:pt idx="15210">
                        <c:v>-0.97863632781144005</c:v>
                      </c:pt>
                      <c:pt idx="15211">
                        <c:v>-1.1668098203672701</c:v>
                      </c:pt>
                      <c:pt idx="15212">
                        <c:v>-0.96896232958258099</c:v>
                      </c:pt>
                      <c:pt idx="15213">
                        <c:v>-0.45054863790007599</c:v>
                      </c:pt>
                      <c:pt idx="15214">
                        <c:v>0.21692210250539701</c:v>
                      </c:pt>
                      <c:pt idx="15215">
                        <c:v>0.81262752018580897</c:v>
                      </c:pt>
                      <c:pt idx="15216">
                        <c:v>1.13948769080363</c:v>
                      </c:pt>
                      <c:pt idx="15217">
                        <c:v>1.08936598208657</c:v>
                      </c:pt>
                      <c:pt idx="15218">
                        <c:v>0.678844386187891</c:v>
                      </c:pt>
                      <c:pt idx="15219">
                        <c:v>4.37376240373855E-2</c:v>
                      </c:pt>
                      <c:pt idx="15220">
                        <c:v>-0.60583905458551901</c:v>
                      </c:pt>
                      <c:pt idx="15221">
                        <c:v>-1.05498325182634</c:v>
                      </c:pt>
                      <c:pt idx="15222">
                        <c:v>-1.1551025564333299</c:v>
                      </c:pt>
                      <c:pt idx="15223">
                        <c:v>-0.87307404490932095</c:v>
                      </c:pt>
                      <c:pt idx="15224">
                        <c:v>-0.30220248847598902</c:v>
                      </c:pt>
                      <c:pt idx="15225">
                        <c:v>0.368648087445485</c:v>
                      </c:pt>
                      <c:pt idx="15226">
                        <c:v>0.91753714509869699</c:v>
                      </c:pt>
                      <c:pt idx="15227">
                        <c:v>1.16287322880542</c:v>
                      </c:pt>
                      <c:pt idx="15228">
                        <c:v>1.0234906896070399</c:v>
                      </c:pt>
                      <c:pt idx="15229">
                        <c:v>0.54550208492523999</c:v>
                      </c:pt>
                      <c:pt idx="15230">
                        <c:v>-0.112957447890219</c:v>
                      </c:pt>
                      <c:pt idx="15231">
                        <c:v>-0.73404675605630498</c:v>
                      </c:pt>
                      <c:pt idx="15232">
                        <c:v>-1.1122880476522301</c:v>
                      </c:pt>
                      <c:pt idx="15233">
                        <c:v>-1.1225460411838</c:v>
                      </c:pt>
                      <c:pt idx="15234">
                        <c:v>-0.761427038139877</c:v>
                      </c:pt>
                      <c:pt idx="15235">
                        <c:v>-0.14840167565830401</c:v>
                      </c:pt>
                      <c:pt idx="15236">
                        <c:v>0.51372008605392405</c:v>
                      </c:pt>
                      <c:pt idx="15237">
                        <c:v>1.0058855024228299</c:v>
                      </c:pt>
                      <c:pt idx="15238">
                        <c:v>1.16526925720869</c:v>
                      </c:pt>
                      <c:pt idx="15239">
                        <c:v>0.93914170014889298</c:v>
                      </c:pt>
                      <c:pt idx="15240">
                        <c:v>0.40231363623746502</c:v>
                      </c:pt>
                      <c:pt idx="15241">
                        <c:v>-0.26761367209307901</c:v>
                      </c:pt>
                      <c:pt idx="15242">
                        <c:v>-0.84900513588965998</c:v>
                      </c:pt>
                      <c:pt idx="15243">
                        <c:v>-1.14951638107947</c:v>
                      </c:pt>
                      <c:pt idx="15244">
                        <c:v>-1.06972790985906</c:v>
                      </c:pt>
                      <c:pt idx="15245">
                        <c:v>-0.63603650393363698</c:v>
                      </c:pt>
                      <c:pt idx="15246">
                        <c:v>8.0777424608937196E-3</c:v>
                      </c:pt>
                      <c:pt idx="15247">
                        <c:v>0.64951959269154502</c:v>
                      </c:pt>
                      <c:pt idx="15248">
                        <c:v>1.07607793106522</c:v>
                      </c:pt>
                      <c:pt idx="15249">
                        <c:v>1.14663252842643</c:v>
                      </c:pt>
                      <c:pt idx="15250">
                        <c:v>0.83784148742637798</c:v>
                      </c:pt>
                      <c:pt idx="15251">
                        <c:v>0.25186354825811202</c:v>
                      </c:pt>
                      <c:pt idx="15252">
                        <c:v>-0.41743955056069099</c:v>
                      </c:pt>
                      <c:pt idx="15253">
                        <c:v>-0.94863923014402196</c:v>
                      </c:pt>
                      <c:pt idx="15254">
                        <c:v>-1.16599629196439</c:v>
                      </c:pt>
                      <c:pt idx="15255">
                        <c:v>-0.99760151373440498</c:v>
                      </c:pt>
                      <c:pt idx="15256">
                        <c:v>-0.49916570345984901</c:v>
                      </c:pt>
                      <c:pt idx="15257">
                        <c:v>0.16441135977295199</c:v>
                      </c:pt>
                      <c:pt idx="15258">
                        <c:v>0.77359546738944596</c:v>
                      </c:pt>
                      <c:pt idx="15259">
                        <c:v>1.1268474789464</c:v>
                      </c:pt>
                      <c:pt idx="15260">
                        <c:v>1.1072994297695899</c:v>
                      </c:pt>
                      <c:pt idx="15261">
                        <c:v>0.72141848960157395</c:v>
                      </c:pt>
                      <c:pt idx="15262">
                        <c:v>9.6867399512831701E-2</c:v>
                      </c:pt>
                      <c:pt idx="15263">
                        <c:v>-0.55973077156620599</c:v>
                      </c:pt>
                      <c:pt idx="15264">
                        <c:v>-1.0311506735954299</c:v>
                      </c:pt>
                      <c:pt idx="15265">
                        <c:v>-1.16143032290698</c:v>
                      </c:pt>
                      <c:pt idx="15266">
                        <c:v>-0.90746871241413596</c:v>
                      </c:pt>
                      <c:pt idx="15267">
                        <c:v>-0.35328511321142603</c:v>
                      </c:pt>
                      <c:pt idx="15268">
                        <c:v>0.31777740183595599</c:v>
                      </c:pt>
                      <c:pt idx="15269">
                        <c:v>0.88370817818962299</c:v>
                      </c:pt>
                      <c:pt idx="15270">
                        <c:v>1.1572777711042901</c:v>
                      </c:pt>
                      <c:pt idx="15271">
                        <c:v>1.0479799117556601</c:v>
                      </c:pt>
                      <c:pt idx="15272">
                        <c:v>0.59197410652284199</c:v>
                      </c:pt>
                      <c:pt idx="15273">
                        <c:v>-5.9877176458996997E-2</c:v>
                      </c:pt>
                      <c:pt idx="15274">
                        <c:v>-0.69191902166195196</c:v>
                      </c:pt>
                      <c:pt idx="15275">
                        <c:v>-1.0950501596770901</c:v>
                      </c:pt>
                      <c:pt idx="15276">
                        <c:v>-1.1359008882655299</c:v>
                      </c:pt>
                      <c:pt idx="15277">
                        <c:v>-0.80095637566580202</c:v>
                      </c:pt>
                      <c:pt idx="15278">
                        <c:v>-0.20102783366353399</c:v>
                      </c:pt>
                      <c:pt idx="15279">
                        <c:v>0.46540765803614698</c:v>
                      </c:pt>
                      <c:pt idx="15280">
                        <c:v>0.97787022400850099</c:v>
                      </c:pt>
                      <c:pt idx="15281">
                        <c:v>1.16681954998056</c:v>
                      </c:pt>
                      <c:pt idx="15282">
                        <c:v>0.96974467372000905</c:v>
                      </c:pt>
                      <c:pt idx="15283">
                        <c:v>0.45184477010341201</c:v>
                      </c:pt>
                      <c:pt idx="15284">
                        <c:v>-0.21554098752981499</c:v>
                      </c:pt>
                      <c:pt idx="15285">
                        <c:v>-0.81161834296750901</c:v>
                      </c:pt>
                      <c:pt idx="15286">
                        <c:v>-1.13918432201748</c:v>
                      </c:pt>
                      <c:pt idx="15287">
                        <c:v>-1.0898687866036101</c:v>
                      </c:pt>
                      <c:pt idx="15288">
                        <c:v>-0.67998701890996804</c:v>
                      </c:pt>
                      <c:pt idx="15289">
                        <c:v>-4.5142062600205E-2</c:v>
                      </c:pt>
                      <c:pt idx="15290">
                        <c:v>0.60463744695960298</c:v>
                      </c:pt>
                      <c:pt idx="15291">
                        <c:v>1.0543820084364499</c:v>
                      </c:pt>
                      <c:pt idx="15292">
                        <c:v>1.15530058935626</c:v>
                      </c:pt>
                      <c:pt idx="15293">
                        <c:v>0.87400583801527898</c:v>
                      </c:pt>
                      <c:pt idx="15294">
                        <c:v>0.303559772426852</c:v>
                      </c:pt>
                      <c:pt idx="15295">
                        <c:v>-0.36731434905328397</c:v>
                      </c:pt>
                      <c:pt idx="15296">
                        <c:v>-0.91666819898479501</c:v>
                      </c:pt>
                      <c:pt idx="15297">
                        <c:v>-1.16275655235259</c:v>
                      </c:pt>
                      <c:pt idx="15298">
                        <c:v>-1.0241648834152</c:v>
                      </c:pt>
                      <c:pt idx="15299">
                        <c:v>-0.54674410239995697</c:v>
                      </c:pt>
                      <c:pt idx="15300">
                        <c:v>0.111558509021579</c:v>
                      </c:pt>
                      <c:pt idx="15301">
                        <c:v>0.73295371308262802</c:v>
                      </c:pt>
                      <c:pt idx="15302">
                        <c:v>1.1118625169365</c:v>
                      </c:pt>
                      <c:pt idx="15303">
                        <c:v>1.1229288029821101</c:v>
                      </c:pt>
                      <c:pt idx="15304">
                        <c:v>0.76249146163100001</c:v>
                      </c:pt>
                      <c:pt idx="15305">
                        <c:v>0.149795612792439</c:v>
                      </c:pt>
                      <c:pt idx="15306">
                        <c:v>-0.51245779781915701</c:v>
                      </c:pt>
                      <c:pt idx="15307">
                        <c:v>-1.0051724716275201</c:v>
                      </c:pt>
                      <c:pt idx="15308">
                        <c:v>-1.1653413790638201</c:v>
                      </c:pt>
                      <c:pt idx="15309">
                        <c:v>-0.93997511425412605</c:v>
                      </c:pt>
                      <c:pt idx="15310">
                        <c:v>-0.40363262042555498</c:v>
                      </c:pt>
                      <c:pt idx="15311">
                        <c:v>0.26624548334152398</c:v>
                      </c:pt>
                      <c:pt idx="15312">
                        <c:v>0.84804038666286297</c:v>
                      </c:pt>
                      <c:pt idx="15313">
                        <c:v>1.14927424373843</c:v>
                      </c:pt>
                      <c:pt idx="15314">
                        <c:v>1.0702884917982001</c:v>
                      </c:pt>
                      <c:pt idx="15315">
                        <c:v>0.63721434528827603</c:v>
                      </c:pt>
                      <c:pt idx="15316">
                        <c:v>-6.6723122865974503E-3</c:v>
                      </c:pt>
                      <c:pt idx="15317">
                        <c:v>-0.64835153853455796</c:v>
                      </c:pt>
                      <c:pt idx="15318">
                        <c:v>-1.0755336855784099</c:v>
                      </c:pt>
                      <c:pt idx="15319">
                        <c:v>-1.14689214681187</c:v>
                      </c:pt>
                      <c:pt idx="15320">
                        <c:v>-0.838819078956481</c:v>
                      </c:pt>
                      <c:pt idx="15321">
                        <c:v>-0.25323569189651202</c:v>
                      </c:pt>
                      <c:pt idx="15322">
                        <c:v>0.41612680731882201</c:v>
                      </c:pt>
                      <c:pt idx="15323">
                        <c:v>0.94782018809546897</c:v>
                      </c:pt>
                      <c:pt idx="15324">
                        <c:v>1.1659419185037201</c:v>
                      </c:pt>
                      <c:pt idx="15325">
                        <c:v>0.99832979748014705</c:v>
                      </c:pt>
                      <c:pt idx="15326">
                        <c:v>0.50043570299826601</c:v>
                      </c:pt>
                      <c:pt idx="15327">
                        <c:v>-0.163019804147499</c:v>
                      </c:pt>
                      <c:pt idx="15328">
                        <c:v>-0.77254273033402099</c:v>
                      </c:pt>
                      <c:pt idx="15329">
                        <c:v>-1.1264818422342999</c:v>
                      </c:pt>
                      <c:pt idx="15330">
                        <c:v>-1.1077418586521099</c:v>
                      </c:pt>
                      <c:pt idx="15331">
                        <c:v>-0.72252261332549605</c:v>
                      </c:pt>
                      <c:pt idx="15332">
                        <c:v>-9.82679358203217E-2</c:v>
                      </c:pt>
                      <c:pt idx="15333">
                        <c:v>0.55849716845197095</c:v>
                      </c:pt>
                      <c:pt idx="15334">
                        <c:v>1.0304921221860499</c:v>
                      </c:pt>
                      <c:pt idx="15335">
                        <c:v>1.16156469475118</c:v>
                      </c:pt>
                      <c:pt idx="15336">
                        <c:v>0.90835155266543699</c:v>
                      </c:pt>
                      <c:pt idx="15337">
                        <c:v>0.35462434782657898</c:v>
                      </c:pt>
                      <c:pt idx="15338">
                        <c:v>-0.31642483791694698</c:v>
                      </c:pt>
                      <c:pt idx="15339">
                        <c:v>-0.882789759820785</c:v>
                      </c:pt>
                      <c:pt idx="15340">
                        <c:v>-1.15709734279881</c:v>
                      </c:pt>
                      <c:pt idx="15341">
                        <c:v>-1.04859716542794</c:v>
                      </c:pt>
                      <c:pt idx="15342">
                        <c:v>-0.59318483334175698</c:v>
                      </c:pt>
                      <c:pt idx="15343">
                        <c:v>5.84735267365359E-2</c:v>
                      </c:pt>
                      <c:pt idx="15344">
                        <c:v>0.69078682483795895</c:v>
                      </c:pt>
                      <c:pt idx="15345">
                        <c:v>1.0945639855603799</c:v>
                      </c:pt>
                      <c:pt idx="15346">
                        <c:v>1.1362215800435</c:v>
                      </c:pt>
                      <c:pt idx="15347">
                        <c:v>0.80197783742349804</c:v>
                      </c:pt>
                      <c:pt idx="15348">
                        <c:v>0.20241213057621299</c:v>
                      </c:pt>
                      <c:pt idx="15349">
                        <c:v>-0.46411849919268999</c:v>
                      </c:pt>
                      <c:pt idx="15350">
                        <c:v>-0.97710270149966205</c:v>
                      </c:pt>
                      <c:pt idx="15351">
                        <c:v>-1.16682758675798</c:v>
                      </c:pt>
                      <c:pt idx="15352">
                        <c:v>-0.97052561094018297</c:v>
                      </c:pt>
                      <c:pt idx="15353">
                        <c:v>-0.45314024676491399</c:v>
                      </c:pt>
                      <c:pt idx="15354">
                        <c:v>0.214159559844772</c:v>
                      </c:pt>
                      <c:pt idx="15355">
                        <c:v>0.81060798824353997</c:v>
                      </c:pt>
                      <c:pt idx="15356">
                        <c:v>1.1388793004890001</c:v>
                      </c:pt>
                      <c:pt idx="15357">
                        <c:v>1.0903700099258899</c:v>
                      </c:pt>
                      <c:pt idx="15358">
                        <c:v>0.68112866509868597</c:v>
                      </c:pt>
                      <c:pt idx="15359">
                        <c:v>4.65464356703763E-2</c:v>
                      </c:pt>
                      <c:pt idx="15360">
                        <c:v>-0.60343496211839498</c:v>
                      </c:pt>
                      <c:pt idx="15361">
                        <c:v>-1.0537792353364499</c:v>
                      </c:pt>
                      <c:pt idx="15362">
                        <c:v>-1.1554969461551901</c:v>
                      </c:pt>
                      <c:pt idx="15363">
                        <c:v>-0.87493636310303902</c:v>
                      </c:pt>
                      <c:pt idx="15364">
                        <c:v>-0.30491661596954001</c:v>
                      </c:pt>
                      <c:pt idx="15365">
                        <c:v>0.36598007775700198</c:v>
                      </c:pt>
                      <c:pt idx="15366">
                        <c:v>0.91579792295762796</c:v>
                      </c:pt>
                      <c:pt idx="15367">
                        <c:v>1.16263818895855</c:v>
                      </c:pt>
                      <c:pt idx="15368">
                        <c:v>1.02483759135262</c:v>
                      </c:pt>
                      <c:pt idx="15369">
                        <c:v>0.54798532665174404</c:v>
                      </c:pt>
                      <c:pt idx="15370">
                        <c:v>-0.110159408302511</c:v>
                      </c:pt>
                      <c:pt idx="15371">
                        <c:v>-0.73185960673087402</c:v>
                      </c:pt>
                      <c:pt idx="15372">
                        <c:v>-1.11143537311723</c:v>
                      </c:pt>
                      <c:pt idx="15373">
                        <c:v>-1.1233099356217799</c:v>
                      </c:pt>
                      <c:pt idx="15374">
                        <c:v>-0.76355477889032597</c:v>
                      </c:pt>
                      <c:pt idx="15375">
                        <c:v>-0.151189332601295</c:v>
                      </c:pt>
                      <c:pt idx="15376">
                        <c:v>0.51119476610444303</c:v>
                      </c:pt>
                      <c:pt idx="15377">
                        <c:v>1.0044579825158799</c:v>
                      </c:pt>
                      <c:pt idx="15378">
                        <c:v>1.1654118102276501</c:v>
                      </c:pt>
                      <c:pt idx="15379">
                        <c:v>0.94080716463213898</c:v>
                      </c:pt>
                      <c:pt idx="15380">
                        <c:v>0.404951019018578</c:v>
                      </c:pt>
                      <c:pt idx="15381">
                        <c:v>-0.26487690831781502</c:v>
                      </c:pt>
                      <c:pt idx="15382">
                        <c:v>-0.84707440708885895</c:v>
                      </c:pt>
                      <c:pt idx="15383">
                        <c:v>-1.1490304390164801</c:v>
                      </c:pt>
                      <c:pt idx="15384">
                        <c:v>-1.0708475209499</c:v>
                      </c:pt>
                      <c:pt idx="15385">
                        <c:v>-0.63839126216466602</c:v>
                      </c:pt>
                      <c:pt idx="15386">
                        <c:v>5.2668724320301501E-3</c:v>
                      </c:pt>
                      <c:pt idx="15387">
                        <c:v>0.64718254374134898</c:v>
                      </c:pt>
                      <c:pt idx="15388">
                        <c:v>1.0749878796943699</c:v>
                      </c:pt>
                      <c:pt idx="15389">
                        <c:v>1.1471501012727601</c:v>
                      </c:pt>
                      <c:pt idx="15390">
                        <c:v>0.83979545351923401</c:v>
                      </c:pt>
                      <c:pt idx="15391">
                        <c:v>0.25460746813544699</c:v>
                      </c:pt>
                      <c:pt idx="15392">
                        <c:v>-0.41481346035516897</c:v>
                      </c:pt>
                      <c:pt idx="15393">
                        <c:v>-0.94699977093797105</c:v>
                      </c:pt>
                      <c:pt idx="15394">
                        <c:v>-1.1658858534804699</c:v>
                      </c:pt>
                      <c:pt idx="15395">
                        <c:v>-0.99905663283699297</c:v>
                      </c:pt>
                      <c:pt idx="15396">
                        <c:v>-0.50170497649853596</c:v>
                      </c:pt>
                      <c:pt idx="15397">
                        <c:v>0.16162801201095101</c:v>
                      </c:pt>
                      <c:pt idx="15398">
                        <c:v>0.77148887246429698</c:v>
                      </c:pt>
                      <c:pt idx="15399">
                        <c:v>1.1261145712087699</c:v>
                      </c:pt>
                      <c:pt idx="15400">
                        <c:v>1.1081826804094099</c:v>
                      </c:pt>
                      <c:pt idx="15401">
                        <c:v>0.72362568880490796</c:v>
                      </c:pt>
                      <c:pt idx="15402">
                        <c:v>9.9668329559506705E-2</c:v>
                      </c:pt>
                      <c:pt idx="15403">
                        <c:v>-0.55726275506331502</c:v>
                      </c:pt>
                      <c:pt idx="15404">
                        <c:v>-1.02983207572628</c:v>
                      </c:pt>
                      <c:pt idx="15405">
                        <c:v>-1.16169738138332</c:v>
                      </c:pt>
                      <c:pt idx="15406">
                        <c:v>-0.90923307506936302</c:v>
                      </c:pt>
                      <c:pt idx="15407">
                        <c:v>-0.355963067948456</c:v>
                      </c:pt>
                      <c:pt idx="15408">
                        <c:v>0.31507181492497199</c:v>
                      </c:pt>
                      <c:pt idx="15409">
                        <c:v>0.88187006068993101</c:v>
                      </c:pt>
                      <c:pt idx="15410">
                        <c:v>1.15691523576258</c:v>
                      </c:pt>
                      <c:pt idx="15411">
                        <c:v>1.0492128977828099</c:v>
                      </c:pt>
                      <c:pt idx="15412">
                        <c:v>0.59439469956097102</c:v>
                      </c:pt>
                      <c:pt idx="15413">
                        <c:v>-5.7069792179977798E-2</c:v>
                      </c:pt>
                      <c:pt idx="15414">
                        <c:v>-0.68965362581211898</c:v>
                      </c:pt>
                      <c:pt idx="15415">
                        <c:v>-1.09407622343704</c:v>
                      </c:pt>
                      <c:pt idx="15416">
                        <c:v>-1.1365406233775199</c:v>
                      </c:pt>
                      <c:pt idx="15417">
                        <c:v>-0.802998135662086</c:v>
                      </c:pt>
                      <c:pt idx="15418">
                        <c:v>-0.20379613382693401</c:v>
                      </c:pt>
                      <c:pt idx="15419">
                        <c:v>0.462828667000524</c:v>
                      </c:pt>
                      <c:pt idx="15420">
                        <c:v>0.97633376139845296</c:v>
                      </c:pt>
                      <c:pt idx="15421">
                        <c:v>1.1668339306878901</c:v>
                      </c:pt>
                      <c:pt idx="15422">
                        <c:v>0.97130514011011004</c:v>
                      </c:pt>
                      <c:pt idx="15423">
                        <c:v>0.45443506600508699</c:v>
                      </c:pt>
                      <c:pt idx="15424">
                        <c:v>-0.212777821454459</c:v>
                      </c:pt>
                      <c:pt idx="15425">
                        <c:v>-0.80959645747973796</c:v>
                      </c:pt>
                      <c:pt idx="15426">
                        <c:v>-1.1385726266607099</c:v>
                      </c:pt>
                      <c:pt idx="15427">
                        <c:v>-1.0908696513262299</c:v>
                      </c:pt>
                      <c:pt idx="15428">
                        <c:v>-0.68226932309773203</c:v>
                      </c:pt>
                      <c:pt idx="15429">
                        <c:v>-4.7950741210418001E-2</c:v>
                      </c:pt>
                      <c:pt idx="15430">
                        <c:v>0.60223160180647395</c:v>
                      </c:pt>
                      <c:pt idx="15431">
                        <c:v>1.05317493340084</c:v>
                      </c:pt>
                      <c:pt idx="15432">
                        <c:v>1.1556916265452299</c:v>
                      </c:pt>
                      <c:pt idx="15433">
                        <c:v>0.87586561882258396</c:v>
                      </c:pt>
                      <c:pt idx="15434">
                        <c:v>0.30627301713552901</c:v>
                      </c:pt>
                      <c:pt idx="15435">
                        <c:v>-0.36464527549241399</c:v>
                      </c:pt>
                      <c:pt idx="15436">
                        <c:v>-0.91492631827980198</c:v>
                      </c:pt>
                      <c:pt idx="15437">
                        <c:v>-1.1625181387950201</c:v>
                      </c:pt>
                      <c:pt idx="15438">
                        <c:v>-1.02550881244331</c:v>
                      </c:pt>
                      <c:pt idx="15439">
                        <c:v>-0.54922575587981903</c:v>
                      </c:pt>
                      <c:pt idx="15440">
                        <c:v>0.108760147762847</c:v>
                      </c:pt>
                      <c:pt idx="15441">
                        <c:v>0.73076443858838702</c:v>
                      </c:pt>
                      <c:pt idx="15442">
                        <c:v>1.1110066168141299</c:v>
                      </c:pt>
                      <c:pt idx="15443">
                        <c:v>1.1236894385498699</c:v>
                      </c:pt>
                      <c:pt idx="15444">
                        <c:v>0.76461698837518099</c:v>
                      </c:pt>
                      <c:pt idx="15445">
                        <c:v>0.15258283306284501</c:v>
                      </c:pt>
                      <c:pt idx="15446">
                        <c:v>-0.50993099274220499</c:v>
                      </c:pt>
                      <c:pt idx="15447">
                        <c:v>-1.0037420361245</c:v>
                      </c:pt>
                      <c:pt idx="15448">
                        <c:v>-1.16548055059797</c:v>
                      </c:pt>
                      <c:pt idx="15449">
                        <c:v>-0.94163785007578504</c:v>
                      </c:pt>
                      <c:pt idx="15450">
                        <c:v>-0.40626883010378301</c:v>
                      </c:pt>
                      <c:pt idx="15451">
                        <c:v>0.26350794900749602</c:v>
                      </c:pt>
                      <c:pt idx="15452">
                        <c:v>0.84610719856909999</c:v>
                      </c:pt>
                      <c:pt idx="15453">
                        <c:v>1.14878496726732</c:v>
                      </c:pt>
                      <c:pt idx="15454">
                        <c:v>1.07140499650312</c:v>
                      </c:pt>
                      <c:pt idx="15455">
                        <c:v>0.63956725285532401</c:v>
                      </c:pt>
                      <c:pt idx="15456">
                        <c:v>-3.8614249362208699E-3</c:v>
                      </c:pt>
                      <c:pt idx="15457">
                        <c:v>-0.64601261000790999</c:v>
                      </c:pt>
                      <c:pt idx="15458">
                        <c:v>-1.07444051420414</c:v>
                      </c:pt>
                      <c:pt idx="15459">
                        <c:v>-1.14740639143408</c:v>
                      </c:pt>
                      <c:pt idx="15460">
                        <c:v>-0.84077060969515105</c:v>
                      </c:pt>
                      <c:pt idx="15461">
                        <c:v>-0.255978874986801</c:v>
                      </c:pt>
                      <c:pt idx="15462">
                        <c:v>0.41349951157515102</c:v>
                      </c:pt>
                      <c:pt idx="15463">
                        <c:v>0.94617797986179597</c:v>
                      </c:pt>
                      <c:pt idx="15464">
                        <c:v>1.16582809697598</c:v>
                      </c:pt>
                      <c:pt idx="15465">
                        <c:v>0.99978201875044204</c:v>
                      </c:pt>
                      <c:pt idx="15466">
                        <c:v>0.502973522119184</c:v>
                      </c:pt>
                      <c:pt idx="15467">
                        <c:v>-0.160235985382536</c:v>
                      </c:pt>
                      <c:pt idx="15468">
                        <c:v>-0.77043389530922302</c:v>
                      </c:pt>
                      <c:pt idx="15469">
                        <c:v>-1.1257456664026599</c:v>
                      </c:pt>
                      <c:pt idx="15470">
                        <c:v>-1.1086218944019199</c:v>
                      </c:pt>
                      <c:pt idx="15471">
                        <c:v>-0.72472771443945305</c:v>
                      </c:pt>
                      <c:pt idx="15472">
                        <c:v>-0.101068578698679</c:v>
                      </c:pt>
                      <c:pt idx="15473">
                        <c:v>0.55602753319114195</c:v>
                      </c:pt>
                      <c:pt idx="15474">
                        <c:v>1.0291705351737399</c:v>
                      </c:pt>
                      <c:pt idx="15475">
                        <c:v>1.1618283826109099</c:v>
                      </c:pt>
                      <c:pt idx="15476">
                        <c:v>0.91011327834699096</c:v>
                      </c:pt>
                      <c:pt idx="15477">
                        <c:v>0.357301271634827</c:v>
                      </c:pt>
                      <c:pt idx="15478">
                        <c:v>-0.31371833482301198</c:v>
                      </c:pt>
                      <c:pt idx="15479">
                        <c:v>-0.88094908213136802</c:v>
                      </c:pt>
                      <c:pt idx="15480">
                        <c:v>-1.1567314502597801</c:v>
                      </c:pt>
                      <c:pt idx="15481">
                        <c:v>-1.0498271079269701</c:v>
                      </c:pt>
                      <c:pt idx="15482">
                        <c:v>-0.59560370342519497</c:v>
                      </c:pt>
                      <c:pt idx="15483">
                        <c:v>5.5665974825877797E-2</c:v>
                      </c:pt>
                      <c:pt idx="15484">
                        <c:v>0.68851942622849105</c:v>
                      </c:pt>
                      <c:pt idx="15485">
                        <c:v>1.0935868740147501</c:v>
                      </c:pt>
                      <c:pt idx="15486">
                        <c:v>1.1368580178047101</c:v>
                      </c:pt>
                      <c:pt idx="15487">
                        <c:v>0.80401726890130698</c:v>
                      </c:pt>
                      <c:pt idx="15488">
                        <c:v>0.20517984140776999</c:v>
                      </c:pt>
                      <c:pt idx="15489">
                        <c:v>-0.46153816333095199</c:v>
                      </c:pt>
                      <c:pt idx="15490">
                        <c:v>-0.975563404820462</c:v>
                      </c:pt>
                      <c:pt idx="15491">
                        <c:v>-1.16683858176107</c:v>
                      </c:pt>
                      <c:pt idx="15492">
                        <c:v>-0.97208326009883905</c:v>
                      </c:pt>
                      <c:pt idx="15493">
                        <c:v>-0.455729225945392</c:v>
                      </c:pt>
                      <c:pt idx="15494">
                        <c:v>0.21139577436352</c:v>
                      </c:pt>
                      <c:pt idx="15495">
                        <c:v>0.80858375214364198</c:v>
                      </c:pt>
                      <c:pt idx="15496">
                        <c:v>1.1382643009775399</c:v>
                      </c:pt>
                      <c:pt idx="15497">
                        <c:v>1.0913677100797301</c:v>
                      </c:pt>
                      <c:pt idx="15498">
                        <c:v>0.68340899125222498</c:v>
                      </c:pt>
                      <c:pt idx="15499">
                        <c:v>4.9354977182946701E-2</c:v>
                      </c:pt>
                      <c:pt idx="15500">
                        <c:v>-0.60102736776969201</c:v>
                      </c:pt>
                      <c:pt idx="15501">
                        <c:v>-1.05256910350634</c:v>
                      </c:pt>
                      <c:pt idx="15502">
                        <c:v>-1.1558846302439301</c:v>
                      </c:pt>
                      <c:pt idx="15503">
                        <c:v>-0.87679360382573801</c:v>
                      </c:pt>
                      <c:pt idx="15504">
                        <c:v>-0.307628973956935</c:v>
                      </c:pt>
                      <c:pt idx="15505">
                        <c:v>0.36330994419606799</c:v>
                      </c:pt>
                      <c:pt idx="15506">
                        <c:v>0.91405338621585297</c:v>
                      </c:pt>
                      <c:pt idx="15507">
                        <c:v>1.1623964020361801</c:v>
                      </c:pt>
                      <c:pt idx="15508">
                        <c:v>1.02617854571347</c:v>
                      </c:pt>
                      <c:pt idx="15509">
                        <c:v>0.55046538828455105</c:v>
                      </c:pt>
                      <c:pt idx="15510">
                        <c:v>-0.10736072943265</c:v>
                      </c:pt>
                      <c:pt idx="15511">
                        <c:v>-0.72966821024405004</c:v>
                      </c:pt>
                      <c:pt idx="15512">
                        <c:v>-1.1105762486492601</c:v>
                      </c:pt>
                      <c:pt idx="15513">
                        <c:v>-1.12406731121578</c:v>
                      </c:pt>
                      <c:pt idx="15514">
                        <c:v>-0.76567808854449804</c:v>
                      </c:pt>
                      <c:pt idx="15515">
                        <c:v>-0.15397611215538301</c:v>
                      </c:pt>
                      <c:pt idx="15516">
                        <c:v>0.50866647956594002</c:v>
                      </c:pt>
                      <c:pt idx="15517">
                        <c:v>1.00302463349208</c:v>
                      </c:pt>
                      <c:pt idx="15518">
                        <c:v>1.16554760007508</c:v>
                      </c:pt>
                      <c:pt idx="15519">
                        <c:v>0.94246716937989505</c:v>
                      </c:pt>
                      <c:pt idx="15520">
                        <c:v>0.40758605176927598</c:v>
                      </c:pt>
                      <c:pt idx="15521">
                        <c:v>-0.26213860739667</c:v>
                      </c:pt>
                      <c:pt idx="15522">
                        <c:v>-0.84513876250682496</c:v>
                      </c:pt>
                      <c:pt idx="15523">
                        <c:v>-1.1485378288471</c:v>
                      </c:pt>
                      <c:pt idx="15524">
                        <c:v>-1.0719609176490601</c:v>
                      </c:pt>
                      <c:pt idx="15525">
                        <c:v>-0.640742315654107</c:v>
                      </c:pt>
                      <c:pt idx="15526">
                        <c:v>2.4559718382097802E-3</c:v>
                      </c:pt>
                      <c:pt idx="15527">
                        <c:v>0.644841739029825</c:v>
                      </c:pt>
                      <c:pt idx="15528">
                        <c:v>1.07389158990349</c:v>
                      </c:pt>
                      <c:pt idx="15529">
                        <c:v>1.1476610169243799</c:v>
                      </c:pt>
                      <c:pt idx="15530">
                        <c:v>0.84174454607093896</c:v>
                      </c:pt>
                      <c:pt idx="15531">
                        <c:v>0.25734991046091898</c:v>
                      </c:pt>
                      <c:pt idx="15532">
                        <c:v>-0.41218496288506001</c:v>
                      </c:pt>
                      <c:pt idx="15533">
                        <c:v>-0.94535481605921201</c:v>
                      </c:pt>
                      <c:pt idx="15534">
                        <c:v>-1.16576864907404</c:v>
                      </c:pt>
                      <c:pt idx="15535">
                        <c:v>-1.0005059541680901</c:v>
                      </c:pt>
                      <c:pt idx="15536">
                        <c:v>-0.50424133801978599</c:v>
                      </c:pt>
                      <c:pt idx="15537">
                        <c:v>0.158843726281823</c:v>
                      </c:pt>
                      <c:pt idx="15538">
                        <c:v>0.76937780039937398</c:v>
                      </c:pt>
                      <c:pt idx="15539">
                        <c:v>1.1253751283511699</c:v>
                      </c:pt>
                      <c:pt idx="15540">
                        <c:v>1.1090594999924399</c:v>
                      </c:pt>
                      <c:pt idx="15541">
                        <c:v>0.72582868863030003</c:v>
                      </c:pt>
                      <c:pt idx="15542">
                        <c:v>0.10246868120633899</c:v>
                      </c:pt>
                      <c:pt idx="15543">
                        <c:v>-0.55479150462752602</c:v>
                      </c:pt>
                      <c:pt idx="15544">
                        <c:v>-1.0285075014881799</c:v>
                      </c:pt>
                      <c:pt idx="15545">
                        <c:v>-1.1619576982438899</c:v>
                      </c:pt>
                      <c:pt idx="15546">
                        <c:v>-0.91099216122131199</c:v>
                      </c:pt>
                      <c:pt idx="15547">
                        <c:v>-0.358638956944208</c:v>
                      </c:pt>
                      <c:pt idx="15548">
                        <c:v>0.31236439957471301</c:v>
                      </c:pt>
                      <c:pt idx="15549">
                        <c:v>0.88002682548126598</c:v>
                      </c:pt>
                      <c:pt idx="15550">
                        <c:v>1.15654598655706</c:v>
                      </c:pt>
                      <c:pt idx="15551">
                        <c:v>1.0504397949693201</c:v>
                      </c:pt>
                      <c:pt idx="15552">
                        <c:v>0.59681184318039104</c:v>
                      </c:pt>
                      <c:pt idx="15553">
                        <c:v>-5.4262076710910899E-2</c:v>
                      </c:pt>
                      <c:pt idx="15554">
                        <c:v>-0.68738422773258501</c:v>
                      </c:pt>
                      <c:pt idx="15555">
                        <c:v>-1.09309593800344</c:v>
                      </c:pt>
                      <c:pt idx="15556">
                        <c:v>-1.1371737628645899</c:v>
                      </c:pt>
                      <c:pt idx="15557">
                        <c:v>-0.80503523566258794</c:v>
                      </c:pt>
                      <c:pt idx="15558">
                        <c:v>-0.20656325131122</c:v>
                      </c:pt>
                      <c:pt idx="15559">
                        <c:v>0.46024699005625302</c:v>
                      </c:pt>
                      <c:pt idx="15560">
                        <c:v>0.97479163288333204</c:v>
                      </c:pt>
                      <c:pt idx="15561">
                        <c:v>1.1668415399707901</c:v>
                      </c:pt>
                      <c:pt idx="15562">
                        <c:v>0.97285996977746503</c:v>
                      </c:pt>
                      <c:pt idx="15563">
                        <c:v>0.45702272470824601</c:v>
                      </c:pt>
                      <c:pt idx="15564">
                        <c:v>-0.210013420577045</c:v>
                      </c:pt>
                      <c:pt idx="15565">
                        <c:v>-0.80756987370449895</c:v>
                      </c:pt>
                      <c:pt idx="15566">
                        <c:v>-1.1379543238868</c:v>
                      </c:pt>
                      <c:pt idx="15567">
                        <c:v>-1.09186418546381</c:v>
                      </c:pt>
                      <c:pt idx="15568">
                        <c:v>-0.68454766790872201</c:v>
                      </c:pt>
                      <c:pt idx="15569">
                        <c:v>-5.0759141550680099E-2</c:v>
                      </c:pt>
                      <c:pt idx="15570">
                        <c:v>0.59982226175516395</c:v>
                      </c:pt>
                      <c:pt idx="15571">
                        <c:v>1.05196174653192</c:v>
                      </c:pt>
                      <c:pt idx="15572">
                        <c:v>1.15607595697129</c:v>
                      </c:pt>
                      <c:pt idx="15573">
                        <c:v>0.87772031676617002</c:v>
                      </c:pt>
                      <c:pt idx="15574">
                        <c:v>0.30898448446651899</c:v>
                      </c:pt>
                      <c:pt idx="15575">
                        <c:v>-0.36197408580527801</c:v>
                      </c:pt>
                      <c:pt idx="15576">
                        <c:v>-0.91317912803224099</c:v>
                      </c:pt>
                      <c:pt idx="15577">
                        <c:v>-1.1622729788586299</c:v>
                      </c:pt>
                      <c:pt idx="15578">
                        <c:v>-1.02684679019142</c:v>
                      </c:pt>
                      <c:pt idx="15579">
                        <c:v>-0.55170422206746605</c:v>
                      </c:pt>
                      <c:pt idx="15580">
                        <c:v>0.105961155342213</c:v>
                      </c:pt>
                      <c:pt idx="15581">
                        <c:v>0.72857092328828299</c:v>
                      </c:pt>
                      <c:pt idx="15582">
                        <c:v>1.1101442692469801</c:v>
                      </c:pt>
                      <c:pt idx="15583">
                        <c:v>1.1244435530713</c:v>
                      </c:pt>
                      <c:pt idx="15584">
                        <c:v>0.76673807785882098</c:v>
                      </c:pt>
                      <c:pt idx="15585">
                        <c:v>0.155369167857523</c:v>
                      </c:pt>
                      <c:pt idx="15586">
                        <c:v>-0.50740122841021895</c:v>
                      </c:pt>
                      <c:pt idx="15587">
                        <c:v>-1.00230577565944</c:v>
                      </c:pt>
                      <c:pt idx="15588">
                        <c:v>-1.1656129585616899</c:v>
                      </c:pt>
                      <c:pt idx="15589">
                        <c:v>-0.94329512134128302</c:v>
                      </c:pt>
                      <c:pt idx="15590">
                        <c:v>-0.40890268210401598</c:v>
                      </c:pt>
                      <c:pt idx="15591">
                        <c:v>0.260768885471996</c:v>
                      </c:pt>
                      <c:pt idx="15592">
                        <c:v>0.84416910030705405</c:v>
                      </c:pt>
                      <c:pt idx="15593">
                        <c:v>1.14828902411436</c:v>
                      </c:pt>
                      <c:pt idx="15594">
                        <c:v>1.0725152835812</c:v>
                      </c:pt>
                      <c:pt idx="15595">
                        <c:v>0.64191644885799204</c:v>
                      </c:pt>
                      <c:pt idx="15596">
                        <c:v>-1.05051517492269E-3</c:v>
                      </c:pt>
                      <c:pt idx="15597">
                        <c:v>-0.64366993250934501</c:v>
                      </c:pt>
                      <c:pt idx="15598">
                        <c:v>-1.07334110758799</c:v>
                      </c:pt>
                      <c:pt idx="15599">
                        <c:v>-1.1479139773742599</c:v>
                      </c:pt>
                      <c:pt idx="15600">
                        <c:v>-0.84271726123360102</c:v>
                      </c:pt>
                      <c:pt idx="15601">
                        <c:v>-0.25872057256868602</c:v>
                      </c:pt>
                      <c:pt idx="15602">
                        <c:v>0.41086981619205998</c:v>
                      </c:pt>
                      <c:pt idx="15603">
                        <c:v>0.94453028072447198</c:v>
                      </c:pt>
                      <c:pt idx="15604">
                        <c:v>1.16570750986091</c:v>
                      </c:pt>
                      <c:pt idx="15605">
                        <c:v>1.0012284380396601</c:v>
                      </c:pt>
                      <c:pt idx="15606">
                        <c:v>0.50550842236098104</c:v>
                      </c:pt>
                      <c:pt idx="15607">
                        <c:v>-0.157451236728718</c:v>
                      </c:pt>
                      <c:pt idx="15608">
                        <c:v>-0.76832058926694302</c:v>
                      </c:pt>
                      <c:pt idx="15609">
                        <c:v>-1.1250029575918901</c:v>
                      </c:pt>
                      <c:pt idx="15610">
                        <c:v>-1.1094954965460699</c:v>
                      </c:pt>
                      <c:pt idx="15611">
                        <c:v>-0.72692860978014295</c:v>
                      </c:pt>
                      <c:pt idx="15612">
                        <c:v>-0.103868635051202</c:v>
                      </c:pt>
                      <c:pt idx="15613">
                        <c:v>0.553554671165712</c:v>
                      </c:pt>
                      <c:pt idx="15614">
                        <c:v>1.0278429756315499</c:v>
                      </c:pt>
                      <c:pt idx="15615">
                        <c:v>1.1620853280946499</c:v>
                      </c:pt>
                      <c:pt idx="15616">
                        <c:v>0.91186972241723097</c:v>
                      </c:pt>
                      <c:pt idx="15617">
                        <c:v>0.35997612193586997</c:v>
                      </c:pt>
                      <c:pt idx="15618">
                        <c:v>-0.31101001114437998</c:v>
                      </c:pt>
                      <c:pt idx="15619">
                        <c:v>-0.87910329207764404</c:v>
                      </c:pt>
                      <c:pt idx="15620">
                        <c:v>-1.1563588449234901</c:v>
                      </c:pt>
                      <c:pt idx="15621">
                        <c:v>-1.0510509580209699</c:v>
                      </c:pt>
                      <c:pt idx="15622">
                        <c:v>-0.59801911707377597</c:v>
                      </c:pt>
                      <c:pt idx="15623">
                        <c:v>5.2858099871869499E-2</c:v>
                      </c:pt>
                      <c:pt idx="15624">
                        <c:v>0.68624803197136197</c:v>
                      </c:pt>
                      <c:pt idx="15625">
                        <c:v>1.0926034161153899</c:v>
                      </c:pt>
                      <c:pt idx="15626">
                        <c:v>1.1374878580990799</c:v>
                      </c:pt>
                      <c:pt idx="15627">
                        <c:v>0.80605203446905205</c:v>
                      </c:pt>
                      <c:pt idx="15628">
                        <c:v>0.20794636153021601</c:v>
                      </c:pt>
                      <c:pt idx="15629">
                        <c:v>-0.45895514904967699</c:v>
                      </c:pt>
                      <c:pt idx="15630">
                        <c:v>-0.97401844670675797</c:v>
                      </c:pt>
                      <c:pt idx="15631">
                        <c:v>-1.16684280531274</c:v>
                      </c:pt>
                      <c:pt idx="15632">
                        <c:v>-0.97363526801912703</c:v>
                      </c:pt>
                      <c:pt idx="15633">
                        <c:v>-0.45831556041702598</c:v>
                      </c:pt>
                      <c:pt idx="15634">
                        <c:v>0.20863076210056899</c:v>
                      </c:pt>
                      <c:pt idx="15635">
                        <c:v>0.80655482363325504</c:v>
                      </c:pt>
                      <c:pt idx="15636">
                        <c:v>1.13764269583823</c:v>
                      </c:pt>
                      <c:pt idx="15637">
                        <c:v>1.0923590767581799</c:v>
                      </c:pt>
                      <c:pt idx="15638">
                        <c:v>0.68568535141521603</c:v>
                      </c:pt>
                      <c:pt idx="15639">
                        <c:v>5.2163232276439403E-2</c:v>
                      </c:pt>
                      <c:pt idx="15640">
                        <c:v>-0.59861628551127299</c:v>
                      </c:pt>
                      <c:pt idx="15641">
                        <c:v>-1.0513528633587099</c:v>
                      </c:pt>
                      <c:pt idx="15642">
                        <c:v>-1.1562656064497201</c:v>
                      </c:pt>
                      <c:pt idx="15643">
                        <c:v>-0.87864575629939401</c:v>
                      </c:pt>
                      <c:pt idx="15644">
                        <c:v>-0.31033954669769198</c:v>
                      </c:pt>
                      <c:pt idx="15645">
                        <c:v>0.36063770225812503</c:v>
                      </c:pt>
                      <c:pt idx="15646">
                        <c:v>0.912303544997349</c:v>
                      </c:pt>
                      <c:pt idx="15647">
                        <c:v>1.16214786944144</c:v>
                      </c:pt>
                      <c:pt idx="15648">
                        <c:v>1.02751354490769</c:v>
                      </c:pt>
                      <c:pt idx="15649">
                        <c:v>0.55294225543125097</c:v>
                      </c:pt>
                      <c:pt idx="15650">
                        <c:v>-0.10456142752205599</c:v>
                      </c:pt>
                      <c:pt idx="15651">
                        <c:v>-0.72747257931304499</c:v>
                      </c:pt>
                      <c:pt idx="15652">
                        <c:v>-1.1097106792340199</c:v>
                      </c:pt>
                      <c:pt idx="15653">
                        <c:v>-1.1248181635705701</c:v>
                      </c:pt>
                      <c:pt idx="15654">
                        <c:v>-0.76779695478030396</c:v>
                      </c:pt>
                      <c:pt idx="15655">
                        <c:v>-0.15676199814820299</c:v>
                      </c:pt>
                      <c:pt idx="15656">
                        <c:v>0.50613524111068298</c:v>
                      </c:pt>
                      <c:pt idx="15657">
                        <c:v>1.0015854636695001</c:v>
                      </c:pt>
                      <c:pt idx="15658">
                        <c:v>1.1656766259629701</c:v>
                      </c:pt>
                      <c:pt idx="15659">
                        <c:v>0.94412170475874602</c:v>
                      </c:pt>
                      <c:pt idx="15660">
                        <c:v>0.41021871919781799</c:v>
                      </c:pt>
                      <c:pt idx="15661">
                        <c:v>-0.25939878522067999</c:v>
                      </c:pt>
                      <c:pt idx="15662">
                        <c:v>-0.84319821337658196</c:v>
                      </c:pt>
                      <c:pt idx="15663">
                        <c:v>-1.1480385534300599</c:v>
                      </c:pt>
                      <c:pt idx="15664">
                        <c:v>-1.0730680934960699</c:v>
                      </c:pt>
                      <c:pt idx="15665">
                        <c:v>-0.64308965075998703</c:v>
                      </c:pt>
                      <c:pt idx="15666">
                        <c:v>-3.5494301034199802E-4</c:v>
                      </c:pt>
                      <c:pt idx="15667">
                        <c:v>0.64249719214477297</c:v>
                      </c:pt>
                      <c:pt idx="15668">
                        <c:v>1.0727890680562799</c:v>
                      </c:pt>
                      <c:pt idx="15669">
                        <c:v>1.1481652724167</c:v>
                      </c:pt>
                      <c:pt idx="15670">
                        <c:v>0.843688753771908</c:v>
                      </c:pt>
                      <c:pt idx="15671">
                        <c:v>0.26009085932153098</c:v>
                      </c:pt>
                      <c:pt idx="15672">
                        <c:v>-0.40955407340418098</c:v>
                      </c:pt>
                      <c:pt idx="15673">
                        <c:v>-0.94370437505382299</c:v>
                      </c:pt>
                      <c:pt idx="15674">
                        <c:v>-1.1656446794252699</c:v>
                      </c:pt>
                      <c:pt idx="15675">
                        <c:v>-1.00194946931694</c:v>
                      </c:pt>
                      <c:pt idx="15676">
                        <c:v>-0.50677477330446796</c:v>
                      </c:pt>
                      <c:pt idx="15677">
                        <c:v>0.15605851874346299</c:v>
                      </c:pt>
                      <c:pt idx="15678">
                        <c:v>0.767262263445746</c:v>
                      </c:pt>
                      <c:pt idx="15679">
                        <c:v>1.12462915466476</c:v>
                      </c:pt>
                      <c:pt idx="15680">
                        <c:v>1.10992988343027</c:v>
                      </c:pt>
                      <c:pt idx="15681">
                        <c:v>0.72802747629320097</c:v>
                      </c:pt>
                      <c:pt idx="15682">
                        <c:v>0.105268438202199</c:v>
                      </c:pt>
                      <c:pt idx="15683">
                        <c:v>-0.55231703460011194</c:v>
                      </c:pt>
                      <c:pt idx="15684">
                        <c:v>-1.02717695856795</c:v>
                      </c:pt>
                      <c:pt idx="15685">
                        <c:v>-1.16221127197801</c:v>
                      </c:pt>
                      <c:pt idx="15686">
                        <c:v>-0.91274596066157299</c:v>
                      </c:pt>
                      <c:pt idx="15687">
                        <c:v>-0.36131276466983903</c:v>
                      </c:pt>
                      <c:pt idx="15688">
                        <c:v>0.30965517149697702</c:v>
                      </c:pt>
                      <c:pt idx="15689">
                        <c:v>0.87817848326037695</c:v>
                      </c:pt>
                      <c:pt idx="15690">
                        <c:v>1.15617002563058</c:v>
                      </c:pt>
                      <c:pt idx="15691">
                        <c:v>1.0516605961952199</c:v>
                      </c:pt>
                      <c:pt idx="15692">
                        <c:v>0.59922552335382195</c:v>
                      </c:pt>
                      <c:pt idx="15693">
                        <c:v>-5.1454046345660101E-2</c:v>
                      </c:pt>
                      <c:pt idx="15694">
                        <c:v>-0.68511084059322702</c:v>
                      </c:pt>
                      <c:pt idx="15695">
                        <c:v>-1.0921093090651299</c:v>
                      </c:pt>
                      <c:pt idx="15696">
                        <c:v>-1.1378003030524799</c:v>
                      </c:pt>
                      <c:pt idx="15697">
                        <c:v>-0.80706766384551398</c:v>
                      </c:pt>
                      <c:pt idx="15698">
                        <c:v>-0.20932917005812701</c:v>
                      </c:pt>
                      <c:pt idx="15699">
                        <c:v>0.457662642185442</c:v>
                      </c:pt>
                      <c:pt idx="15700">
                        <c:v>0.97324384741248904</c:v>
                      </c:pt>
                      <c:pt idx="15701">
                        <c:v>1.16684237778509</c:v>
                      </c:pt>
                      <c:pt idx="15702">
                        <c:v>0.97440915369901404</c:v>
                      </c:pt>
                      <c:pt idx="15703">
                        <c:v>0.45960773119607001</c:v>
                      </c:pt>
                      <c:pt idx="15704">
                        <c:v>-0.207247800940071</c:v>
                      </c:pt>
                      <c:pt idx="15705">
                        <c:v>-0.80553860340255601</c:v>
                      </c:pt>
                      <c:pt idx="15706">
                        <c:v>-1.1373294172839301</c:v>
                      </c:pt>
                      <c:pt idx="15707">
                        <c:v>-1.09285238324484</c:v>
                      </c:pt>
                      <c:pt idx="15708">
                        <c:v>-0.68682204012114301</c:v>
                      </c:pt>
                      <c:pt idx="15709">
                        <c:v>-5.3567247323152899E-2</c:v>
                      </c:pt>
                      <c:pt idx="15710">
                        <c:v>0.597409440787665</c:v>
                      </c:pt>
                      <c:pt idx="15711">
                        <c:v>1.0507424548701101</c:v>
                      </c:pt>
                      <c:pt idx="15712">
                        <c:v>1.1564535784040899</c:v>
                      </c:pt>
                      <c:pt idx="15713">
                        <c:v>0.87956992108276999</c:v>
                      </c:pt>
                      <c:pt idx="15714">
                        <c:v>0.311694158684512</c:v>
                      </c:pt>
                      <c:pt idx="15715">
                        <c:v>-0.35930079549344801</c:v>
                      </c:pt>
                      <c:pt idx="15716">
                        <c:v>-0.91142663838148397</c:v>
                      </c:pt>
                      <c:pt idx="15717">
                        <c:v>-1.1620210739661201</c:v>
                      </c:pt>
                      <c:pt idx="15718">
                        <c:v>-1.02817880889493</c:v>
                      </c:pt>
                      <c:pt idx="15719">
                        <c:v>-0.55417948657975002</c:v>
                      </c:pt>
                      <c:pt idx="15720">
                        <c:v>0.10316154800292</c:v>
                      </c:pt>
                      <c:pt idx="15721">
                        <c:v>0.72637317991182604</c:v>
                      </c:pt>
                      <c:pt idx="15722">
                        <c:v>1.1092754792394499</c:v>
                      </c:pt>
                      <c:pt idx="15723">
                        <c:v>1.12519114217009</c:v>
                      </c:pt>
                      <c:pt idx="15724">
                        <c:v>0.76885471777271697</c:v>
                      </c:pt>
                      <c:pt idx="15725">
                        <c:v>0.15815460100668699</c:v>
                      </c:pt>
                      <c:pt idx="15726">
                        <c:v>-0.50486851950404299</c:v>
                      </c:pt>
                      <c:pt idx="15727">
                        <c:v>-1.0008636985673101</c:v>
                      </c:pt>
                      <c:pt idx="15728">
                        <c:v>-1.1657386021865701</c:v>
                      </c:pt>
                      <c:pt idx="15729">
                        <c:v>-0.944946918433066</c:v>
                      </c:pt>
                      <c:pt idx="15730">
                        <c:v>-0.41153416114136099</c:v>
                      </c:pt>
                      <c:pt idx="15731">
                        <c:v>0.25802830863048298</c:v>
                      </c:pt>
                      <c:pt idx="15732">
                        <c:v>0.842226103122517</c:v>
                      </c:pt>
                      <c:pt idx="15733">
                        <c:v>1.1477864171572301</c:v>
                      </c:pt>
                      <c:pt idx="15734">
                        <c:v>1.0736193465899899</c:v>
                      </c:pt>
                      <c:pt idx="15735">
                        <c:v>0.64426191965976998</c:v>
                      </c:pt>
                      <c:pt idx="15736">
                        <c:v>1.76040068065109E-3</c:v>
                      </c:pt>
                      <c:pt idx="15737">
                        <c:v>-0.64132351963753498</c:v>
                      </c:pt>
                      <c:pt idx="15738">
                        <c:v>-1.0722354721092699</c:v>
                      </c:pt>
                      <c:pt idx="15739">
                        <c:v>-1.1484149016871401</c:v>
                      </c:pt>
                      <c:pt idx="15740">
                        <c:v>-0.84465902227640799</c:v>
                      </c:pt>
                      <c:pt idx="15741">
                        <c:v>-0.26146076873142399</c:v>
                      </c:pt>
                      <c:pt idx="15742">
                        <c:v>0.40823773643031902</c:v>
                      </c:pt>
                      <c:pt idx="15743">
                        <c:v>0.94287710024549798</c:v>
                      </c:pt>
                      <c:pt idx="15744">
                        <c:v>1.1655801578583</c:v>
                      </c:pt>
                      <c:pt idx="15745">
                        <c:v>1.0026690469538599</c:v>
                      </c:pt>
                      <c:pt idx="15746">
                        <c:v>0.50804038901300896</c:v>
                      </c:pt>
                      <c:pt idx="15747">
                        <c:v>-0.154665574346628</c:v>
                      </c:pt>
                      <c:pt idx="15748">
                        <c:v>-0.76620282447121502</c:v>
                      </c:pt>
                      <c:pt idx="15749">
                        <c:v>-1.1242537201121101</c:v>
                      </c:pt>
                      <c:pt idx="15750">
                        <c:v>-1.11036266001483</c:v>
                      </c:pt>
                      <c:pt idx="15751">
                        <c:v>-0.72912528657522802</c:v>
                      </c:pt>
                      <c:pt idx="15752">
                        <c:v>-0.106668088628477</c:v>
                      </c:pt>
                      <c:pt idx="15753">
                        <c:v>0.55107859672630599</c:v>
                      </c:pt>
                      <c:pt idx="15754">
                        <c:v>1.0265094512636499</c:v>
                      </c:pt>
                      <c:pt idx="15755">
                        <c:v>1.1623355297112501</c:v>
                      </c:pt>
                      <c:pt idx="15756">
                        <c:v>0.91362087468307995</c:v>
                      </c:pt>
                      <c:pt idx="15757">
                        <c:v>0.36264888320689598</c:v>
                      </c:pt>
                      <c:pt idx="15758">
                        <c:v>-0.30829988259812102</c:v>
                      </c:pt>
                      <c:pt idx="15759">
                        <c:v>-0.87725240037118701</c:v>
                      </c:pt>
                      <c:pt idx="15760">
                        <c:v>-1.1559795289522701</c:v>
                      </c:pt>
                      <c:pt idx="15761">
                        <c:v>-1.0522687086076099</c:v>
                      </c:pt>
                      <c:pt idx="15762">
                        <c:v>-0.60043106027026005</c:v>
                      </c:pt>
                      <c:pt idx="15763">
                        <c:v>5.0049918169300399E-2</c:v>
                      </c:pt>
                      <c:pt idx="15764">
                        <c:v>0.68397265524803197</c:v>
                      </c:pt>
                      <c:pt idx="15765">
                        <c:v>1.0916136175695299</c:v>
                      </c:pt>
                      <c:pt idx="15766">
                        <c:v>1.1381110972715001</c:v>
                      </c:pt>
                      <c:pt idx="15767">
                        <c:v>0.80808212231848797</c:v>
                      </c:pt>
                      <c:pt idx="15768">
                        <c:v>0.210711674888756</c:v>
                      </c:pt>
                      <c:pt idx="15769">
                        <c:v>-0.45636947133873301</c:v>
                      </c:pt>
                      <c:pt idx="15770">
                        <c:v>-0.97246783612432197</c:v>
                      </c:pt>
                      <c:pt idx="15771">
                        <c:v>-1.16684025738847</c:v>
                      </c:pt>
                      <c:pt idx="15772">
                        <c:v>-0.97518162569436295</c:v>
                      </c:pt>
                      <c:pt idx="15773">
                        <c:v>-0.46089923517068099</c:v>
                      </c:pt>
                      <c:pt idx="15774">
                        <c:v>0.205864539101966</c:v>
                      </c:pt>
                      <c:pt idx="15775">
                        <c:v>0.80452121448674896</c:v>
                      </c:pt>
                      <c:pt idx="15776">
                        <c:v>1.1370144886784099</c:v>
                      </c:pt>
                      <c:pt idx="15777">
                        <c:v>1.0933441042081</c:v>
                      </c:pt>
                      <c:pt idx="15778">
                        <c:v>0.68795773237737901</c:v>
                      </c:pt>
                      <c:pt idx="15779">
                        <c:v>5.49711846538588E-2</c:v>
                      </c:pt>
                      <c:pt idx="15780">
                        <c:v>-0.59620172933524296</c:v>
                      </c:pt>
                      <c:pt idx="15781">
                        <c:v>-1.0501305219517001</c:v>
                      </c:pt>
                      <c:pt idx="15782">
                        <c:v>-1.15663987256167</c:v>
                      </c:pt>
                      <c:pt idx="15783">
                        <c:v>-0.88049280977550903</c:v>
                      </c:pt>
                      <c:pt idx="15784">
                        <c:v>-0.31304831846169201</c:v>
                      </c:pt>
                      <c:pt idx="15785">
                        <c:v>0.35796336745085</c:v>
                      </c:pt>
                      <c:pt idx="15786">
                        <c:v>0.91054840945687399</c:v>
                      </c:pt>
                      <c:pt idx="15787">
                        <c:v>1.1618925926166299</c:v>
                      </c:pt>
                      <c:pt idx="15788">
                        <c:v>1.02884258118796</c:v>
                      </c:pt>
                      <c:pt idx="15789">
                        <c:v>0.55541591371797505</c:v>
                      </c:pt>
                      <c:pt idx="15790">
                        <c:v>-0.101761518815768</c:v>
                      </c:pt>
                      <c:pt idx="15791">
                        <c:v>-0.72527272667964704</c:v>
                      </c:pt>
                      <c:pt idx="15792">
                        <c:v>-1.10883866989464</c:v>
                      </c:pt>
                      <c:pt idx="15793">
                        <c:v>-1.1255624883287501</c:v>
                      </c:pt>
                      <c:pt idx="15794">
                        <c:v>-0.769911365301443</c:v>
                      </c:pt>
                      <c:pt idx="15795">
                        <c:v>-0.15954697441257101</c:v>
                      </c:pt>
                      <c:pt idx="15796">
                        <c:v>0.50360106542807304</c:v>
                      </c:pt>
                      <c:pt idx="15797">
                        <c:v>1.0001404814000101</c:v>
                      </c:pt>
                      <c:pt idx="15798">
                        <c:v>1.16579888714256</c:v>
                      </c:pt>
                      <c:pt idx="15799">
                        <c:v>0.94577076116701397</c:v>
                      </c:pt>
                      <c:pt idx="15800">
                        <c:v>0.41284900602618602</c:v>
                      </c:pt>
                      <c:pt idx="15801">
                        <c:v>-0.25665745768763698</c:v>
                      </c:pt>
                      <c:pt idx="15802">
                        <c:v>-0.84125277095814199</c:v>
                      </c:pt>
                      <c:pt idx="15803">
                        <c:v>-1.1475326156624099</c:v>
                      </c:pt>
                      <c:pt idx="15804">
                        <c:v>-1.07416904206403</c:v>
                      </c:pt>
                      <c:pt idx="15805">
                        <c:v>-0.645433253856599</c:v>
                      </c:pt>
                      <c:pt idx="15806">
                        <c:v>-3.1658557969496798E-3</c:v>
                      </c:pt>
                      <c:pt idx="15807">
                        <c:v>0.64014891669040896</c:v>
                      </c:pt>
                      <c:pt idx="15808">
                        <c:v>1.07168032055012</c:v>
                      </c:pt>
                      <c:pt idx="15809">
                        <c:v>1.1486628648234101</c:v>
                      </c:pt>
                      <c:pt idx="15810">
                        <c:v>0.84562806533942403</c:v>
                      </c:pt>
                      <c:pt idx="15811">
                        <c:v>0.26283029881088399</c:v>
                      </c:pt>
                      <c:pt idx="15812">
                        <c:v>-0.40692080718023199</c:v>
                      </c:pt>
                      <c:pt idx="15813">
                        <c:v>-0.94204845749971899</c:v>
                      </c:pt>
                      <c:pt idx="15814">
                        <c:v>-1.1655139452535901</c:v>
                      </c:pt>
                      <c:pt idx="15815">
                        <c:v>-1.00338716990645</c:v>
                      </c:pt>
                      <c:pt idx="15816">
                        <c:v>-0.50930526765043305</c:v>
                      </c:pt>
                      <c:pt idx="15817">
                        <c:v>0.153272405559115</c:v>
                      </c:pt>
                      <c:pt idx="15818">
                        <c:v>0.76514227388039702</c:v>
                      </c:pt>
                      <c:pt idx="15819">
                        <c:v>1.1238766544786301</c:v>
                      </c:pt>
                      <c:pt idx="15820">
                        <c:v>1.1107938256718599</c:v>
                      </c:pt>
                      <c:pt idx="15821">
                        <c:v>0.73022203903350502</c:v>
                      </c:pt>
                      <c:pt idx="15822">
                        <c:v>0.10806758429940699</c:v>
                      </c:pt>
                      <c:pt idx="15823">
                        <c:v>-0.54983935934103301</c:v>
                      </c:pt>
                      <c:pt idx="15824">
                        <c:v>-1.0258404546870701</c:v>
                      </c:pt>
                      <c:pt idx="15825">
                        <c:v>-1.16245810111411</c:v>
                      </c:pt>
                      <c:pt idx="15826">
                        <c:v>-0.91449446321241701</c:v>
                      </c:pt>
                      <c:pt idx="15827">
                        <c:v>-0.36398447560858499</c:v>
                      </c:pt>
                      <c:pt idx="15828">
                        <c:v>0.30694414641408102</c:v>
                      </c:pt>
                      <c:pt idx="15829">
                        <c:v>0.87632504475364803</c:v>
                      </c:pt>
                      <c:pt idx="15830">
                        <c:v>1.15578735516493</c:v>
                      </c:pt>
                      <c:pt idx="15831">
                        <c:v>1.0528752943758799</c:v>
                      </c:pt>
                      <c:pt idx="15832">
                        <c:v>0.601635726074083</c:v>
                      </c:pt>
                      <c:pt idx="15833">
                        <c:v>-4.8645717379916603E-2</c:v>
                      </c:pt>
                      <c:pt idx="15834">
                        <c:v>-0.68283347758707003</c:v>
                      </c:pt>
                      <c:pt idx="15835">
                        <c:v>-1.0911163423477499</c:v>
                      </c:pt>
                      <c:pt idx="15836">
                        <c:v>-1.1384202403052299</c:v>
                      </c:pt>
                      <c:pt idx="15837">
                        <c:v>-0.80909540841618499</c:v>
                      </c:pt>
                      <c:pt idx="15838">
                        <c:v>-0.21209387401634899</c:v>
                      </c:pt>
                      <c:pt idx="15839">
                        <c:v>0.45507563838569698</c:v>
                      </c:pt>
                      <c:pt idx="15840">
                        <c:v>0.97169041396810396</c:v>
                      </c:pt>
                      <c:pt idx="15841">
                        <c:v>1.16683644412595</c:v>
                      </c:pt>
                      <c:pt idx="15842">
                        <c:v>0.97595268288446202</c:v>
                      </c:pt>
                      <c:pt idx="15843">
                        <c:v>0.46219007046712901</c:v>
                      </c:pt>
                      <c:pt idx="15844">
                        <c:v>-0.20448097859310899</c:v>
                      </c:pt>
                      <c:pt idx="15845">
                        <c:v>-0.80350265836187196</c:v>
                      </c:pt>
                      <c:pt idx="15846">
                        <c:v>-1.1366979104785699</c:v>
                      </c:pt>
                      <c:pt idx="15847">
                        <c:v>-1.0938342389345701</c:v>
                      </c:pt>
                      <c:pt idx="15848">
                        <c:v>-0.68909242653625102</c:v>
                      </c:pt>
                      <c:pt idx="15849">
                        <c:v>-5.6375042231707799E-2</c:v>
                      </c:pt>
                      <c:pt idx="15850">
                        <c:v>0.59499315290617105</c:v>
                      </c:pt>
                      <c:pt idx="15851">
                        <c:v>1.04951706549128</c:v>
                      </c:pt>
                      <c:pt idx="15852">
                        <c:v>1.1568244886521899</c:v>
                      </c:pt>
                      <c:pt idx="15853">
                        <c:v>0.88141442103867296</c:v>
                      </c:pt>
                      <c:pt idx="15854">
                        <c:v>0.31440202406459999</c:v>
                      </c:pt>
                      <c:pt idx="15855">
                        <c:v>-0.35662542007068598</c:v>
                      </c:pt>
                      <c:pt idx="15856">
                        <c:v>-0.90966885949766196</c:v>
                      </c:pt>
                      <c:pt idx="15857">
                        <c:v>-1.1617624255793699</c:v>
                      </c:pt>
                      <c:pt idx="15858">
                        <c:v>-1.02950486082379</c:v>
                      </c:pt>
                      <c:pt idx="15859">
                        <c:v>-0.55665153505210097</c:v>
                      </c:pt>
                      <c:pt idx="15860">
                        <c:v>0.100361341991778</c:v>
                      </c:pt>
                      <c:pt idx="15861">
                        <c:v>0.72417122121305899</c:v>
                      </c:pt>
                      <c:pt idx="15862">
                        <c:v>1.10840025183334</c:v>
                      </c:pt>
                      <c:pt idx="15863">
                        <c:v>1.1259322015077999</c:v>
                      </c:pt>
                      <c:pt idx="15864">
                        <c:v>0.77096689583348599</c:v>
                      </c:pt>
                      <c:pt idx="15865">
                        <c:v>0.16093911634578301</c:v>
                      </c:pt>
                      <c:pt idx="15866">
                        <c:v>-0.50233288072161097</c:v>
                      </c:pt>
                      <c:pt idx="15867">
                        <c:v>-0.99941581321685502</c:v>
                      </c:pt>
                      <c:pt idx="15868">
                        <c:v>-1.1658574807434801</c:v>
                      </c:pt>
                      <c:pt idx="15869">
                        <c:v>-0.94659323176659105</c:v>
                      </c:pt>
                      <c:pt idx="15870">
                        <c:v>-0.41416325194668402</c:v>
                      </c:pt>
                      <c:pt idx="15871">
                        <c:v>0.25528623438512899</c:v>
                      </c:pt>
                      <c:pt idx="15872">
                        <c:v>0.84027821829411398</c:v>
                      </c:pt>
                      <c:pt idx="15873">
                        <c:v>1.1472771493134499</c:v>
                      </c:pt>
                      <c:pt idx="15874">
                        <c:v>1.07471717912069</c:v>
                      </c:pt>
                      <c:pt idx="15875">
                        <c:v>0.64660365165108802</c:v>
                      </c:pt>
                      <c:pt idx="15876">
                        <c:v>4.5713063201865299E-3</c:v>
                      </c:pt>
                      <c:pt idx="15877">
                        <c:v>-0.63897338500752399</c:v>
                      </c:pt>
                      <c:pt idx="15878">
                        <c:v>-1.07112361418425</c:v>
                      </c:pt>
                      <c:pt idx="15879">
                        <c:v>-1.1489091614657601</c:v>
                      </c:pt>
                      <c:pt idx="15880">
                        <c:v>-0.84659588155505705</c:v>
                      </c:pt>
                      <c:pt idx="15881">
                        <c:v>-0.26419944757297997</c:v>
                      </c:pt>
                      <c:pt idx="15882">
                        <c:v>0.40560328756453501</c:v>
                      </c:pt>
                      <c:pt idx="15883">
                        <c:v>0.94121844801869003</c:v>
                      </c:pt>
                      <c:pt idx="15884">
                        <c:v>1.1654460417071999</c:v>
                      </c:pt>
                      <c:pt idx="15885">
                        <c:v>1.0041038371328499</c:v>
                      </c:pt>
                      <c:pt idx="15886">
                        <c:v>0.51056940738164003</c:v>
                      </c:pt>
                      <c:pt idx="15887">
                        <c:v>-0.15187901440214999</c:v>
                      </c:pt>
                      <c:pt idx="15888">
                        <c:v>-0.76408061321195098</c:v>
                      </c:pt>
                      <c:pt idx="15889">
                        <c:v>-1.12349795831135</c:v>
                      </c:pt>
                      <c:pt idx="15890">
                        <c:v>-1.11122337977583</c:v>
                      </c:pt>
                      <c:pt idx="15891">
                        <c:v>-0.73131773207685202</c:v>
                      </c:pt>
                      <c:pt idx="15892">
                        <c:v>-0.10946692318458399</c:v>
                      </c:pt>
                      <c:pt idx="15893">
                        <c:v>0.54859932424219404</c:v>
                      </c:pt>
                      <c:pt idx="15894">
                        <c:v>1.0251699698087999</c:v>
                      </c:pt>
                      <c:pt idx="15895">
                        <c:v>1.1625789860087501</c:v>
                      </c:pt>
                      <c:pt idx="15896">
                        <c:v>0.91536672498216998</c:v>
                      </c:pt>
                      <c:pt idx="15897">
                        <c:v>0.365319539937212</c:v>
                      </c:pt>
                      <c:pt idx="15898">
                        <c:v>-0.30558796491177598</c:v>
                      </c:pt>
                      <c:pt idx="15899">
                        <c:v>-0.875396417753177</c:v>
                      </c:pt>
                      <c:pt idx="15900">
                        <c:v>-1.15559350454738</c:v>
                      </c:pt>
                      <c:pt idx="15901">
                        <c:v>-1.0534803526199901</c:v>
                      </c:pt>
                      <c:pt idx="15902">
                        <c:v>-0.60283951901754795</c:v>
                      </c:pt>
                      <c:pt idx="15903">
                        <c:v>4.7241446014739903E-2</c:v>
                      </c:pt>
                      <c:pt idx="15904">
                        <c:v>0.68169330926307303</c:v>
                      </c:pt>
                      <c:pt idx="15905">
                        <c:v>1.0906174841212299</c:v>
                      </c:pt>
                      <c:pt idx="15906">
                        <c:v>1.1387277317051601</c:v>
                      </c:pt>
                      <c:pt idx="15907">
                        <c:v>0.81010752066851699</c:v>
                      </c:pt>
                      <c:pt idx="15908">
                        <c:v>0.21347576543559399</c:v>
                      </c:pt>
                      <c:pt idx="15909">
                        <c:v>-0.45378114520344398</c:v>
                      </c:pt>
                      <c:pt idx="15910">
                        <c:v>-0.97091158207172901</c:v>
                      </c:pt>
                      <c:pt idx="15911">
                        <c:v>-1.1668309380030499</c:v>
                      </c:pt>
                      <c:pt idx="15912">
                        <c:v>-0.97672232415065297</c:v>
                      </c:pt>
                      <c:pt idx="15913">
                        <c:v>-0.46348023521265602</c:v>
                      </c:pt>
                      <c:pt idx="15914">
                        <c:v>0.20309712142078401</c:v>
                      </c:pt>
                      <c:pt idx="15915">
                        <c:v>0.80248293650565905</c:v>
                      </c:pt>
                      <c:pt idx="15916">
                        <c:v>1.1363796831437201</c:v>
                      </c:pt>
                      <c:pt idx="15917">
                        <c:v>1.09432278671314</c:v>
                      </c:pt>
                      <c:pt idx="15918">
                        <c:v>0.69022612095153002</c:v>
                      </c:pt>
                      <c:pt idx="15919">
                        <c:v>5.7778818019966399E-2</c:v>
                      </c:pt>
                      <c:pt idx="15920">
                        <c:v>-0.59378371325386403</c:v>
                      </c:pt>
                      <c:pt idx="15921">
                        <c:v>-1.0489020863788601</c:v>
                      </c:pt>
                      <c:pt idx="15922">
                        <c:v>-1.1570074264078101</c:v>
                      </c:pt>
                      <c:pt idx="15923">
                        <c:v>-0.88233475353517798</c:v>
                      </c:pt>
                      <c:pt idx="15924">
                        <c:v>-0.31575527352926502</c:v>
                      </c:pt>
                      <c:pt idx="15925">
                        <c:v>0.35528695529406601</c:v>
                      </c:pt>
                      <c:pt idx="15926">
                        <c:v>0.90878798977991104</c:v>
                      </c:pt>
                      <c:pt idx="15927">
                        <c:v>1.16163057304319</c:v>
                      </c:pt>
                      <c:pt idx="15928">
                        <c:v>1.0301656468415601</c:v>
                      </c:pt>
                      <c:pt idx="15929">
                        <c:v>0.55788634878947496</c:v>
                      </c:pt>
                      <c:pt idx="15930">
                        <c:v>-9.8961019562344807E-2</c:v>
                      </c:pt>
                      <c:pt idx="15931">
                        <c:v>-0.72306866511014101</c:v>
                      </c:pt>
                      <c:pt idx="15932">
                        <c:v>-1.1079602256915999</c:v>
                      </c:pt>
                      <c:pt idx="15933">
                        <c:v>-1.12630028117084</c:v>
                      </c:pt>
                      <c:pt idx="15934">
                        <c:v>-0.77202130783747003</c:v>
                      </c:pt>
                      <c:pt idx="15935">
                        <c:v>-0.16233102478658601</c:v>
                      </c:pt>
                      <c:pt idx="15936">
                        <c:v>0.50106396722455404</c:v>
                      </c:pt>
                      <c:pt idx="15937">
                        <c:v>0.99868969506919503</c:v>
                      </c:pt>
                      <c:pt idx="15938">
                        <c:v>1.1659143829044101</c:v>
                      </c:pt>
                      <c:pt idx="15939">
                        <c:v>0.94741432903606004</c:v>
                      </c:pt>
                      <c:pt idx="15940">
                        <c:v>0.415476896992161</c:v>
                      </c:pt>
                      <c:pt idx="15941">
                        <c:v>-0.25391464071027697</c:v>
                      </c:pt>
                      <c:pt idx="15942">
                        <c:v>-0.83930244654432495</c:v>
                      </c:pt>
                      <c:pt idx="15943">
                        <c:v>-1.14702001848098</c:v>
                      </c:pt>
                      <c:pt idx="15944">
                        <c:v>-1.0752637569647101</c:v>
                      </c:pt>
                      <c:pt idx="15945">
                        <c:v>-0.64777311134521098</c:v>
                      </c:pt>
                      <c:pt idx="15946">
                        <c:v>-5.9767502113171099E-3</c:v>
                      </c:pt>
                      <c:pt idx="15947">
                        <c:v>0.63779692629435403</c:v>
                      </c:pt>
                      <c:pt idx="15948">
                        <c:v>1.07056535381933</c:v>
                      </c:pt>
                      <c:pt idx="15949">
                        <c:v>1.1491537912568499</c:v>
                      </c:pt>
                      <c:pt idx="15950">
                        <c:v>0.84756246951918601</c:v>
                      </c:pt>
                      <c:pt idx="15951">
                        <c:v>0.26556821303133599</c:v>
                      </c:pt>
                      <c:pt idx="15952">
                        <c:v>-0.404285179494703</c:v>
                      </c:pt>
                      <c:pt idx="15953">
                        <c:v>-0.94038707300659796</c:v>
                      </c:pt>
                      <c:pt idx="15954">
                        <c:v>-1.16537644731767</c:v>
                      </c:pt>
                      <c:pt idx="15955">
                        <c:v>-1.0048190475933101</c:v>
                      </c:pt>
                      <c:pt idx="15956">
                        <c:v>-0.51183280637260098</c:v>
                      </c:pt>
                      <c:pt idx="15957">
                        <c:v>0.15048540289728199</c:v>
                      </c:pt>
                      <c:pt idx="15958">
                        <c:v>0.76301784400614603</c:v>
                      </c:pt>
                      <c:pt idx="15959">
                        <c:v>1.1231176321597001</c:v>
                      </c:pt>
                      <c:pt idx="15960">
                        <c:v>1.11165132170354</c:v>
                      </c:pt>
                      <c:pt idx="15961">
                        <c:v>0.73241236411562305</c:v>
                      </c:pt>
                      <c:pt idx="15962">
                        <c:v>0.11086610325383101</c:v>
                      </c:pt>
                      <c:pt idx="15963">
                        <c:v>-0.547358493228847</c:v>
                      </c:pt>
                      <c:pt idx="15964">
                        <c:v>-1.02449799760159</c:v>
                      </c:pt>
                      <c:pt idx="15965">
                        <c:v>-1.1626981842198001</c:v>
                      </c:pt>
                      <c:pt idx="15966">
                        <c:v>-0.91623765872685203</c:v>
                      </c:pt>
                      <c:pt idx="15967">
                        <c:v>-0.36665407425585</c:v>
                      </c:pt>
                      <c:pt idx="15968">
                        <c:v>0.304231340058771</c:v>
                      </c:pt>
                      <c:pt idx="15969">
                        <c:v>0.87446652071703801</c:v>
                      </c:pt>
                      <c:pt idx="15970">
                        <c:v>1.15539797738085</c:v>
                      </c:pt>
                      <c:pt idx="15971">
                        <c:v>1.0540838824621099</c:v>
                      </c:pt>
                      <c:pt idx="15972">
                        <c:v>0.60404243735417595</c:v>
                      </c:pt>
                      <c:pt idx="15973">
                        <c:v>-4.5837106111104302E-2</c:v>
                      </c:pt>
                      <c:pt idx="15974">
                        <c:v>-0.68055215193021101</c:v>
                      </c:pt>
                      <c:pt idx="15975">
                        <c:v>-1.09011704361373</c:v>
                      </c:pt>
                      <c:pt idx="15976">
                        <c:v>-1.13903357102518</c:v>
                      </c:pt>
                      <c:pt idx="15977">
                        <c:v>-0.811118457607099</c:v>
                      </c:pt>
                      <c:pt idx="15978">
                        <c:v>-0.21485734714162699</c:v>
                      </c:pt>
                      <c:pt idx="15979">
                        <c:v>0.452485993670038</c:v>
                      </c:pt>
                      <c:pt idx="15980">
                        <c:v>0.97013134156513503</c:v>
                      </c:pt>
                      <c:pt idx="15981">
                        <c:v>1.16682373902778</c:v>
                      </c:pt>
                      <c:pt idx="15982">
                        <c:v>0.97749054837632998</c:v>
                      </c:pt>
                      <c:pt idx="15983">
                        <c:v>0.46476972753547502</c:v>
                      </c:pt>
                      <c:pt idx="15984">
                        <c:v>-0.20171296959270901</c:v>
                      </c:pt>
                      <c:pt idx="15985">
                        <c:v>-0.80146205039753504</c:v>
                      </c:pt>
                      <c:pt idx="15986">
                        <c:v>-1.1360598071355199</c:v>
                      </c:pt>
                      <c:pt idx="15987">
                        <c:v>-1.09480974683503</c:v>
                      </c:pt>
                      <c:pt idx="15988">
                        <c:v>-0.69135881397843701</c:v>
                      </c:pt>
                      <c:pt idx="15989">
                        <c:v>-5.9182509982019897E-2</c:v>
                      </c:pt>
                      <c:pt idx="15990">
                        <c:v>0.59257341213299397</c:v>
                      </c:pt>
                      <c:pt idx="15991">
                        <c:v>1.04828558550665</c:v>
                      </c:pt>
                      <c:pt idx="15992">
                        <c:v>1.1571886855631099</c:v>
                      </c:pt>
                      <c:pt idx="15993">
                        <c:v>0.88325380592979297</c:v>
                      </c:pt>
                      <c:pt idx="15994">
                        <c:v>0.31710806489237497</c:v>
                      </c:pt>
                      <c:pt idx="15995">
                        <c:v>-0.35394797506285203</c:v>
                      </c:pt>
                      <c:pt idx="15996">
                        <c:v>-0.90790580158159795</c:v>
                      </c:pt>
                      <c:pt idx="15997">
                        <c:v>-1.1614970351993801</c:v>
                      </c:pt>
                      <c:pt idx="15998">
                        <c:v>-1.0308249382826</c:v>
                      </c:pt>
                      <c:pt idx="15999">
                        <c:v>-0.55912035313861397</c:v>
                      </c:pt>
                      <c:pt idx="16000">
                        <c:v>9.7560553559072005E-2</c:v>
                      </c:pt>
                      <c:pt idx="16001">
                        <c:v>0.72196505997049198</c:v>
                      </c:pt>
                      <c:pt idx="16002">
                        <c:v>1.1075185921078099</c:v>
                      </c:pt>
                      <c:pt idx="16003">
                        <c:v>1.1266667267838699</c:v>
                      </c:pt>
                      <c:pt idx="16004">
                        <c:v>0.77307459978364002</c:v>
                      </c:pt>
                      <c:pt idx="16005">
                        <c:v>0.16372269771558201</c:v>
                      </c:pt>
                      <c:pt idx="16006">
                        <c:v>-0.49979432677593999</c:v>
                      </c:pt>
                      <c:pt idx="16007">
                        <c:v>-0.99796212800939699</c:v>
                      </c:pt>
                      <c:pt idx="16008">
                        <c:v>-1.16596959354262</c:v>
                      </c:pt>
                      <c:pt idx="16009">
                        <c:v>-0.94823405178540898</c:v>
                      </c:pt>
                      <c:pt idx="16010">
                        <c:v>-0.41678993925875202</c:v>
                      </c:pt>
                      <c:pt idx="16011">
                        <c:v>0.252542678653006</c:v>
                      </c:pt>
                      <c:pt idx="16012">
                        <c:v>0.83832545712443596</c:v>
                      </c:pt>
                      <c:pt idx="16013">
                        <c:v>1.14676122353806</c:v>
                      </c:pt>
                      <c:pt idx="16014">
                        <c:v>1.07580877480312</c:v>
                      </c:pt>
                      <c:pt idx="16015">
                        <c:v>0.64894163124229998</c:v>
                      </c:pt>
                      <c:pt idx="16016">
                        <c:v>7.38218543130649E-3</c:v>
                      </c:pt>
                      <c:pt idx="16017">
                        <c:v>-0.63661954225772099</c:v>
                      </c:pt>
                      <c:pt idx="16018">
                        <c:v>-1.0700055402653099</c:v>
                      </c:pt>
                      <c:pt idx="16019">
                        <c:v>-1.14939675384178</c:v>
                      </c:pt>
                      <c:pt idx="16020">
                        <c:v>-0.848527827829474</c:v>
                      </c:pt>
                      <c:pt idx="16021">
                        <c:v>-0.26693659320012803</c:v>
                      </c:pt>
                      <c:pt idx="16022">
                        <c:v>0.40296648488306303</c:v>
                      </c:pt>
                      <c:pt idx="16023">
                        <c:v>0.93955433366961305</c:v>
                      </c:pt>
                      <c:pt idx="16024">
                        <c:v>1.16530516218594</c:v>
                      </c:pt>
                      <c:pt idx="16025">
                        <c:v>1.00553280025019</c:v>
                      </c:pt>
                      <c:pt idx="16026">
                        <c:v>0.51309546279036</c:v>
                      </c:pt>
                      <c:pt idx="16027">
                        <c:v>-0.14909157306637799</c:v>
                      </c:pt>
                      <c:pt idx="16028">
                        <c:v>-0.76195396780486302</c:v>
                      </c:pt>
                      <c:pt idx="16029">
                        <c:v>-1.1227356765754599</c:v>
                      </c:pt>
                      <c:pt idx="16030">
                        <c:v>-1.1120776508341099</c:v>
                      </c:pt>
                      <c:pt idx="16031">
                        <c:v>-0.73350593356171401</c:v>
                      </c:pt>
                      <c:pt idx="16032">
                        <c:v>-0.112265122477199</c:v>
                      </c:pt>
                      <c:pt idx="16033">
                        <c:v>0.54611686810120497</c:v>
                      </c:pt>
                      <c:pt idx="16034">
                        <c:v>1.02382453904034</c:v>
                      </c:pt>
                      <c:pt idx="16035">
                        <c:v>1.1628156955743101</c:v>
                      </c:pt>
                      <c:pt idx="16036">
                        <c:v>0.91710726318290103</c:v>
                      </c:pt>
                      <c:pt idx="16037">
                        <c:v>0.36798807662833999</c:v>
                      </c:pt>
                      <c:pt idx="16038">
                        <c:v>-0.30287427382327198</c:v>
                      </c:pt>
                      <c:pt idx="16039">
                        <c:v>-0.87353535499433699</c:v>
                      </c:pt>
                      <c:pt idx="16040">
                        <c:v>-1.15520077394901</c:v>
                      </c:pt>
                      <c:pt idx="16041">
                        <c:v>-1.0546858830266499</c:v>
                      </c:pt>
                      <c:pt idx="16042">
                        <c:v>-0.60524447933876002</c:v>
                      </c:pt>
                      <c:pt idx="16043">
                        <c:v>4.4432699706443E-2</c:v>
                      </c:pt>
                      <c:pt idx="16044">
                        <c:v>0.67941000724408895</c:v>
                      </c:pt>
                      <c:pt idx="16045">
                        <c:v>1.0896150215512901</c:v>
                      </c:pt>
                      <c:pt idx="16046">
                        <c:v>1.13933775782157</c:v>
                      </c:pt>
                      <c:pt idx="16047">
                        <c:v>0.81212821776525201</c:v>
                      </c:pt>
                      <c:pt idx="16048">
                        <c:v>0.21623861713003301</c:v>
                      </c:pt>
                      <c:pt idx="16049">
                        <c:v>-0.45119018566450197</c:v>
                      </c:pt>
                      <c:pt idx="16050">
                        <c:v>-0.96934969358030298</c:v>
                      </c:pt>
                      <c:pt idx="16051">
                        <c:v>-1.1668148472105699</c:v>
                      </c:pt>
                      <c:pt idx="16052">
                        <c:v>-0.97825735444694495</c:v>
                      </c:pt>
                      <c:pt idx="16053">
                        <c:v>-0.466058545564774</c:v>
                      </c:pt>
                      <c:pt idx="16054">
                        <c:v>0.20032852511702801</c:v>
                      </c:pt>
                      <c:pt idx="16055">
                        <c:v>0.80044000151861505</c:v>
                      </c:pt>
                      <c:pt idx="16056">
                        <c:v>1.13573828291808</c:v>
                      </c:pt>
                      <c:pt idx="16057">
                        <c:v>1.0952951185937501</c:v>
                      </c:pt>
                      <c:pt idx="16058">
                        <c:v>0.69249050397364897</c:v>
                      </c:pt>
                      <c:pt idx="16059">
                        <c:v>6.0586116081374902E-2</c:v>
                      </c:pt>
                      <c:pt idx="16060">
                        <c:v>-0.59136225129947995</c:v>
                      </c:pt>
                      <c:pt idx="16061">
                        <c:v>-1.04766756376909</c:v>
                      </c:pt>
                      <c:pt idx="16062">
                        <c:v>-1.1573682658551401</c:v>
                      </c:pt>
                      <c:pt idx="16063">
                        <c:v>-0.88417157688914705</c:v>
                      </c:pt>
                      <c:pt idx="16064">
                        <c:v>-0.31846039619128502</c:v>
                      </c:pt>
                      <c:pt idx="16065">
                        <c:v>0.352608481319652</c:v>
                      </c:pt>
                      <c:pt idx="16066">
                        <c:v>0.90702229618260999</c:v>
                      </c:pt>
                      <c:pt idx="16067">
                        <c:v>1.16136181224169</c:v>
                      </c:pt>
                      <c:pt idx="16068">
                        <c:v>1.0314827341904</c:v>
                      </c:pt>
                      <c:pt idx="16069">
                        <c:v>0.56035354630920897</c:v>
                      </c:pt>
                      <c:pt idx="16070">
                        <c:v>-9.6159946013772798E-2</c:v>
                      </c:pt>
                      <c:pt idx="16071">
                        <c:v>-0.72086040739523904</c:v>
                      </c:pt>
                      <c:pt idx="16072">
                        <c:v>-1.1070753517227101</c:v>
                      </c:pt>
                      <c:pt idx="16073">
                        <c:v>-1.12703153781524</c:v>
                      </c:pt>
                      <c:pt idx="16074">
                        <c:v>-0.77412677014386799</c:v>
                      </c:pt>
                      <c:pt idx="16075">
                        <c:v>-0.16511413311581799</c:v>
                      </c:pt>
                      <c:pt idx="16076">
                        <c:v>0.49852396122161402</c:v>
                      </c:pt>
                      <c:pt idx="16077">
                        <c:v>0.997233113095219</c:v>
                      </c:pt>
                      <c:pt idx="16078">
                        <c:v>1.16602311257809</c:v>
                      </c:pt>
                      <c:pt idx="16079">
                        <c:v>0.94905239882537296</c:v>
                      </c:pt>
                      <c:pt idx="16080">
                        <c:v>0.418102376841478</c:v>
                      </c:pt>
                      <c:pt idx="16081">
                        <c:v>-0.25117035020377398</c:v>
                      </c:pt>
                      <c:pt idx="16082">
                        <c:v>-0.83734725145187505</c:v>
                      </c:pt>
                      <c:pt idx="16083">
                        <c:v>-1.14650076486013</c:v>
                      </c:pt>
                      <c:pt idx="16084">
                        <c:v>-1.0763522318452099</c:v>
                      </c:pt>
                      <c:pt idx="16085">
                        <c:v>-0.65010920964705399</c:v>
                      </c:pt>
                      <c:pt idx="16086">
                        <c:v>-8.7876099411323093E-3</c:v>
                      </c:pt>
                      <c:pt idx="16087">
                        <c:v>0.63544123460578805</c:v>
                      </c:pt>
                      <c:pt idx="16088">
                        <c:v>1.0694441743343599</c:v>
                      </c:pt>
                      <c:pt idx="16089">
                        <c:v>1.14963804886805</c:v>
                      </c:pt>
                      <c:pt idx="16090">
                        <c:v>0.84949195508536901</c:v>
                      </c:pt>
                      <c:pt idx="16091">
                        <c:v>0.26830458609409602</c:v>
                      </c:pt>
                      <c:pt idx="16092">
                        <c:v>-0.40164720564279199</c:v>
                      </c:pt>
                      <c:pt idx="16093">
                        <c:v>-0.938720231215882</c:v>
                      </c:pt>
                      <c:pt idx="16094">
                        <c:v>-1.16523218641545</c:v>
                      </c:pt>
                      <c:pt idx="16095">
                        <c:v>-1.0062450940679699</c:v>
                      </c:pt>
                      <c:pt idx="16096">
                        <c:v>-0.514357374803042</c:v>
                      </c:pt>
                      <c:pt idx="16097">
                        <c:v>0.147697526931624</c:v>
                      </c:pt>
                      <c:pt idx="16098">
                        <c:v>0.76088898615158396</c:v>
                      </c:pt>
                      <c:pt idx="16099">
                        <c:v>1.1223520921127801</c:v>
                      </c:pt>
                      <c:pt idx="16100">
                        <c:v>1.1125023665490399</c:v>
                      </c:pt>
                      <c:pt idx="16101">
                        <c:v>0.73459843882856102</c:v>
                      </c:pt>
                      <c:pt idx="16102">
                        <c:v>0.113663978824975</c:v>
                      </c:pt>
                      <c:pt idx="16103">
                        <c:v>-0.544874450660632</c:v>
                      </c:pt>
                      <c:pt idx="16104">
                        <c:v>-1.0231495951021199</c:v>
                      </c:pt>
                      <c:pt idx="16105">
                        <c:v>-1.16293151990181</c:v>
                      </c:pt>
                      <c:pt idx="16106">
                        <c:v>-0.91797553708868596</c:v>
                      </c:pt>
                      <c:pt idx="16107">
                        <c:v>-0.36932154511929599</c:v>
                      </c:pt>
                      <c:pt idx="16108">
                        <c:v>0.30151676817412898</c:v>
                      </c:pt>
                      <c:pt idx="16109">
                        <c:v>0.87260292193602096</c:v>
                      </c:pt>
                      <c:pt idx="16110">
                        <c:v>1.1550018945379801</c:v>
                      </c:pt>
                      <c:pt idx="16111">
                        <c:v>1.05528635344019</c:v>
                      </c:pt>
                      <c:pt idx="16112">
                        <c:v>0.60644564322736305</c:v>
                      </c:pt>
                      <c:pt idx="16113">
                        <c:v>-4.3028228838285797E-2</c:v>
                      </c:pt>
                      <c:pt idx="16114">
                        <c:v>-0.67826687686174403</c:v>
                      </c:pt>
                      <c:pt idx="16115">
                        <c:v>-1.0891114186622499</c:v>
                      </c:pt>
                      <c:pt idx="16116">
                        <c:v>-1.1396402916530199</c:v>
                      </c:pt>
                      <c:pt idx="16117">
                        <c:v>-0.81313679967800401</c:v>
                      </c:pt>
                      <c:pt idx="16118">
                        <c:v>-0.21761957339684901</c:v>
                      </c:pt>
                      <c:pt idx="16119">
                        <c:v>0.44989372306681003</c:v>
                      </c:pt>
                      <c:pt idx="16120">
                        <c:v>0.96856663925125996</c:v>
                      </c:pt>
                      <c:pt idx="16121">
                        <c:v>1.16680426256432</c:v>
                      </c:pt>
                      <c:pt idx="16122">
                        <c:v>0.97902274125000499</c:v>
                      </c:pt>
                      <c:pt idx="16123">
                        <c:v>0.467346687430721</c:v>
                      </c:pt>
                      <c:pt idx="16124">
                        <c:v>-0.19894379000230999</c:v>
                      </c:pt>
                      <c:pt idx="16125">
                        <c:v>-0.79941679135169696</c:v>
                      </c:pt>
                      <c:pt idx="16126">
                        <c:v>-1.1354151109578501</c:v>
                      </c:pt>
                      <c:pt idx="16127">
                        <c:v>-1.09577890128512</c:v>
                      </c:pt>
                      <c:pt idx="16128">
                        <c:v>-0.69362118929529704</c:v>
                      </c:pt>
                      <c:pt idx="16129">
                        <c:v>-6.1989634281662903E-2</c:v>
                      </c:pt>
                      <c:pt idx="16130">
                        <c:v>0.59015023251048804</c:v>
                      </c:pt>
                      <c:pt idx="16131">
                        <c:v>1.04704802206281</c:v>
                      </c:pt>
                      <c:pt idx="16132">
                        <c:v>1.15754616702334</c:v>
                      </c:pt>
                      <c:pt idx="16133">
                        <c:v>0.88508806508172699</c:v>
                      </c:pt>
                      <c:pt idx="16134">
                        <c:v>0.31981226546401598</c:v>
                      </c:pt>
                      <c:pt idx="16135">
                        <c:v>-0.35126847600782002</c:v>
                      </c:pt>
                      <c:pt idx="16136">
                        <c:v>-0.90613747486474905</c:v>
                      </c:pt>
                      <c:pt idx="16137">
                        <c:v>-1.1612249043662799</c:v>
                      </c:pt>
                      <c:pt idx="16138">
                        <c:v>-1.03213903361063</c:v>
                      </c:pt>
                      <c:pt idx="16139">
                        <c:v>-0.56158592651212902</c:v>
                      </c:pt>
                      <c:pt idx="16140">
                        <c:v>9.4759198958465601E-2</c:v>
                      </c:pt>
                      <c:pt idx="16141">
                        <c:v>0.71975470898702198</c:v>
                      </c:pt>
                      <c:pt idx="16142">
                        <c:v>1.1066305051793599</c:v>
                      </c:pt>
                      <c:pt idx="16143">
                        <c:v>1.1273947137356799</c:v>
                      </c:pt>
                      <c:pt idx="16144">
                        <c:v>0.77517781739323999</c:v>
                      </c:pt>
                      <c:pt idx="16145">
                        <c:v>0.166505328964379</c:v>
                      </c:pt>
                      <c:pt idx="16146">
                        <c:v>-0.49725287240271798</c:v>
                      </c:pt>
                      <c:pt idx="16147">
                        <c:v>-0.99650265138322802</c:v>
                      </c:pt>
                      <c:pt idx="16148">
                        <c:v>-1.16607493993319</c:v>
                      </c:pt>
                      <c:pt idx="16149">
                        <c:v>-0.94986936896868401</c:v>
                      </c:pt>
                      <c:pt idx="16150">
                        <c:v>-0.41941420783624001</c:v>
                      </c:pt>
                      <c:pt idx="16151">
                        <c:v>0.24979765735357301</c:v>
                      </c:pt>
                      <c:pt idx="16152">
                        <c:v>0.836367830945835</c:v>
                      </c:pt>
                      <c:pt idx="16153">
                        <c:v>1.1462386428250899</c:v>
                      </c:pt>
                      <c:pt idx="16154">
                        <c:v>1.0768941273025101</c:v>
                      </c:pt>
                      <c:pt idx="16155">
                        <c:v>0.65127584486553503</c:v>
                      </c:pt>
                      <c:pt idx="16156">
                        <c:v>1.01930217017878E-2</c:v>
                      </c:pt>
                      <c:pt idx="16157">
                        <c:v>-0.63426200504805696</c:v>
                      </c:pt>
                      <c:pt idx="16158">
                        <c:v>-1.0688812568409201</c:v>
                      </c:pt>
                      <c:pt idx="16159">
                        <c:v>-1.1498776759856</c:v>
                      </c:pt>
                      <c:pt idx="16160">
                        <c:v>-0.85045484988810205</c:v>
                      </c:pt>
                      <c:pt idx="16161">
                        <c:v>-0.26967218972853901</c:v>
                      </c:pt>
                      <c:pt idx="16162">
                        <c:v>0.400327343687916</c:v>
                      </c:pt>
                      <c:pt idx="16163">
                        <c:v>0.93788476685553301</c:v>
                      </c:pt>
                      <c:pt idx="16164">
                        <c:v>1.1651575201120601</c:v>
                      </c:pt>
                      <c:pt idx="16165">
                        <c:v>1.0069559280132401</c:v>
                      </c:pt>
                      <c:pt idx="16166">
                        <c:v>0.51561854057984802</c:v>
                      </c:pt>
                      <c:pt idx="16167">
                        <c:v>-0.146303266515518</c:v>
                      </c:pt>
                      <c:pt idx="16168">
                        <c:v>-0.75982290059139901</c:v>
                      </c:pt>
                      <c:pt idx="16169">
                        <c:v>-1.1219668793281601</c:v>
                      </c:pt>
                      <c:pt idx="16170">
                        <c:v>-1.1129254682321299</c:v>
                      </c:pt>
                      <c:pt idx="16171">
                        <c:v>-0.73568987833114396</c:v>
                      </c:pt>
                      <c:pt idx="16172">
                        <c:v>-0.11506267026768199</c:v>
                      </c:pt>
                      <c:pt idx="16173">
                        <c:v>0.54363124270964203</c:v>
                      </c:pt>
                      <c:pt idx="16174">
                        <c:v>1.02247316676614</c:v>
                      </c:pt>
                      <c:pt idx="16175">
                        <c:v>1.16304565703425</c:v>
                      </c:pt>
                      <c:pt idx="16176">
                        <c:v>0.91884247918450401</c:v>
                      </c:pt>
                      <c:pt idx="16177">
                        <c:v>0.37065447779410499</c:v>
                      </c:pt>
                      <c:pt idx="16178">
                        <c:v>-0.30015882508082598</c:v>
                      </c:pt>
                      <c:pt idx="16179">
                        <c:v>-0.87166922289487403</c:v>
                      </c:pt>
                      <c:pt idx="16180">
                        <c:v>-1.1548013394362799</c:v>
                      </c:pt>
                      <c:pt idx="16181">
                        <c:v>-1.05588529283159</c:v>
                      </c:pt>
                      <c:pt idx="16182">
                        <c:v>-0.60764592727732103</c:v>
                      </c:pt>
                      <c:pt idx="16183">
                        <c:v>4.1623695544255802E-2</c:v>
                      </c:pt>
                      <c:pt idx="16184">
                        <c:v>0.67712276244164404</c:v>
                      </c:pt>
                      <c:pt idx="16185">
                        <c:v>1.0886062356772499</c:v>
                      </c:pt>
                      <c:pt idx="16186">
                        <c:v>1.1399411720806101</c:v>
                      </c:pt>
                      <c:pt idx="16187">
                        <c:v>0.81414420188209102</c:v>
                      </c:pt>
                      <c:pt idx="16188">
                        <c:v>0.219000213938566</c:v>
                      </c:pt>
                      <c:pt idx="16189">
                        <c:v>-0.44859660775788501</c:v>
                      </c:pt>
                      <c:pt idx="16190">
                        <c:v>-0.96778217971406899</c:v>
                      </c:pt>
                      <c:pt idx="16191">
                        <c:v>-1.16679198510439</c:v>
                      </c:pt>
                      <c:pt idx="16192">
                        <c:v>-0.97978670767508003</c:v>
                      </c:pt>
                      <c:pt idx="16193">
                        <c:v>-0.46863415126446401</c:v>
                      </c:pt>
                      <c:pt idx="16194">
                        <c:v>0.19755876625754401</c:v>
                      </c:pt>
                      <c:pt idx="16195">
                        <c:v>0.79839242138126898</c:v>
                      </c:pt>
                      <c:pt idx="16196">
                        <c:v>1.13509029172371</c:v>
                      </c:pt>
                      <c:pt idx="16197">
                        <c:v>1.0962610942072599</c:v>
                      </c:pt>
                      <c:pt idx="16198">
                        <c:v>0.69475086830296695</c:v>
                      </c:pt>
                      <c:pt idx="16199">
                        <c:v>6.3393062546642703E-2</c:v>
                      </c:pt>
                      <c:pt idx="16200">
                        <c:v>-0.58893735752442899</c:v>
                      </c:pt>
                      <c:pt idx="16201">
                        <c:v>-1.0464269612866399</c:v>
                      </c:pt>
                      <c:pt idx="16202">
                        <c:v>-1.15772238880961</c:v>
                      </c:pt>
                      <c:pt idx="16203">
                        <c:v>-0.88600326917787997</c:v>
                      </c:pt>
                      <c:pt idx="16204">
                        <c:v>-0.321163670749259</c:v>
                      </c:pt>
                      <c:pt idx="16205">
                        <c:v>0.34992796107145102</c:v>
                      </c:pt>
                      <c:pt idx="16206">
                        <c:v>0.90525133891172505</c:v>
                      </c:pt>
                      <c:pt idx="16207">
                        <c:v>1.16108631177179</c:v>
                      </c:pt>
                      <c:pt idx="16208">
                        <c:v>1.0327938355911199</c:v>
                      </c:pt>
                      <c:pt idx="16209">
                        <c:v>0.56281749195942199</c:v>
                      </c:pt>
                      <c:pt idx="16210">
                        <c:v>-9.3358314425371097E-2</c:v>
                      </c:pt>
                      <c:pt idx="16211">
                        <c:v>-0.71864796635000405</c:v>
                      </c:pt>
                      <c:pt idx="16212">
                        <c:v>-1.10618405312246</c:v>
                      </c:pt>
                      <c:pt idx="16213">
                        <c:v>-1.12775625401883</c:v>
                      </c:pt>
                      <c:pt idx="16214">
                        <c:v>-0.77622774000370798</c:v>
                      </c:pt>
                      <c:pt idx="16215">
                        <c:v>-0.167896283245003</c:v>
                      </c:pt>
                      <c:pt idx="16216">
                        <c:v>0.49598106216336602</c:v>
                      </c:pt>
                      <c:pt idx="16217">
                        <c:v>0.99577074393318599</c:v>
                      </c:pt>
                      <c:pt idx="16218">
                        <c:v>1.1661250755327199</c:v>
                      </c:pt>
                      <c:pt idx="16219">
                        <c:v>0.95068496103007305</c:v>
                      </c:pt>
                      <c:pt idx="16220">
                        <c:v>0.42072543033981602</c:v>
                      </c:pt>
                      <c:pt idx="16221">
                        <c:v>-0.248424602093922</c:v>
                      </c:pt>
                      <c:pt idx="16222">
                        <c:v>-0.83538719702727104</c:v>
                      </c:pt>
                      <c:pt idx="16223">
                        <c:v>-1.1459748578132101</c:v>
                      </c:pt>
                      <c:pt idx="16224">
                        <c:v>-1.07743446038883</c:v>
                      </c:pt>
                      <c:pt idx="16225">
                        <c:v>-0.652441535205175</c:v>
                      </c:pt>
                      <c:pt idx="16226">
                        <c:v>-1.15984186742846E-2</c:v>
                      </c:pt>
                      <c:pt idx="16227">
                        <c:v>0.63308185529536798</c:v>
                      </c:pt>
                      <c:pt idx="16228">
                        <c:v>1.06831678860167</c:v>
                      </c:pt>
                      <c:pt idx="16229">
                        <c:v>1.15011563484676</c:v>
                      </c:pt>
                      <c:pt idx="16230">
                        <c:v>0.85141651084069403</c:v>
                      </c:pt>
                      <c:pt idx="16231">
                        <c:v>0.27103940211931998</c:v>
                      </c:pt>
                      <c:pt idx="16232">
                        <c:v>-0.39900690093330898</c:v>
                      </c:pt>
                      <c:pt idx="16233">
                        <c:v>-0.93704794180066497</c:v>
                      </c:pt>
                      <c:pt idx="16234">
                        <c:v>-1.1650811633841101</c:v>
                      </c:pt>
                      <c:pt idx="16235">
                        <c:v>-1.0076653010547301</c:v>
                      </c:pt>
                      <c:pt idx="16236">
                        <c:v>-0.51687895829106401</c:v>
                      </c:pt>
                      <c:pt idx="16237">
                        <c:v>0.14490879384087099</c:v>
                      </c:pt>
                      <c:pt idx="16238">
                        <c:v>0.75875571267099595</c:v>
                      </c:pt>
                      <c:pt idx="16239">
                        <c:v>1.12158003878048</c:v>
                      </c:pt>
                      <c:pt idx="16240">
                        <c:v>1.1133469552695401</c:v>
                      </c:pt>
                      <c:pt idx="16241">
                        <c:v>0.73678025048598905</c:v>
                      </c:pt>
                      <c:pt idx="16242">
                        <c:v>0.11646119477608</c:v>
                      </c:pt>
                      <c:pt idx="16243">
                        <c:v>-0.54238724605189703</c:v>
                      </c:pt>
                      <c:pt idx="16244">
                        <c:v>-1.0217952550137701</c:v>
                      </c:pt>
                      <c:pt idx="16245">
                        <c:v>-1.1631581068060399</c:v>
                      </c:pt>
                      <c:pt idx="16246">
                        <c:v>-0.91970808821258399</c:v>
                      </c:pt>
                      <c:pt idx="16247">
                        <c:v>-0.37198687271893299</c:v>
                      </c:pt>
                      <c:pt idx="16248">
                        <c:v>0.29880044651348397</c:v>
                      </c:pt>
                      <c:pt idx="16249">
                        <c:v>0.87073425922551795</c:v>
                      </c:pt>
                      <c:pt idx="16250">
                        <c:v>1.1545991089348899</c:v>
                      </c:pt>
                      <c:pt idx="16251">
                        <c:v>1.05648270033188</c:v>
                      </c:pt>
                      <c:pt idx="16252">
                        <c:v>0.60884532974724803</c:v>
                      </c:pt>
                      <c:pt idx="16253">
                        <c:v>-4.0219101862066897E-2</c:v>
                      </c:pt>
                      <c:pt idx="16254">
                        <c:v>-0.675977665643683</c:v>
                      </c:pt>
                      <c:pt idx="16255">
                        <c:v>-1.0880994733292</c:v>
                      </c:pt>
                      <c:pt idx="16256">
                        <c:v>-1.14024039866781</c:v>
                      </c:pt>
                      <c:pt idx="16257">
                        <c:v>-0.81515042291596396</c:v>
                      </c:pt>
                      <c:pt idx="16258">
                        <c:v>-0.22038053675213401</c:v>
                      </c:pt>
                      <c:pt idx="16259">
                        <c:v>0.44729884161959799</c:v>
                      </c:pt>
                      <c:pt idx="16260">
                        <c:v>0.96699631610683401</c:v>
                      </c:pt>
                      <c:pt idx="16261">
                        <c:v>1.1667780148486</c:v>
                      </c:pt>
                      <c:pt idx="16262">
                        <c:v>0.980549252613796</c:v>
                      </c:pt>
                      <c:pt idx="16263">
                        <c:v>0.46992093519813599</c:v>
                      </c:pt>
                      <c:pt idx="16264">
                        <c:v>-0.196173455892141</c:v>
                      </c:pt>
                      <c:pt idx="16265">
                        <c:v>-0.79736689309349895</c:v>
                      </c:pt>
                      <c:pt idx="16266">
                        <c:v>-1.1347638256868899</c:v>
                      </c:pt>
                      <c:pt idx="16267">
                        <c:v>-1.0967416966606001</c:v>
                      </c:pt>
                      <c:pt idx="16268">
                        <c:v>-0.69587953935770896</c:v>
                      </c:pt>
                      <c:pt idx="16269">
                        <c:v>-6.47963988402038E-2</c:v>
                      </c:pt>
                      <c:pt idx="16270">
                        <c:v>0.58772362810095802</c:v>
                      </c:pt>
                      <c:pt idx="16271">
                        <c:v>1.0458043823416401</c:v>
                      </c:pt>
                      <c:pt idx="16272">
                        <c:v>1.1578969309583</c:v>
                      </c:pt>
                      <c:pt idx="16273">
                        <c:v>0.88691718784981699</c:v>
                      </c:pt>
                      <c:pt idx="16274">
                        <c:v>0.32251461008638099</c:v>
                      </c:pt>
                      <c:pt idx="16275">
                        <c:v>-0.34858693845538202</c:v>
                      </c:pt>
                      <c:pt idx="16276">
                        <c:v>-0.90436388960915304</c:v>
                      </c:pt>
                      <c:pt idx="16277">
                        <c:v>-1.1609460346592999</c:v>
                      </c:pt>
                      <c:pt idx="16278">
                        <c:v>-1.03344713918186</c:v>
                      </c:pt>
                      <c:pt idx="16279">
                        <c:v>-0.56404824086431804</c:v>
                      </c:pt>
                      <c:pt idx="16280">
                        <c:v>9.1957294446909504E-2</c:v>
                      </c:pt>
                      <c:pt idx="16281">
                        <c:v>0.71754018108818496</c:v>
                      </c:pt>
                      <c:pt idx="16282">
                        <c:v>1.10573599620109</c:v>
                      </c:pt>
                      <c:pt idx="16283">
                        <c:v>1.1281161581390799</c:v>
                      </c:pt>
                      <c:pt idx="16284">
                        <c:v>0.77727653645362105</c:v>
                      </c:pt>
                      <c:pt idx="16285">
                        <c:v>0.169286993939677</c:v>
                      </c:pt>
                      <c:pt idx="16286">
                        <c:v>-0.49470853234871398</c:v>
                      </c:pt>
                      <c:pt idx="16287">
                        <c:v>-0.99503739180695405</c:v>
                      </c:pt>
                      <c:pt idx="16288">
                        <c:v>-1.16617351930395</c:v>
                      </c:pt>
                      <c:pt idx="16289">
                        <c:v>-0.95149917382626803</c:v>
                      </c:pt>
                      <c:pt idx="16290">
                        <c:v>-0.42203604244986997</c:v>
                      </c:pt>
                      <c:pt idx="16291">
                        <c:v>0.24705118641686499</c:v>
                      </c:pt>
                      <c:pt idx="16292">
                        <c:v>0.83440535111889802</c:v>
                      </c:pt>
                      <c:pt idx="16293">
                        <c:v>1.1457094102072101</c:v>
                      </c:pt>
                      <c:pt idx="16294">
                        <c:v>1.07797323032027</c:v>
                      </c:pt>
                      <c:pt idx="16295">
                        <c:v>0.65360627897477697</c:v>
                      </c:pt>
                      <c:pt idx="16296">
                        <c:v>1.3003798819655899E-2</c:v>
                      </c:pt>
                      <c:pt idx="16297">
                        <c:v>-0.63190078705989805</c:v>
                      </c:pt>
                      <c:pt idx="16298">
                        <c:v>-1.06775077043556</c:v>
                      </c:pt>
                      <c:pt idx="16299">
                        <c:v>-1.1503519251062999</c:v>
                      </c:pt>
                      <c:pt idx="16300">
                        <c:v>-0.85237693654795599</c:v>
                      </c:pt>
                      <c:pt idx="16301">
                        <c:v>-0.27240622128287101</c:v>
                      </c:pt>
                      <c:pt idx="16302">
                        <c:v>0.39768587929468302</c:v>
                      </c:pt>
                      <c:pt idx="16303">
                        <c:v>0.93620975726535605</c:v>
                      </c:pt>
                      <c:pt idx="16304">
                        <c:v>1.16500311634237</c:v>
                      </c:pt>
                      <c:pt idx="16305">
                        <c:v>1.00837321216326</c:v>
                      </c:pt>
                      <c:pt idx="16306">
                        <c:v>0.51813862610806105</c:v>
                      </c:pt>
                      <c:pt idx="16307">
                        <c:v>-0.14351411093080099</c:v>
                      </c:pt>
                      <c:pt idx="16308">
                        <c:v>-0.75768742393866595</c:v>
                      </c:pt>
                      <c:pt idx="16309">
                        <c:v>-1.1211915710309699</c:v>
                      </c:pt>
                      <c:pt idx="16310">
                        <c:v>-1.11376682704978</c:v>
                      </c:pt>
                      <c:pt idx="16311">
                        <c:v>-0.73786955371117102</c:v>
                      </c:pt>
                      <c:pt idx="16312">
                        <c:v>-0.117859550321174</c:v>
                      </c:pt>
                      <c:pt idx="16313">
                        <c:v>0.54114246249220199</c:v>
                      </c:pt>
                      <c:pt idx="16314">
                        <c:v>1.02111586082854</c:v>
                      </c:pt>
                      <c:pt idx="16315">
                        <c:v>1.16326886905403</c:v>
                      </c:pt>
                      <c:pt idx="16316">
                        <c:v>0.92057236291709099</c:v>
                      </c:pt>
                      <c:pt idx="16317">
                        <c:v>0.37331872796072502</c:v>
                      </c:pt>
                      <c:pt idx="16318">
                        <c:v>-0.29744163444285499</c:v>
                      </c:pt>
                      <c:pt idx="16319">
                        <c:v>-0.86979803228440999</c:v>
                      </c:pt>
                      <c:pt idx="16320">
                        <c:v>-1.15439520332721</c:v>
                      </c:pt>
                      <c:pt idx="16321">
                        <c:v>-1.0570785750743401</c:v>
                      </c:pt>
                      <c:pt idx="16322">
                        <c:v>-0.610043848897037</c:v>
                      </c:pt>
                      <c:pt idx="16323">
                        <c:v>3.8814449829520599E-2</c:v>
                      </c:pt>
                      <c:pt idx="16324">
                        <c:v>0.67483158812918198</c:v>
                      </c:pt>
                      <c:pt idx="16325">
                        <c:v>1.08759113235333</c:v>
                      </c:pt>
                      <c:pt idx="16326">
                        <c:v>1.1405379709805099</c:v>
                      </c:pt>
                      <c:pt idx="16327">
                        <c:v>0.816155461319783</c:v>
                      </c:pt>
                      <c:pt idx="16328">
                        <c:v>0.22176053983496499</c:v>
                      </c:pt>
                      <c:pt idx="16329">
                        <c:v>-0.44600042653476302</c:v>
                      </c:pt>
                      <c:pt idx="16330">
                        <c:v>-0.966209049569695</c:v>
                      </c:pt>
                      <c:pt idx="16331">
                        <c:v>-1.1667623518172101</c:v>
                      </c:pt>
                      <c:pt idx="16332">
                        <c:v>-0.98131037495984497</c:v>
                      </c:pt>
                      <c:pt idx="16333">
                        <c:v>-0.47120703736485298</c:v>
                      </c:pt>
                      <c:pt idx="16334">
                        <c:v>0.19478786091592501</c:v>
                      </c:pt>
                      <c:pt idx="16335">
                        <c:v>0.79634020797623495</c:v>
                      </c:pt>
                      <c:pt idx="16336">
                        <c:v>1.1344357133210501</c:v>
                      </c:pt>
                      <c:pt idx="16337">
                        <c:v>1.09722070794788</c:v>
                      </c:pt>
                      <c:pt idx="16338">
                        <c:v>0.69700720082203205</c:v>
                      </c:pt>
                      <c:pt idx="16339">
                        <c:v>6.6199641126368905E-2</c:v>
                      </c:pt>
                      <c:pt idx="16340">
                        <c:v>-0.58650904600096698</c:v>
                      </c:pt>
                      <c:pt idx="16341">
                        <c:v>-1.04518028613103</c:v>
                      </c:pt>
                      <c:pt idx="16342">
                        <c:v>-1.1580697932161801</c:v>
                      </c:pt>
                      <c:pt idx="16343">
                        <c:v>-0.88782981977161501</c:v>
                      </c:pt>
                      <c:pt idx="16344">
                        <c:v>-0.32386508151542098</c:v>
                      </c:pt>
                      <c:pt idx="16345">
                        <c:v>0.34724541010518301</c:v>
                      </c:pt>
                      <c:pt idx="16346">
                        <c:v>0.903475128244556</c:v>
                      </c:pt>
                      <c:pt idx="16347">
                        <c:v>1.1608040732323199</c:v>
                      </c:pt>
                      <c:pt idx="16348">
                        <c:v>1.03409894343505</c:v>
                      </c:pt>
                      <c:pt idx="16349">
                        <c:v>0.56527817144308801</c:v>
                      </c:pt>
                      <c:pt idx="16350">
                        <c:v>-9.0556141053581202E-2</c:v>
                      </c:pt>
                      <c:pt idx="16351">
                        <c:v>-0.71643135481209996</c:v>
                      </c:pt>
                      <c:pt idx="16352">
                        <c:v>-1.10528633506461</c:v>
                      </c:pt>
                      <c:pt idx="16353">
                        <c:v>-1.12847442557481</c:v>
                      </c:pt>
                      <c:pt idx="16354">
                        <c:v>-0.77832420522137102</c:v>
                      </c:pt>
                      <c:pt idx="16355">
                        <c:v>-0.170677459030741</c:v>
                      </c:pt>
                      <c:pt idx="16356">
                        <c:v>0.49343528480496401</c:v>
                      </c:pt>
                      <c:pt idx="16357">
                        <c:v>0.99430259606848703</c:v>
                      </c:pt>
                      <c:pt idx="16358">
                        <c:v>1.1662202711765799</c:v>
                      </c:pt>
                      <c:pt idx="16359">
                        <c:v>0.95231200617599998</c:v>
                      </c:pt>
                      <c:pt idx="16360">
                        <c:v>0.42334604226494998</c:v>
                      </c:pt>
                      <c:pt idx="16361">
                        <c:v>-0.24567741231497101</c:v>
                      </c:pt>
                      <c:pt idx="16362">
                        <c:v>-0.83342229464519102</c:v>
                      </c:pt>
                      <c:pt idx="16363">
                        <c:v>-1.1454423003921901</c:v>
                      </c:pt>
                      <c:pt idx="16364">
                        <c:v>-1.0785104363151501</c:v>
                      </c:pt>
                      <c:pt idx="16365">
                        <c:v>-0.65477007448451596</c:v>
                      </c:pt>
                      <c:pt idx="16366">
                        <c:v>-1.44091600989591E-2</c:v>
                      </c:pt>
                      <c:pt idx="16367">
                        <c:v>0.63071880205515296</c:v>
                      </c:pt>
                      <c:pt idx="16368">
                        <c:v>1.06718320316377</c:v>
                      </c:pt>
                      <c:pt idx="16369">
                        <c:v>1.15058654642142</c:v>
                      </c:pt>
                      <c:pt idx="16370">
                        <c:v>0.85333612561649097</c:v>
                      </c:pt>
                      <c:pt idx="16371">
                        <c:v>0.27377264523619499</c:v>
                      </c:pt>
                      <c:pt idx="16372">
                        <c:v>-0.39636428068859297</c:v>
                      </c:pt>
                      <c:pt idx="16373">
                        <c:v>-0.93537021446565405</c:v>
                      </c:pt>
                      <c:pt idx="16374">
                        <c:v>-1.1649233791000799</c:v>
                      </c:pt>
                      <c:pt idx="16375">
                        <c:v>-1.00907966031178</c:v>
                      </c:pt>
                      <c:pt idx="16376">
                        <c:v>-0.51939754220329803</c:v>
                      </c:pt>
                      <c:pt idx="16377">
                        <c:v>0.14211921980872999</c:v>
                      </c:pt>
                      <c:pt idx="16378">
                        <c:v>0.756618035944294</c:v>
                      </c:pt>
                      <c:pt idx="16379">
                        <c:v>1.1208014766432199</c:v>
                      </c:pt>
                      <c:pt idx="16380">
                        <c:v>1.1141850829636899</c:v>
                      </c:pt>
                      <c:pt idx="16381">
                        <c:v>0.73895778642631704</c:v>
                      </c:pt>
                      <c:pt idx="16382">
                        <c:v>0.119257734874213</c:v>
                      </c:pt>
                      <c:pt idx="16383">
                        <c:v>-0.53989689383650297</c:v>
                      </c:pt>
                    </c:numCache>
                  </c:numRef>
                </c:yVal>
                <c:smooth val="0"/>
                <c:extLst>
                  <c:ext xmlns:c16="http://schemas.microsoft.com/office/drawing/2014/chart" uri="{C3380CC4-5D6E-409C-BE32-E72D297353CC}">
                    <c16:uniqueId val="{00000001-9C23-4AA8-BD0F-FA7D6CAD12C7}"/>
                  </c:ext>
                </c:extLst>
              </c15:ser>
            </c15:filteredScatterSeries>
          </c:ext>
        </c:extLst>
      </c:scatterChart>
      <c:valAx>
        <c:axId val="663242335"/>
        <c:scaling>
          <c:orientation val="minMax"/>
          <c:max val="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242751"/>
        <c:crosses val="autoZero"/>
        <c:crossBetween val="midCat"/>
      </c:valAx>
      <c:valAx>
        <c:axId val="6632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242335"/>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2"/>
          <c:order val="1"/>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SpettrodaUedF!$A$14:$A$192</c:f>
              <c:numCache>
                <c:formatCode>0.00</c:formatCode>
                <c:ptCount val="179"/>
                <c:pt idx="0">
                  <c:v>0.1</c:v>
                </c:pt>
                <c:pt idx="1">
                  <c:v>0.2</c:v>
                </c:pt>
                <c:pt idx="2">
                  <c:v>0.30000000000000004</c:v>
                </c:pt>
                <c:pt idx="3">
                  <c:v>0.4</c:v>
                </c:pt>
                <c:pt idx="4">
                  <c:v>0.45</c:v>
                </c:pt>
                <c:pt idx="5">
                  <c:v>0.5</c:v>
                </c:pt>
                <c:pt idx="6">
                  <c:v>0.55000000000000004</c:v>
                </c:pt>
                <c:pt idx="7">
                  <c:v>0.6</c:v>
                </c:pt>
                <c:pt idx="8">
                  <c:v>0.65</c:v>
                </c:pt>
                <c:pt idx="9">
                  <c:v>0.7</c:v>
                </c:pt>
                <c:pt idx="10">
                  <c:v>0.75</c:v>
                </c:pt>
                <c:pt idx="11">
                  <c:v>0.79999999999999993</c:v>
                </c:pt>
                <c:pt idx="12">
                  <c:v>0.85</c:v>
                </c:pt>
                <c:pt idx="13">
                  <c:v>0.89999999999999991</c:v>
                </c:pt>
                <c:pt idx="14">
                  <c:v>0.91</c:v>
                </c:pt>
                <c:pt idx="15">
                  <c:v>0.92</c:v>
                </c:pt>
                <c:pt idx="16">
                  <c:v>0.93</c:v>
                </c:pt>
                <c:pt idx="17">
                  <c:v>0.94</c:v>
                </c:pt>
                <c:pt idx="18">
                  <c:v>0.95</c:v>
                </c:pt>
                <c:pt idx="19">
                  <c:v>0.96</c:v>
                </c:pt>
                <c:pt idx="20">
                  <c:v>0.97</c:v>
                </c:pt>
                <c:pt idx="21">
                  <c:v>0.98</c:v>
                </c:pt>
                <c:pt idx="22">
                  <c:v>0.99</c:v>
                </c:pt>
                <c:pt idx="23">
                  <c:v>0.99999999999999989</c:v>
                </c:pt>
                <c:pt idx="24">
                  <c:v>1.05</c:v>
                </c:pt>
                <c:pt idx="25">
                  <c:v>1.0999999999999999</c:v>
                </c:pt>
                <c:pt idx="26">
                  <c:v>1.1499999999999999</c:v>
                </c:pt>
                <c:pt idx="27">
                  <c:v>1.2</c:v>
                </c:pt>
                <c:pt idx="28">
                  <c:v>1.25</c:v>
                </c:pt>
                <c:pt idx="29">
                  <c:v>1.3</c:v>
                </c:pt>
                <c:pt idx="30">
                  <c:v>1.35</c:v>
                </c:pt>
                <c:pt idx="31">
                  <c:v>1.4000000000000001</c:v>
                </c:pt>
                <c:pt idx="32">
                  <c:v>1.45</c:v>
                </c:pt>
                <c:pt idx="33">
                  <c:v>1.5000000000000002</c:v>
                </c:pt>
                <c:pt idx="34">
                  <c:v>1.6000000000000003</c:v>
                </c:pt>
                <c:pt idx="35">
                  <c:v>1.7000000000000004</c:v>
                </c:pt>
                <c:pt idx="36">
                  <c:v>1.8000000000000005</c:v>
                </c:pt>
                <c:pt idx="37">
                  <c:v>1.9000000000000006</c:v>
                </c:pt>
                <c:pt idx="38">
                  <c:v>2.0000000000000004</c:v>
                </c:pt>
                <c:pt idx="39">
                  <c:v>2.1000000000000005</c:v>
                </c:pt>
                <c:pt idx="40">
                  <c:v>2.2000000000000006</c:v>
                </c:pt>
                <c:pt idx="41">
                  <c:v>2.3000000000000007</c:v>
                </c:pt>
                <c:pt idx="42">
                  <c:v>2.4000000000000008</c:v>
                </c:pt>
                <c:pt idx="43">
                  <c:v>2.5000000000000009</c:v>
                </c:pt>
                <c:pt idx="44">
                  <c:v>2.600000000000001</c:v>
                </c:pt>
                <c:pt idx="45">
                  <c:v>2.7000000000000011</c:v>
                </c:pt>
                <c:pt idx="46">
                  <c:v>2.8000000000000012</c:v>
                </c:pt>
                <c:pt idx="47">
                  <c:v>2.9000000000000012</c:v>
                </c:pt>
                <c:pt idx="48">
                  <c:v>3.0000000000000013</c:v>
                </c:pt>
                <c:pt idx="49">
                  <c:v>3.1000000000000014</c:v>
                </c:pt>
                <c:pt idx="50">
                  <c:v>3.2000000000000015</c:v>
                </c:pt>
                <c:pt idx="51">
                  <c:v>3.3000000000000016</c:v>
                </c:pt>
                <c:pt idx="52">
                  <c:v>3.4000000000000017</c:v>
                </c:pt>
                <c:pt idx="53">
                  <c:v>3.5000000000000018</c:v>
                </c:pt>
                <c:pt idx="54">
                  <c:v>3.6000000000000019</c:v>
                </c:pt>
                <c:pt idx="55">
                  <c:v>3.700000000000002</c:v>
                </c:pt>
                <c:pt idx="56">
                  <c:v>3.800000000000002</c:v>
                </c:pt>
                <c:pt idx="57">
                  <c:v>3.9000000000000021</c:v>
                </c:pt>
              </c:numCache>
            </c:numRef>
          </c:xVal>
          <c:yVal>
            <c:numRef>
              <c:f>SpettrodaUedF!$F$14:$F$192</c:f>
              <c:numCache>
                <c:formatCode>0.00000</c:formatCode>
                <c:ptCount val="179"/>
                <c:pt idx="0">
                  <c:v>0</c:v>
                </c:pt>
                <c:pt idx="1">
                  <c:v>0</c:v>
                </c:pt>
                <c:pt idx="2">
                  <c:v>6.3041243584726087E-65</c:v>
                </c:pt>
                <c:pt idx="3">
                  <c:v>9.7701047403481725E-20</c:v>
                </c:pt>
                <c:pt idx="4">
                  <c:v>5.0263707820775461E-12</c:v>
                </c:pt>
                <c:pt idx="5">
                  <c:v>1.0598508822679954E-7</c:v>
                </c:pt>
                <c:pt idx="6">
                  <c:v>3.7289922767729742E-5</c:v>
                </c:pt>
                <c:pt idx="7">
                  <c:v>1.3379230297425005E-3</c:v>
                </c:pt>
                <c:pt idx="8">
                  <c:v>1.2596450188825718E-2</c:v>
                </c:pt>
                <c:pt idx="9">
                  <c:v>5.2425084396415612E-2</c:v>
                </c:pt>
                <c:pt idx="10">
                  <c:v>0.13056534539820433</c:v>
                </c:pt>
                <c:pt idx="11">
                  <c:v>0.2365513155246404</c:v>
                </c:pt>
                <c:pt idx="12">
                  <c:v>0.37249741972389555</c:v>
                </c:pt>
                <c:pt idx="13">
                  <c:v>0.62266201509920927</c:v>
                </c:pt>
                <c:pt idx="14">
                  <c:v>0.70148600604960043</c:v>
                </c:pt>
                <c:pt idx="15">
                  <c:v>0.79273155827967967</c:v>
                </c:pt>
                <c:pt idx="16">
                  <c:v>0.89609746673302693</c:v>
                </c:pt>
                <c:pt idx="17">
                  <c:v>1.009566443323344</c:v>
                </c:pt>
                <c:pt idx="18">
                  <c:v>1.1288358451042961</c:v>
                </c:pt>
                <c:pt idx="19">
                  <c:v>1.2470290324025741</c:v>
                </c:pt>
                <c:pt idx="20">
                  <c:v>1.3549860046308801</c:v>
                </c:pt>
                <c:pt idx="21">
                  <c:v>1.442351891460165</c:v>
                </c:pt>
                <c:pt idx="22">
                  <c:v>1.4994141045479994</c:v>
                </c:pt>
                <c:pt idx="23">
                  <c:v>1.5192535608123947</c:v>
                </c:pt>
                <c:pt idx="24">
                  <c:v>1.1354891971439698</c:v>
                </c:pt>
                <c:pt idx="25">
                  <c:v>0.65332907235310611</c:v>
                </c:pt>
                <c:pt idx="26">
                  <c:v>0.44086624881882552</c:v>
                </c:pt>
                <c:pt idx="27">
                  <c:v>0.36060424303325223</c:v>
                </c:pt>
                <c:pt idx="28">
                  <c:v>0.3161962286433746</c:v>
                </c:pt>
                <c:pt idx="29">
                  <c:v>0.27941370498111234</c:v>
                </c:pt>
                <c:pt idx="30">
                  <c:v>0.24596718895081512</c:v>
                </c:pt>
                <c:pt idx="31">
                  <c:v>0.21578997658006116</c:v>
                </c:pt>
                <c:pt idx="32">
                  <c:v>0.18894597418567066</c:v>
                </c:pt>
                <c:pt idx="33">
                  <c:v>0.16530844007062775</c:v>
                </c:pt>
                <c:pt idx="34">
                  <c:v>0.12663373420036697</c:v>
                </c:pt>
                <c:pt idx="35">
                  <c:v>9.7441064834800445E-2</c:v>
                </c:pt>
                <c:pt idx="36">
                  <c:v>7.5493290569190949E-2</c:v>
                </c:pt>
                <c:pt idx="37">
                  <c:v>5.8960369247558445E-2</c:v>
                </c:pt>
                <c:pt idx="38">
                  <c:v>4.6441387959417296E-2</c:v>
                </c:pt>
                <c:pt idx="39">
                  <c:v>3.6895573771009112E-2</c:v>
                </c:pt>
                <c:pt idx="40">
                  <c:v>2.9559486317722414E-2</c:v>
                </c:pt>
                <c:pt idx="41">
                  <c:v>2.3875148574162869E-2</c:v>
                </c:pt>
                <c:pt idx="42">
                  <c:v>1.9434157955786336E-2</c:v>
                </c:pt>
                <c:pt idx="43">
                  <c:v>1.5936280254927992E-2</c:v>
                </c:pt>
                <c:pt idx="44">
                  <c:v>1.3159461256277562E-2</c:v>
                </c:pt>
                <c:pt idx="45">
                  <c:v>1.0938318968445399E-2</c:v>
                </c:pt>
                <c:pt idx="46">
                  <c:v>9.1487593682191021E-3</c:v>
                </c:pt>
                <c:pt idx="47">
                  <c:v>7.6969561556267697E-3</c:v>
                </c:pt>
                <c:pt idx="48">
                  <c:v>6.5114255075956542E-3</c:v>
                </c:pt>
                <c:pt idx="49">
                  <c:v>5.5372956610529019E-3</c:v>
                </c:pt>
                <c:pt idx="50">
                  <c:v>4.732137335217745E-3</c:v>
                </c:pt>
                <c:pt idx="51">
                  <c:v>4.0629092168035551E-3</c:v>
                </c:pt>
                <c:pt idx="52">
                  <c:v>3.5037045559232947E-3</c:v>
                </c:pt>
                <c:pt idx="53">
                  <c:v>3.0340769443565818E-3</c:v>
                </c:pt>
                <c:pt idx="54">
                  <c:v>2.6377876164996551E-3</c:v>
                </c:pt>
                <c:pt idx="55">
                  <c:v>2.3018616232797157E-3</c:v>
                </c:pt>
                <c:pt idx="56">
                  <c:v>2.0158718865799781E-3</c:v>
                </c:pt>
                <c:pt idx="57">
                  <c:v>1.771392523869518E-3</c:v>
                </c:pt>
              </c:numCache>
            </c:numRef>
          </c:yVal>
          <c:smooth val="1"/>
          <c:extLst>
            <c:ext xmlns:c16="http://schemas.microsoft.com/office/drawing/2014/chart" uri="{C3380CC4-5D6E-409C-BE32-E72D297353CC}">
              <c16:uniqueId val="{00000000-4C0E-40C3-9D3B-C1B7CE6A52BB}"/>
            </c:ext>
          </c:extLst>
        </c:ser>
        <c:dLbls>
          <c:showLegendKey val="0"/>
          <c:showVal val="0"/>
          <c:showCatName val="0"/>
          <c:showSerName val="0"/>
          <c:showPercent val="0"/>
          <c:showBubbleSize val="0"/>
        </c:dLbls>
        <c:axId val="-1834882048"/>
        <c:axId val="-1834891296"/>
        <c:extLst>
          <c:ext xmlns:c15="http://schemas.microsoft.com/office/drawing/2012/chart" uri="{02D57815-91ED-43cb-92C2-25804820EDAC}">
            <c15:filteredScatterSeries>
              <c15:ser>
                <c:idx val="1"/>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SpettrodaUedF!$I$14:$I$192</c15:sqref>
                        </c15:formulaRef>
                      </c:ext>
                    </c:extLst>
                    <c:numCache>
                      <c:formatCode>0.00</c:formatCode>
                      <c:ptCount val="179"/>
                      <c:pt idx="0">
                        <c:v>0.1</c:v>
                      </c:pt>
                      <c:pt idx="1">
                        <c:v>0.2</c:v>
                      </c:pt>
                      <c:pt idx="2">
                        <c:v>0.30000000000000004</c:v>
                      </c:pt>
                      <c:pt idx="3">
                        <c:v>0.4</c:v>
                      </c:pt>
                      <c:pt idx="4">
                        <c:v>0.45</c:v>
                      </c:pt>
                      <c:pt idx="5">
                        <c:v>0.5</c:v>
                      </c:pt>
                      <c:pt idx="6">
                        <c:v>0.55000000000000004</c:v>
                      </c:pt>
                      <c:pt idx="7">
                        <c:v>0.6</c:v>
                      </c:pt>
                      <c:pt idx="8">
                        <c:v>0.65</c:v>
                      </c:pt>
                      <c:pt idx="9">
                        <c:v>0.70000000000000007</c:v>
                      </c:pt>
                      <c:pt idx="10">
                        <c:v>0.75</c:v>
                      </c:pt>
                      <c:pt idx="11">
                        <c:v>0.79999999999999993</c:v>
                      </c:pt>
                      <c:pt idx="12">
                        <c:v>0.85</c:v>
                      </c:pt>
                      <c:pt idx="13">
                        <c:v>0.89999999999999991</c:v>
                      </c:pt>
                      <c:pt idx="14">
                        <c:v>0.91</c:v>
                      </c:pt>
                      <c:pt idx="15">
                        <c:v>0.92</c:v>
                      </c:pt>
                      <c:pt idx="16">
                        <c:v>0.93</c:v>
                      </c:pt>
                      <c:pt idx="17">
                        <c:v>0.94</c:v>
                      </c:pt>
                      <c:pt idx="18">
                        <c:v>0.94999999999999984</c:v>
                      </c:pt>
                      <c:pt idx="19">
                        <c:v>0.96</c:v>
                      </c:pt>
                      <c:pt idx="20">
                        <c:v>0.97</c:v>
                      </c:pt>
                      <c:pt idx="21">
                        <c:v>0.98</c:v>
                      </c:pt>
                      <c:pt idx="22">
                        <c:v>0.99</c:v>
                      </c:pt>
                      <c:pt idx="23">
                        <c:v>0.99999999999999989</c:v>
                      </c:pt>
                      <c:pt idx="24">
                        <c:v>1.05</c:v>
                      </c:pt>
                      <c:pt idx="25">
                        <c:v>1.0999999999999999</c:v>
                      </c:pt>
                      <c:pt idx="26">
                        <c:v>1.1499999999999999</c:v>
                      </c:pt>
                      <c:pt idx="27">
                        <c:v>1.2</c:v>
                      </c:pt>
                      <c:pt idx="28">
                        <c:v>1.25</c:v>
                      </c:pt>
                      <c:pt idx="29">
                        <c:v>1.3</c:v>
                      </c:pt>
                      <c:pt idx="30">
                        <c:v>1.35</c:v>
                      </c:pt>
                      <c:pt idx="31">
                        <c:v>1.4000000000000001</c:v>
                      </c:pt>
                      <c:pt idx="32">
                        <c:v>1.4499999999999997</c:v>
                      </c:pt>
                      <c:pt idx="33">
                        <c:v>1.5</c:v>
                      </c:pt>
                      <c:pt idx="34">
                        <c:v>1.6000000000000003</c:v>
                      </c:pt>
                      <c:pt idx="35">
                        <c:v>1.7000000000000004</c:v>
                      </c:pt>
                      <c:pt idx="36">
                        <c:v>1.8000000000000005</c:v>
                      </c:pt>
                      <c:pt idx="37">
                        <c:v>1.9000000000000006</c:v>
                      </c:pt>
                      <c:pt idx="38">
                        <c:v>2.0000000000000004</c:v>
                      </c:pt>
                      <c:pt idx="39">
                        <c:v>2.1000000000000005</c:v>
                      </c:pt>
                      <c:pt idx="40">
                        <c:v>2.2000000000000006</c:v>
                      </c:pt>
                      <c:pt idx="41">
                        <c:v>2.3000000000000007</c:v>
                      </c:pt>
                      <c:pt idx="42">
                        <c:v>2.4000000000000008</c:v>
                      </c:pt>
                      <c:pt idx="43">
                        <c:v>2.5000000000000009</c:v>
                      </c:pt>
                      <c:pt idx="44">
                        <c:v>2.6000000000000014</c:v>
                      </c:pt>
                      <c:pt idx="45">
                        <c:v>2.7000000000000011</c:v>
                      </c:pt>
                      <c:pt idx="46">
                        <c:v>2.8000000000000012</c:v>
                      </c:pt>
                      <c:pt idx="47">
                        <c:v>2.9000000000000012</c:v>
                      </c:pt>
                      <c:pt idx="48">
                        <c:v>3.0000000000000013</c:v>
                      </c:pt>
                      <c:pt idx="49">
                        <c:v>3.1000000000000014</c:v>
                      </c:pt>
                      <c:pt idx="50">
                        <c:v>3.2000000000000015</c:v>
                      </c:pt>
                      <c:pt idx="51">
                        <c:v>3.3000000000000016</c:v>
                      </c:pt>
                      <c:pt idx="52">
                        <c:v>3.4000000000000017</c:v>
                      </c:pt>
                      <c:pt idx="53">
                        <c:v>3.5000000000000018</c:v>
                      </c:pt>
                      <c:pt idx="54">
                        <c:v>3.6000000000000019</c:v>
                      </c:pt>
                      <c:pt idx="55">
                        <c:v>3.700000000000002</c:v>
                      </c:pt>
                      <c:pt idx="56">
                        <c:v>3.800000000000002</c:v>
                      </c:pt>
                      <c:pt idx="57">
                        <c:v>3.9000000000000021</c:v>
                      </c:pt>
                      <c:pt idx="58">
                        <c:v>0</c:v>
                      </c:pt>
                      <c:pt idx="59">
                        <c:v>0</c:v>
                      </c:pt>
                      <c:pt idx="60">
                        <c:v>0</c:v>
                      </c:pt>
                      <c:pt idx="61">
                        <c:v>0</c:v>
                      </c:pt>
                      <c:pt idx="62">
                        <c:v>0</c:v>
                      </c:pt>
                      <c:pt idx="63">
                        <c:v>0</c:v>
                      </c:pt>
                      <c:pt idx="64">
                        <c:v>0</c:v>
                      </c:pt>
                      <c:pt idx="65">
                        <c:v>0</c:v>
                      </c:pt>
                      <c:pt idx="66">
                        <c:v>0</c:v>
                      </c:pt>
                    </c:numCache>
                  </c:numRef>
                </c:xVal>
                <c:yVal>
                  <c:numRef>
                    <c:extLst>
                      <c:ext uri="{02D57815-91ED-43cb-92C2-25804820EDAC}">
                        <c15:formulaRef>
                          <c15:sqref>SpettrodaUedF!$C$14:$C$192</c15:sqref>
                        </c15:formulaRef>
                      </c:ext>
                    </c:extLst>
                    <c:numCache>
                      <c:formatCode>0.00</c:formatCode>
                      <c:ptCount val="179"/>
                      <c:pt idx="0">
                        <c:v>0</c:v>
                      </c:pt>
                      <c:pt idx="1">
                        <c:v>0</c:v>
                      </c:pt>
                      <c:pt idx="2">
                        <c:v>9.5333737558627968E-68</c:v>
                      </c:pt>
                      <c:pt idx="3">
                        <c:v>6.2260807757115233E-22</c:v>
                      </c:pt>
                      <c:pt idx="4">
                        <c:v>5.7720843054692685E-14</c:v>
                      </c:pt>
                      <c:pt idx="5">
                        <c:v>2.0611536224385579E-9</c:v>
                      </c:pt>
                      <c:pt idx="6">
                        <c:v>1.1679399269328806E-6</c:v>
                      </c:pt>
                      <c:pt idx="7">
                        <c:v>6.4744504835267505E-5</c:v>
                      </c:pt>
                      <c:pt idx="8">
                        <c:v>9.0955423245573286E-4</c:v>
                      </c:pt>
                      <c:pt idx="9">
                        <c:v>5.482664364413802E-3</c:v>
                      </c:pt>
                      <c:pt idx="10">
                        <c:v>1.9242819824653097E-2</c:v>
                      </c:pt>
                      <c:pt idx="11">
                        <c:v>4.7275749406290542E-2</c:v>
                      </c:pt>
                      <c:pt idx="12">
                        <c:v>9.1208485427596644E-2</c:v>
                      </c:pt>
                      <c:pt idx="13">
                        <c:v>0.14879327113859597</c:v>
                      </c:pt>
                      <c:pt idx="14">
                        <c:v>0.16156903526549332</c:v>
                      </c:pt>
                      <c:pt idx="15">
                        <c:v>0.17467076252024205</c:v>
                      </c:pt>
                      <c:pt idx="16">
                        <c:v>0.18805763272859818</c:v>
                      </c:pt>
                      <c:pt idx="17">
                        <c:v>0.20168931937840229</c:v>
                      </c:pt>
                      <c:pt idx="18">
                        <c:v>0.2155263552130933</c:v>
                      </c:pt>
                      <c:pt idx="19">
                        <c:v>0.22953043954728305</c:v>
                      </c:pt>
                      <c:pt idx="20">
                        <c:v>0.24366469040010263</c:v>
                      </c:pt>
                      <c:pt idx="21">
                        <c:v>0.25789384533569515</c:v>
                      </c:pt>
                      <c:pt idx="22">
                        <c:v>0.27218441540603444</c:v>
                      </c:pt>
                      <c:pt idx="23">
                        <c:v>0.28650479686019009</c:v>
                      </c:pt>
                      <c:pt idx="24">
                        <c:v>0.35758646230444557</c:v>
                      </c:pt>
                      <c:pt idx="25">
                        <c:v>0.42580796564983908</c:v>
                      </c:pt>
                      <c:pt idx="26">
                        <c:v>0.48934302295568</c:v>
                      </c:pt>
                      <c:pt idx="27">
                        <c:v>0.5472681605487586</c:v>
                      </c:pt>
                      <c:pt idx="28">
                        <c:v>0.59929578784553827</c:v>
                      </c:pt>
                      <c:pt idx="29">
                        <c:v>0.64554539502048203</c:v>
                      </c:pt>
                      <c:pt idx="30">
                        <c:v>0.68637216442004201</c:v>
                      </c:pt>
                      <c:pt idx="31">
                        <c:v>0.72224904915309773</c:v>
                      </c:pt>
                      <c:pt idx="32">
                        <c:v>0.7536908245255497</c:v>
                      </c:pt>
                      <c:pt idx="33">
                        <c:v>0.78120820243424671</c:v>
                      </c:pt>
                      <c:pt idx="34">
                        <c:v>0.82635165527495469</c:v>
                      </c:pt>
                      <c:pt idx="35">
                        <c:v>0.86099811918036784</c:v>
                      </c:pt>
                      <c:pt idx="36">
                        <c:v>0.88774136312751473</c:v>
                      </c:pt>
                      <c:pt idx="37">
                        <c:v>0.90853941722862397</c:v>
                      </c:pt>
                      <c:pt idx="38">
                        <c:v>0.92484881321620493</c:v>
                      </c:pt>
                      <c:pt idx="39">
                        <c:v>0.93774836754467572</c:v>
                      </c:pt>
                      <c:pt idx="40">
                        <c:v>0.94803825307109035</c:v>
                      </c:pt>
                      <c:pt idx="41">
                        <c:v>0.95631471308961513</c:v>
                      </c:pt>
                      <c:pt idx="42">
                        <c:v>0.96302488887121462</c:v>
                      </c:pt>
                      <c:pt idx="43">
                        <c:v>0.9685065820791976</c:v>
                      </c:pt>
                      <c:pt idx="44">
                        <c:v>0.9730169913390917</c:v>
                      </c:pt>
                      <c:pt idx="45">
                        <c:v>0.97675350630190283</c:v>
                      </c:pt>
                      <c:pt idx="46">
                        <c:v>0.97986881501353473</c:v>
                      </c:pt>
                      <c:pt idx="47">
                        <c:v>0.98248194192063432</c:v>
                      </c:pt>
                      <c:pt idx="48">
                        <c:v>0.98468636590170477</c:v>
                      </c:pt>
                      <c:pt idx="49">
                        <c:v>0.98655603320336016</c:v>
                      </c:pt>
                      <c:pt idx="50">
                        <c:v>0.98814984381363158</c:v>
                      </c:pt>
                      <c:pt idx="51">
                        <c:v>0.98951502353245235</c:v>
                      </c:pt>
                      <c:pt idx="52">
                        <c:v>0.99068967702381538</c:v>
                      </c:pt>
                      <c:pt idx="53">
                        <c:v>0.99170473461795983</c:v>
                      </c:pt>
                      <c:pt idx="54">
                        <c:v>0.99258544717050312</c:v>
                      </c:pt>
                      <c:pt idx="55">
                        <c:v>0.99335254164304332</c:v>
                      </c:pt>
                      <c:pt idx="56">
                        <c:v>0.99402312022896833</c:v>
                      </c:pt>
                      <c:pt idx="57">
                        <c:v>0.99461136432786124</c:v>
                      </c:pt>
                    </c:numCache>
                  </c:numRef>
                </c:yVal>
                <c:smooth val="1"/>
                <c:extLst>
                  <c:ext xmlns:c16="http://schemas.microsoft.com/office/drawing/2014/chart" uri="{C3380CC4-5D6E-409C-BE32-E72D297353CC}">
                    <c16:uniqueId val="{00000001-4C0E-40C3-9D3B-C1B7CE6A52BB}"/>
                  </c:ext>
                </c:extLst>
              </c15:ser>
            </c15:filteredScatterSeries>
            <c15:filteredScatterSeries>
              <c15:ser>
                <c:idx val="3"/>
                <c:order val="2"/>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SpettrodaUedF!$A$14:$A$192</c15:sqref>
                        </c15:formulaRef>
                      </c:ext>
                    </c:extLst>
                    <c:numCache>
                      <c:formatCode>0.00</c:formatCode>
                      <c:ptCount val="179"/>
                      <c:pt idx="0">
                        <c:v>0.1</c:v>
                      </c:pt>
                      <c:pt idx="1">
                        <c:v>0.2</c:v>
                      </c:pt>
                      <c:pt idx="2">
                        <c:v>0.30000000000000004</c:v>
                      </c:pt>
                      <c:pt idx="3">
                        <c:v>0.4</c:v>
                      </c:pt>
                      <c:pt idx="4">
                        <c:v>0.45</c:v>
                      </c:pt>
                      <c:pt idx="5">
                        <c:v>0.5</c:v>
                      </c:pt>
                      <c:pt idx="6">
                        <c:v>0.55000000000000004</c:v>
                      </c:pt>
                      <c:pt idx="7">
                        <c:v>0.6</c:v>
                      </c:pt>
                      <c:pt idx="8">
                        <c:v>0.65</c:v>
                      </c:pt>
                      <c:pt idx="9">
                        <c:v>0.7</c:v>
                      </c:pt>
                      <c:pt idx="10">
                        <c:v>0.75</c:v>
                      </c:pt>
                      <c:pt idx="11">
                        <c:v>0.79999999999999993</c:v>
                      </c:pt>
                      <c:pt idx="12">
                        <c:v>0.85</c:v>
                      </c:pt>
                      <c:pt idx="13">
                        <c:v>0.89999999999999991</c:v>
                      </c:pt>
                      <c:pt idx="14">
                        <c:v>0.91</c:v>
                      </c:pt>
                      <c:pt idx="15">
                        <c:v>0.92</c:v>
                      </c:pt>
                      <c:pt idx="16">
                        <c:v>0.93</c:v>
                      </c:pt>
                      <c:pt idx="17">
                        <c:v>0.94</c:v>
                      </c:pt>
                      <c:pt idx="18">
                        <c:v>0.95</c:v>
                      </c:pt>
                      <c:pt idx="19">
                        <c:v>0.96</c:v>
                      </c:pt>
                      <c:pt idx="20">
                        <c:v>0.97</c:v>
                      </c:pt>
                      <c:pt idx="21">
                        <c:v>0.98</c:v>
                      </c:pt>
                      <c:pt idx="22">
                        <c:v>0.99</c:v>
                      </c:pt>
                      <c:pt idx="23">
                        <c:v>0.99999999999999989</c:v>
                      </c:pt>
                      <c:pt idx="24">
                        <c:v>1.05</c:v>
                      </c:pt>
                      <c:pt idx="25">
                        <c:v>1.0999999999999999</c:v>
                      </c:pt>
                      <c:pt idx="26">
                        <c:v>1.1499999999999999</c:v>
                      </c:pt>
                      <c:pt idx="27">
                        <c:v>1.2</c:v>
                      </c:pt>
                      <c:pt idx="28">
                        <c:v>1.25</c:v>
                      </c:pt>
                      <c:pt idx="29">
                        <c:v>1.3</c:v>
                      </c:pt>
                      <c:pt idx="30">
                        <c:v>1.35</c:v>
                      </c:pt>
                      <c:pt idx="31">
                        <c:v>1.4000000000000001</c:v>
                      </c:pt>
                      <c:pt idx="32">
                        <c:v>1.45</c:v>
                      </c:pt>
                      <c:pt idx="33">
                        <c:v>1.5000000000000002</c:v>
                      </c:pt>
                      <c:pt idx="34">
                        <c:v>1.6000000000000003</c:v>
                      </c:pt>
                      <c:pt idx="35">
                        <c:v>1.7000000000000004</c:v>
                      </c:pt>
                      <c:pt idx="36">
                        <c:v>1.8000000000000005</c:v>
                      </c:pt>
                      <c:pt idx="37">
                        <c:v>1.9000000000000006</c:v>
                      </c:pt>
                      <c:pt idx="38">
                        <c:v>2.0000000000000004</c:v>
                      </c:pt>
                      <c:pt idx="39">
                        <c:v>2.1000000000000005</c:v>
                      </c:pt>
                      <c:pt idx="40">
                        <c:v>2.2000000000000006</c:v>
                      </c:pt>
                      <c:pt idx="41">
                        <c:v>2.3000000000000007</c:v>
                      </c:pt>
                      <c:pt idx="42">
                        <c:v>2.4000000000000008</c:v>
                      </c:pt>
                      <c:pt idx="43">
                        <c:v>2.5000000000000009</c:v>
                      </c:pt>
                      <c:pt idx="44">
                        <c:v>2.600000000000001</c:v>
                      </c:pt>
                      <c:pt idx="45">
                        <c:v>2.7000000000000011</c:v>
                      </c:pt>
                      <c:pt idx="46">
                        <c:v>2.8000000000000012</c:v>
                      </c:pt>
                      <c:pt idx="47">
                        <c:v>2.9000000000000012</c:v>
                      </c:pt>
                      <c:pt idx="48">
                        <c:v>3.0000000000000013</c:v>
                      </c:pt>
                      <c:pt idx="49">
                        <c:v>3.1000000000000014</c:v>
                      </c:pt>
                      <c:pt idx="50">
                        <c:v>3.2000000000000015</c:v>
                      </c:pt>
                      <c:pt idx="51">
                        <c:v>3.3000000000000016</c:v>
                      </c:pt>
                      <c:pt idx="52">
                        <c:v>3.4000000000000017</c:v>
                      </c:pt>
                      <c:pt idx="53">
                        <c:v>3.5000000000000018</c:v>
                      </c:pt>
                      <c:pt idx="54">
                        <c:v>3.6000000000000019</c:v>
                      </c:pt>
                      <c:pt idx="55">
                        <c:v>3.700000000000002</c:v>
                      </c:pt>
                      <c:pt idx="56">
                        <c:v>3.800000000000002</c:v>
                      </c:pt>
                      <c:pt idx="57">
                        <c:v>3.9000000000000021</c:v>
                      </c:pt>
                    </c:numCache>
                  </c:numRef>
                </c:xVal>
                <c:yVal>
                  <c:numRef>
                    <c:extLst xmlns:c15="http://schemas.microsoft.com/office/drawing/2012/chart">
                      <c:ext xmlns:c15="http://schemas.microsoft.com/office/drawing/2012/chart" uri="{02D57815-91ED-43cb-92C2-25804820EDAC}">
                        <c15:formulaRef>
                          <c15:sqref>SpettrodaUedF!$E$14:$E$192</c15:sqref>
                        </c15:formulaRef>
                      </c:ext>
                    </c:extLst>
                    <c:numCache>
                      <c:formatCode>0.00</c:formatCode>
                      <c:ptCount val="179"/>
                      <c:pt idx="0">
                        <c:v>0</c:v>
                      </c:pt>
                      <c:pt idx="1">
                        <c:v>0</c:v>
                      </c:pt>
                      <c:pt idx="2">
                        <c:v>6.3041243584726087E-65</c:v>
                      </c:pt>
                      <c:pt idx="3">
                        <c:v>9.7701047403481701E-20</c:v>
                      </c:pt>
                      <c:pt idx="4">
                        <c:v>5.0263707820773102E-12</c:v>
                      </c:pt>
                      <c:pt idx="5">
                        <c:v>1.0598508822574447E-7</c:v>
                      </c:pt>
                      <c:pt idx="6">
                        <c:v>3.7289922720455397E-5</c:v>
                      </c:pt>
                      <c:pt idx="7">
                        <c:v>1.337922900058894E-3</c:v>
                      </c:pt>
                      <c:pt idx="8">
                        <c:v>1.2596394143124277E-2</c:v>
                      </c:pt>
                      <c:pt idx="9">
                        <c:v>5.2418656484362156E-2</c:v>
                      </c:pt>
                      <c:pt idx="10">
                        <c:v>0.13030072193097192</c:v>
                      </c:pt>
                      <c:pt idx="11">
                        <c:v>0.23183174938667914</c:v>
                      </c:pt>
                      <c:pt idx="12">
                        <c:v>0.33031252427799851</c:v>
                      </c:pt>
                      <c:pt idx="13">
                        <c:v>0.40490689272769087</c:v>
                      </c:pt>
                      <c:pt idx="14">
                        <c:v>0.41604048655753234</c:v>
                      </c:pt>
                      <c:pt idx="15">
                        <c:v>0.42585868120421394</c:v>
                      </c:pt>
                      <c:pt idx="16">
                        <c:v>0.4343708248629144</c:v>
                      </c:pt>
                      <c:pt idx="17">
                        <c:v>0.44159897616597871</c:v>
                      </c:pt>
                      <c:pt idx="18">
                        <c:v>0.44757599267473014</c:v>
                      </c:pt>
                      <c:pt idx="19">
                        <c:v>0.45234370260006856</c:v>
                      </c:pt>
                      <c:pt idx="20">
                        <c:v>0.45595119044775118</c:v>
                      </c:pt>
                      <c:pt idx="21">
                        <c:v>0.45845321718909515</c:v>
                      </c:pt>
                      <c:pt idx="22">
                        <c:v>0.45990878714103728</c:v>
                      </c:pt>
                      <c:pt idx="23">
                        <c:v>0.46037986691284694</c:v>
                      </c:pt>
                      <c:pt idx="24">
                        <c:v>0.45021400302555864</c:v>
                      </c:pt>
                      <c:pt idx="25">
                        <c:v>0.42484917692146584</c:v>
                      </c:pt>
                      <c:pt idx="26">
                        <c:v>0.39093866374767988</c:v>
                      </c:pt>
                      <c:pt idx="27">
                        <c:v>0.35340962832206241</c:v>
                      </c:pt>
                      <c:pt idx="28">
                        <c:v>0.31555537756536284</c:v>
                      </c:pt>
                      <c:pt idx="29">
                        <c:v>0.27937944568057277</c:v>
                      </c:pt>
                      <c:pt idx="30">
                        <c:v>0.24596609456283838</c:v>
                      </c:pt>
                      <c:pt idx="31">
                        <c:v>0.21578995566374401</c:v>
                      </c:pt>
                      <c:pt idx="32">
                        <c:v>0.18894597394613416</c:v>
                      </c:pt>
                      <c:pt idx="33">
                        <c:v>0.16530840087877779</c:v>
                      </c:pt>
                      <c:pt idx="34">
                        <c:v>0.12663373416659651</c:v>
                      </c:pt>
                      <c:pt idx="35">
                        <c:v>9.7441064834791938E-2</c:v>
                      </c:pt>
                      <c:pt idx="36">
                        <c:v>7.5493290569190949E-2</c:v>
                      </c:pt>
                      <c:pt idx="37">
                        <c:v>5.8960369247558445E-2</c:v>
                      </c:pt>
                      <c:pt idx="38">
                        <c:v>4.6441387959417296E-2</c:v>
                      </c:pt>
                      <c:pt idx="39">
                        <c:v>3.6895573771009112E-2</c:v>
                      </c:pt>
                      <c:pt idx="40">
                        <c:v>2.9559486317722414E-2</c:v>
                      </c:pt>
                      <c:pt idx="41">
                        <c:v>2.3875148574162869E-2</c:v>
                      </c:pt>
                      <c:pt idx="42">
                        <c:v>1.9434157955786336E-2</c:v>
                      </c:pt>
                      <c:pt idx="43">
                        <c:v>1.5936280254927992E-2</c:v>
                      </c:pt>
                      <c:pt idx="44">
                        <c:v>1.3159461256277562E-2</c:v>
                      </c:pt>
                      <c:pt idx="45">
                        <c:v>1.0938318968445399E-2</c:v>
                      </c:pt>
                      <c:pt idx="46">
                        <c:v>9.1487593682191021E-3</c:v>
                      </c:pt>
                      <c:pt idx="47">
                        <c:v>7.6969561556267697E-3</c:v>
                      </c:pt>
                      <c:pt idx="48">
                        <c:v>6.5114255075956542E-3</c:v>
                      </c:pt>
                      <c:pt idx="49">
                        <c:v>5.5372956610529019E-3</c:v>
                      </c:pt>
                      <c:pt idx="50">
                        <c:v>4.732137335217745E-3</c:v>
                      </c:pt>
                      <c:pt idx="51">
                        <c:v>4.0629092168035551E-3</c:v>
                      </c:pt>
                      <c:pt idx="52">
                        <c:v>3.5037045559232947E-3</c:v>
                      </c:pt>
                      <c:pt idx="53">
                        <c:v>3.0340769443565818E-3</c:v>
                      </c:pt>
                      <c:pt idx="54">
                        <c:v>2.6377876164996551E-3</c:v>
                      </c:pt>
                      <c:pt idx="55">
                        <c:v>2.3018616232797157E-3</c:v>
                      </c:pt>
                      <c:pt idx="56">
                        <c:v>2.0158718865799781E-3</c:v>
                      </c:pt>
                      <c:pt idx="57">
                        <c:v>1.771392523869518E-3</c:v>
                      </c:pt>
                    </c:numCache>
                  </c:numRef>
                </c:yVal>
                <c:smooth val="1"/>
                <c:extLst xmlns:c15="http://schemas.microsoft.com/office/drawing/2012/chart">
                  <c:ext xmlns:c16="http://schemas.microsoft.com/office/drawing/2014/chart" uri="{C3380CC4-5D6E-409C-BE32-E72D297353CC}">
                    <c16:uniqueId val="{00000002-4C0E-40C3-9D3B-C1B7CE6A52BB}"/>
                  </c:ext>
                </c:extLst>
              </c15:ser>
            </c15:filteredScatterSeries>
          </c:ext>
        </c:extLst>
      </c:scatterChart>
      <c:valAx>
        <c:axId val="-1834882048"/>
        <c:scaling>
          <c:orientation val="minMax"/>
          <c:max val="1.5"/>
          <c:min val="0.30000000000000004"/>
        </c:scaling>
        <c:delete val="0"/>
        <c:axPos val="b"/>
        <c:majorGridlines>
          <c:spPr>
            <a:ln w="9525" cap="flat" cmpd="sng" algn="ctr">
              <a:solidFill>
                <a:schemeClr val="tx1">
                  <a:lumMod val="15000"/>
                  <a:lumOff val="85000"/>
                </a:schemeClr>
              </a:solidFill>
              <a:round/>
            </a:ln>
            <a:effectLst/>
          </c:spPr>
        </c:majorGridlines>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4891296"/>
        <c:crosses val="autoZero"/>
        <c:crossBetween val="midCat"/>
      </c:valAx>
      <c:valAx>
        <c:axId val="-1834891296"/>
        <c:scaling>
          <c:orientation val="minMax"/>
          <c:max val="2"/>
          <c:min val="0"/>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48820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VELX</c:v>
          </c:tx>
          <c:spPr>
            <a:ln w="19050" cap="rnd">
              <a:solidFill>
                <a:schemeClr val="accent1"/>
              </a:solidFill>
              <a:round/>
            </a:ln>
            <a:effectLst/>
          </c:spPr>
          <c:marker>
            <c:symbol val="circle"/>
            <c:size val="5"/>
            <c:spPr>
              <a:solidFill>
                <a:schemeClr val="accent1"/>
              </a:solidFill>
              <a:ln w="9525">
                <a:solidFill>
                  <a:srgbClr val="FF0000"/>
                </a:solidFill>
              </a:ln>
              <a:effectLst/>
            </c:spPr>
          </c:marker>
          <c:xVal>
            <c:numRef>
              <c:f>Istog!$G$24:$DB$24</c:f>
              <c:numCache>
                <c:formatCode>General</c:formatCode>
                <c:ptCount val="100"/>
                <c:pt idx="0">
                  <c:v>-2.4300000000000002</c:v>
                </c:pt>
                <c:pt idx="1">
                  <c:v>-2.3319999999999999</c:v>
                </c:pt>
                <c:pt idx="2">
                  <c:v>-2.234</c:v>
                </c:pt>
                <c:pt idx="3">
                  <c:v>-2.1360000000000001</c:v>
                </c:pt>
                <c:pt idx="4">
                  <c:v>-2.0379999999999998</c:v>
                </c:pt>
                <c:pt idx="5">
                  <c:v>-1.94</c:v>
                </c:pt>
                <c:pt idx="6">
                  <c:v>-1.8420000000000001</c:v>
                </c:pt>
                <c:pt idx="7">
                  <c:v>-1.744</c:v>
                </c:pt>
                <c:pt idx="8">
                  <c:v>-1.6459999999999999</c:v>
                </c:pt>
                <c:pt idx="9">
                  <c:v>-1.548</c:v>
                </c:pt>
                <c:pt idx="10">
                  <c:v>-1.45</c:v>
                </c:pt>
                <c:pt idx="11">
                  <c:v>-1.3520000000000001</c:v>
                </c:pt>
                <c:pt idx="12">
                  <c:v>-1.254</c:v>
                </c:pt>
                <c:pt idx="13">
                  <c:v>-1.1559999999999999</c:v>
                </c:pt>
                <c:pt idx="14">
                  <c:v>-1.0580000000000001</c:v>
                </c:pt>
                <c:pt idx="15">
                  <c:v>-0.96</c:v>
                </c:pt>
                <c:pt idx="16">
                  <c:v>-0.86199999999999999</c:v>
                </c:pt>
                <c:pt idx="17">
                  <c:v>-0.76400000000000001</c:v>
                </c:pt>
                <c:pt idx="18">
                  <c:v>-0.66600000000000004</c:v>
                </c:pt>
                <c:pt idx="19">
                  <c:v>-0.56799999999999995</c:v>
                </c:pt>
                <c:pt idx="20">
                  <c:v>-0.47</c:v>
                </c:pt>
                <c:pt idx="21">
                  <c:v>-0.371999999999999</c:v>
                </c:pt>
                <c:pt idx="22">
                  <c:v>-0.27400000000000002</c:v>
                </c:pt>
                <c:pt idx="23">
                  <c:v>-0.17599999999999999</c:v>
                </c:pt>
                <c:pt idx="24">
                  <c:v>-7.7999999999999403E-2</c:v>
                </c:pt>
                <c:pt idx="25">
                  <c:v>2.00000000000005E-2</c:v>
                </c:pt>
                <c:pt idx="26">
                  <c:v>0.11799999999999999</c:v>
                </c:pt>
                <c:pt idx="27">
                  <c:v>0.216</c:v>
                </c:pt>
                <c:pt idx="28">
                  <c:v>0.314000000000001</c:v>
                </c:pt>
                <c:pt idx="29">
                  <c:v>0.41199999999999998</c:v>
                </c:pt>
                <c:pt idx="30">
                  <c:v>0.51</c:v>
                </c:pt>
                <c:pt idx="31">
                  <c:v>0.60800000000000098</c:v>
                </c:pt>
                <c:pt idx="32">
                  <c:v>0.70599999999999996</c:v>
                </c:pt>
                <c:pt idx="33">
                  <c:v>0.80400000000000005</c:v>
                </c:pt>
                <c:pt idx="34">
                  <c:v>0.90200000000000102</c:v>
                </c:pt>
                <c:pt idx="35">
                  <c:v>1</c:v>
                </c:pt>
                <c:pt idx="36">
                  <c:v>1.0980000000000001</c:v>
                </c:pt>
                <c:pt idx="37">
                  <c:v>1.196</c:v>
                </c:pt>
                <c:pt idx="38">
                  <c:v>1.294</c:v>
                </c:pt>
                <c:pt idx="39">
                  <c:v>1.3919999999999999</c:v>
                </c:pt>
                <c:pt idx="40">
                  <c:v>1.49</c:v>
                </c:pt>
                <c:pt idx="41">
                  <c:v>1.5880000000000001</c:v>
                </c:pt>
                <c:pt idx="42">
                  <c:v>1.6859999999999999</c:v>
                </c:pt>
                <c:pt idx="43">
                  <c:v>1.784</c:v>
                </c:pt>
                <c:pt idx="44">
                  <c:v>1.8819999999999999</c:v>
                </c:pt>
                <c:pt idx="45">
                  <c:v>1.98</c:v>
                </c:pt>
                <c:pt idx="46">
                  <c:v>2.0779999999999998</c:v>
                </c:pt>
                <c:pt idx="47">
                  <c:v>2.1760000000000002</c:v>
                </c:pt>
                <c:pt idx="48">
                  <c:v>2.274</c:v>
                </c:pt>
                <c:pt idx="49">
                  <c:v>2.3719999999999999</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xVal>
          <c:yVal>
            <c:numRef>
              <c:f>Istog!$G$23:$DB$23</c:f>
              <c:numCache>
                <c:formatCode>General</c:formatCode>
                <c:ptCount val="100"/>
                <c:pt idx="0">
                  <c:v>1</c:v>
                </c:pt>
                <c:pt idx="1">
                  <c:v>0</c:v>
                </c:pt>
                <c:pt idx="2">
                  <c:v>5</c:v>
                </c:pt>
                <c:pt idx="3">
                  <c:v>6</c:v>
                </c:pt>
                <c:pt idx="4">
                  <c:v>10</c:v>
                </c:pt>
                <c:pt idx="5">
                  <c:v>9</c:v>
                </c:pt>
                <c:pt idx="6">
                  <c:v>22</c:v>
                </c:pt>
                <c:pt idx="7">
                  <c:v>26</c:v>
                </c:pt>
                <c:pt idx="8">
                  <c:v>36</c:v>
                </c:pt>
                <c:pt idx="9">
                  <c:v>58</c:v>
                </c:pt>
                <c:pt idx="10">
                  <c:v>106</c:v>
                </c:pt>
                <c:pt idx="11">
                  <c:v>105</c:v>
                </c:pt>
                <c:pt idx="12">
                  <c:v>164</c:v>
                </c:pt>
                <c:pt idx="13">
                  <c:v>217</c:v>
                </c:pt>
                <c:pt idx="14">
                  <c:v>271</c:v>
                </c:pt>
                <c:pt idx="15">
                  <c:v>371</c:v>
                </c:pt>
                <c:pt idx="16">
                  <c:v>425</c:v>
                </c:pt>
                <c:pt idx="17">
                  <c:v>514</c:v>
                </c:pt>
                <c:pt idx="18">
                  <c:v>597</c:v>
                </c:pt>
                <c:pt idx="19">
                  <c:v>728</c:v>
                </c:pt>
                <c:pt idx="20">
                  <c:v>843</c:v>
                </c:pt>
                <c:pt idx="21">
                  <c:v>905</c:v>
                </c:pt>
                <c:pt idx="22">
                  <c:v>985</c:v>
                </c:pt>
                <c:pt idx="23">
                  <c:v>950</c:v>
                </c:pt>
                <c:pt idx="24">
                  <c:v>985</c:v>
                </c:pt>
                <c:pt idx="25">
                  <c:v>1054</c:v>
                </c:pt>
                <c:pt idx="26">
                  <c:v>1005</c:v>
                </c:pt>
                <c:pt idx="27">
                  <c:v>896</c:v>
                </c:pt>
                <c:pt idx="28">
                  <c:v>886</c:v>
                </c:pt>
                <c:pt idx="29">
                  <c:v>787</c:v>
                </c:pt>
                <c:pt idx="30">
                  <c:v>692</c:v>
                </c:pt>
                <c:pt idx="31">
                  <c:v>620</c:v>
                </c:pt>
                <c:pt idx="32">
                  <c:v>516</c:v>
                </c:pt>
                <c:pt idx="33">
                  <c:v>406</c:v>
                </c:pt>
                <c:pt idx="34">
                  <c:v>318</c:v>
                </c:pt>
                <c:pt idx="35">
                  <c:v>239</c:v>
                </c:pt>
                <c:pt idx="36">
                  <c:v>175</c:v>
                </c:pt>
                <c:pt idx="37">
                  <c:v>129</c:v>
                </c:pt>
                <c:pt idx="38">
                  <c:v>102</c:v>
                </c:pt>
                <c:pt idx="39">
                  <c:v>74</c:v>
                </c:pt>
                <c:pt idx="40">
                  <c:v>50</c:v>
                </c:pt>
                <c:pt idx="41">
                  <c:v>32</c:v>
                </c:pt>
                <c:pt idx="42">
                  <c:v>19</c:v>
                </c:pt>
                <c:pt idx="43">
                  <c:v>17</c:v>
                </c:pt>
                <c:pt idx="44">
                  <c:v>6</c:v>
                </c:pt>
                <c:pt idx="45">
                  <c:v>11</c:v>
                </c:pt>
                <c:pt idx="46">
                  <c:v>7</c:v>
                </c:pt>
                <c:pt idx="47">
                  <c:v>2</c:v>
                </c:pt>
                <c:pt idx="48">
                  <c:v>1</c:v>
                </c:pt>
                <c:pt idx="49">
                  <c:v>1</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yVal>
          <c:smooth val="0"/>
          <c:extLst>
            <c:ext xmlns:c16="http://schemas.microsoft.com/office/drawing/2014/chart" uri="{C3380CC4-5D6E-409C-BE32-E72D297353CC}">
              <c16:uniqueId val="{00000000-3B30-4867-89E8-610309228E8E}"/>
            </c:ext>
          </c:extLst>
        </c:ser>
        <c:dLbls>
          <c:showLegendKey val="0"/>
          <c:showVal val="0"/>
          <c:showCatName val="0"/>
          <c:showSerName val="0"/>
          <c:showPercent val="0"/>
          <c:showBubbleSize val="0"/>
        </c:dLbls>
        <c:axId val="1810154224"/>
        <c:axId val="1810154640"/>
      </c:scatterChart>
      <c:valAx>
        <c:axId val="1810154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640"/>
        <c:crosses val="autoZero"/>
        <c:crossBetween val="midCat"/>
      </c:valAx>
      <c:valAx>
        <c:axId val="181015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2633420822398"/>
          <c:y val="6.4766839378238336E-2"/>
          <c:w val="0.71304811898512688"/>
          <c:h val="0.85233908585261042"/>
        </c:manualLayout>
      </c:layout>
      <c:scatterChart>
        <c:scatterStyle val="lineMarker"/>
        <c:varyColors val="0"/>
        <c:ser>
          <c:idx val="1"/>
          <c:order val="0"/>
          <c:tx>
            <c:v>VELXDEP.2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Istog!$G$26:$BD$26</c:f>
              <c:numCache>
                <c:formatCode>General</c:formatCode>
                <c:ptCount val="50"/>
                <c:pt idx="0">
                  <c:v>-0.4</c:v>
                </c:pt>
                <c:pt idx="1">
                  <c:v>-0.34300000000000003</c:v>
                </c:pt>
                <c:pt idx="2">
                  <c:v>-0.28599999999999998</c:v>
                </c:pt>
                <c:pt idx="3">
                  <c:v>-0.22900000000000001</c:v>
                </c:pt>
                <c:pt idx="4">
                  <c:v>-0.17199999999999999</c:v>
                </c:pt>
                <c:pt idx="5">
                  <c:v>-0.115</c:v>
                </c:pt>
                <c:pt idx="6">
                  <c:v>-5.8000000000000003E-2</c:v>
                </c:pt>
                <c:pt idx="7">
                  <c:v>-1E-3</c:v>
                </c:pt>
                <c:pt idx="8">
                  <c:v>5.6000000000000001E-2</c:v>
                </c:pt>
                <c:pt idx="9">
                  <c:v>0.113</c:v>
                </c:pt>
                <c:pt idx="10">
                  <c:v>0.17</c:v>
                </c:pt>
                <c:pt idx="11">
                  <c:v>0.22700000000000001</c:v>
                </c:pt>
                <c:pt idx="12">
                  <c:v>0.28399999999999997</c:v>
                </c:pt>
                <c:pt idx="13">
                  <c:v>0.34100000000000003</c:v>
                </c:pt>
                <c:pt idx="14">
                  <c:v>0.39800000000000002</c:v>
                </c:pt>
                <c:pt idx="15">
                  <c:v>0.45500000000000002</c:v>
                </c:pt>
                <c:pt idx="16">
                  <c:v>0.51200000000000001</c:v>
                </c:pt>
                <c:pt idx="17">
                  <c:v>0.56899999999999995</c:v>
                </c:pt>
                <c:pt idx="18">
                  <c:v>0.626</c:v>
                </c:pt>
                <c:pt idx="19">
                  <c:v>0.68300000000000005</c:v>
                </c:pt>
                <c:pt idx="20">
                  <c:v>0.74</c:v>
                </c:pt>
                <c:pt idx="21">
                  <c:v>0.79700000000000004</c:v>
                </c:pt>
                <c:pt idx="22">
                  <c:v>0.85399999999999998</c:v>
                </c:pt>
                <c:pt idx="23">
                  <c:v>0.91100000000000003</c:v>
                </c:pt>
                <c:pt idx="24">
                  <c:v>0.96799999999999997</c:v>
                </c:pt>
                <c:pt idx="25">
                  <c:v>1.0249999999999999</c:v>
                </c:pt>
                <c:pt idx="26">
                  <c:v>1.0820000000000001</c:v>
                </c:pt>
                <c:pt idx="27">
                  <c:v>1.139</c:v>
                </c:pt>
                <c:pt idx="28">
                  <c:v>1.196</c:v>
                </c:pt>
                <c:pt idx="29">
                  <c:v>1.2529999999999999</c:v>
                </c:pt>
                <c:pt idx="30">
                  <c:v>1.31</c:v>
                </c:pt>
                <c:pt idx="31">
                  <c:v>1.367</c:v>
                </c:pt>
                <c:pt idx="32">
                  <c:v>1.4239999999999999</c:v>
                </c:pt>
                <c:pt idx="33">
                  <c:v>1.4810000000000001</c:v>
                </c:pt>
                <c:pt idx="34">
                  <c:v>1.538</c:v>
                </c:pt>
                <c:pt idx="35">
                  <c:v>1.595</c:v>
                </c:pt>
                <c:pt idx="36">
                  <c:v>1.6519999999999999</c:v>
                </c:pt>
                <c:pt idx="37">
                  <c:v>1.7090000000000001</c:v>
                </c:pt>
                <c:pt idx="38">
                  <c:v>1.766</c:v>
                </c:pt>
                <c:pt idx="39">
                  <c:v>1.823</c:v>
                </c:pt>
                <c:pt idx="40">
                  <c:v>1.88</c:v>
                </c:pt>
                <c:pt idx="41">
                  <c:v>1.9370000000000001</c:v>
                </c:pt>
                <c:pt idx="42">
                  <c:v>1.994</c:v>
                </c:pt>
                <c:pt idx="43">
                  <c:v>2.0510000000000002</c:v>
                </c:pt>
                <c:pt idx="44">
                  <c:v>2.1080000000000001</c:v>
                </c:pt>
                <c:pt idx="45">
                  <c:v>2.165</c:v>
                </c:pt>
                <c:pt idx="46">
                  <c:v>2.222</c:v>
                </c:pt>
                <c:pt idx="47">
                  <c:v>2.2789999999999999</c:v>
                </c:pt>
                <c:pt idx="48">
                  <c:v>2.3359999999999999</c:v>
                </c:pt>
                <c:pt idx="49">
                  <c:v>2.3929999999999998</c:v>
                </c:pt>
              </c:numCache>
            </c:numRef>
          </c:xVal>
          <c:yVal>
            <c:numRef>
              <c:f>Istog!$G$25:$BD$25</c:f>
              <c:numCache>
                <c:formatCode>General</c:formatCode>
                <c:ptCount val="50"/>
                <c:pt idx="0">
                  <c:v>2</c:v>
                </c:pt>
                <c:pt idx="1">
                  <c:v>6</c:v>
                </c:pt>
                <c:pt idx="2">
                  <c:v>16</c:v>
                </c:pt>
                <c:pt idx="3">
                  <c:v>22</c:v>
                </c:pt>
                <c:pt idx="4">
                  <c:v>46</c:v>
                </c:pt>
                <c:pt idx="5">
                  <c:v>61</c:v>
                </c:pt>
                <c:pt idx="6">
                  <c:v>106</c:v>
                </c:pt>
                <c:pt idx="7">
                  <c:v>178</c:v>
                </c:pt>
                <c:pt idx="8">
                  <c:v>225</c:v>
                </c:pt>
                <c:pt idx="9">
                  <c:v>270</c:v>
                </c:pt>
                <c:pt idx="10">
                  <c:v>362</c:v>
                </c:pt>
                <c:pt idx="11">
                  <c:v>348</c:v>
                </c:pt>
                <c:pt idx="12">
                  <c:v>399</c:v>
                </c:pt>
                <c:pt idx="13">
                  <c:v>435</c:v>
                </c:pt>
                <c:pt idx="14">
                  <c:v>397</c:v>
                </c:pt>
                <c:pt idx="15">
                  <c:v>448</c:v>
                </c:pt>
                <c:pt idx="16">
                  <c:v>385</c:v>
                </c:pt>
                <c:pt idx="17">
                  <c:v>376</c:v>
                </c:pt>
                <c:pt idx="18">
                  <c:v>352</c:v>
                </c:pt>
                <c:pt idx="19">
                  <c:v>340</c:v>
                </c:pt>
                <c:pt idx="20">
                  <c:v>286</c:v>
                </c:pt>
                <c:pt idx="21">
                  <c:v>259</c:v>
                </c:pt>
                <c:pt idx="22">
                  <c:v>221</c:v>
                </c:pt>
                <c:pt idx="23">
                  <c:v>177</c:v>
                </c:pt>
                <c:pt idx="24">
                  <c:v>172</c:v>
                </c:pt>
                <c:pt idx="25">
                  <c:v>140</c:v>
                </c:pt>
                <c:pt idx="26">
                  <c:v>108</c:v>
                </c:pt>
                <c:pt idx="27">
                  <c:v>94</c:v>
                </c:pt>
                <c:pt idx="28">
                  <c:v>75</c:v>
                </c:pt>
                <c:pt idx="29">
                  <c:v>70</c:v>
                </c:pt>
                <c:pt idx="30">
                  <c:v>64</c:v>
                </c:pt>
                <c:pt idx="31">
                  <c:v>55</c:v>
                </c:pt>
                <c:pt idx="32">
                  <c:v>35</c:v>
                </c:pt>
                <c:pt idx="33">
                  <c:v>31</c:v>
                </c:pt>
                <c:pt idx="34">
                  <c:v>28</c:v>
                </c:pt>
                <c:pt idx="35">
                  <c:v>15</c:v>
                </c:pt>
                <c:pt idx="36">
                  <c:v>20</c:v>
                </c:pt>
                <c:pt idx="37">
                  <c:v>10</c:v>
                </c:pt>
                <c:pt idx="38">
                  <c:v>13</c:v>
                </c:pt>
                <c:pt idx="39">
                  <c:v>7</c:v>
                </c:pt>
                <c:pt idx="40">
                  <c:v>4</c:v>
                </c:pt>
                <c:pt idx="41">
                  <c:v>4</c:v>
                </c:pt>
                <c:pt idx="42">
                  <c:v>7</c:v>
                </c:pt>
                <c:pt idx="43">
                  <c:v>3</c:v>
                </c:pt>
                <c:pt idx="44">
                  <c:v>6</c:v>
                </c:pt>
                <c:pt idx="45">
                  <c:v>1</c:v>
                </c:pt>
                <c:pt idx="46">
                  <c:v>1</c:v>
                </c:pt>
                <c:pt idx="47">
                  <c:v>1</c:v>
                </c:pt>
                <c:pt idx="48">
                  <c:v>0</c:v>
                </c:pt>
                <c:pt idx="49">
                  <c:v>1</c:v>
                </c:pt>
              </c:numCache>
            </c:numRef>
          </c:yVal>
          <c:smooth val="0"/>
          <c:extLst>
            <c:ext xmlns:c16="http://schemas.microsoft.com/office/drawing/2014/chart" uri="{C3380CC4-5D6E-409C-BE32-E72D297353CC}">
              <c16:uniqueId val="{00000000-82BE-4C5A-84C5-EA85192043FC}"/>
            </c:ext>
          </c:extLst>
        </c:ser>
        <c:ser>
          <c:idx val="0"/>
          <c:order val="1"/>
          <c:tx>
            <c:v>VELXDEP.1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Istog!$G$32:$BD$32</c:f>
              <c:numCache>
                <c:formatCode>General</c:formatCode>
                <c:ptCount val="50"/>
                <c:pt idx="0">
                  <c:v>-0.45</c:v>
                </c:pt>
                <c:pt idx="1">
                  <c:v>-0.39200000000000002</c:v>
                </c:pt>
                <c:pt idx="2">
                  <c:v>-0.33400000000000002</c:v>
                </c:pt>
                <c:pt idx="3">
                  <c:v>-0.27600000000000002</c:v>
                </c:pt>
                <c:pt idx="4">
                  <c:v>-0.218</c:v>
                </c:pt>
                <c:pt idx="5">
                  <c:v>-0.16</c:v>
                </c:pt>
                <c:pt idx="6">
                  <c:v>-0.10199999999999999</c:v>
                </c:pt>
                <c:pt idx="7">
                  <c:v>-4.3999999999999997E-2</c:v>
                </c:pt>
                <c:pt idx="8">
                  <c:v>1.4E-2</c:v>
                </c:pt>
                <c:pt idx="9">
                  <c:v>7.1999999999999995E-2</c:v>
                </c:pt>
                <c:pt idx="10">
                  <c:v>0.13</c:v>
                </c:pt>
                <c:pt idx="11">
                  <c:v>0.188</c:v>
                </c:pt>
                <c:pt idx="12">
                  <c:v>0.246</c:v>
                </c:pt>
                <c:pt idx="13">
                  <c:v>0.30399999999999999</c:v>
                </c:pt>
                <c:pt idx="14">
                  <c:v>0.36199999999999999</c:v>
                </c:pt>
                <c:pt idx="15">
                  <c:v>0.42</c:v>
                </c:pt>
                <c:pt idx="16">
                  <c:v>0.47799999999999998</c:v>
                </c:pt>
                <c:pt idx="17">
                  <c:v>0.53600000000000003</c:v>
                </c:pt>
                <c:pt idx="18">
                  <c:v>0.59399999999999997</c:v>
                </c:pt>
                <c:pt idx="19">
                  <c:v>0.65200000000000002</c:v>
                </c:pt>
                <c:pt idx="20">
                  <c:v>0.71</c:v>
                </c:pt>
                <c:pt idx="21">
                  <c:v>0.76800000000000002</c:v>
                </c:pt>
                <c:pt idx="22">
                  <c:v>0.82599999999999996</c:v>
                </c:pt>
                <c:pt idx="23">
                  <c:v>0.88400000000000001</c:v>
                </c:pt>
                <c:pt idx="24">
                  <c:v>0.94199999999999995</c:v>
                </c:pt>
                <c:pt idx="25">
                  <c:v>1</c:v>
                </c:pt>
                <c:pt idx="26">
                  <c:v>1.0580000000000001</c:v>
                </c:pt>
                <c:pt idx="27">
                  <c:v>1.1160000000000001</c:v>
                </c:pt>
                <c:pt idx="28">
                  <c:v>1.1739999999999999</c:v>
                </c:pt>
                <c:pt idx="29">
                  <c:v>1.232</c:v>
                </c:pt>
                <c:pt idx="30">
                  <c:v>1.29</c:v>
                </c:pt>
                <c:pt idx="31">
                  <c:v>1.3480000000000001</c:v>
                </c:pt>
                <c:pt idx="32">
                  <c:v>1.4059999999999999</c:v>
                </c:pt>
                <c:pt idx="33">
                  <c:v>1.464</c:v>
                </c:pt>
                <c:pt idx="34">
                  <c:v>1.522</c:v>
                </c:pt>
                <c:pt idx="35">
                  <c:v>1.58</c:v>
                </c:pt>
                <c:pt idx="36">
                  <c:v>1.6379999999999999</c:v>
                </c:pt>
                <c:pt idx="37">
                  <c:v>1.696</c:v>
                </c:pt>
                <c:pt idx="38">
                  <c:v>1.754</c:v>
                </c:pt>
                <c:pt idx="39">
                  <c:v>1.8120000000000001</c:v>
                </c:pt>
                <c:pt idx="40">
                  <c:v>1.87</c:v>
                </c:pt>
                <c:pt idx="41">
                  <c:v>1.9279999999999999</c:v>
                </c:pt>
                <c:pt idx="42">
                  <c:v>1.986</c:v>
                </c:pt>
                <c:pt idx="43">
                  <c:v>2.044</c:v>
                </c:pt>
                <c:pt idx="44">
                  <c:v>2.1019999999999999</c:v>
                </c:pt>
                <c:pt idx="45">
                  <c:v>2.16</c:v>
                </c:pt>
                <c:pt idx="46">
                  <c:v>2.218</c:v>
                </c:pt>
                <c:pt idx="47">
                  <c:v>2.2759999999999998</c:v>
                </c:pt>
                <c:pt idx="48">
                  <c:v>2.3340000000000001</c:v>
                </c:pt>
                <c:pt idx="49">
                  <c:v>2.3919999999999999</c:v>
                </c:pt>
              </c:numCache>
            </c:numRef>
          </c:xVal>
          <c:yVal>
            <c:numRef>
              <c:f>Istog!$G$31:$BD$31</c:f>
              <c:numCache>
                <c:formatCode>General</c:formatCode>
                <c:ptCount val="50"/>
                <c:pt idx="0">
                  <c:v>3</c:v>
                </c:pt>
                <c:pt idx="1">
                  <c:v>11</c:v>
                </c:pt>
                <c:pt idx="2">
                  <c:v>14</c:v>
                </c:pt>
                <c:pt idx="3">
                  <c:v>42</c:v>
                </c:pt>
                <c:pt idx="4">
                  <c:v>49</c:v>
                </c:pt>
                <c:pt idx="5">
                  <c:v>89</c:v>
                </c:pt>
                <c:pt idx="6">
                  <c:v>145</c:v>
                </c:pt>
                <c:pt idx="7">
                  <c:v>184</c:v>
                </c:pt>
                <c:pt idx="8">
                  <c:v>261</c:v>
                </c:pt>
                <c:pt idx="9">
                  <c:v>333</c:v>
                </c:pt>
                <c:pt idx="10">
                  <c:v>384</c:v>
                </c:pt>
                <c:pt idx="11">
                  <c:v>441</c:v>
                </c:pt>
                <c:pt idx="12">
                  <c:v>410</c:v>
                </c:pt>
                <c:pt idx="13">
                  <c:v>472</c:v>
                </c:pt>
                <c:pt idx="14">
                  <c:v>484</c:v>
                </c:pt>
                <c:pt idx="15">
                  <c:v>459</c:v>
                </c:pt>
                <c:pt idx="16">
                  <c:v>426</c:v>
                </c:pt>
                <c:pt idx="17">
                  <c:v>420</c:v>
                </c:pt>
                <c:pt idx="18">
                  <c:v>356</c:v>
                </c:pt>
                <c:pt idx="19">
                  <c:v>367</c:v>
                </c:pt>
                <c:pt idx="20">
                  <c:v>311</c:v>
                </c:pt>
                <c:pt idx="21">
                  <c:v>266</c:v>
                </c:pt>
                <c:pt idx="22">
                  <c:v>247</c:v>
                </c:pt>
                <c:pt idx="23">
                  <c:v>205</c:v>
                </c:pt>
                <c:pt idx="24">
                  <c:v>180</c:v>
                </c:pt>
                <c:pt idx="25">
                  <c:v>153</c:v>
                </c:pt>
                <c:pt idx="26">
                  <c:v>123</c:v>
                </c:pt>
                <c:pt idx="27">
                  <c:v>102</c:v>
                </c:pt>
                <c:pt idx="28">
                  <c:v>82</c:v>
                </c:pt>
                <c:pt idx="29">
                  <c:v>76</c:v>
                </c:pt>
                <c:pt idx="30">
                  <c:v>72</c:v>
                </c:pt>
                <c:pt idx="31">
                  <c:v>53</c:v>
                </c:pt>
                <c:pt idx="32">
                  <c:v>36</c:v>
                </c:pt>
                <c:pt idx="33">
                  <c:v>41</c:v>
                </c:pt>
                <c:pt idx="34">
                  <c:v>27</c:v>
                </c:pt>
                <c:pt idx="35">
                  <c:v>17</c:v>
                </c:pt>
                <c:pt idx="36">
                  <c:v>23</c:v>
                </c:pt>
                <c:pt idx="37">
                  <c:v>11</c:v>
                </c:pt>
                <c:pt idx="38">
                  <c:v>10</c:v>
                </c:pt>
                <c:pt idx="39">
                  <c:v>10</c:v>
                </c:pt>
                <c:pt idx="40">
                  <c:v>5</c:v>
                </c:pt>
                <c:pt idx="41">
                  <c:v>3</c:v>
                </c:pt>
                <c:pt idx="42">
                  <c:v>6</c:v>
                </c:pt>
                <c:pt idx="43">
                  <c:v>5</c:v>
                </c:pt>
                <c:pt idx="44">
                  <c:v>6</c:v>
                </c:pt>
                <c:pt idx="45">
                  <c:v>1</c:v>
                </c:pt>
                <c:pt idx="46">
                  <c:v>1</c:v>
                </c:pt>
                <c:pt idx="47">
                  <c:v>1</c:v>
                </c:pt>
                <c:pt idx="48">
                  <c:v>0</c:v>
                </c:pt>
                <c:pt idx="49">
                  <c:v>1</c:v>
                </c:pt>
              </c:numCache>
            </c:numRef>
          </c:yVal>
          <c:smooth val="0"/>
          <c:extLst>
            <c:ext xmlns:c16="http://schemas.microsoft.com/office/drawing/2014/chart" uri="{C3380CC4-5D6E-409C-BE32-E72D297353CC}">
              <c16:uniqueId val="{00000001-82BE-4C5A-84C5-EA85192043FC}"/>
            </c:ext>
          </c:extLst>
        </c:ser>
        <c:ser>
          <c:idx val="2"/>
          <c:order val="2"/>
          <c:tx>
            <c:v>VELXDEP.5</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Istog!$G$38:$BD$38</c:f>
              <c:numCache>
                <c:formatCode>General</c:formatCode>
                <c:ptCount val="50"/>
                <c:pt idx="0">
                  <c:v>-0.3</c:v>
                </c:pt>
                <c:pt idx="1">
                  <c:v>-0.245</c:v>
                </c:pt>
                <c:pt idx="2">
                  <c:v>-0.19</c:v>
                </c:pt>
                <c:pt idx="3">
                  <c:v>-0.13500000000000001</c:v>
                </c:pt>
                <c:pt idx="4">
                  <c:v>-0.08</c:v>
                </c:pt>
                <c:pt idx="5">
                  <c:v>-2.5000000000000001E-2</c:v>
                </c:pt>
                <c:pt idx="6">
                  <c:v>0.03</c:v>
                </c:pt>
                <c:pt idx="7">
                  <c:v>8.5000000000000006E-2</c:v>
                </c:pt>
                <c:pt idx="8">
                  <c:v>0.14000000000000001</c:v>
                </c:pt>
                <c:pt idx="9">
                  <c:v>0.19500000000000001</c:v>
                </c:pt>
                <c:pt idx="10">
                  <c:v>0.25</c:v>
                </c:pt>
                <c:pt idx="11">
                  <c:v>0.30499999999999999</c:v>
                </c:pt>
                <c:pt idx="12">
                  <c:v>0.36</c:v>
                </c:pt>
                <c:pt idx="13">
                  <c:v>0.41499999999999998</c:v>
                </c:pt>
                <c:pt idx="14">
                  <c:v>0.47</c:v>
                </c:pt>
                <c:pt idx="15">
                  <c:v>0.52500000000000002</c:v>
                </c:pt>
                <c:pt idx="16">
                  <c:v>0.57999999999999996</c:v>
                </c:pt>
                <c:pt idx="17">
                  <c:v>0.63500000000000001</c:v>
                </c:pt>
                <c:pt idx="18">
                  <c:v>0.69</c:v>
                </c:pt>
                <c:pt idx="19">
                  <c:v>0.745</c:v>
                </c:pt>
                <c:pt idx="20">
                  <c:v>0.8</c:v>
                </c:pt>
                <c:pt idx="21">
                  <c:v>0.85499999999999998</c:v>
                </c:pt>
                <c:pt idx="22">
                  <c:v>0.91</c:v>
                </c:pt>
                <c:pt idx="23">
                  <c:v>0.96499999999999997</c:v>
                </c:pt>
                <c:pt idx="24">
                  <c:v>1.02</c:v>
                </c:pt>
                <c:pt idx="25">
                  <c:v>1.075</c:v>
                </c:pt>
                <c:pt idx="26">
                  <c:v>1.1299999999999999</c:v>
                </c:pt>
                <c:pt idx="27">
                  <c:v>1.1850000000000001</c:v>
                </c:pt>
                <c:pt idx="28">
                  <c:v>1.24</c:v>
                </c:pt>
                <c:pt idx="29">
                  <c:v>1.2949999999999999</c:v>
                </c:pt>
                <c:pt idx="30">
                  <c:v>1.35</c:v>
                </c:pt>
                <c:pt idx="31">
                  <c:v>1.405</c:v>
                </c:pt>
                <c:pt idx="32">
                  <c:v>1.46</c:v>
                </c:pt>
                <c:pt idx="33">
                  <c:v>1.5149999999999999</c:v>
                </c:pt>
                <c:pt idx="34">
                  <c:v>1.57</c:v>
                </c:pt>
                <c:pt idx="35">
                  <c:v>1.625</c:v>
                </c:pt>
                <c:pt idx="36">
                  <c:v>1.68</c:v>
                </c:pt>
                <c:pt idx="37">
                  <c:v>1.7350000000000001</c:v>
                </c:pt>
                <c:pt idx="38">
                  <c:v>1.79</c:v>
                </c:pt>
                <c:pt idx="39">
                  <c:v>1.845</c:v>
                </c:pt>
                <c:pt idx="40">
                  <c:v>1.9</c:v>
                </c:pt>
                <c:pt idx="41">
                  <c:v>1.9550000000000001</c:v>
                </c:pt>
                <c:pt idx="42">
                  <c:v>2.0099999999999998</c:v>
                </c:pt>
                <c:pt idx="43">
                  <c:v>2.0649999999999999</c:v>
                </c:pt>
                <c:pt idx="44">
                  <c:v>2.12</c:v>
                </c:pt>
                <c:pt idx="45">
                  <c:v>2.1749999999999998</c:v>
                </c:pt>
                <c:pt idx="46">
                  <c:v>2.23</c:v>
                </c:pt>
                <c:pt idx="47">
                  <c:v>2.2850000000000001</c:v>
                </c:pt>
                <c:pt idx="48">
                  <c:v>2.34</c:v>
                </c:pt>
                <c:pt idx="49">
                  <c:v>2.395</c:v>
                </c:pt>
              </c:numCache>
            </c:numRef>
          </c:xVal>
          <c:yVal>
            <c:numRef>
              <c:f>Istog!$G$37:$BD$37</c:f>
              <c:numCache>
                <c:formatCode>General</c:formatCode>
                <c:ptCount val="50"/>
                <c:pt idx="0">
                  <c:v>1</c:v>
                </c:pt>
                <c:pt idx="1">
                  <c:v>1</c:v>
                </c:pt>
                <c:pt idx="2">
                  <c:v>2</c:v>
                </c:pt>
                <c:pt idx="3">
                  <c:v>6</c:v>
                </c:pt>
                <c:pt idx="4">
                  <c:v>10</c:v>
                </c:pt>
                <c:pt idx="5">
                  <c:v>25</c:v>
                </c:pt>
                <c:pt idx="6">
                  <c:v>34</c:v>
                </c:pt>
                <c:pt idx="7">
                  <c:v>49</c:v>
                </c:pt>
                <c:pt idx="8">
                  <c:v>84</c:v>
                </c:pt>
                <c:pt idx="9">
                  <c:v>115</c:v>
                </c:pt>
                <c:pt idx="10">
                  <c:v>141</c:v>
                </c:pt>
                <c:pt idx="11">
                  <c:v>226</c:v>
                </c:pt>
                <c:pt idx="12">
                  <c:v>258</c:v>
                </c:pt>
                <c:pt idx="13">
                  <c:v>264</c:v>
                </c:pt>
                <c:pt idx="14">
                  <c:v>293</c:v>
                </c:pt>
                <c:pt idx="15">
                  <c:v>309</c:v>
                </c:pt>
                <c:pt idx="16">
                  <c:v>310</c:v>
                </c:pt>
                <c:pt idx="17">
                  <c:v>318</c:v>
                </c:pt>
                <c:pt idx="18">
                  <c:v>311</c:v>
                </c:pt>
                <c:pt idx="19">
                  <c:v>254</c:v>
                </c:pt>
                <c:pt idx="20">
                  <c:v>250</c:v>
                </c:pt>
                <c:pt idx="21">
                  <c:v>212</c:v>
                </c:pt>
                <c:pt idx="22">
                  <c:v>171</c:v>
                </c:pt>
                <c:pt idx="23">
                  <c:v>165</c:v>
                </c:pt>
                <c:pt idx="24">
                  <c:v>134</c:v>
                </c:pt>
                <c:pt idx="25">
                  <c:v>113</c:v>
                </c:pt>
                <c:pt idx="26">
                  <c:v>86</c:v>
                </c:pt>
                <c:pt idx="27">
                  <c:v>73</c:v>
                </c:pt>
                <c:pt idx="28">
                  <c:v>77</c:v>
                </c:pt>
                <c:pt idx="29">
                  <c:v>65</c:v>
                </c:pt>
                <c:pt idx="30">
                  <c:v>50</c:v>
                </c:pt>
                <c:pt idx="31">
                  <c:v>37</c:v>
                </c:pt>
                <c:pt idx="32">
                  <c:v>35</c:v>
                </c:pt>
                <c:pt idx="33">
                  <c:v>29</c:v>
                </c:pt>
                <c:pt idx="34">
                  <c:v>18</c:v>
                </c:pt>
                <c:pt idx="35">
                  <c:v>19</c:v>
                </c:pt>
                <c:pt idx="36">
                  <c:v>16</c:v>
                </c:pt>
                <c:pt idx="37">
                  <c:v>8</c:v>
                </c:pt>
                <c:pt idx="38">
                  <c:v>10</c:v>
                </c:pt>
                <c:pt idx="39">
                  <c:v>7</c:v>
                </c:pt>
                <c:pt idx="40">
                  <c:v>2</c:v>
                </c:pt>
                <c:pt idx="41">
                  <c:v>5</c:v>
                </c:pt>
                <c:pt idx="42">
                  <c:v>8</c:v>
                </c:pt>
                <c:pt idx="43">
                  <c:v>1</c:v>
                </c:pt>
                <c:pt idx="44">
                  <c:v>6</c:v>
                </c:pt>
                <c:pt idx="45">
                  <c:v>1</c:v>
                </c:pt>
                <c:pt idx="46">
                  <c:v>2</c:v>
                </c:pt>
                <c:pt idx="47">
                  <c:v>0</c:v>
                </c:pt>
                <c:pt idx="48">
                  <c:v>0</c:v>
                </c:pt>
                <c:pt idx="49">
                  <c:v>1</c:v>
                </c:pt>
              </c:numCache>
            </c:numRef>
          </c:yVal>
          <c:smooth val="0"/>
          <c:extLst>
            <c:ext xmlns:c16="http://schemas.microsoft.com/office/drawing/2014/chart" uri="{C3380CC4-5D6E-409C-BE32-E72D297353CC}">
              <c16:uniqueId val="{00000002-82BE-4C5A-84C5-EA85192043FC}"/>
            </c:ext>
          </c:extLst>
        </c:ser>
        <c:ser>
          <c:idx val="3"/>
          <c:order val="3"/>
          <c:tx>
            <c:v>VELX</c:v>
          </c:tx>
          <c:spPr>
            <a:ln w="19050" cap="rnd">
              <a:solidFill>
                <a:schemeClr val="tx1"/>
              </a:solidFill>
              <a:round/>
            </a:ln>
            <a:effectLst/>
          </c:spPr>
          <c:marker>
            <c:symbol val="circle"/>
            <c:size val="5"/>
            <c:spPr>
              <a:solidFill>
                <a:schemeClr val="tx1"/>
              </a:solidFill>
              <a:ln w="9525">
                <a:solidFill>
                  <a:schemeClr val="tx1"/>
                </a:solidFill>
              </a:ln>
              <a:effectLst/>
            </c:spPr>
          </c:marker>
          <c:xVal>
            <c:numRef>
              <c:f>Istog!$G$36:$BD$36</c:f>
              <c:numCache>
                <c:formatCode>General</c:formatCode>
                <c:ptCount val="50"/>
                <c:pt idx="0">
                  <c:v>-2.4300000000000002</c:v>
                </c:pt>
                <c:pt idx="1">
                  <c:v>-2.3319999999999999</c:v>
                </c:pt>
                <c:pt idx="2">
                  <c:v>-2.234</c:v>
                </c:pt>
                <c:pt idx="3">
                  <c:v>-2.1360000000000001</c:v>
                </c:pt>
                <c:pt idx="4">
                  <c:v>-2.0379999999999998</c:v>
                </c:pt>
                <c:pt idx="5">
                  <c:v>-1.94</c:v>
                </c:pt>
                <c:pt idx="6">
                  <c:v>-1.8420000000000001</c:v>
                </c:pt>
                <c:pt idx="7">
                  <c:v>-1.744</c:v>
                </c:pt>
                <c:pt idx="8">
                  <c:v>-1.6459999999999999</c:v>
                </c:pt>
                <c:pt idx="9">
                  <c:v>-1.548</c:v>
                </c:pt>
                <c:pt idx="10">
                  <c:v>-1.45</c:v>
                </c:pt>
                <c:pt idx="11">
                  <c:v>-1.3520000000000001</c:v>
                </c:pt>
                <c:pt idx="12">
                  <c:v>-1.254</c:v>
                </c:pt>
                <c:pt idx="13">
                  <c:v>-1.1559999999999999</c:v>
                </c:pt>
                <c:pt idx="14">
                  <c:v>-1.0580000000000001</c:v>
                </c:pt>
                <c:pt idx="15">
                  <c:v>-0.96</c:v>
                </c:pt>
                <c:pt idx="16">
                  <c:v>-0.86199999999999999</c:v>
                </c:pt>
                <c:pt idx="17">
                  <c:v>-0.76400000000000001</c:v>
                </c:pt>
                <c:pt idx="18">
                  <c:v>-0.66600000000000004</c:v>
                </c:pt>
                <c:pt idx="19">
                  <c:v>-0.56799999999999995</c:v>
                </c:pt>
                <c:pt idx="20">
                  <c:v>-0.47</c:v>
                </c:pt>
                <c:pt idx="21">
                  <c:v>-0.371999999999999</c:v>
                </c:pt>
                <c:pt idx="22">
                  <c:v>-0.27400000000000002</c:v>
                </c:pt>
                <c:pt idx="23">
                  <c:v>-0.17599999999999999</c:v>
                </c:pt>
                <c:pt idx="24">
                  <c:v>-7.7999999999999403E-2</c:v>
                </c:pt>
                <c:pt idx="25">
                  <c:v>2.00000000000005E-2</c:v>
                </c:pt>
                <c:pt idx="26">
                  <c:v>0.11799999999999999</c:v>
                </c:pt>
                <c:pt idx="27">
                  <c:v>0.216</c:v>
                </c:pt>
                <c:pt idx="28">
                  <c:v>0.314000000000001</c:v>
                </c:pt>
                <c:pt idx="29">
                  <c:v>0.41199999999999998</c:v>
                </c:pt>
                <c:pt idx="30">
                  <c:v>0.51</c:v>
                </c:pt>
                <c:pt idx="31">
                  <c:v>0.60800000000000098</c:v>
                </c:pt>
                <c:pt idx="32">
                  <c:v>0.70599999999999996</c:v>
                </c:pt>
                <c:pt idx="33">
                  <c:v>0.80400000000000005</c:v>
                </c:pt>
                <c:pt idx="34">
                  <c:v>0.90200000000000102</c:v>
                </c:pt>
                <c:pt idx="35">
                  <c:v>1</c:v>
                </c:pt>
                <c:pt idx="36">
                  <c:v>1.0980000000000001</c:v>
                </c:pt>
                <c:pt idx="37">
                  <c:v>1.196</c:v>
                </c:pt>
                <c:pt idx="38">
                  <c:v>1.294</c:v>
                </c:pt>
                <c:pt idx="39">
                  <c:v>1.3919999999999999</c:v>
                </c:pt>
                <c:pt idx="40">
                  <c:v>1.49</c:v>
                </c:pt>
                <c:pt idx="41">
                  <c:v>1.5880000000000001</c:v>
                </c:pt>
                <c:pt idx="42">
                  <c:v>1.6859999999999999</c:v>
                </c:pt>
                <c:pt idx="43">
                  <c:v>1.784</c:v>
                </c:pt>
                <c:pt idx="44">
                  <c:v>1.8819999999999999</c:v>
                </c:pt>
                <c:pt idx="45">
                  <c:v>1.98</c:v>
                </c:pt>
                <c:pt idx="46">
                  <c:v>2.0779999999999998</c:v>
                </c:pt>
                <c:pt idx="47">
                  <c:v>2.1760000000000002</c:v>
                </c:pt>
                <c:pt idx="48">
                  <c:v>2.274</c:v>
                </c:pt>
                <c:pt idx="49">
                  <c:v>2.3719999999999999</c:v>
                </c:pt>
              </c:numCache>
            </c:numRef>
          </c:xVal>
          <c:yVal>
            <c:numRef>
              <c:f>Istog!$G$35:$BD$35</c:f>
              <c:numCache>
                <c:formatCode>General</c:formatCode>
                <c:ptCount val="50"/>
                <c:pt idx="0">
                  <c:v>1</c:v>
                </c:pt>
                <c:pt idx="1">
                  <c:v>0</c:v>
                </c:pt>
                <c:pt idx="2">
                  <c:v>5</c:v>
                </c:pt>
                <c:pt idx="3">
                  <c:v>6</c:v>
                </c:pt>
                <c:pt idx="4">
                  <c:v>10</c:v>
                </c:pt>
                <c:pt idx="5">
                  <c:v>9</c:v>
                </c:pt>
                <c:pt idx="6">
                  <c:v>22</c:v>
                </c:pt>
                <c:pt idx="7">
                  <c:v>26</c:v>
                </c:pt>
                <c:pt idx="8">
                  <c:v>36</c:v>
                </c:pt>
                <c:pt idx="9">
                  <c:v>58</c:v>
                </c:pt>
                <c:pt idx="10">
                  <c:v>106</c:v>
                </c:pt>
                <c:pt idx="11">
                  <c:v>105</c:v>
                </c:pt>
                <c:pt idx="12">
                  <c:v>164</c:v>
                </c:pt>
                <c:pt idx="13">
                  <c:v>217</c:v>
                </c:pt>
                <c:pt idx="14">
                  <c:v>271</c:v>
                </c:pt>
                <c:pt idx="15">
                  <c:v>371</c:v>
                </c:pt>
                <c:pt idx="16">
                  <c:v>425</c:v>
                </c:pt>
                <c:pt idx="17">
                  <c:v>514</c:v>
                </c:pt>
                <c:pt idx="18">
                  <c:v>597</c:v>
                </c:pt>
                <c:pt idx="19">
                  <c:v>728</c:v>
                </c:pt>
                <c:pt idx="20">
                  <c:v>843</c:v>
                </c:pt>
                <c:pt idx="21">
                  <c:v>905</c:v>
                </c:pt>
                <c:pt idx="22">
                  <c:v>985</c:v>
                </c:pt>
                <c:pt idx="23">
                  <c:v>950</c:v>
                </c:pt>
                <c:pt idx="24">
                  <c:v>985</c:v>
                </c:pt>
                <c:pt idx="25">
                  <c:v>1054</c:v>
                </c:pt>
                <c:pt idx="26">
                  <c:v>1005</c:v>
                </c:pt>
                <c:pt idx="27">
                  <c:v>896</c:v>
                </c:pt>
                <c:pt idx="28">
                  <c:v>886</c:v>
                </c:pt>
                <c:pt idx="29">
                  <c:v>787</c:v>
                </c:pt>
                <c:pt idx="30">
                  <c:v>692</c:v>
                </c:pt>
                <c:pt idx="31">
                  <c:v>620</c:v>
                </c:pt>
                <c:pt idx="32">
                  <c:v>516</c:v>
                </c:pt>
                <c:pt idx="33">
                  <c:v>406</c:v>
                </c:pt>
                <c:pt idx="34">
                  <c:v>318</c:v>
                </c:pt>
                <c:pt idx="35">
                  <c:v>239</c:v>
                </c:pt>
                <c:pt idx="36">
                  <c:v>175</c:v>
                </c:pt>
                <c:pt idx="37">
                  <c:v>129</c:v>
                </c:pt>
                <c:pt idx="38">
                  <c:v>102</c:v>
                </c:pt>
                <c:pt idx="39">
                  <c:v>74</c:v>
                </c:pt>
                <c:pt idx="40">
                  <c:v>50</c:v>
                </c:pt>
                <c:pt idx="41">
                  <c:v>32</c:v>
                </c:pt>
                <c:pt idx="42">
                  <c:v>19</c:v>
                </c:pt>
                <c:pt idx="43">
                  <c:v>17</c:v>
                </c:pt>
                <c:pt idx="44">
                  <c:v>6</c:v>
                </c:pt>
                <c:pt idx="45">
                  <c:v>11</c:v>
                </c:pt>
                <c:pt idx="46">
                  <c:v>7</c:v>
                </c:pt>
                <c:pt idx="47">
                  <c:v>2</c:v>
                </c:pt>
                <c:pt idx="48">
                  <c:v>1</c:v>
                </c:pt>
                <c:pt idx="49">
                  <c:v>1</c:v>
                </c:pt>
              </c:numCache>
            </c:numRef>
          </c:yVal>
          <c:smooth val="0"/>
          <c:extLst>
            <c:ext xmlns:c16="http://schemas.microsoft.com/office/drawing/2014/chart" uri="{C3380CC4-5D6E-409C-BE32-E72D297353CC}">
              <c16:uniqueId val="{00000003-82BE-4C5A-84C5-EA85192043FC}"/>
            </c:ext>
          </c:extLst>
        </c:ser>
        <c:dLbls>
          <c:showLegendKey val="0"/>
          <c:showVal val="0"/>
          <c:showCatName val="0"/>
          <c:showSerName val="0"/>
          <c:showPercent val="0"/>
          <c:showBubbleSize val="0"/>
        </c:dLbls>
        <c:axId val="1810154224"/>
        <c:axId val="1810154640"/>
      </c:scatterChart>
      <c:valAx>
        <c:axId val="1810154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640"/>
        <c:crosses val="autoZero"/>
        <c:crossBetween val="midCat"/>
      </c:valAx>
      <c:valAx>
        <c:axId val="181015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22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0.16574</cdr:x>
      <cdr:y>0.19763</cdr:y>
    </cdr:from>
    <cdr:to>
      <cdr:x>0.40808</cdr:x>
      <cdr:y>0.20088</cdr:y>
    </cdr:to>
    <cdr:cxnSp macro="">
      <cdr:nvCxnSpPr>
        <cdr:cNvPr id="3" name="Straight Arrow Connector 2">
          <a:extLst xmlns:a="http://schemas.openxmlformats.org/drawingml/2006/main">
            <a:ext uri="{FF2B5EF4-FFF2-40B4-BE49-F238E27FC236}">
              <a16:creationId xmlns:a16="http://schemas.microsoft.com/office/drawing/2014/main" id="{7C9D3781-5555-0F76-824B-4507F733482E}"/>
            </a:ext>
          </a:extLst>
        </cdr:cNvPr>
        <cdr:cNvCxnSpPr/>
      </cdr:nvCxnSpPr>
      <cdr:spPr>
        <a:xfrm xmlns:a="http://schemas.openxmlformats.org/drawingml/2006/main">
          <a:off x="1066801" y="409254"/>
          <a:ext cx="1559859" cy="6745"/>
        </a:xfrm>
        <a:prstGeom xmlns:a="http://schemas.openxmlformats.org/drawingml/2006/main" prst="straightConnector1">
          <a:avLst/>
        </a:prstGeom>
        <a:ln xmlns:a="http://schemas.openxmlformats.org/drawingml/2006/main" w="28575">
          <a:solidFill>
            <a:srgbClr val="00B05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0.25767</cdr:x>
      <cdr:y>0</cdr:y>
    </cdr:from>
    <cdr:to>
      <cdr:x>0.97695</cdr:x>
      <cdr:y>0.52652</cdr:y>
    </cdr:to>
    <cdr:cxnSp macro="">
      <cdr:nvCxnSpPr>
        <cdr:cNvPr id="3" name="Straight Connector 2">
          <a:extLst xmlns:a="http://schemas.openxmlformats.org/drawingml/2006/main">
            <a:ext uri="{FF2B5EF4-FFF2-40B4-BE49-F238E27FC236}">
              <a16:creationId xmlns:a16="http://schemas.microsoft.com/office/drawing/2014/main" id="{C238157D-7257-7640-052F-CB8FC6AE090E}"/>
            </a:ext>
          </a:extLst>
        </cdr:cNvPr>
        <cdr:cNvCxnSpPr/>
      </cdr:nvCxnSpPr>
      <cdr:spPr>
        <a:xfrm xmlns:a="http://schemas.openxmlformats.org/drawingml/2006/main" flipV="1">
          <a:off x="3175165" y="0"/>
          <a:ext cx="8863446" cy="144433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0.93265</cdr:x>
      <cdr:y>0</cdr:y>
    </cdr:from>
    <cdr:to>
      <cdr:x>0.98096</cdr:x>
      <cdr:y>0.21702</cdr:y>
    </cdr:to>
    <cdr:pic>
      <cdr:nvPicPr>
        <cdr:cNvPr id="11" name="Graphic 10" descr="Eye with solid fill">
          <a:extLst xmlns:a="http://schemas.openxmlformats.org/drawingml/2006/main">
            <a:ext uri="{FF2B5EF4-FFF2-40B4-BE49-F238E27FC236}">
              <a16:creationId xmlns:a16="http://schemas.microsoft.com/office/drawing/2014/main" id="{3FECB41B-3341-D793-CA0F-125BFEB3A0D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1198733" y="-2327564"/>
          <a:ext cx="580105" cy="529937"/>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0.7828</cdr:x>
      <cdr:y>0.61658</cdr:y>
    </cdr:from>
    <cdr:to>
      <cdr:x>0.78681</cdr:x>
      <cdr:y>0.8597</cdr:y>
    </cdr:to>
    <cdr:cxnSp macro="">
      <cdr:nvCxnSpPr>
        <cdr:cNvPr id="3" name="Straight Connector 2">
          <a:extLst xmlns:a="http://schemas.openxmlformats.org/drawingml/2006/main">
            <a:ext uri="{FF2B5EF4-FFF2-40B4-BE49-F238E27FC236}">
              <a16:creationId xmlns:a16="http://schemas.microsoft.com/office/drawing/2014/main" id="{13B6DCA5-DD0E-A26D-416B-6E51AF7DFB61}"/>
            </a:ext>
          </a:extLst>
        </cdr:cNvPr>
        <cdr:cNvCxnSpPr/>
      </cdr:nvCxnSpPr>
      <cdr:spPr>
        <a:xfrm xmlns:a="http://schemas.openxmlformats.org/drawingml/2006/main" flipH="1">
          <a:off x="5218112" y="2404238"/>
          <a:ext cx="26730" cy="948007"/>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1C17B-4912-4302-9AEE-44E8E96C127D}" type="datetimeFigureOut">
              <a:rPr lang="en-GB" smtClean="0"/>
              <a:t>20/06/2023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EFAE7-C389-4165-9C49-F305391340B4}" type="slidenum">
              <a:rPr lang="en-GB" smtClean="0"/>
              <a:t>‹#›</a:t>
            </a:fld>
            <a:endParaRPr lang="en-GB"/>
          </a:p>
        </p:txBody>
      </p:sp>
    </p:spTree>
    <p:extLst>
      <p:ext uri="{BB962C8B-B14F-4D97-AF65-F5344CB8AC3E}">
        <p14:creationId xmlns:p14="http://schemas.microsoft.com/office/powerpoint/2010/main" val="12134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a:t>
            </a:fld>
            <a:endParaRPr lang="en-GB">
              <a:cs typeface="Arial" charset="0"/>
            </a:endParaRPr>
          </a:p>
        </p:txBody>
      </p:sp>
    </p:spTree>
    <p:extLst>
      <p:ext uri="{BB962C8B-B14F-4D97-AF65-F5344CB8AC3E}">
        <p14:creationId xmlns:p14="http://schemas.microsoft.com/office/powerpoint/2010/main" val="133925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p:spPr>
        <p:txBody>
          <a:bodyPr/>
          <a:lstStyle/>
          <a:p>
            <a:pPr eaLnBrk="1" hangingPunct="1"/>
            <a:endParaRPr lang="en-US"/>
          </a:p>
        </p:txBody>
      </p:sp>
      <p:sp>
        <p:nvSpPr>
          <p:cNvPr id="46083" name="Slide Number Placeholder 3"/>
          <p:cNvSpPr>
            <a:spLocks noGrp="1"/>
          </p:cNvSpPr>
          <p:nvPr>
            <p:ph type="sldNum" sz="quarter" idx="5"/>
          </p:nvPr>
        </p:nvSpPr>
        <p:spPr>
          <a:noFill/>
        </p:spPr>
        <p:txBody>
          <a:bodyPr/>
          <a:lstStyle/>
          <a:p>
            <a:fld id="{40C6A69A-E3D6-42B8-ADA9-52876D71748B}"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1121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E92B8-2FB4-4D1B-8654-D55C73D80D25}" type="slidenum">
              <a:rPr lang="it-IT"/>
              <a:pPr/>
              <a:t>18</a:t>
            </a:fld>
            <a:endParaRPr lang="it-IT"/>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002771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D6BD-6D3A-A334-A17B-E78B068A4D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AABD11-AD03-D61B-4359-E52FEEB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281A6D-CBFD-54F6-E54A-102F322ED8D5}"/>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5" name="Footer Placeholder 4">
            <a:extLst>
              <a:ext uri="{FF2B5EF4-FFF2-40B4-BE49-F238E27FC236}">
                <a16:creationId xmlns:a16="http://schemas.microsoft.com/office/drawing/2014/main" id="{7F854E7E-0E10-9D99-C6DD-CBA6DF35D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1513E-086B-C44A-7424-0FE5B777B386}"/>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398900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6AEF-67D9-FD33-16CE-76C3477947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63F448-0773-5DED-3D23-C90635A1DD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5EB0D5-F02D-9B46-1024-8F8D142A5D0F}"/>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5" name="Footer Placeholder 4">
            <a:extLst>
              <a:ext uri="{FF2B5EF4-FFF2-40B4-BE49-F238E27FC236}">
                <a16:creationId xmlns:a16="http://schemas.microsoft.com/office/drawing/2014/main" id="{412B03FF-7DE8-6774-E7F7-F3D7C64757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CA9065-B17C-6832-F663-F27ECE84FE02}"/>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285989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2DE292-F8D7-4A8F-2171-30568A6D8D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F730BC-7C42-AE72-F607-7B1BA427F8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93C272-6DF8-5057-95FC-882A091A62C4}"/>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5" name="Footer Placeholder 4">
            <a:extLst>
              <a:ext uri="{FF2B5EF4-FFF2-40B4-BE49-F238E27FC236}">
                <a16:creationId xmlns:a16="http://schemas.microsoft.com/office/drawing/2014/main" id="{042B8C22-2AE2-1851-ECE6-ECEE2E606B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808D0D-48FA-04D1-4C4A-76CA35EA7EF1}"/>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167116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C351-DCB2-C365-F836-E3CB07DFAC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4843E0-C64E-CDB6-0ACD-C1135C713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CF6B8A-470A-155B-76D4-DA8C0655044E}"/>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5" name="Footer Placeholder 4">
            <a:extLst>
              <a:ext uri="{FF2B5EF4-FFF2-40B4-BE49-F238E27FC236}">
                <a16:creationId xmlns:a16="http://schemas.microsoft.com/office/drawing/2014/main" id="{BD0787C5-CFD6-512E-6AAA-53BBB15650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3CA32-E791-D6C6-668C-FC7E56443BA2}"/>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179386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B4E4B-4118-5944-ADD1-BCBC5BFCD7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E60DD4-AF2A-3B6D-8B8A-25A71E9DC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C05CE-B536-7117-F78A-CB19A4D2DC02}"/>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5" name="Footer Placeholder 4">
            <a:extLst>
              <a:ext uri="{FF2B5EF4-FFF2-40B4-BE49-F238E27FC236}">
                <a16:creationId xmlns:a16="http://schemas.microsoft.com/office/drawing/2014/main" id="{206BDF52-E522-730E-1DC1-9162D5E06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FA963F-4A22-F8A2-F552-2ED0562DD512}"/>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85435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DA9B-DD21-F279-4818-D8346E817B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E83292-151D-BD48-8B00-6DE1F6C648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B3599E-6C3C-63C8-10E7-3639C436A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DC6463-566B-7E96-94F6-DAE6C787F317}"/>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6" name="Footer Placeholder 5">
            <a:extLst>
              <a:ext uri="{FF2B5EF4-FFF2-40B4-BE49-F238E27FC236}">
                <a16:creationId xmlns:a16="http://schemas.microsoft.com/office/drawing/2014/main" id="{9191F3CD-3050-7C92-360F-82C046CDAC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DD1018-B75C-D3DA-CD61-DFC60CFB5DDD}"/>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289605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1A88-8DA3-4CEF-53C5-211568FBC1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89D58-CC35-3CCC-5F0D-26010EE94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9CE0A-75CB-3876-63D7-4FB68B9CF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634683-F392-561B-8B91-55C97480E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40FD7C-0354-3B40-5C2F-FB6598DBD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4E10CC-3C86-EB22-F4C8-C55C160F14A0}"/>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8" name="Footer Placeholder 7">
            <a:extLst>
              <a:ext uri="{FF2B5EF4-FFF2-40B4-BE49-F238E27FC236}">
                <a16:creationId xmlns:a16="http://schemas.microsoft.com/office/drawing/2014/main" id="{CFB51BD6-13F0-899C-F04F-7E17005720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A40983-BC8A-47CB-1780-1AEDEF6CB620}"/>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405626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5D40-848D-F046-F99F-9B5A24B973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1B08A4-E67C-1896-CE16-8D415B7BD18A}"/>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4" name="Footer Placeholder 3">
            <a:extLst>
              <a:ext uri="{FF2B5EF4-FFF2-40B4-BE49-F238E27FC236}">
                <a16:creationId xmlns:a16="http://schemas.microsoft.com/office/drawing/2014/main" id="{F232AF2B-A0C7-527A-212F-4249C6AD95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7008C4-73A0-54A1-F73D-2CCFB7BE744B}"/>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37114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93F8A-0847-7466-6BF0-F4E6B5510086}"/>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3" name="Footer Placeholder 2">
            <a:extLst>
              <a:ext uri="{FF2B5EF4-FFF2-40B4-BE49-F238E27FC236}">
                <a16:creationId xmlns:a16="http://schemas.microsoft.com/office/drawing/2014/main" id="{77C13B64-4CB6-A140-D50D-6777F0D544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C38CE9-D76F-1996-6E0D-B3DE7E257E9F}"/>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376270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4C4D-AFD1-D278-2027-3334A4357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C75821-C098-018A-5736-DE65CC7B1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13FFBD-3F9D-F5BE-E42C-74F3A2106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AFF9E-1D21-4903-BF73-8C6CD1B962B3}"/>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6" name="Footer Placeholder 5">
            <a:extLst>
              <a:ext uri="{FF2B5EF4-FFF2-40B4-BE49-F238E27FC236}">
                <a16:creationId xmlns:a16="http://schemas.microsoft.com/office/drawing/2014/main" id="{8FD83D1C-3BC0-4EBE-2877-346CB2E826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E404D2-B5AD-E66C-E5AA-6B08CBACC38E}"/>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431858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CC36-865A-F592-119E-6CCC57F2C7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C36F10-36C9-9053-11F0-FE0C309EE6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6B7451-8B79-85F5-99AF-D450AB861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FFF5B-8859-EF81-B9E0-441F8AE8E823}"/>
              </a:ext>
            </a:extLst>
          </p:cNvPr>
          <p:cNvSpPr>
            <a:spLocks noGrp="1"/>
          </p:cNvSpPr>
          <p:nvPr>
            <p:ph type="dt" sz="half" idx="10"/>
          </p:nvPr>
        </p:nvSpPr>
        <p:spPr/>
        <p:txBody>
          <a:bodyPr/>
          <a:lstStyle/>
          <a:p>
            <a:fld id="{3ACD1556-0397-4A86-AABB-5F4F7B610F43}" type="datetimeFigureOut">
              <a:rPr lang="en-GB" smtClean="0"/>
              <a:t>20/06/2023</a:t>
            </a:fld>
            <a:endParaRPr lang="en-GB"/>
          </a:p>
        </p:txBody>
      </p:sp>
      <p:sp>
        <p:nvSpPr>
          <p:cNvPr id="6" name="Footer Placeholder 5">
            <a:extLst>
              <a:ext uri="{FF2B5EF4-FFF2-40B4-BE49-F238E27FC236}">
                <a16:creationId xmlns:a16="http://schemas.microsoft.com/office/drawing/2014/main" id="{6AF7D14F-6EC5-8910-E446-35F4CAA9F5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6557AE-C662-C1D8-E304-8C3CB3F48697}"/>
              </a:ext>
            </a:extLst>
          </p:cNvPr>
          <p:cNvSpPr>
            <a:spLocks noGrp="1"/>
          </p:cNvSpPr>
          <p:nvPr>
            <p:ph type="sldNum" sz="quarter" idx="12"/>
          </p:nvPr>
        </p:nvSpPr>
        <p:spPr/>
        <p:txBody>
          <a:bodyPr/>
          <a:lstStyle/>
          <a:p>
            <a:fld id="{3C615A05-06C2-497B-9189-BE9C789F4DDC}" type="slidenum">
              <a:rPr lang="en-GB" smtClean="0"/>
              <a:t>‹#›</a:t>
            </a:fld>
            <a:endParaRPr lang="en-GB"/>
          </a:p>
        </p:txBody>
      </p:sp>
    </p:spTree>
    <p:extLst>
      <p:ext uri="{BB962C8B-B14F-4D97-AF65-F5344CB8AC3E}">
        <p14:creationId xmlns:p14="http://schemas.microsoft.com/office/powerpoint/2010/main" val="407464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69827-418F-BE91-26AC-254B548A72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0C5677-3BE2-A3E3-D71A-8408DB11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93F960-7315-0FBD-39B0-0E398E0C1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D1556-0397-4A86-AABB-5F4F7B610F43}" type="datetimeFigureOut">
              <a:rPr lang="en-GB" smtClean="0"/>
              <a:t>20/06/2023</a:t>
            </a:fld>
            <a:endParaRPr lang="en-GB"/>
          </a:p>
        </p:txBody>
      </p:sp>
      <p:sp>
        <p:nvSpPr>
          <p:cNvPr id="5" name="Footer Placeholder 4">
            <a:extLst>
              <a:ext uri="{FF2B5EF4-FFF2-40B4-BE49-F238E27FC236}">
                <a16:creationId xmlns:a16="http://schemas.microsoft.com/office/drawing/2014/main" id="{10158E10-0510-D643-E5F3-C9F9F478CE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3AECFF-778A-546D-E901-EAC1ADD14E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15A05-06C2-497B-9189-BE9C789F4DDC}" type="slidenum">
              <a:rPr lang="en-GB" smtClean="0"/>
              <a:t>‹#›</a:t>
            </a:fld>
            <a:endParaRPr lang="en-GB"/>
          </a:p>
        </p:txBody>
      </p:sp>
    </p:spTree>
    <p:extLst>
      <p:ext uri="{BB962C8B-B14F-4D97-AF65-F5344CB8AC3E}">
        <p14:creationId xmlns:p14="http://schemas.microsoft.com/office/powerpoint/2010/main" val="959689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emf"/><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3390/s22010078"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3390/s22010078"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tiff"/><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BDE546-FB17-B2DD-51A5-A17FCC618C0B}"/>
              </a:ext>
            </a:extLst>
          </p:cNvPr>
          <p:cNvSpPr txBox="1"/>
          <p:nvPr/>
        </p:nvSpPr>
        <p:spPr>
          <a:xfrm>
            <a:off x="4541485" y="767148"/>
            <a:ext cx="5560828" cy="769441"/>
          </a:xfrm>
          <a:prstGeom prst="rect">
            <a:avLst/>
          </a:prstGeom>
          <a:noFill/>
        </p:spPr>
        <p:txBody>
          <a:bodyPr wrap="square" rtlCol="0">
            <a:spAutoFit/>
          </a:bodyPr>
          <a:lstStyle/>
          <a:p>
            <a:r>
              <a:rPr lang="it-IT" sz="2400" b="1" dirty="0"/>
              <a:t>High Frequency (Radar)</a:t>
            </a:r>
          </a:p>
          <a:p>
            <a:endParaRPr lang="en-GB" sz="2000" b="1" dirty="0"/>
          </a:p>
        </p:txBody>
      </p:sp>
    </p:spTree>
    <p:extLst>
      <p:ext uri="{BB962C8B-B14F-4D97-AF65-F5344CB8AC3E}">
        <p14:creationId xmlns:p14="http://schemas.microsoft.com/office/powerpoint/2010/main" val="2392898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CD6F66-29C7-C5C0-528B-45D8A8327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82" y="2814589"/>
            <a:ext cx="6808076" cy="34040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A5A1F7-D24F-A26B-D76A-E0D646425F06}"/>
              </a:ext>
            </a:extLst>
          </p:cNvPr>
          <p:cNvSpPr txBox="1"/>
          <p:nvPr/>
        </p:nvSpPr>
        <p:spPr>
          <a:xfrm>
            <a:off x="2173793" y="6218627"/>
            <a:ext cx="6094324" cy="307777"/>
          </a:xfrm>
          <a:prstGeom prst="rect">
            <a:avLst/>
          </a:prstGeom>
          <a:noFill/>
        </p:spPr>
        <p:txBody>
          <a:bodyPr wrap="square">
            <a:spAutoFit/>
          </a:bodyPr>
          <a:lstStyle/>
          <a:p>
            <a:r>
              <a:rPr lang="en-GB" sz="1400" dirty="0"/>
              <a:t>https://www.radartutorial.eu/07.waves/wa52.en.html</a:t>
            </a:r>
          </a:p>
        </p:txBody>
      </p:sp>
      <p:sp>
        <p:nvSpPr>
          <p:cNvPr id="6" name="TextBox 5">
            <a:extLst>
              <a:ext uri="{FF2B5EF4-FFF2-40B4-BE49-F238E27FC236}">
                <a16:creationId xmlns:a16="http://schemas.microsoft.com/office/drawing/2014/main" id="{4109306B-65CD-1FEB-58F5-094096E67716}"/>
              </a:ext>
            </a:extLst>
          </p:cNvPr>
          <p:cNvSpPr txBox="1"/>
          <p:nvPr/>
        </p:nvSpPr>
        <p:spPr>
          <a:xfrm>
            <a:off x="1359041" y="1060105"/>
            <a:ext cx="8136652" cy="2031325"/>
          </a:xfrm>
          <a:prstGeom prst="rect">
            <a:avLst/>
          </a:prstGeom>
          <a:noFill/>
        </p:spPr>
        <p:txBody>
          <a:bodyPr wrap="square">
            <a:spAutoFit/>
          </a:bodyPr>
          <a:lstStyle/>
          <a:p>
            <a:r>
              <a:rPr lang="en-GB" b="0" i="0" dirty="0">
                <a:effectLst/>
              </a:rPr>
              <a:t>They found out that:</a:t>
            </a:r>
          </a:p>
          <a:p>
            <a:r>
              <a:rPr lang="en-GB" b="0" i="0" dirty="0">
                <a:effectLst/>
              </a:rPr>
              <a:t>“Constructive interference” strongly reinforces the echo</a:t>
            </a:r>
          </a:p>
          <a:p>
            <a:r>
              <a:rPr lang="en-GB" dirty="0"/>
              <a:t>when the incoming wavelength </a:t>
            </a:r>
            <a:r>
              <a:rPr lang="el-GR" dirty="0"/>
              <a:t>λ</a:t>
            </a:r>
            <a:r>
              <a:rPr lang="en-GB" dirty="0"/>
              <a:t> is equal to the distance L between </a:t>
            </a:r>
            <a:r>
              <a:rPr lang="en-GB" u="sng" dirty="0"/>
              <a:t>reflectors</a:t>
            </a:r>
          </a:p>
          <a:p>
            <a:r>
              <a:rPr lang="en-GB" dirty="0"/>
              <a:t>“</a:t>
            </a:r>
            <a:r>
              <a:rPr lang="en-GB" u="sng" dirty="0"/>
              <a:t>reflectors” </a:t>
            </a:r>
            <a:r>
              <a:rPr lang="en-GB" dirty="0"/>
              <a:t>are the waves</a:t>
            </a:r>
          </a:p>
          <a:p>
            <a:r>
              <a:rPr lang="en-GB" sz="1400" dirty="0"/>
              <a:t>Or, better, areas with the same surface particle speed</a:t>
            </a:r>
          </a:p>
          <a:p>
            <a:r>
              <a:rPr lang="en-GB" dirty="0"/>
              <a:t> </a:t>
            </a:r>
          </a:p>
          <a:p>
            <a:r>
              <a:rPr lang="en-GB" b="0" i="0" dirty="0">
                <a:solidFill>
                  <a:srgbClr val="FF0000"/>
                </a:solidFill>
                <a:effectLst/>
                <a:latin typeface="arial" panose="020B0604020202020204" pitchFamily="34" charset="0"/>
              </a:rPr>
              <a:t> </a:t>
            </a:r>
            <a:r>
              <a:rPr lang="en-GB" b="0" i="0" dirty="0">
                <a:solidFill>
                  <a:srgbClr val="F9F4E4"/>
                </a:solidFill>
                <a:effectLst/>
                <a:latin typeface="arial" panose="020B0604020202020204" pitchFamily="34" charset="0"/>
              </a:rPr>
              <a:t>signals in the direction of the radar receiver.</a:t>
            </a:r>
            <a:endParaRPr lang="en-GB" dirty="0"/>
          </a:p>
        </p:txBody>
      </p:sp>
      <p:sp>
        <p:nvSpPr>
          <p:cNvPr id="2" name="TextBox 1">
            <a:extLst>
              <a:ext uri="{FF2B5EF4-FFF2-40B4-BE49-F238E27FC236}">
                <a16:creationId xmlns:a16="http://schemas.microsoft.com/office/drawing/2014/main" id="{1A4DBB98-E7C0-45DC-7F4C-1B8C7F82E1A3}"/>
              </a:ext>
            </a:extLst>
          </p:cNvPr>
          <p:cNvSpPr txBox="1"/>
          <p:nvPr/>
        </p:nvSpPr>
        <p:spPr>
          <a:xfrm>
            <a:off x="4290646" y="331596"/>
            <a:ext cx="1699311" cy="461665"/>
          </a:xfrm>
          <a:prstGeom prst="rect">
            <a:avLst/>
          </a:prstGeom>
          <a:noFill/>
        </p:spPr>
        <p:txBody>
          <a:bodyPr wrap="none" rtlCol="0">
            <a:spAutoFit/>
          </a:bodyPr>
          <a:lstStyle/>
          <a:p>
            <a:r>
              <a:rPr lang="it-IT" sz="2400" b="1" dirty="0"/>
              <a:t>Bragg </a:t>
            </a:r>
            <a:r>
              <a:rPr lang="it-IT" sz="2400" b="1" dirty="0" err="1"/>
              <a:t>Effect</a:t>
            </a:r>
            <a:endParaRPr lang="en-GB" sz="2400" b="1" dirty="0"/>
          </a:p>
        </p:txBody>
      </p:sp>
      <p:sp>
        <p:nvSpPr>
          <p:cNvPr id="3" name="TextBox 2">
            <a:extLst>
              <a:ext uri="{FF2B5EF4-FFF2-40B4-BE49-F238E27FC236}">
                <a16:creationId xmlns:a16="http://schemas.microsoft.com/office/drawing/2014/main" id="{5C478488-0BD7-E7DE-F8D5-380F5B33B670}"/>
              </a:ext>
            </a:extLst>
          </p:cNvPr>
          <p:cNvSpPr txBox="1"/>
          <p:nvPr/>
        </p:nvSpPr>
        <p:spPr>
          <a:xfrm>
            <a:off x="9220656" y="4689712"/>
            <a:ext cx="2130904" cy="1077218"/>
          </a:xfrm>
          <a:prstGeom prst="rect">
            <a:avLst/>
          </a:prstGeom>
          <a:noFill/>
        </p:spPr>
        <p:txBody>
          <a:bodyPr wrap="none" rtlCol="0">
            <a:spAutoFit/>
          </a:bodyPr>
          <a:lstStyle/>
          <a:p>
            <a:r>
              <a:rPr lang="it-IT" sz="1400" dirty="0" err="1"/>
              <a:t>Lots</a:t>
            </a:r>
            <a:r>
              <a:rPr lang="it-IT" sz="1400" dirty="0"/>
              <a:t> of  </a:t>
            </a:r>
            <a:r>
              <a:rPr lang="it-IT" sz="1400" dirty="0" err="1"/>
              <a:t>other</a:t>
            </a:r>
            <a:r>
              <a:rPr lang="it-IT" sz="1400" dirty="0"/>
              <a:t> </a:t>
            </a:r>
            <a:r>
              <a:rPr lang="it-IT" sz="1400" dirty="0" err="1"/>
              <a:t>examples</a:t>
            </a:r>
            <a:r>
              <a:rPr lang="it-IT" sz="1400" dirty="0"/>
              <a:t> in</a:t>
            </a:r>
          </a:p>
          <a:p>
            <a:r>
              <a:rPr lang="it-IT" sz="1400" dirty="0" err="1"/>
              <a:t>Physics</a:t>
            </a:r>
            <a:r>
              <a:rPr lang="it-IT" sz="1400" dirty="0"/>
              <a:t>: </a:t>
            </a:r>
            <a:r>
              <a:rPr lang="it-IT" sz="1400" dirty="0" err="1"/>
              <a:t>e.g.cristallography</a:t>
            </a:r>
            <a:endParaRPr lang="it-IT" sz="1400" dirty="0"/>
          </a:p>
          <a:p>
            <a:endParaRPr lang="it-IT" dirty="0"/>
          </a:p>
          <a:p>
            <a:endParaRPr lang="it-IT" dirty="0"/>
          </a:p>
        </p:txBody>
      </p:sp>
      <p:sp>
        <p:nvSpPr>
          <p:cNvPr id="7" name="TextBox 6">
            <a:extLst>
              <a:ext uri="{FF2B5EF4-FFF2-40B4-BE49-F238E27FC236}">
                <a16:creationId xmlns:a16="http://schemas.microsoft.com/office/drawing/2014/main" id="{053319BF-92C5-E0AD-ED74-F135769A46F1}"/>
              </a:ext>
            </a:extLst>
          </p:cNvPr>
          <p:cNvSpPr txBox="1"/>
          <p:nvPr/>
        </p:nvSpPr>
        <p:spPr>
          <a:xfrm>
            <a:off x="7524859" y="2108589"/>
            <a:ext cx="4124392" cy="1723549"/>
          </a:xfrm>
          <a:prstGeom prst="rect">
            <a:avLst/>
          </a:prstGeom>
          <a:noFill/>
        </p:spPr>
        <p:txBody>
          <a:bodyPr wrap="square">
            <a:spAutoFit/>
          </a:bodyPr>
          <a:lstStyle/>
          <a:p>
            <a:r>
              <a:rPr lang="it-IT" sz="1400" dirty="0" err="1"/>
              <a:t>Similar</a:t>
            </a:r>
            <a:r>
              <a:rPr lang="it-IT" sz="1400" dirty="0"/>
              <a:t> </a:t>
            </a:r>
            <a:r>
              <a:rPr lang="it-IT" sz="1400" dirty="0" err="1"/>
              <a:t>effect</a:t>
            </a:r>
            <a:r>
              <a:rPr lang="it-IT" sz="1400" dirty="0"/>
              <a:t> in MW radar, on a </a:t>
            </a:r>
            <a:r>
              <a:rPr lang="it-IT" sz="1400" dirty="0" err="1"/>
              <a:t>very</a:t>
            </a:r>
            <a:r>
              <a:rPr lang="it-IT" sz="1400" dirty="0"/>
              <a:t> </a:t>
            </a:r>
            <a:r>
              <a:rPr lang="it-IT" sz="1400" dirty="0" err="1"/>
              <a:t>different</a:t>
            </a:r>
            <a:r>
              <a:rPr lang="it-IT" sz="1400" dirty="0"/>
              <a:t> scale:</a:t>
            </a:r>
          </a:p>
          <a:p>
            <a:r>
              <a:rPr lang="it-IT" sz="1400" dirty="0"/>
              <a:t>cm </a:t>
            </a:r>
            <a:r>
              <a:rPr lang="it-IT" sz="1400" dirty="0" err="1"/>
              <a:t>rather</a:t>
            </a:r>
            <a:r>
              <a:rPr lang="it-IT" sz="1400" dirty="0"/>
              <a:t> </a:t>
            </a:r>
            <a:r>
              <a:rPr lang="it-IT" sz="1400" dirty="0" err="1"/>
              <a:t>than</a:t>
            </a:r>
            <a:r>
              <a:rPr lang="it-IT" sz="1400" dirty="0"/>
              <a:t> </a:t>
            </a:r>
            <a:r>
              <a:rPr lang="it-IT" sz="1400" dirty="0" err="1"/>
              <a:t>metres</a:t>
            </a:r>
            <a:r>
              <a:rPr lang="it-IT" sz="1400" dirty="0"/>
              <a:t>:  </a:t>
            </a:r>
            <a:r>
              <a:rPr lang="it-IT" sz="1400" dirty="0" err="1"/>
              <a:t>enhances</a:t>
            </a:r>
            <a:r>
              <a:rPr lang="it-IT" sz="1400" dirty="0"/>
              <a:t> </a:t>
            </a:r>
            <a:r>
              <a:rPr lang="it-IT" sz="1400" dirty="0" err="1"/>
              <a:t>bacskscattering</a:t>
            </a:r>
            <a:r>
              <a:rPr lang="it-IT" sz="1400" dirty="0"/>
              <a:t> </a:t>
            </a:r>
          </a:p>
          <a:p>
            <a:endParaRPr lang="it-IT" sz="1400" dirty="0"/>
          </a:p>
          <a:p>
            <a:endParaRPr lang="it-IT" sz="1400" dirty="0"/>
          </a:p>
          <a:p>
            <a:r>
              <a:rPr lang="it-IT" sz="1400" dirty="0"/>
              <a:t>from </a:t>
            </a:r>
            <a:r>
              <a:rPr lang="it-IT" sz="1400" dirty="0" err="1"/>
              <a:t>ripples</a:t>
            </a:r>
            <a:r>
              <a:rPr lang="it-IT" sz="1400" dirty="0"/>
              <a:t>,                                  so </a:t>
            </a:r>
            <a:r>
              <a:rPr lang="it-IT" sz="1400" dirty="0" err="1"/>
              <a:t>it</a:t>
            </a:r>
            <a:r>
              <a:rPr lang="it-IT" sz="1400" dirty="0"/>
              <a:t> </a:t>
            </a:r>
            <a:r>
              <a:rPr lang="it-IT" sz="1400" dirty="0" err="1"/>
              <a:t>is</a:t>
            </a:r>
            <a:r>
              <a:rPr lang="it-IT" sz="1400" dirty="0"/>
              <a:t> </a:t>
            </a:r>
            <a:r>
              <a:rPr lang="it-IT" sz="1400" dirty="0" err="1"/>
              <a:t>beneficial</a:t>
            </a:r>
            <a:endParaRPr lang="it-IT" sz="1400" dirty="0"/>
          </a:p>
          <a:p>
            <a:endParaRPr lang="it-IT" dirty="0"/>
          </a:p>
          <a:p>
            <a:endParaRPr lang="en-GB" dirty="0"/>
          </a:p>
        </p:txBody>
      </p:sp>
      <p:sp>
        <p:nvSpPr>
          <p:cNvPr id="8" name="Freeform 10">
            <a:extLst>
              <a:ext uri="{FF2B5EF4-FFF2-40B4-BE49-F238E27FC236}">
                <a16:creationId xmlns:a16="http://schemas.microsoft.com/office/drawing/2014/main" id="{C28BF02D-1436-2AA0-FC28-3C89AA3B0914}"/>
              </a:ext>
            </a:extLst>
          </p:cNvPr>
          <p:cNvSpPr>
            <a:spLocks/>
          </p:cNvSpPr>
          <p:nvPr/>
        </p:nvSpPr>
        <p:spPr bwMode="auto">
          <a:xfrm>
            <a:off x="9328459" y="3091430"/>
            <a:ext cx="797744" cy="408258"/>
          </a:xfrm>
          <a:custGeom>
            <a:avLst/>
            <a:gdLst>
              <a:gd name="T0" fmla="*/ 0 w 819"/>
              <a:gd name="T1" fmla="*/ 64 h 576"/>
              <a:gd name="T2" fmla="*/ 37 w 819"/>
              <a:gd name="T3" fmla="*/ 19 h 576"/>
              <a:gd name="T4" fmla="*/ 92 w 819"/>
              <a:gd name="T5" fmla="*/ 0 h 576"/>
              <a:gd name="T6" fmla="*/ 147 w 819"/>
              <a:gd name="T7" fmla="*/ 19 h 576"/>
              <a:gd name="T8" fmla="*/ 201 w 819"/>
              <a:gd name="T9" fmla="*/ 55 h 576"/>
              <a:gd name="T10" fmla="*/ 238 w 819"/>
              <a:gd name="T11" fmla="*/ 192 h 576"/>
              <a:gd name="T12" fmla="*/ 247 w 819"/>
              <a:gd name="T13" fmla="*/ 293 h 576"/>
              <a:gd name="T14" fmla="*/ 256 w 819"/>
              <a:gd name="T15" fmla="*/ 320 h 576"/>
              <a:gd name="T16" fmla="*/ 293 w 819"/>
              <a:gd name="T17" fmla="*/ 311 h 576"/>
              <a:gd name="T18" fmla="*/ 384 w 819"/>
              <a:gd name="T19" fmla="*/ 293 h 576"/>
              <a:gd name="T20" fmla="*/ 412 w 819"/>
              <a:gd name="T21" fmla="*/ 302 h 576"/>
              <a:gd name="T22" fmla="*/ 476 w 819"/>
              <a:gd name="T23" fmla="*/ 311 h 576"/>
              <a:gd name="T24" fmla="*/ 531 w 819"/>
              <a:gd name="T25" fmla="*/ 339 h 576"/>
              <a:gd name="T26" fmla="*/ 558 w 819"/>
              <a:gd name="T27" fmla="*/ 366 h 576"/>
              <a:gd name="T28" fmla="*/ 585 w 819"/>
              <a:gd name="T29" fmla="*/ 521 h 576"/>
              <a:gd name="T30" fmla="*/ 686 w 819"/>
              <a:gd name="T31" fmla="*/ 467 h 576"/>
              <a:gd name="T32" fmla="*/ 805 w 819"/>
              <a:gd name="T33" fmla="*/ 476 h 576"/>
              <a:gd name="T34" fmla="*/ 805 w 819"/>
              <a:gd name="T35" fmla="*/ 531 h 576"/>
              <a:gd name="T36" fmla="*/ 787 w 819"/>
              <a:gd name="T37" fmla="*/ 558 h 576"/>
              <a:gd name="T38" fmla="*/ 768 w 819"/>
              <a:gd name="T39" fmla="*/ 576 h 5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9"/>
              <a:gd name="T61" fmla="*/ 0 h 576"/>
              <a:gd name="T62" fmla="*/ 819 w 819"/>
              <a:gd name="T63" fmla="*/ 576 h 5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9" h="576">
                <a:moveTo>
                  <a:pt x="0" y="64"/>
                </a:moveTo>
                <a:cubicBezTo>
                  <a:pt x="14" y="51"/>
                  <a:pt x="22" y="31"/>
                  <a:pt x="37" y="19"/>
                </a:cubicBezTo>
                <a:cubicBezTo>
                  <a:pt x="41" y="16"/>
                  <a:pt x="88" y="1"/>
                  <a:pt x="92" y="0"/>
                </a:cubicBezTo>
                <a:cubicBezTo>
                  <a:pt x="110" y="6"/>
                  <a:pt x="131" y="8"/>
                  <a:pt x="147" y="19"/>
                </a:cubicBezTo>
                <a:cubicBezTo>
                  <a:pt x="165" y="31"/>
                  <a:pt x="201" y="55"/>
                  <a:pt x="201" y="55"/>
                </a:cubicBezTo>
                <a:cubicBezTo>
                  <a:pt x="213" y="101"/>
                  <a:pt x="223" y="147"/>
                  <a:pt x="238" y="192"/>
                </a:cubicBezTo>
                <a:cubicBezTo>
                  <a:pt x="241" y="226"/>
                  <a:pt x="242" y="260"/>
                  <a:pt x="247" y="293"/>
                </a:cubicBezTo>
                <a:cubicBezTo>
                  <a:pt x="248" y="302"/>
                  <a:pt x="247" y="317"/>
                  <a:pt x="256" y="320"/>
                </a:cubicBezTo>
                <a:cubicBezTo>
                  <a:pt x="268" y="325"/>
                  <a:pt x="281" y="313"/>
                  <a:pt x="293" y="311"/>
                </a:cubicBezTo>
                <a:cubicBezTo>
                  <a:pt x="400" y="290"/>
                  <a:pt x="304" y="313"/>
                  <a:pt x="384" y="293"/>
                </a:cubicBezTo>
                <a:cubicBezTo>
                  <a:pt x="393" y="296"/>
                  <a:pt x="402" y="300"/>
                  <a:pt x="412" y="302"/>
                </a:cubicBezTo>
                <a:cubicBezTo>
                  <a:pt x="433" y="306"/>
                  <a:pt x="455" y="305"/>
                  <a:pt x="476" y="311"/>
                </a:cubicBezTo>
                <a:cubicBezTo>
                  <a:pt x="496" y="317"/>
                  <a:pt x="512" y="332"/>
                  <a:pt x="531" y="339"/>
                </a:cubicBezTo>
                <a:cubicBezTo>
                  <a:pt x="540" y="348"/>
                  <a:pt x="556" y="353"/>
                  <a:pt x="558" y="366"/>
                </a:cubicBezTo>
                <a:cubicBezTo>
                  <a:pt x="567" y="422"/>
                  <a:pt x="513" y="497"/>
                  <a:pt x="585" y="521"/>
                </a:cubicBezTo>
                <a:cubicBezTo>
                  <a:pt x="630" y="499"/>
                  <a:pt x="658" y="509"/>
                  <a:pt x="686" y="467"/>
                </a:cubicBezTo>
                <a:cubicBezTo>
                  <a:pt x="729" y="477"/>
                  <a:pt x="763" y="463"/>
                  <a:pt x="805" y="476"/>
                </a:cubicBezTo>
                <a:cubicBezTo>
                  <a:pt x="815" y="505"/>
                  <a:pt x="819" y="502"/>
                  <a:pt x="805" y="531"/>
                </a:cubicBezTo>
                <a:cubicBezTo>
                  <a:pt x="800" y="541"/>
                  <a:pt x="794" y="550"/>
                  <a:pt x="787" y="558"/>
                </a:cubicBezTo>
                <a:cubicBezTo>
                  <a:pt x="781" y="565"/>
                  <a:pt x="768" y="576"/>
                  <a:pt x="768"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9" name="Picture 7" descr="tuffatorestilizzato">
            <a:extLst>
              <a:ext uri="{FF2B5EF4-FFF2-40B4-BE49-F238E27FC236}">
                <a16:creationId xmlns:a16="http://schemas.microsoft.com/office/drawing/2014/main" id="{9E53C3F1-10F2-48FA-499C-9CB55335A0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9462" y="3291428"/>
            <a:ext cx="628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tuffatorestilizzato">
            <a:extLst>
              <a:ext uri="{FF2B5EF4-FFF2-40B4-BE49-F238E27FC236}">
                <a16:creationId xmlns:a16="http://schemas.microsoft.com/office/drawing/2014/main" id="{145D424E-D904-C3A3-B92C-C29C78292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131" y="5228322"/>
            <a:ext cx="603197" cy="61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76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490F7C-6B9F-6D74-A861-90053CB1AA7A}"/>
              </a:ext>
            </a:extLst>
          </p:cNvPr>
          <p:cNvSpPr txBox="1"/>
          <p:nvPr/>
        </p:nvSpPr>
        <p:spPr>
          <a:xfrm>
            <a:off x="1058426" y="2228671"/>
            <a:ext cx="6096000" cy="2308324"/>
          </a:xfrm>
          <a:prstGeom prst="rect">
            <a:avLst/>
          </a:prstGeom>
          <a:noFill/>
        </p:spPr>
        <p:txBody>
          <a:bodyPr wrap="square">
            <a:spAutoFit/>
          </a:bodyPr>
          <a:lstStyle/>
          <a:p>
            <a:r>
              <a:rPr lang="en-GB" dirty="0"/>
              <a:t>Another example</a:t>
            </a:r>
          </a:p>
          <a:p>
            <a:endParaRPr lang="en-GB" dirty="0"/>
          </a:p>
          <a:p>
            <a:endParaRPr lang="en-GB" dirty="0"/>
          </a:p>
          <a:p>
            <a:endParaRPr lang="en-GB" dirty="0"/>
          </a:p>
          <a:p>
            <a:r>
              <a:rPr lang="en-GB" dirty="0"/>
              <a:t>d =</a:t>
            </a:r>
            <a:r>
              <a:rPr lang="en-GB" dirty="0" err="1"/>
              <a:t>λt</a:t>
            </a:r>
            <a:r>
              <a:rPr lang="en-GB" dirty="0"/>
              <a:t>/2· cos θ</a:t>
            </a:r>
          </a:p>
          <a:p>
            <a:r>
              <a:rPr lang="en-GB" dirty="0"/>
              <a:t>d = distance of the reflective sub-surfaces</a:t>
            </a:r>
          </a:p>
          <a:p>
            <a:r>
              <a:rPr lang="en-GB" dirty="0" err="1"/>
              <a:t>λt</a:t>
            </a:r>
            <a:r>
              <a:rPr lang="en-GB" dirty="0"/>
              <a:t> = transmitted wavelength</a:t>
            </a:r>
          </a:p>
          <a:p>
            <a:r>
              <a:rPr lang="en-GB" dirty="0"/>
              <a:t>θ = incident angle 	</a:t>
            </a:r>
          </a:p>
        </p:txBody>
      </p:sp>
      <p:pic>
        <p:nvPicPr>
          <p:cNvPr id="2050" name="Picture 2" descr="Use of X-band and HF radar in marine hydrography - Coastal Wiki">
            <a:extLst>
              <a:ext uri="{FF2B5EF4-FFF2-40B4-BE49-F238E27FC236}">
                <a16:creationId xmlns:a16="http://schemas.microsoft.com/office/drawing/2014/main" id="{DDC51DAC-40B4-18BE-A0AC-7F320A75D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659" y="687098"/>
            <a:ext cx="6286419" cy="4648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7FB8B9-7887-B307-92F4-79CBEF90088C}"/>
              </a:ext>
            </a:extLst>
          </p:cNvPr>
          <p:cNvSpPr txBox="1"/>
          <p:nvPr/>
        </p:nvSpPr>
        <p:spPr>
          <a:xfrm>
            <a:off x="676589" y="5601780"/>
            <a:ext cx="6096000" cy="584775"/>
          </a:xfrm>
          <a:prstGeom prst="rect">
            <a:avLst/>
          </a:prstGeom>
          <a:noFill/>
        </p:spPr>
        <p:txBody>
          <a:bodyPr wrap="square">
            <a:spAutoFit/>
          </a:bodyPr>
          <a:lstStyle/>
          <a:p>
            <a:r>
              <a:rPr lang="en-GB" sz="1600" b="0" i="0" dirty="0">
                <a:solidFill>
                  <a:srgbClr val="252525"/>
                </a:solidFill>
                <a:effectLst/>
                <a:latin typeface="Arial" panose="020B0604020202020204" pitchFamily="34" charset="0"/>
              </a:rPr>
              <a:t>Middleditch, A. 2006. Spectral Analysis in High Frequency Radar Oceanography. PhD thesis, University of Sheffield</a:t>
            </a:r>
            <a:endParaRPr lang="en-GB" sz="1600" dirty="0"/>
          </a:p>
        </p:txBody>
      </p:sp>
      <p:pic>
        <p:nvPicPr>
          <p:cNvPr id="2" name="Picture 7" descr="tuffatorestilizzato">
            <a:extLst>
              <a:ext uri="{FF2B5EF4-FFF2-40B4-BE49-F238E27FC236}">
                <a16:creationId xmlns:a16="http://schemas.microsoft.com/office/drawing/2014/main" id="{FB5A33B1-59DC-9565-F898-7C1D05BDA4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5108" y="2228671"/>
            <a:ext cx="628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38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Bragg scattering by a periodic structure consisting of weakly... |  Download Scientific Diagram">
            <a:extLst>
              <a:ext uri="{FF2B5EF4-FFF2-40B4-BE49-F238E27FC236}">
                <a16:creationId xmlns:a16="http://schemas.microsoft.com/office/drawing/2014/main" id="{8815D1E5-1944-EB78-E8F8-757608206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933450"/>
            <a:ext cx="8096250" cy="4991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descr="tuffatorestilizzato">
            <a:extLst>
              <a:ext uri="{FF2B5EF4-FFF2-40B4-BE49-F238E27FC236}">
                <a16:creationId xmlns:a16="http://schemas.microsoft.com/office/drawing/2014/main" id="{D0E9C8CE-2073-07D3-4F69-7782F573BC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638" y="510403"/>
            <a:ext cx="628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B01305-5154-85A9-0722-C2FBE130DA63}"/>
              </a:ext>
            </a:extLst>
          </p:cNvPr>
          <p:cNvSpPr txBox="1"/>
          <p:nvPr/>
        </p:nvSpPr>
        <p:spPr>
          <a:xfrm>
            <a:off x="4357635" y="933450"/>
            <a:ext cx="2120260" cy="369332"/>
          </a:xfrm>
          <a:prstGeom prst="rect">
            <a:avLst/>
          </a:prstGeom>
          <a:noFill/>
        </p:spPr>
        <p:txBody>
          <a:bodyPr wrap="none" rtlCol="0">
            <a:spAutoFit/>
          </a:bodyPr>
          <a:lstStyle/>
          <a:p>
            <a:r>
              <a:rPr lang="it-IT" dirty="0"/>
              <a:t>And </a:t>
            </a:r>
            <a:r>
              <a:rPr lang="it-IT" dirty="0" err="1"/>
              <a:t>yet</a:t>
            </a:r>
            <a:r>
              <a:rPr lang="it-IT" dirty="0"/>
              <a:t> </a:t>
            </a:r>
            <a:r>
              <a:rPr lang="it-IT" dirty="0" err="1"/>
              <a:t>another</a:t>
            </a:r>
            <a:r>
              <a:rPr lang="it-IT" dirty="0"/>
              <a:t> one</a:t>
            </a:r>
            <a:endParaRPr lang="en-GB" dirty="0"/>
          </a:p>
        </p:txBody>
      </p:sp>
    </p:spTree>
    <p:extLst>
      <p:ext uri="{BB962C8B-B14F-4D97-AF65-F5344CB8AC3E}">
        <p14:creationId xmlns:p14="http://schemas.microsoft.com/office/powerpoint/2010/main" val="428559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D56A20-4104-94A3-4371-A5A56A2B2E7F}"/>
              </a:ext>
            </a:extLst>
          </p:cNvPr>
          <p:cNvSpPr txBox="1"/>
          <p:nvPr/>
        </p:nvSpPr>
        <p:spPr>
          <a:xfrm>
            <a:off x="1258555" y="167988"/>
            <a:ext cx="9895114" cy="1200329"/>
          </a:xfrm>
          <a:prstGeom prst="rect">
            <a:avLst/>
          </a:prstGeom>
          <a:noFill/>
        </p:spPr>
        <p:txBody>
          <a:bodyPr wrap="square">
            <a:spAutoFit/>
          </a:bodyPr>
          <a:lstStyle/>
          <a:p>
            <a:r>
              <a:rPr lang="en-GB" b="0" i="0" dirty="0">
                <a:effectLst/>
                <a:latin typeface="arial" panose="020B0604020202020204" pitchFamily="34" charset="0"/>
              </a:rPr>
              <a:t> Now, for instance,</a:t>
            </a:r>
          </a:p>
          <a:p>
            <a:endParaRPr lang="en-GB" b="0" i="0" dirty="0">
              <a:effectLst/>
              <a:latin typeface="arial" panose="020B0604020202020204" pitchFamily="34" charset="0"/>
            </a:endParaRPr>
          </a:p>
          <a:p>
            <a:r>
              <a:rPr lang="en-GB" dirty="0">
                <a:latin typeface="arial" panose="020B0604020202020204" pitchFamily="34" charset="0"/>
              </a:rPr>
              <a:t> </a:t>
            </a:r>
            <a:r>
              <a:rPr lang="en-GB" b="0" i="0" dirty="0">
                <a:effectLst/>
                <a:latin typeface="arial" panose="020B0604020202020204" pitchFamily="34" charset="0"/>
              </a:rPr>
              <a:t>At a frequency  of 5 MHz, the electromagnetic wave has a wavelength of 60 m; a </a:t>
            </a:r>
            <a:r>
              <a:rPr lang="en-GB" b="0" i="0" u="sng" dirty="0">
                <a:effectLst/>
                <a:latin typeface="arial" panose="020B0604020202020204" pitchFamily="34" charset="0"/>
              </a:rPr>
              <a:t>constructive (Bragg) interference </a:t>
            </a:r>
            <a:r>
              <a:rPr lang="en-GB" b="0" i="0" dirty="0">
                <a:effectLst/>
                <a:latin typeface="arial" panose="020B0604020202020204" pitchFamily="34" charset="0"/>
              </a:rPr>
              <a:t>can occur </a:t>
            </a:r>
            <a:r>
              <a:rPr lang="en-GB" dirty="0">
                <a:latin typeface="arial" panose="020B0604020202020204" pitchFamily="34" charset="0"/>
              </a:rPr>
              <a:t>for the </a:t>
            </a:r>
            <a:r>
              <a:rPr lang="en-GB" b="1" i="0" dirty="0">
                <a:effectLst/>
                <a:latin typeface="arial" panose="020B0604020202020204" pitchFamily="34" charset="0"/>
              </a:rPr>
              <a:t>30</a:t>
            </a:r>
            <a:r>
              <a:rPr lang="en-GB" b="0" i="0" dirty="0">
                <a:effectLst/>
                <a:latin typeface="arial" panose="020B0604020202020204" pitchFamily="34" charset="0"/>
              </a:rPr>
              <a:t> m component of the spectrum  </a:t>
            </a:r>
            <a:endParaRPr lang="en-GB" dirty="0"/>
          </a:p>
        </p:txBody>
      </p:sp>
      <p:graphicFrame>
        <p:nvGraphicFramePr>
          <p:cNvPr id="3" name="Grafico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927196322"/>
              </p:ext>
            </p:extLst>
          </p:nvPr>
        </p:nvGraphicFramePr>
        <p:xfrm>
          <a:off x="2599746" y="1612182"/>
          <a:ext cx="6665989" cy="389933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786F7F0-C73D-1024-B79F-E179549AC62C}"/>
              </a:ext>
            </a:extLst>
          </p:cNvPr>
          <p:cNvSpPr txBox="1"/>
          <p:nvPr/>
        </p:nvSpPr>
        <p:spPr>
          <a:xfrm>
            <a:off x="337460" y="3300241"/>
            <a:ext cx="2262286" cy="523220"/>
          </a:xfrm>
          <a:prstGeom prst="rect">
            <a:avLst/>
          </a:prstGeom>
          <a:noFill/>
        </p:spPr>
        <p:txBody>
          <a:bodyPr wrap="none" rtlCol="0">
            <a:spAutoFit/>
          </a:bodyPr>
          <a:lstStyle/>
          <a:p>
            <a:r>
              <a:rPr lang="it-IT" sz="1400" dirty="0"/>
              <a:t>And </a:t>
            </a:r>
            <a:r>
              <a:rPr lang="it-IT" sz="1400" dirty="0" err="1"/>
              <a:t>perhaps</a:t>
            </a:r>
            <a:r>
              <a:rPr lang="it-IT" sz="1400" dirty="0"/>
              <a:t> a </a:t>
            </a:r>
            <a:r>
              <a:rPr lang="it-IT" sz="1400" dirty="0" err="1"/>
              <a:t>few</a:t>
            </a:r>
            <a:r>
              <a:rPr lang="it-IT" sz="1400" dirty="0"/>
              <a:t> </a:t>
            </a:r>
            <a:r>
              <a:rPr lang="it-IT" sz="1400" dirty="0" err="1"/>
              <a:t>multiples</a:t>
            </a:r>
            <a:endParaRPr lang="it-IT" sz="1400" dirty="0"/>
          </a:p>
          <a:p>
            <a:r>
              <a:rPr lang="it-IT" sz="1400" dirty="0"/>
              <a:t> and </a:t>
            </a:r>
            <a:r>
              <a:rPr lang="it-IT" sz="1400" dirty="0" err="1"/>
              <a:t>submultiples</a:t>
            </a:r>
            <a:endParaRPr lang="en-GB" sz="1400" dirty="0"/>
          </a:p>
        </p:txBody>
      </p:sp>
      <p:sp>
        <p:nvSpPr>
          <p:cNvPr id="5" name="TextBox 4">
            <a:extLst>
              <a:ext uri="{FF2B5EF4-FFF2-40B4-BE49-F238E27FC236}">
                <a16:creationId xmlns:a16="http://schemas.microsoft.com/office/drawing/2014/main" id="{E880CADC-A38B-9A0F-DC9C-B31C05CB9E92}"/>
              </a:ext>
            </a:extLst>
          </p:cNvPr>
          <p:cNvSpPr txBox="1"/>
          <p:nvPr/>
        </p:nvSpPr>
        <p:spPr>
          <a:xfrm>
            <a:off x="2599746" y="5767754"/>
            <a:ext cx="3691332" cy="369332"/>
          </a:xfrm>
          <a:prstGeom prst="rect">
            <a:avLst/>
          </a:prstGeom>
          <a:noFill/>
        </p:spPr>
        <p:txBody>
          <a:bodyPr wrap="none" rtlCol="0">
            <a:spAutoFit/>
          </a:bodyPr>
          <a:lstStyle/>
          <a:p>
            <a:r>
              <a:rPr lang="it-IT" dirty="0"/>
              <a:t>So</a:t>
            </a:r>
            <a:r>
              <a:rPr lang="it-IT" b="1" dirty="0"/>
              <a:t>, </a:t>
            </a:r>
            <a:r>
              <a:rPr lang="it-IT" b="1" dirty="0" err="1"/>
              <a:t>that</a:t>
            </a:r>
            <a:r>
              <a:rPr lang="it-IT" b="1" dirty="0"/>
              <a:t> </a:t>
            </a:r>
            <a:r>
              <a:rPr lang="it-IT" dirty="0"/>
              <a:t>component </a:t>
            </a:r>
            <a:r>
              <a:rPr lang="it-IT" dirty="0" err="1"/>
              <a:t>will</a:t>
            </a:r>
            <a:r>
              <a:rPr lang="it-IT" dirty="0"/>
              <a:t> be </a:t>
            </a:r>
            <a:r>
              <a:rPr lang="it-IT" dirty="0" err="1"/>
              <a:t>amplified</a:t>
            </a:r>
            <a:endParaRPr lang="en-GB" dirty="0"/>
          </a:p>
        </p:txBody>
      </p:sp>
    </p:spTree>
    <p:extLst>
      <p:ext uri="{BB962C8B-B14F-4D97-AF65-F5344CB8AC3E}">
        <p14:creationId xmlns:p14="http://schemas.microsoft.com/office/powerpoint/2010/main" val="2008359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ABBB692-B911-4A45-9356-44EFAC2D392F}"/>
              </a:ext>
            </a:extLst>
          </p:cNvPr>
          <p:cNvGraphicFramePr>
            <a:graphicFrameLocks/>
          </p:cNvGraphicFramePr>
          <p:nvPr>
            <p:extLst>
              <p:ext uri="{D42A27DB-BD31-4B8C-83A1-F6EECF244321}">
                <p14:modId xmlns:p14="http://schemas.microsoft.com/office/powerpoint/2010/main" val="2453187416"/>
              </p:ext>
            </p:extLst>
          </p:nvPr>
        </p:nvGraphicFramePr>
        <p:xfrm>
          <a:off x="327674" y="693336"/>
          <a:ext cx="2352056" cy="12761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C918830-43FC-2D33-C944-12388908F8F9}"/>
              </a:ext>
            </a:extLst>
          </p:cNvPr>
          <p:cNvGraphicFramePr>
            <a:graphicFrameLocks/>
          </p:cNvGraphicFramePr>
          <p:nvPr>
            <p:extLst>
              <p:ext uri="{D42A27DB-BD31-4B8C-83A1-F6EECF244321}">
                <p14:modId xmlns:p14="http://schemas.microsoft.com/office/powerpoint/2010/main" val="515761890"/>
              </p:ext>
            </p:extLst>
          </p:nvPr>
        </p:nvGraphicFramePr>
        <p:xfrm>
          <a:off x="3282385" y="429295"/>
          <a:ext cx="2813614" cy="17311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8935944-8A38-6BE4-6C47-01887B84F43E}"/>
              </a:ext>
            </a:extLst>
          </p:cNvPr>
          <p:cNvSpPr txBox="1"/>
          <p:nvPr/>
        </p:nvSpPr>
        <p:spPr>
          <a:xfrm>
            <a:off x="6967727" y="1806155"/>
            <a:ext cx="3790846" cy="1200329"/>
          </a:xfrm>
          <a:prstGeom prst="rect">
            <a:avLst/>
          </a:prstGeom>
          <a:noFill/>
        </p:spPr>
        <p:txBody>
          <a:bodyPr wrap="none" rtlCol="0">
            <a:spAutoFit/>
          </a:bodyPr>
          <a:lstStyle/>
          <a:p>
            <a:r>
              <a:rPr lang="it-IT" dirty="0"/>
              <a:t>So, </a:t>
            </a:r>
            <a:r>
              <a:rPr lang="it-IT" dirty="0" err="1"/>
              <a:t>instead</a:t>
            </a:r>
            <a:r>
              <a:rPr lang="it-IT" dirty="0"/>
              <a:t> of a </a:t>
            </a:r>
            <a:r>
              <a:rPr lang="it-IT" dirty="0" err="1"/>
              <a:t>very</a:t>
            </a:r>
            <a:r>
              <a:rPr lang="it-IT" dirty="0"/>
              <a:t> polite Doppler </a:t>
            </a:r>
          </a:p>
          <a:p>
            <a:r>
              <a:rPr lang="it-IT" dirty="0" err="1"/>
              <a:t>spectrum</a:t>
            </a:r>
            <a:r>
              <a:rPr lang="it-IT" dirty="0"/>
              <a:t> </a:t>
            </a:r>
            <a:r>
              <a:rPr lang="it-IT" dirty="0" err="1"/>
              <a:t>transformation</a:t>
            </a:r>
            <a:r>
              <a:rPr lang="it-IT" dirty="0"/>
              <a:t>, like </a:t>
            </a:r>
            <a:r>
              <a:rPr lang="it-IT" dirty="0" err="1"/>
              <a:t>we</a:t>
            </a:r>
            <a:r>
              <a:rPr lang="it-IT" dirty="0"/>
              <a:t> </a:t>
            </a:r>
            <a:r>
              <a:rPr lang="it-IT" dirty="0" err="1"/>
              <a:t>have</a:t>
            </a:r>
            <a:endParaRPr lang="it-IT" dirty="0"/>
          </a:p>
          <a:p>
            <a:r>
              <a:rPr lang="it-IT" dirty="0"/>
              <a:t>With MW </a:t>
            </a:r>
            <a:r>
              <a:rPr lang="it-IT" dirty="0" err="1"/>
              <a:t>radars</a:t>
            </a:r>
            <a:r>
              <a:rPr lang="it-IT" dirty="0"/>
              <a:t> </a:t>
            </a:r>
          </a:p>
          <a:p>
            <a:endParaRPr lang="en-GB" dirty="0"/>
          </a:p>
        </p:txBody>
      </p:sp>
      <p:pic>
        <p:nvPicPr>
          <p:cNvPr id="10" name="Picture 9">
            <a:extLst>
              <a:ext uri="{FF2B5EF4-FFF2-40B4-BE49-F238E27FC236}">
                <a16:creationId xmlns:a16="http://schemas.microsoft.com/office/drawing/2014/main" id="{AB57BE2A-3E74-3F4D-60F9-84C761014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123" y="39956"/>
            <a:ext cx="573819" cy="81306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C0E171E-9578-454A-9864-897141FC1D06}"/>
              </a:ext>
            </a:extLst>
          </p:cNvPr>
          <p:cNvSpPr txBox="1"/>
          <p:nvPr/>
        </p:nvSpPr>
        <p:spPr>
          <a:xfrm>
            <a:off x="8759393" y="166136"/>
            <a:ext cx="1677254" cy="646331"/>
          </a:xfrm>
          <a:prstGeom prst="rect">
            <a:avLst/>
          </a:prstGeom>
          <a:noFill/>
        </p:spPr>
        <p:txBody>
          <a:bodyPr wrap="none" rtlCol="0">
            <a:spAutoFit/>
          </a:bodyPr>
          <a:lstStyle/>
          <a:p>
            <a:r>
              <a:rPr lang="it-IT" sz="1200" dirty="0"/>
              <a:t>Note </a:t>
            </a:r>
            <a:r>
              <a:rPr lang="it-IT" sz="1200" dirty="0" err="1"/>
              <a:t>asimmetry</a:t>
            </a:r>
            <a:endParaRPr lang="it-IT" sz="1200" dirty="0"/>
          </a:p>
          <a:p>
            <a:r>
              <a:rPr lang="it-IT" sz="1200" dirty="0" err="1"/>
              <a:t>Depends</a:t>
            </a:r>
            <a:r>
              <a:rPr lang="it-IT" sz="1200" dirty="0"/>
              <a:t> on </a:t>
            </a:r>
            <a:r>
              <a:rPr lang="it-IT" sz="1200" dirty="0" err="1"/>
              <a:t>shadowing</a:t>
            </a:r>
            <a:endParaRPr lang="it-IT" sz="1200" dirty="0"/>
          </a:p>
          <a:p>
            <a:r>
              <a:rPr lang="it-IT" sz="1200" dirty="0"/>
              <a:t>(and </a:t>
            </a:r>
            <a:r>
              <a:rPr lang="it-IT" sz="1200" dirty="0" err="1"/>
              <a:t>direction</a:t>
            </a:r>
            <a:r>
              <a:rPr lang="it-IT" sz="1200" dirty="0"/>
              <a:t> of </a:t>
            </a:r>
            <a:r>
              <a:rPr lang="it-IT" sz="1200" dirty="0" err="1"/>
              <a:t>waves</a:t>
            </a:r>
            <a:r>
              <a:rPr lang="it-IT" sz="1200" dirty="0"/>
              <a:t> </a:t>
            </a:r>
            <a:endParaRPr lang="en-GB" sz="1200" dirty="0"/>
          </a:p>
        </p:txBody>
      </p:sp>
      <p:sp>
        <p:nvSpPr>
          <p:cNvPr id="8" name="Arrow: Curved Up 7">
            <a:extLst>
              <a:ext uri="{FF2B5EF4-FFF2-40B4-BE49-F238E27FC236}">
                <a16:creationId xmlns:a16="http://schemas.microsoft.com/office/drawing/2014/main" id="{4095BDFE-6E44-BD66-FB89-23BA77C72561}"/>
              </a:ext>
            </a:extLst>
          </p:cNvPr>
          <p:cNvSpPr/>
          <p:nvPr/>
        </p:nvSpPr>
        <p:spPr>
          <a:xfrm>
            <a:off x="1926694" y="2274964"/>
            <a:ext cx="2813615"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5" name="Immagine 5">
            <a:extLst>
              <a:ext uri="{FF2B5EF4-FFF2-40B4-BE49-F238E27FC236}">
                <a16:creationId xmlns:a16="http://schemas.microsoft.com/office/drawing/2014/main" id="{5E03389B-B3B7-87B2-D3E7-AFA1EC4BC7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4558" y="3583408"/>
            <a:ext cx="4673029" cy="2403488"/>
          </a:xfrm>
          <a:prstGeom prst="rect">
            <a:avLst/>
          </a:prstGeom>
          <a:noFill/>
          <a:ln>
            <a:noFill/>
          </a:ln>
        </p:spPr>
      </p:pic>
      <p:sp>
        <p:nvSpPr>
          <p:cNvPr id="17" name="TextBox 16">
            <a:extLst>
              <a:ext uri="{FF2B5EF4-FFF2-40B4-BE49-F238E27FC236}">
                <a16:creationId xmlns:a16="http://schemas.microsoft.com/office/drawing/2014/main" id="{01DA0877-01A3-8527-A2B8-9AC559A9AD36}"/>
              </a:ext>
            </a:extLst>
          </p:cNvPr>
          <p:cNvSpPr txBox="1"/>
          <p:nvPr/>
        </p:nvSpPr>
        <p:spPr>
          <a:xfrm>
            <a:off x="1642030" y="5986895"/>
            <a:ext cx="6094324" cy="557717"/>
          </a:xfrm>
          <a:prstGeom prst="rect">
            <a:avLst/>
          </a:prstGeom>
          <a:noFill/>
        </p:spPr>
        <p:txBody>
          <a:bodyPr wrap="square">
            <a:spAutoFit/>
          </a:bodyPr>
          <a:lstStyle/>
          <a:p>
            <a:pPr marR="43815">
              <a:lnSpc>
                <a:spcPct val="102000"/>
              </a:lnSpc>
              <a:spcBef>
                <a:spcPts val="245"/>
              </a:spcBef>
              <a:spcAft>
                <a:spcPts val="0"/>
              </a:spcAft>
            </a:pPr>
            <a:r>
              <a:rPr lang="en-GB" sz="1200" dirty="0">
                <a:effectLst/>
                <a:latin typeface="Palatino Linotype" panose="02040502050505030304" pitchFamily="18" charset="0"/>
                <a:ea typeface="Times New Roman" panose="02020603050405020304" pitchFamily="18" charset="0"/>
              </a:rPr>
              <a:t>Typical HF radar Doppler spectrum (from Green and Wyatt, 2006 )</a:t>
            </a:r>
            <a:endParaRPr lang="en-GB" sz="1200" dirty="0">
              <a:effectLst/>
              <a:latin typeface="Times New Roman" panose="02020603050405020304" pitchFamily="18" charset="0"/>
              <a:ea typeface="Times New Roman" panose="02020603050405020304" pitchFamily="18" charset="0"/>
            </a:endParaRPr>
          </a:p>
          <a:p>
            <a:pPr algn="just"/>
            <a:r>
              <a:rPr lang="en-GB" sz="1800" b="1" dirty="0">
                <a:effectLst/>
                <a:latin typeface="Times New Roman" panose="02020603050405020304" pitchFamily="18" charset="0"/>
                <a:ea typeface="Times New Roman" panose="02020603050405020304" pitchFamily="18" charset="0"/>
              </a:rPr>
              <a:t> </a:t>
            </a:r>
            <a:endParaRPr lang="en-GB" dirty="0"/>
          </a:p>
        </p:txBody>
      </p:sp>
      <p:sp>
        <p:nvSpPr>
          <p:cNvPr id="18" name="TextBox 17">
            <a:extLst>
              <a:ext uri="{FF2B5EF4-FFF2-40B4-BE49-F238E27FC236}">
                <a16:creationId xmlns:a16="http://schemas.microsoft.com/office/drawing/2014/main" id="{5886F6CB-0E1D-0C1E-75AC-5BE360919392}"/>
              </a:ext>
            </a:extLst>
          </p:cNvPr>
          <p:cNvSpPr txBox="1"/>
          <p:nvPr/>
        </p:nvSpPr>
        <p:spPr>
          <a:xfrm>
            <a:off x="7093459" y="3583407"/>
            <a:ext cx="2900859" cy="923330"/>
          </a:xfrm>
          <a:prstGeom prst="rect">
            <a:avLst/>
          </a:prstGeom>
          <a:noFill/>
        </p:spPr>
        <p:txBody>
          <a:bodyPr wrap="none" rtlCol="0">
            <a:spAutoFit/>
          </a:bodyPr>
          <a:lstStyle/>
          <a:p>
            <a:r>
              <a:rPr lang="it-IT" dirty="0" err="1"/>
              <a:t>We</a:t>
            </a:r>
            <a:r>
              <a:rPr lang="it-IT" dirty="0"/>
              <a:t> </a:t>
            </a:r>
            <a:r>
              <a:rPr lang="it-IT" dirty="0" err="1"/>
              <a:t>get</a:t>
            </a:r>
            <a:r>
              <a:rPr lang="it-IT" dirty="0"/>
              <a:t> a funny </a:t>
            </a:r>
            <a:r>
              <a:rPr lang="it-IT" dirty="0" err="1"/>
              <a:t>thing</a:t>
            </a:r>
            <a:r>
              <a:rPr lang="it-IT" dirty="0"/>
              <a:t> like </a:t>
            </a:r>
            <a:r>
              <a:rPr lang="it-IT" dirty="0" err="1"/>
              <a:t>this</a:t>
            </a:r>
            <a:endParaRPr lang="it-IT" dirty="0"/>
          </a:p>
          <a:p>
            <a:r>
              <a:rPr lang="it-IT" dirty="0"/>
              <a:t>one</a:t>
            </a:r>
          </a:p>
          <a:p>
            <a:endParaRPr lang="en-GB"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766FD6-1E01-79CC-029F-6A4DEEA5B55D}"/>
                  </a:ext>
                </a:extLst>
              </p:cNvPr>
              <p:cNvSpPr txBox="1"/>
              <p:nvPr/>
            </p:nvSpPr>
            <p:spPr>
              <a:xfrm>
                <a:off x="7586506" y="4582018"/>
                <a:ext cx="3763851" cy="1870961"/>
              </a:xfrm>
              <a:prstGeom prst="rect">
                <a:avLst/>
              </a:prstGeom>
              <a:noFill/>
            </p:spPr>
            <p:txBody>
              <a:bodyPr wrap="none" rtlCol="0">
                <a:spAutoFit/>
              </a:bodyPr>
              <a:lstStyle/>
              <a:p>
                <a:r>
                  <a:rPr lang="it-IT" dirty="0"/>
                  <a:t>But </a:t>
                </a:r>
                <a:r>
                  <a:rPr lang="it-IT" dirty="0" err="1"/>
                  <a:t>why</a:t>
                </a:r>
                <a:r>
                  <a:rPr lang="it-IT" dirty="0"/>
                  <a:t> 2 </a:t>
                </a:r>
                <a:r>
                  <a:rPr lang="it-IT" dirty="0" err="1"/>
                  <a:t>peaks</a:t>
                </a:r>
                <a:r>
                  <a:rPr lang="it-IT" dirty="0"/>
                  <a:t>, in </a:t>
                </a:r>
                <a:r>
                  <a:rPr lang="it-IT" dirty="0" err="1"/>
                  <a:t>different</a:t>
                </a:r>
                <a:r>
                  <a:rPr lang="it-IT" dirty="0"/>
                  <a:t> positions</a:t>
                </a:r>
              </a:p>
              <a:p>
                <a:r>
                  <a:rPr lang="it-IT" dirty="0"/>
                  <a:t>of the Doppler </a:t>
                </a:r>
                <a:r>
                  <a:rPr lang="it-IT" dirty="0" err="1"/>
                  <a:t>spectrum</a:t>
                </a:r>
                <a:r>
                  <a:rPr lang="it-IT" dirty="0"/>
                  <a:t>?</a:t>
                </a:r>
              </a:p>
              <a:p>
                <a:r>
                  <a:rPr lang="it-IT" dirty="0"/>
                  <a:t>i.e. </a:t>
                </a:r>
                <a:r>
                  <a:rPr lang="it-IT" dirty="0" err="1"/>
                  <a:t>at</a:t>
                </a:r>
                <a:r>
                  <a:rPr lang="it-IT" dirty="0"/>
                  <a:t> </a:t>
                </a:r>
                <a:r>
                  <a:rPr lang="it-IT" dirty="0" err="1"/>
                  <a:t>different</a:t>
                </a:r>
                <a:r>
                  <a:rPr lang="it-IT" dirty="0"/>
                  <a:t> Doppler frequencies</a:t>
                </a:r>
              </a:p>
              <a:p>
                <a:endParaRPr lang="it-IT" dirty="0"/>
              </a:p>
              <a:p>
                <a14:m>
                  <m:oMath xmlns:m="http://schemas.openxmlformats.org/officeDocument/2006/math">
                    <m:r>
                      <a:rPr lang="en-GB" sz="1800" smtClean="0">
                        <a:latin typeface="Cambria Math" panose="02040503050406030204" pitchFamily="18" charset="0"/>
                      </a:rPr>
                      <m:t>∆</m:t>
                    </m:r>
                    <m:r>
                      <m:rPr>
                        <m:sty m:val="p"/>
                      </m:rPr>
                      <a:rPr lang="en-GB" sz="1800" i="0">
                        <a:latin typeface="Cambria Math" panose="02040503050406030204" pitchFamily="18" charset="0"/>
                      </a:rPr>
                      <m:t>f</m:t>
                    </m:r>
                    <m:r>
                      <a:rPr lang="en-GB" sz="1800" i="0">
                        <a:latin typeface="Cambria Math" panose="02040503050406030204" pitchFamily="18" charset="0"/>
                      </a:rPr>
                      <m:t>=</m:t>
                    </m:r>
                    <m:sSub>
                      <m:sSubPr>
                        <m:ctrlPr>
                          <a:rPr lang="en-GB" sz="1800" i="1">
                            <a:solidFill>
                              <a:srgbClr val="836967"/>
                            </a:solidFill>
                            <a:latin typeface="Cambria Math" panose="02040503050406030204" pitchFamily="18" charset="0"/>
                          </a:rPr>
                        </m:ctrlPr>
                      </m:sSubPr>
                      <m:e>
                        <m:r>
                          <a:rPr lang="en-GB" sz="1800" i="1">
                            <a:latin typeface="Cambria Math" panose="02040503050406030204" pitchFamily="18" charset="0"/>
                          </a:rPr>
                          <m:t>𝑓</m:t>
                        </m:r>
                      </m:e>
                      <m:sub>
                        <m:r>
                          <a:rPr lang="en-GB" sz="1800" i="0">
                            <a:latin typeface="Cambria Math" panose="02040503050406030204" pitchFamily="18" charset="0"/>
                          </a:rPr>
                          <m:t>0 </m:t>
                        </m:r>
                      </m:sub>
                    </m:sSub>
                    <m:f>
                      <m:fPr>
                        <m:ctrlPr>
                          <a:rPr lang="en-GB" sz="1800" i="1">
                            <a:solidFill>
                              <a:srgbClr val="836967"/>
                            </a:solidFill>
                            <a:latin typeface="Cambria Math" panose="02040503050406030204" pitchFamily="18" charset="0"/>
                          </a:rPr>
                        </m:ctrlPr>
                      </m:fPr>
                      <m:num>
                        <m:sSub>
                          <m:sSubPr>
                            <m:ctrlPr>
                              <a:rPr lang="en-GB" sz="1800" i="1">
                                <a:solidFill>
                                  <a:srgbClr val="836967"/>
                                </a:solidFill>
                                <a:latin typeface="Cambria Math" panose="02040503050406030204" pitchFamily="18" charset="0"/>
                              </a:rPr>
                            </m:ctrlPr>
                          </m:sSubPr>
                          <m:e>
                            <m:r>
                              <a:rPr lang="en-GB" sz="1800" i="1">
                                <a:latin typeface="Cambria Math" panose="02040503050406030204" pitchFamily="18" charset="0"/>
                              </a:rPr>
                              <m:t>𝑉</m:t>
                            </m:r>
                          </m:e>
                          <m:sub>
                            <m:r>
                              <a:rPr lang="en-GB" sz="1800" i="1">
                                <a:latin typeface="Cambria Math" panose="02040503050406030204" pitchFamily="18" charset="0"/>
                              </a:rPr>
                              <m:t>𝑟</m:t>
                            </m:r>
                          </m:sub>
                        </m:sSub>
                      </m:num>
                      <m:den>
                        <m:r>
                          <a:rPr lang="en-GB" sz="1800" i="1">
                            <a:latin typeface="Cambria Math" panose="02040503050406030204" pitchFamily="18" charset="0"/>
                          </a:rPr>
                          <m:t>𝐶</m:t>
                        </m:r>
                      </m:den>
                    </m:f>
                  </m:oMath>
                </a14:m>
                <a:r>
                  <a:rPr lang="en-GB" sz="1800" dirty="0"/>
                  <a:t>     ??</a:t>
                </a:r>
              </a:p>
              <a:p>
                <a:endParaRPr lang="en-GB" dirty="0"/>
              </a:p>
            </p:txBody>
          </p:sp>
        </mc:Choice>
        <mc:Fallback xmlns="">
          <p:sp>
            <p:nvSpPr>
              <p:cNvPr id="19" name="TextBox 18">
                <a:extLst>
                  <a:ext uri="{FF2B5EF4-FFF2-40B4-BE49-F238E27FC236}">
                    <a16:creationId xmlns:a16="http://schemas.microsoft.com/office/drawing/2014/main" id="{72766FD6-1E01-79CC-029F-6A4DEEA5B55D}"/>
                  </a:ext>
                </a:extLst>
              </p:cNvPr>
              <p:cNvSpPr txBox="1">
                <a:spLocks noRot="1" noChangeAspect="1" noMove="1" noResize="1" noEditPoints="1" noAdjustHandles="1" noChangeArrowheads="1" noChangeShapeType="1" noTextEdit="1"/>
              </p:cNvSpPr>
              <p:nvPr/>
            </p:nvSpPr>
            <p:spPr>
              <a:xfrm>
                <a:off x="7586506" y="4582018"/>
                <a:ext cx="3763851" cy="1870961"/>
              </a:xfrm>
              <a:prstGeom prst="rect">
                <a:avLst/>
              </a:prstGeom>
              <a:blipFill>
                <a:blip r:embed="rId6"/>
                <a:stretch>
                  <a:fillRect l="-1459" t="-1954" r="-810"/>
                </a:stretch>
              </a:blipFill>
            </p:spPr>
            <p:txBody>
              <a:bodyPr/>
              <a:lstStyle/>
              <a:p>
                <a:r>
                  <a:rPr lang="en-GB">
                    <a:noFill/>
                  </a:rPr>
                  <a:t> </a:t>
                </a:r>
              </a:p>
            </p:txBody>
          </p:sp>
        </mc:Fallback>
      </mc:AlternateContent>
    </p:spTree>
    <p:extLst>
      <p:ext uri="{BB962C8B-B14F-4D97-AF65-F5344CB8AC3E}">
        <p14:creationId xmlns:p14="http://schemas.microsoft.com/office/powerpoint/2010/main" val="662166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5">
            <a:extLst>
              <a:ext uri="{FF2B5EF4-FFF2-40B4-BE49-F238E27FC236}">
                <a16:creationId xmlns:a16="http://schemas.microsoft.com/office/drawing/2014/main" id="{D5E55F27-A61F-94F9-2E50-F17B8CADAD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330" y="1514198"/>
            <a:ext cx="4319905" cy="2221865"/>
          </a:xfrm>
          <a:prstGeom prst="rect">
            <a:avLst/>
          </a:prstGeom>
          <a:noFill/>
          <a:ln>
            <a:noFill/>
          </a:ln>
        </p:spPr>
      </p:pic>
      <p:sp>
        <p:nvSpPr>
          <p:cNvPr id="4" name="TextBox 3">
            <a:extLst>
              <a:ext uri="{FF2B5EF4-FFF2-40B4-BE49-F238E27FC236}">
                <a16:creationId xmlns:a16="http://schemas.microsoft.com/office/drawing/2014/main" id="{CE75A92F-DDF0-CBB4-4D7E-2A497D393A69}"/>
              </a:ext>
            </a:extLst>
          </p:cNvPr>
          <p:cNvSpPr txBox="1"/>
          <p:nvPr/>
        </p:nvSpPr>
        <p:spPr>
          <a:xfrm>
            <a:off x="3157694" y="4811924"/>
            <a:ext cx="6094324" cy="364139"/>
          </a:xfrm>
          <a:prstGeom prst="rect">
            <a:avLst/>
          </a:prstGeom>
          <a:noFill/>
        </p:spPr>
        <p:txBody>
          <a:bodyPr wrap="square">
            <a:spAutoFit/>
          </a:bodyPr>
          <a:lstStyle/>
          <a:p>
            <a:pPr marR="43815">
              <a:lnSpc>
                <a:spcPct val="102000"/>
              </a:lnSpc>
              <a:spcBef>
                <a:spcPts val="245"/>
              </a:spcBef>
              <a:spcAft>
                <a:spcPts val="0"/>
              </a:spcAft>
            </a:pPr>
            <a:r>
              <a:rPr lang="en-GB" sz="1800" b="1" dirty="0">
                <a:effectLst/>
                <a:latin typeface="Palatino Linotype" panose="02040502050505030304" pitchFamily="18"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54DA82C3-59F2-A674-A844-0499A5FD8CDB}"/>
              </a:ext>
            </a:extLst>
          </p:cNvPr>
          <p:cNvCxnSpPr>
            <a:cxnSpLocks/>
          </p:cNvCxnSpPr>
          <p:nvPr/>
        </p:nvCxnSpPr>
        <p:spPr>
          <a:xfrm flipH="1" flipV="1">
            <a:off x="4116921" y="2413680"/>
            <a:ext cx="2461846" cy="88425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2C14C6-37A8-1C56-A817-BC9B5A4B8C39}"/>
                  </a:ext>
                </a:extLst>
              </p:cNvPr>
              <p:cNvSpPr txBox="1"/>
              <p:nvPr/>
            </p:nvSpPr>
            <p:spPr>
              <a:xfrm>
                <a:off x="7421543" y="1514198"/>
                <a:ext cx="3660949" cy="13298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b="0" smtClean="0">
                          <a:latin typeface="Cambria Math" panose="02040503050406030204" pitchFamily="18" charset="0"/>
                        </a:rPr>
                        <m:t>∆</m:t>
                      </m:r>
                      <m:r>
                        <m:rPr>
                          <m:sty m:val="p"/>
                        </m:rPr>
                        <a:rPr lang="en-GB" sz="2800" b="0" i="0">
                          <a:latin typeface="Cambria Math" panose="02040503050406030204" pitchFamily="18" charset="0"/>
                        </a:rPr>
                        <m:t>f</m:t>
                      </m:r>
                      <m:r>
                        <a:rPr lang="en-GB" sz="2800" b="0" i="0">
                          <a:latin typeface="Cambria Math" panose="02040503050406030204" pitchFamily="18" charset="0"/>
                        </a:rPr>
                        <m:t>=</m:t>
                      </m:r>
                      <m:sSub>
                        <m:sSubPr>
                          <m:ctrlPr>
                            <a:rPr lang="en-GB" sz="2800" i="1">
                              <a:solidFill>
                                <a:srgbClr val="836967"/>
                              </a:solidFill>
                              <a:latin typeface="Cambria Math" panose="02040503050406030204" pitchFamily="18" charset="0"/>
                            </a:rPr>
                          </m:ctrlPr>
                        </m:sSubPr>
                        <m:e>
                          <m:r>
                            <a:rPr lang="en-GB" sz="2800" b="0" i="1">
                              <a:latin typeface="Cambria Math" panose="02040503050406030204" pitchFamily="18" charset="0"/>
                            </a:rPr>
                            <m:t>𝑓</m:t>
                          </m:r>
                        </m:e>
                        <m:sub>
                          <m:r>
                            <a:rPr lang="en-GB" sz="2800" b="0" i="0">
                              <a:latin typeface="Cambria Math" panose="02040503050406030204" pitchFamily="18" charset="0"/>
                            </a:rPr>
                            <m:t>0 </m:t>
                          </m:r>
                        </m:sub>
                      </m:sSub>
                      <m:f>
                        <m:fPr>
                          <m:ctrlPr>
                            <a:rPr lang="en-GB" sz="2800" i="1">
                              <a:solidFill>
                                <a:srgbClr val="836967"/>
                              </a:solidFill>
                              <a:latin typeface="Cambria Math" panose="02040503050406030204" pitchFamily="18" charset="0"/>
                            </a:rPr>
                          </m:ctrlPr>
                        </m:fPr>
                        <m:num>
                          <m:sSub>
                            <m:sSubPr>
                              <m:ctrlPr>
                                <a:rPr lang="en-GB" sz="2800" i="1" smtClean="0">
                                  <a:solidFill>
                                    <a:srgbClr val="0070C0"/>
                                  </a:solidFill>
                                  <a:latin typeface="Cambria Math" panose="02040503050406030204" pitchFamily="18" charset="0"/>
                                </a:rPr>
                              </m:ctrlPr>
                            </m:sSubPr>
                            <m:e>
                              <m:r>
                                <a:rPr lang="en-GB" sz="2800" b="0" i="1">
                                  <a:solidFill>
                                    <a:srgbClr val="0070C0"/>
                                  </a:solidFill>
                                  <a:latin typeface="Cambria Math" panose="02040503050406030204" pitchFamily="18" charset="0"/>
                                </a:rPr>
                                <m:t>𝑉</m:t>
                              </m:r>
                            </m:e>
                            <m:sub>
                              <m:r>
                                <a:rPr lang="en-GB" sz="2800" b="0" i="1">
                                  <a:solidFill>
                                    <a:srgbClr val="0070C0"/>
                                  </a:solidFill>
                                  <a:latin typeface="Cambria Math" panose="02040503050406030204" pitchFamily="18" charset="0"/>
                                </a:rPr>
                                <m:t>𝑟</m:t>
                              </m:r>
                            </m:sub>
                          </m:sSub>
                        </m:num>
                        <m:den>
                          <m:r>
                            <a:rPr lang="en-GB" sz="2800" b="0" i="1">
                              <a:latin typeface="Cambria Math" panose="02040503050406030204" pitchFamily="18" charset="0"/>
                            </a:rPr>
                            <m:t>𝐶</m:t>
                          </m:r>
                        </m:den>
                      </m:f>
                    </m:oMath>
                  </m:oMathPara>
                </a14:m>
                <a:endParaRPr lang="en-GB" sz="2800" dirty="0"/>
              </a:p>
              <a:p>
                <a:endParaRPr lang="en-GB" sz="2800" dirty="0"/>
              </a:p>
            </p:txBody>
          </p:sp>
        </mc:Choice>
        <mc:Fallback xmlns="">
          <p:sp>
            <p:nvSpPr>
              <p:cNvPr id="9" name="TextBox 8">
                <a:extLst>
                  <a:ext uri="{FF2B5EF4-FFF2-40B4-BE49-F238E27FC236}">
                    <a16:creationId xmlns:a16="http://schemas.microsoft.com/office/drawing/2014/main" id="{B62C14C6-37A8-1C56-A817-BC9B5A4B8C39}"/>
                  </a:ext>
                </a:extLst>
              </p:cNvPr>
              <p:cNvSpPr txBox="1">
                <a:spLocks noRot="1" noChangeAspect="1" noMove="1" noResize="1" noEditPoints="1" noAdjustHandles="1" noChangeArrowheads="1" noChangeShapeType="1" noTextEdit="1"/>
              </p:cNvSpPr>
              <p:nvPr/>
            </p:nvSpPr>
            <p:spPr>
              <a:xfrm>
                <a:off x="7421543" y="1514198"/>
                <a:ext cx="3660949" cy="1329851"/>
              </a:xfrm>
              <a:prstGeom prst="rect">
                <a:avLst/>
              </a:prstGeom>
              <a:blipFill>
                <a:blip r:embed="rId3"/>
                <a:stretch>
                  <a:fillRect/>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F3F4D7D0-55D9-76E9-0715-624E11D58AB4}"/>
              </a:ext>
            </a:extLst>
          </p:cNvPr>
          <p:cNvSpPr txBox="1"/>
          <p:nvPr/>
        </p:nvSpPr>
        <p:spPr>
          <a:xfrm>
            <a:off x="6933362" y="867867"/>
            <a:ext cx="3852017" cy="646331"/>
          </a:xfrm>
          <a:prstGeom prst="rect">
            <a:avLst/>
          </a:prstGeom>
          <a:noFill/>
        </p:spPr>
        <p:txBody>
          <a:bodyPr wrap="none" rtlCol="0">
            <a:spAutoFit/>
          </a:bodyPr>
          <a:lstStyle/>
          <a:p>
            <a:r>
              <a:rPr lang="it-IT" dirty="0"/>
              <a:t>… </a:t>
            </a:r>
            <a:r>
              <a:rPr lang="it-IT" dirty="0" err="1"/>
              <a:t>because</a:t>
            </a:r>
            <a:r>
              <a:rPr lang="it-IT" dirty="0"/>
              <a:t> the </a:t>
            </a:r>
            <a:r>
              <a:rPr lang="it-IT" dirty="0" err="1">
                <a:solidFill>
                  <a:srgbClr val="0070C0"/>
                </a:solidFill>
              </a:rPr>
              <a:t>Vr</a:t>
            </a:r>
            <a:r>
              <a:rPr lang="it-IT" dirty="0"/>
              <a:t> </a:t>
            </a:r>
            <a:r>
              <a:rPr lang="it-IT" dirty="0" err="1"/>
              <a:t>which</a:t>
            </a:r>
            <a:r>
              <a:rPr lang="it-IT" dirty="0"/>
              <a:t> </a:t>
            </a:r>
            <a:r>
              <a:rPr lang="it-IT" dirty="0" err="1"/>
              <a:t>appears</a:t>
            </a:r>
            <a:r>
              <a:rPr lang="it-IT" dirty="0"/>
              <a:t> in the </a:t>
            </a:r>
          </a:p>
          <a:p>
            <a:r>
              <a:rPr lang="it-IT" dirty="0"/>
              <a:t>Doppler formula </a:t>
            </a:r>
            <a:endParaRPr lang="en-GB"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50AACD-B66A-52A6-59FA-141B41BD862C}"/>
                  </a:ext>
                </a:extLst>
              </p:cNvPr>
              <p:cNvSpPr txBox="1"/>
              <p:nvPr/>
            </p:nvSpPr>
            <p:spPr>
              <a:xfrm>
                <a:off x="6979416" y="2572378"/>
                <a:ext cx="5117811" cy="3921586"/>
              </a:xfrm>
              <a:prstGeom prst="rect">
                <a:avLst/>
              </a:prstGeom>
              <a:noFill/>
            </p:spPr>
            <p:txBody>
              <a:bodyPr wrap="none" rtlCol="0">
                <a:spAutoFit/>
              </a:bodyPr>
              <a:lstStyle/>
              <a:p>
                <a:r>
                  <a:rPr lang="it-IT" dirty="0"/>
                  <a:t>Is </a:t>
                </a:r>
                <a:r>
                  <a:rPr lang="it-IT" u="sng" dirty="0" err="1"/>
                  <a:t>not</a:t>
                </a:r>
                <a:r>
                  <a:rPr lang="it-IT" u="sng" dirty="0"/>
                  <a:t> </a:t>
                </a:r>
                <a:r>
                  <a:rPr lang="it-IT" u="sng" dirty="0" err="1"/>
                  <a:t>only</a:t>
                </a:r>
                <a:r>
                  <a:rPr lang="it-IT" u="sng" dirty="0"/>
                  <a:t> the </a:t>
                </a:r>
                <a:r>
                  <a:rPr lang="it-IT" u="sng" dirty="0" err="1"/>
                  <a:t>orbital</a:t>
                </a:r>
                <a:r>
                  <a:rPr lang="it-IT" u="sng" dirty="0"/>
                  <a:t> </a:t>
                </a:r>
                <a:r>
                  <a:rPr lang="it-IT" dirty="0" err="1"/>
                  <a:t>velociy</a:t>
                </a:r>
                <a:r>
                  <a:rPr lang="it-IT" dirty="0"/>
                  <a:t> of the target</a:t>
                </a:r>
              </a:p>
              <a:p>
                <a:r>
                  <a:rPr lang="it-IT" dirty="0" err="1"/>
                  <a:t>but</a:t>
                </a:r>
                <a:r>
                  <a:rPr lang="it-IT" dirty="0"/>
                  <a:t> the </a:t>
                </a:r>
                <a:r>
                  <a:rPr lang="it-IT" dirty="0" err="1"/>
                  <a:t>orbital</a:t>
                </a:r>
                <a:r>
                  <a:rPr lang="it-IT" dirty="0"/>
                  <a:t> </a:t>
                </a:r>
                <a:r>
                  <a:rPr lang="it-IT" dirty="0" err="1"/>
                  <a:t>velocity</a:t>
                </a:r>
                <a:r>
                  <a:rPr lang="it-IT" dirty="0"/>
                  <a:t> </a:t>
                </a:r>
                <a:r>
                  <a:rPr lang="it-IT" b="1" dirty="0"/>
                  <a:t>Vo + or -  </a:t>
                </a:r>
                <a:r>
                  <a:rPr lang="it-IT" b="1" dirty="0" err="1"/>
                  <a:t>Vc</a:t>
                </a:r>
                <a:endParaRPr lang="it-IT" b="1" dirty="0"/>
              </a:p>
              <a:p>
                <a:r>
                  <a:rPr lang="it-IT" dirty="0"/>
                  <a:t> </a:t>
                </a:r>
                <a:r>
                  <a:rPr lang="it-IT" b="1" dirty="0" err="1"/>
                  <a:t>Vc</a:t>
                </a:r>
                <a:r>
                  <a:rPr lang="it-IT" dirty="0"/>
                  <a:t> </a:t>
                </a:r>
                <a:r>
                  <a:rPr lang="it-IT" dirty="0" err="1"/>
                  <a:t>is</a:t>
                </a:r>
                <a:r>
                  <a:rPr lang="it-IT" dirty="0"/>
                  <a:t> the </a:t>
                </a:r>
                <a:r>
                  <a:rPr lang="it-IT" dirty="0" err="1"/>
                  <a:t>velocity</a:t>
                </a:r>
                <a:r>
                  <a:rPr lang="it-IT" dirty="0"/>
                  <a:t> with </a:t>
                </a:r>
                <a:r>
                  <a:rPr lang="it-IT" dirty="0" err="1"/>
                  <a:t>which</a:t>
                </a:r>
                <a:r>
                  <a:rPr lang="it-IT" dirty="0"/>
                  <a:t> the </a:t>
                </a:r>
                <a:r>
                  <a:rPr lang="it-IT" dirty="0" err="1"/>
                  <a:t>whole</a:t>
                </a:r>
                <a:r>
                  <a:rPr lang="it-IT" dirty="0"/>
                  <a:t> </a:t>
                </a:r>
                <a:r>
                  <a:rPr lang="it-IT" dirty="0" err="1"/>
                  <a:t>wave</a:t>
                </a:r>
                <a:r>
                  <a:rPr lang="it-IT" dirty="0"/>
                  <a:t> system</a:t>
                </a:r>
              </a:p>
              <a:p>
                <a:r>
                  <a:rPr lang="it-IT" dirty="0" err="1"/>
                  <a:t>moves</a:t>
                </a:r>
                <a:r>
                  <a:rPr lang="it-IT" dirty="0"/>
                  <a:t> </a:t>
                </a:r>
                <a:r>
                  <a:rPr lang="it-IT" dirty="0" err="1"/>
                  <a:t>away</a:t>
                </a:r>
                <a:r>
                  <a:rPr lang="it-IT" dirty="0"/>
                  <a:t> or </a:t>
                </a:r>
                <a:r>
                  <a:rPr lang="it-IT" dirty="0" err="1"/>
                  <a:t>towards</a:t>
                </a:r>
                <a:r>
                  <a:rPr lang="it-IT" dirty="0"/>
                  <a:t> the antenna i.e. the </a:t>
                </a:r>
                <a:r>
                  <a:rPr lang="it-IT" dirty="0" err="1"/>
                  <a:t>current</a:t>
                </a:r>
                <a:endParaRPr lang="it-IT" dirty="0"/>
              </a:p>
              <a:p>
                <a:endParaRPr lang="it-IT" dirty="0"/>
              </a:p>
              <a:p>
                <a:r>
                  <a:rPr lang="it-IT" dirty="0"/>
                  <a:t>Doppler formula </a:t>
                </a:r>
              </a:p>
              <a:p>
                <a:endParaRPr lang="it-IT" dirty="0"/>
              </a:p>
              <a:p>
                <a:pPr/>
                <a14:m>
                  <m:oMathPara xmlns:m="http://schemas.openxmlformats.org/officeDocument/2006/math">
                    <m:oMathParaPr>
                      <m:jc m:val="centerGroup"/>
                    </m:oMathParaPr>
                    <m:oMath xmlns:m="http://schemas.openxmlformats.org/officeDocument/2006/math">
                      <m:r>
                        <a:rPr lang="en-GB" sz="2800" b="0" smtClean="0">
                          <a:latin typeface="Cambria Math" panose="02040503050406030204" pitchFamily="18" charset="0"/>
                        </a:rPr>
                        <m:t>∆</m:t>
                      </m:r>
                      <m:r>
                        <m:rPr>
                          <m:sty m:val="p"/>
                        </m:rPr>
                        <a:rPr lang="it-IT" sz="2800" b="0" i="0" smtClean="0">
                          <a:latin typeface="Cambria Math" panose="02040503050406030204" pitchFamily="18" charset="0"/>
                        </a:rPr>
                        <m:t>fi</m:t>
                      </m:r>
                      <m:r>
                        <a:rPr lang="en-GB" sz="2800" b="0" i="0">
                          <a:latin typeface="Cambria Math" panose="02040503050406030204" pitchFamily="18" charset="0"/>
                        </a:rPr>
                        <m:t>=</m:t>
                      </m:r>
                      <m:sSub>
                        <m:sSubPr>
                          <m:ctrlPr>
                            <a:rPr lang="en-GB" sz="2800" i="1">
                              <a:solidFill>
                                <a:srgbClr val="836967"/>
                              </a:solidFill>
                              <a:latin typeface="Cambria Math" panose="02040503050406030204" pitchFamily="18" charset="0"/>
                            </a:rPr>
                          </m:ctrlPr>
                        </m:sSubPr>
                        <m:e>
                          <m:r>
                            <a:rPr lang="en-GB" sz="2800" b="0" i="1">
                              <a:latin typeface="Cambria Math" panose="02040503050406030204" pitchFamily="18" charset="0"/>
                            </a:rPr>
                            <m:t>𝑓</m:t>
                          </m:r>
                        </m:e>
                        <m:sub>
                          <m:r>
                            <a:rPr lang="en-GB" sz="2800" b="0" i="0">
                              <a:latin typeface="Cambria Math" panose="02040503050406030204" pitchFamily="18" charset="0"/>
                            </a:rPr>
                            <m:t>0 </m:t>
                          </m:r>
                        </m:sub>
                      </m:sSub>
                      <m:f>
                        <m:fPr>
                          <m:ctrlPr>
                            <a:rPr lang="en-GB" sz="2800" i="1">
                              <a:solidFill>
                                <a:srgbClr val="836967"/>
                              </a:solidFill>
                              <a:latin typeface="Cambria Math" panose="02040503050406030204" pitchFamily="18" charset="0"/>
                            </a:rPr>
                          </m:ctrlPr>
                        </m:fPr>
                        <m:num>
                          <m:sSub>
                            <m:sSubPr>
                              <m:ctrlPr>
                                <a:rPr lang="en-GB" sz="2800" i="1" smtClean="0">
                                  <a:solidFill>
                                    <a:srgbClr val="0070C0"/>
                                  </a:solidFill>
                                  <a:latin typeface="Cambria Math" panose="02040503050406030204" pitchFamily="18" charset="0"/>
                                </a:rPr>
                              </m:ctrlPr>
                            </m:sSubPr>
                            <m:e>
                              <m:r>
                                <a:rPr lang="en-GB" sz="2800" b="0" i="1">
                                  <a:solidFill>
                                    <a:srgbClr val="0070C0"/>
                                  </a:solidFill>
                                  <a:latin typeface="Cambria Math" panose="02040503050406030204" pitchFamily="18" charset="0"/>
                                </a:rPr>
                                <m:t>𝑉</m:t>
                              </m:r>
                            </m:e>
                            <m:sub>
                              <m:r>
                                <a:rPr lang="it-IT" sz="2800" b="0" i="1" smtClean="0">
                                  <a:solidFill>
                                    <a:srgbClr val="0070C0"/>
                                  </a:solidFill>
                                  <a:latin typeface="Cambria Math" panose="02040503050406030204" pitchFamily="18" charset="0"/>
                                </a:rPr>
                                <m:t>𝑜</m:t>
                              </m:r>
                            </m:sub>
                          </m:sSub>
                          <m:r>
                            <a:rPr lang="it-IT" sz="2800" i="1">
                              <a:solidFill>
                                <a:srgbClr val="0070C0"/>
                              </a:solidFill>
                              <a:latin typeface="Cambria Math" panose="02040503050406030204" pitchFamily="18" charset="0"/>
                            </a:rPr>
                            <m:t>+</m:t>
                          </m:r>
                          <m:sSub>
                            <m:sSubPr>
                              <m:ctrlPr>
                                <a:rPr lang="en-GB" sz="2800" i="1">
                                  <a:solidFill>
                                    <a:srgbClr val="0070C0"/>
                                  </a:solidFill>
                                  <a:latin typeface="Cambria Math" panose="02040503050406030204" pitchFamily="18" charset="0"/>
                                </a:rPr>
                              </m:ctrlPr>
                            </m:sSubPr>
                            <m:e>
                              <m:r>
                                <a:rPr lang="en-GB" sz="2800" i="1">
                                  <a:solidFill>
                                    <a:srgbClr val="0070C0"/>
                                  </a:solidFill>
                                  <a:latin typeface="Cambria Math" panose="02040503050406030204" pitchFamily="18" charset="0"/>
                                </a:rPr>
                                <m:t>𝑉</m:t>
                              </m:r>
                            </m:e>
                            <m:sub>
                              <m:r>
                                <a:rPr lang="it-IT" sz="2800" b="0" i="1" smtClean="0">
                                  <a:solidFill>
                                    <a:srgbClr val="0070C0"/>
                                  </a:solidFill>
                                  <a:latin typeface="Cambria Math" panose="02040503050406030204" pitchFamily="18" charset="0"/>
                                </a:rPr>
                                <m:t>𝑐</m:t>
                              </m:r>
                            </m:sub>
                          </m:sSub>
                        </m:num>
                        <m:den>
                          <m:r>
                            <a:rPr lang="en-GB" sz="2800" b="0" i="1">
                              <a:latin typeface="Cambria Math" panose="02040503050406030204" pitchFamily="18" charset="0"/>
                            </a:rPr>
                            <m:t>𝐶</m:t>
                          </m:r>
                        </m:den>
                      </m:f>
                    </m:oMath>
                  </m:oMathPara>
                </a14:m>
                <a:endParaRPr lang="en-GB" sz="2800" dirty="0"/>
              </a:p>
              <a:p>
                <a:pPr/>
                <a14:m>
                  <m:oMathPara xmlns:m="http://schemas.openxmlformats.org/officeDocument/2006/math">
                    <m:oMathParaPr>
                      <m:jc m:val="centerGroup"/>
                    </m:oMathParaPr>
                    <m:oMath xmlns:m="http://schemas.openxmlformats.org/officeDocument/2006/math">
                      <m:r>
                        <a:rPr lang="en-GB" sz="2800" b="0" smtClean="0">
                          <a:latin typeface="Cambria Math" panose="02040503050406030204" pitchFamily="18" charset="0"/>
                        </a:rPr>
                        <m:t>∆</m:t>
                      </m:r>
                      <m:r>
                        <m:rPr>
                          <m:sty m:val="p"/>
                        </m:rPr>
                        <a:rPr lang="it-IT" sz="2800" b="0" i="0" smtClean="0">
                          <a:latin typeface="Cambria Math" panose="02040503050406030204" pitchFamily="18" charset="0"/>
                        </a:rPr>
                        <m:t>fo</m:t>
                      </m:r>
                      <m:r>
                        <a:rPr lang="en-GB" sz="2800" b="0" i="0">
                          <a:latin typeface="Cambria Math" panose="02040503050406030204" pitchFamily="18" charset="0"/>
                        </a:rPr>
                        <m:t>=</m:t>
                      </m:r>
                      <m:sSub>
                        <m:sSubPr>
                          <m:ctrlPr>
                            <a:rPr lang="en-GB" sz="2800" i="1">
                              <a:solidFill>
                                <a:srgbClr val="836967"/>
                              </a:solidFill>
                              <a:latin typeface="Cambria Math" panose="02040503050406030204" pitchFamily="18" charset="0"/>
                            </a:rPr>
                          </m:ctrlPr>
                        </m:sSubPr>
                        <m:e>
                          <m:r>
                            <a:rPr lang="en-GB" sz="2800" b="0" i="1">
                              <a:latin typeface="Cambria Math" panose="02040503050406030204" pitchFamily="18" charset="0"/>
                            </a:rPr>
                            <m:t>𝑓</m:t>
                          </m:r>
                        </m:e>
                        <m:sub>
                          <m:r>
                            <a:rPr lang="en-GB" sz="2800" b="0" i="0">
                              <a:latin typeface="Cambria Math" panose="02040503050406030204" pitchFamily="18" charset="0"/>
                            </a:rPr>
                            <m:t>0 </m:t>
                          </m:r>
                        </m:sub>
                      </m:sSub>
                      <m:f>
                        <m:fPr>
                          <m:ctrlPr>
                            <a:rPr lang="en-GB" sz="2800" i="1">
                              <a:solidFill>
                                <a:srgbClr val="836967"/>
                              </a:solidFill>
                              <a:latin typeface="Cambria Math" panose="02040503050406030204" pitchFamily="18" charset="0"/>
                            </a:rPr>
                          </m:ctrlPr>
                        </m:fPr>
                        <m:num>
                          <m:sSub>
                            <m:sSubPr>
                              <m:ctrlPr>
                                <a:rPr lang="en-GB" sz="2800" i="1" smtClean="0">
                                  <a:solidFill>
                                    <a:srgbClr val="0070C0"/>
                                  </a:solidFill>
                                  <a:latin typeface="Cambria Math" panose="02040503050406030204" pitchFamily="18" charset="0"/>
                                </a:rPr>
                              </m:ctrlPr>
                            </m:sSubPr>
                            <m:e>
                              <m:r>
                                <a:rPr lang="en-GB" sz="2800" b="0" i="1">
                                  <a:solidFill>
                                    <a:srgbClr val="0070C0"/>
                                  </a:solidFill>
                                  <a:latin typeface="Cambria Math" panose="02040503050406030204" pitchFamily="18" charset="0"/>
                                </a:rPr>
                                <m:t>𝑉</m:t>
                              </m:r>
                            </m:e>
                            <m:sub>
                              <m:r>
                                <a:rPr lang="it-IT" sz="2800" b="0" i="1" smtClean="0">
                                  <a:solidFill>
                                    <a:srgbClr val="0070C0"/>
                                  </a:solidFill>
                                  <a:latin typeface="Cambria Math" panose="02040503050406030204" pitchFamily="18" charset="0"/>
                                </a:rPr>
                                <m:t>𝑜</m:t>
                              </m:r>
                            </m:sub>
                          </m:sSub>
                          <m:r>
                            <a:rPr lang="it-IT" sz="2800" b="0" i="1" smtClean="0">
                              <a:solidFill>
                                <a:srgbClr val="0070C0"/>
                              </a:solidFill>
                              <a:latin typeface="Cambria Math" panose="02040503050406030204" pitchFamily="18" charset="0"/>
                            </a:rPr>
                            <m:t>−</m:t>
                          </m:r>
                          <m:sSub>
                            <m:sSubPr>
                              <m:ctrlPr>
                                <a:rPr lang="en-GB" sz="2800" i="1">
                                  <a:solidFill>
                                    <a:srgbClr val="0070C0"/>
                                  </a:solidFill>
                                  <a:latin typeface="Cambria Math" panose="02040503050406030204" pitchFamily="18" charset="0"/>
                                </a:rPr>
                              </m:ctrlPr>
                            </m:sSubPr>
                            <m:e>
                              <m:r>
                                <a:rPr lang="en-GB" sz="2800" i="1">
                                  <a:solidFill>
                                    <a:srgbClr val="0070C0"/>
                                  </a:solidFill>
                                  <a:latin typeface="Cambria Math" panose="02040503050406030204" pitchFamily="18" charset="0"/>
                                </a:rPr>
                                <m:t>𝑉</m:t>
                              </m:r>
                            </m:e>
                            <m:sub>
                              <m:r>
                                <a:rPr lang="it-IT" sz="2800" b="0" i="1" smtClean="0">
                                  <a:solidFill>
                                    <a:srgbClr val="0070C0"/>
                                  </a:solidFill>
                                  <a:latin typeface="Cambria Math" panose="02040503050406030204" pitchFamily="18" charset="0"/>
                                </a:rPr>
                                <m:t>𝑐</m:t>
                              </m:r>
                            </m:sub>
                          </m:sSub>
                        </m:num>
                        <m:den>
                          <m:r>
                            <a:rPr lang="en-GB" sz="2800" b="0" i="1">
                              <a:latin typeface="Cambria Math" panose="02040503050406030204" pitchFamily="18" charset="0"/>
                            </a:rPr>
                            <m:t>𝐶</m:t>
                          </m:r>
                        </m:den>
                      </m:f>
                    </m:oMath>
                  </m:oMathPara>
                </a14:m>
                <a:endParaRPr lang="en-GB" sz="2800" dirty="0"/>
              </a:p>
              <a:p>
                <a:endParaRPr lang="en-GB" dirty="0"/>
              </a:p>
            </p:txBody>
          </p:sp>
        </mc:Choice>
        <mc:Fallback xmlns="">
          <p:sp>
            <p:nvSpPr>
              <p:cNvPr id="11" name="TextBox 10">
                <a:extLst>
                  <a:ext uri="{FF2B5EF4-FFF2-40B4-BE49-F238E27FC236}">
                    <a16:creationId xmlns:a16="http://schemas.microsoft.com/office/drawing/2014/main" id="{1050AACD-B66A-52A6-59FA-141B41BD862C}"/>
                  </a:ext>
                </a:extLst>
              </p:cNvPr>
              <p:cNvSpPr txBox="1">
                <a:spLocks noRot="1" noChangeAspect="1" noMove="1" noResize="1" noEditPoints="1" noAdjustHandles="1" noChangeArrowheads="1" noChangeShapeType="1" noTextEdit="1"/>
              </p:cNvSpPr>
              <p:nvPr/>
            </p:nvSpPr>
            <p:spPr>
              <a:xfrm>
                <a:off x="6979416" y="2572378"/>
                <a:ext cx="5117811" cy="3921586"/>
              </a:xfrm>
              <a:prstGeom prst="rect">
                <a:avLst/>
              </a:prstGeom>
              <a:blipFill>
                <a:blip r:embed="rId4"/>
                <a:stretch>
                  <a:fillRect l="-1073" t="-933" r="-358"/>
                </a:stretch>
              </a:blipFill>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5CBBF0A8-8BE7-5191-A599-9E22579BE388}"/>
              </a:ext>
            </a:extLst>
          </p:cNvPr>
          <p:cNvCxnSpPr>
            <a:cxnSpLocks/>
          </p:cNvCxnSpPr>
          <p:nvPr/>
        </p:nvCxnSpPr>
        <p:spPr>
          <a:xfrm>
            <a:off x="2909455" y="2142810"/>
            <a:ext cx="1100312" cy="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B6A48D1-E908-10F4-F250-586A45910DAD}"/>
              </a:ext>
            </a:extLst>
          </p:cNvPr>
          <p:cNvCxnSpPr>
            <a:cxnSpLocks/>
          </p:cNvCxnSpPr>
          <p:nvPr/>
        </p:nvCxnSpPr>
        <p:spPr>
          <a:xfrm flipH="1" flipV="1">
            <a:off x="2826327" y="2275609"/>
            <a:ext cx="3904840" cy="117472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3427A11-0844-2681-CB11-AB6D1DA2F863}"/>
                  </a:ext>
                </a:extLst>
              </p:cNvPr>
              <p:cNvSpPr txBox="1"/>
              <p:nvPr/>
            </p:nvSpPr>
            <p:spPr>
              <a:xfrm>
                <a:off x="1902734" y="3782192"/>
                <a:ext cx="3445110" cy="1200329"/>
              </a:xfrm>
              <a:prstGeom prst="rect">
                <a:avLst/>
              </a:prstGeom>
              <a:noFill/>
            </p:spPr>
            <p:txBody>
              <a:bodyPr wrap="none" rtlCol="0">
                <a:spAutoFit/>
              </a:bodyPr>
              <a:lstStyle/>
              <a:p>
                <a:r>
                  <a:rPr lang="it-IT" dirty="0"/>
                  <a:t>So </a:t>
                </a:r>
                <a14:m>
                  <m:oMath xmlns:m="http://schemas.openxmlformats.org/officeDocument/2006/math">
                    <m:r>
                      <a:rPr lang="en-GB" sz="1800" b="0" smtClean="0">
                        <a:solidFill>
                          <a:srgbClr val="FF0000"/>
                        </a:solidFill>
                        <a:latin typeface="Cambria Math" panose="02040503050406030204" pitchFamily="18" charset="0"/>
                      </a:rPr>
                      <m:t>∆</m:t>
                    </m:r>
                    <m:r>
                      <m:rPr>
                        <m:sty m:val="p"/>
                      </m:rPr>
                      <a:rPr lang="it-IT" sz="1800" b="0" i="0" smtClean="0">
                        <a:solidFill>
                          <a:srgbClr val="FF0000"/>
                        </a:solidFill>
                        <a:latin typeface="Cambria Math" panose="02040503050406030204" pitchFamily="18" charset="0"/>
                      </a:rPr>
                      <m:t>fi</m:t>
                    </m:r>
                  </m:oMath>
                </a14:m>
                <a:r>
                  <a:rPr lang="it-IT" dirty="0">
                    <a:solidFill>
                      <a:srgbClr val="FF0000"/>
                    </a:solidFill>
                  </a:rPr>
                  <a:t> + </a:t>
                </a:r>
                <a14:m>
                  <m:oMath xmlns:m="http://schemas.openxmlformats.org/officeDocument/2006/math">
                    <m:r>
                      <a:rPr lang="en-GB">
                        <a:solidFill>
                          <a:srgbClr val="FF0000"/>
                        </a:solidFill>
                        <a:latin typeface="Cambria Math" panose="02040503050406030204" pitchFamily="18" charset="0"/>
                      </a:rPr>
                      <m:t>∆</m:t>
                    </m:r>
                    <m:r>
                      <m:rPr>
                        <m:sty m:val="p"/>
                      </m:rPr>
                      <a:rPr lang="it-IT">
                        <a:solidFill>
                          <a:srgbClr val="FF0000"/>
                        </a:solidFill>
                        <a:latin typeface="Cambria Math" panose="02040503050406030204" pitchFamily="18" charset="0"/>
                      </a:rPr>
                      <m:t>f</m:t>
                    </m:r>
                    <m:r>
                      <m:rPr>
                        <m:sty m:val="p"/>
                      </m:rPr>
                      <a:rPr lang="it-IT" b="0" i="0" smtClean="0">
                        <a:solidFill>
                          <a:srgbClr val="FF0000"/>
                        </a:solidFill>
                        <a:latin typeface="Cambria Math" panose="02040503050406030204" pitchFamily="18" charset="0"/>
                      </a:rPr>
                      <m:t>o</m:t>
                    </m:r>
                  </m:oMath>
                </a14:m>
                <a:endParaRPr lang="it-IT" dirty="0">
                  <a:solidFill>
                    <a:srgbClr val="FF0000"/>
                  </a:solidFill>
                </a:endParaRPr>
              </a:p>
              <a:p>
                <a:r>
                  <a:rPr lang="it-IT" dirty="0" err="1"/>
                  <a:t>provides</a:t>
                </a:r>
                <a:r>
                  <a:rPr lang="it-IT" dirty="0"/>
                  <a:t> a </a:t>
                </a:r>
                <a:r>
                  <a:rPr lang="it-IT" dirty="0" err="1"/>
                  <a:t>measure</a:t>
                </a:r>
                <a:r>
                  <a:rPr lang="it-IT" dirty="0"/>
                  <a:t> of the </a:t>
                </a:r>
                <a:r>
                  <a:rPr lang="it-IT" dirty="0" err="1"/>
                  <a:t>current</a:t>
                </a:r>
                <a:r>
                  <a:rPr lang="it-IT" dirty="0"/>
                  <a:t>!</a:t>
                </a:r>
              </a:p>
              <a:p>
                <a:endParaRPr lang="it-IT" dirty="0"/>
              </a:p>
              <a:p>
                <a:endParaRPr lang="en-GB" dirty="0"/>
              </a:p>
            </p:txBody>
          </p:sp>
        </mc:Choice>
        <mc:Fallback xmlns="">
          <p:sp>
            <p:nvSpPr>
              <p:cNvPr id="18" name="TextBox 17">
                <a:extLst>
                  <a:ext uri="{FF2B5EF4-FFF2-40B4-BE49-F238E27FC236}">
                    <a16:creationId xmlns:a16="http://schemas.microsoft.com/office/drawing/2014/main" id="{53427A11-0844-2681-CB11-AB6D1DA2F863}"/>
                  </a:ext>
                </a:extLst>
              </p:cNvPr>
              <p:cNvSpPr txBox="1">
                <a:spLocks noRot="1" noChangeAspect="1" noMove="1" noResize="1" noEditPoints="1" noAdjustHandles="1" noChangeArrowheads="1" noChangeShapeType="1" noTextEdit="1"/>
              </p:cNvSpPr>
              <p:nvPr/>
            </p:nvSpPr>
            <p:spPr>
              <a:xfrm>
                <a:off x="1902734" y="3782192"/>
                <a:ext cx="3445110" cy="1200329"/>
              </a:xfrm>
              <a:prstGeom prst="rect">
                <a:avLst/>
              </a:prstGeom>
              <a:blipFill>
                <a:blip r:embed="rId5"/>
                <a:stretch>
                  <a:fillRect l="-1416" t="-2538" r="-1062"/>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241668D8-BFF8-1DC5-CFBE-BCF297500BCB}"/>
              </a:ext>
            </a:extLst>
          </p:cNvPr>
          <p:cNvSpPr txBox="1"/>
          <p:nvPr/>
        </p:nvSpPr>
        <p:spPr>
          <a:xfrm>
            <a:off x="2705009" y="5689880"/>
            <a:ext cx="3102581" cy="923330"/>
          </a:xfrm>
          <a:prstGeom prst="rect">
            <a:avLst/>
          </a:prstGeom>
          <a:noFill/>
        </p:spPr>
        <p:txBody>
          <a:bodyPr wrap="none" rtlCol="0">
            <a:spAutoFit/>
          </a:bodyPr>
          <a:lstStyle/>
          <a:p>
            <a:r>
              <a:rPr lang="it-IT" dirty="0"/>
              <a:t>No </a:t>
            </a:r>
            <a:r>
              <a:rPr lang="it-IT" dirty="0" err="1"/>
              <a:t>wonder</a:t>
            </a:r>
            <a:r>
              <a:rPr lang="it-IT" dirty="0"/>
              <a:t>!</a:t>
            </a:r>
          </a:p>
          <a:p>
            <a:r>
              <a:rPr lang="it-IT" dirty="0" err="1"/>
              <a:t>That</a:t>
            </a:r>
            <a:r>
              <a:rPr lang="it-IT" dirty="0"/>
              <a:t> </a:t>
            </a:r>
            <a:r>
              <a:rPr lang="it-IT" dirty="0" err="1"/>
              <a:t>is</a:t>
            </a:r>
            <a:r>
              <a:rPr lang="it-IT" dirty="0"/>
              <a:t> </a:t>
            </a:r>
            <a:r>
              <a:rPr lang="it-IT" dirty="0" err="1"/>
              <a:t>why</a:t>
            </a:r>
            <a:r>
              <a:rPr lang="it-IT" dirty="0"/>
              <a:t> The HF radar</a:t>
            </a:r>
          </a:p>
          <a:p>
            <a:r>
              <a:rPr lang="it-IT" dirty="0" err="1"/>
              <a:t>was</a:t>
            </a:r>
            <a:r>
              <a:rPr lang="it-IT" dirty="0"/>
              <a:t> </a:t>
            </a:r>
            <a:r>
              <a:rPr lang="it-IT" dirty="0" err="1"/>
              <a:t>introuced</a:t>
            </a:r>
            <a:r>
              <a:rPr lang="it-IT" dirty="0"/>
              <a:t> in the first place</a:t>
            </a:r>
            <a:endParaRPr lang="en-GB" dirty="0"/>
          </a:p>
        </p:txBody>
      </p:sp>
      <p:pic>
        <p:nvPicPr>
          <p:cNvPr id="20" name="Picture 19">
            <a:extLst>
              <a:ext uri="{FF2B5EF4-FFF2-40B4-BE49-F238E27FC236}">
                <a16:creationId xmlns:a16="http://schemas.microsoft.com/office/drawing/2014/main" id="{859A4AC4-EC17-2E48-ECC2-26A848131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721" y="5680898"/>
            <a:ext cx="573819" cy="81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5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8C8304-6CEB-EAC1-5243-E3EEB370EB34}"/>
              </a:ext>
            </a:extLst>
          </p:cNvPr>
          <p:cNvSpPr txBox="1"/>
          <p:nvPr/>
        </p:nvSpPr>
        <p:spPr>
          <a:xfrm>
            <a:off x="532563" y="892356"/>
            <a:ext cx="11555604" cy="1477328"/>
          </a:xfrm>
          <a:prstGeom prst="rect">
            <a:avLst/>
          </a:prstGeom>
          <a:noFill/>
        </p:spPr>
        <p:txBody>
          <a:bodyPr wrap="square">
            <a:spAutoFit/>
          </a:bodyPr>
          <a:lstStyle/>
          <a:p>
            <a:pPr algn="just"/>
            <a:r>
              <a:rPr lang="en-GB" sz="1800" dirty="0">
                <a:effectLst/>
                <a:ea typeface="Times New Roman" panose="02020603050405020304" pitchFamily="18" charset="0"/>
              </a:rPr>
              <a:t>The two main peaks derive from the strengthening of the reflection caused by the Bragg’s Law on the wave velocity spectrum components of length λ; This Bragg induced effect</a:t>
            </a:r>
            <a:r>
              <a:rPr lang="en-GB" dirty="0">
                <a:ea typeface="Times New Roman" panose="02020603050405020304" pitchFamily="18" charset="0"/>
              </a:rPr>
              <a:t> is </a:t>
            </a:r>
            <a:r>
              <a:rPr lang="en-GB" sz="1800" dirty="0">
                <a:effectLst/>
                <a:ea typeface="Times New Roman" panose="02020603050405020304" pitchFamily="18" charset="0"/>
              </a:rPr>
              <a:t>called “first order spectrum”, </a:t>
            </a:r>
          </a:p>
          <a:p>
            <a:pPr algn="just"/>
            <a:r>
              <a:rPr lang="en-GB" sz="1800" dirty="0">
                <a:effectLst/>
                <a:ea typeface="Times New Roman" panose="02020603050405020304" pitchFamily="18" charset="0"/>
              </a:rPr>
              <a:t>If there is no underlying current velocity </a:t>
            </a:r>
            <a:r>
              <a:rPr lang="en-GB" sz="1800" dirty="0" err="1">
                <a:effectLst/>
                <a:ea typeface="Times New Roman" panose="02020603050405020304" pitchFamily="18" charset="0"/>
              </a:rPr>
              <a:t>Vc</a:t>
            </a:r>
            <a:r>
              <a:rPr lang="en-GB" sz="1800" dirty="0">
                <a:effectLst/>
                <a:ea typeface="Times New Roman" panose="02020603050405020304" pitchFamily="18" charset="0"/>
              </a:rPr>
              <a:t> the peaks are symmetrical ( not  equal); </a:t>
            </a:r>
          </a:p>
          <a:p>
            <a:pPr algn="just"/>
            <a:r>
              <a:rPr lang="en-GB" sz="1800" dirty="0">
                <a:effectLst/>
                <a:ea typeface="Times New Roman" panose="02020603050405020304" pitchFamily="18" charset="0"/>
              </a:rPr>
              <a:t>if on the other hand there is a non-zero </a:t>
            </a:r>
            <a:r>
              <a:rPr lang="en-GB" sz="1800" dirty="0" err="1">
                <a:effectLst/>
                <a:ea typeface="Times New Roman" panose="02020603050405020304" pitchFamily="18" charset="0"/>
              </a:rPr>
              <a:t>Vc</a:t>
            </a:r>
            <a:r>
              <a:rPr lang="en-GB" sz="1800" dirty="0">
                <a:effectLst/>
                <a:ea typeface="Times New Roman" panose="02020603050405020304" pitchFamily="18" charset="0"/>
              </a:rPr>
              <a:t> ,  the orbital velocities are increased  by </a:t>
            </a:r>
            <a:r>
              <a:rPr lang="en-GB" sz="1800" dirty="0" err="1">
                <a:effectLst/>
                <a:ea typeface="Times New Roman" panose="02020603050405020304" pitchFamily="18" charset="0"/>
              </a:rPr>
              <a:t>ΔΔf</a:t>
            </a:r>
            <a:r>
              <a:rPr lang="en-GB" sz="1800" dirty="0">
                <a:effectLst/>
                <a:ea typeface="Times New Roman" panose="02020603050405020304" pitchFamily="18" charset="0"/>
              </a:rPr>
              <a:t>  =   </a:t>
            </a:r>
            <a:r>
              <a:rPr lang="en-GB" sz="1800" dirty="0" err="1">
                <a:effectLst/>
                <a:ea typeface="Times New Roman" panose="02020603050405020304" pitchFamily="18" charset="0"/>
              </a:rPr>
              <a:t>fo</a:t>
            </a:r>
            <a:r>
              <a:rPr lang="en-GB" sz="1800" dirty="0">
                <a:effectLst/>
                <a:ea typeface="Times New Roman" panose="02020603050405020304" pitchFamily="18" charset="0"/>
              </a:rPr>
              <a:t> </a:t>
            </a:r>
            <a:r>
              <a:rPr lang="en-GB" sz="1800" dirty="0" err="1">
                <a:effectLst/>
                <a:ea typeface="Times New Roman" panose="02020603050405020304" pitchFamily="18" charset="0"/>
              </a:rPr>
              <a:t>Vc</a:t>
            </a:r>
            <a:r>
              <a:rPr lang="en-GB" sz="1800" dirty="0">
                <a:effectLst/>
                <a:ea typeface="Times New Roman" panose="02020603050405020304" pitchFamily="18" charset="0"/>
              </a:rPr>
              <a:t>/C, so that  distance  between the two peaks is linked to </a:t>
            </a:r>
            <a:r>
              <a:rPr lang="en-GB" sz="1800" dirty="0" err="1">
                <a:effectLst/>
                <a:ea typeface="Times New Roman" panose="02020603050405020304" pitchFamily="18" charset="0"/>
              </a:rPr>
              <a:t>Vc</a:t>
            </a:r>
            <a:r>
              <a:rPr lang="en-GB" sz="1800" dirty="0">
                <a:effectLst/>
                <a:ea typeface="Times New Roman" panose="02020603050405020304" pitchFamily="18" charset="0"/>
              </a:rPr>
              <a:t>.  </a:t>
            </a:r>
            <a:endParaRPr lang="en-GB" dirty="0">
              <a:ea typeface="Times New Roman" panose="02020603050405020304" pitchFamily="18" charset="0"/>
            </a:endParaRPr>
          </a:p>
        </p:txBody>
      </p:sp>
      <p:pic>
        <p:nvPicPr>
          <p:cNvPr id="2" name="Picture 1">
            <a:extLst>
              <a:ext uri="{FF2B5EF4-FFF2-40B4-BE49-F238E27FC236}">
                <a16:creationId xmlns:a16="http://schemas.microsoft.com/office/drawing/2014/main" id="{DD004697-0DA6-7804-6587-1815F1A59632}"/>
              </a:ext>
            </a:extLst>
          </p:cNvPr>
          <p:cNvPicPr>
            <a:picLocks noChangeAspect="1"/>
          </p:cNvPicPr>
          <p:nvPr/>
        </p:nvPicPr>
        <p:blipFill rotWithShape="1">
          <a:blip r:embed="rId2"/>
          <a:srcRect l="10221" t="24908" r="21786" b="5934"/>
          <a:stretch/>
        </p:blipFill>
        <p:spPr>
          <a:xfrm>
            <a:off x="1467059" y="3048378"/>
            <a:ext cx="8269794" cy="4035710"/>
          </a:xfrm>
          <a:prstGeom prst="rect">
            <a:avLst/>
          </a:prstGeom>
        </p:spPr>
      </p:pic>
    </p:spTree>
    <p:extLst>
      <p:ext uri="{BB962C8B-B14F-4D97-AF65-F5344CB8AC3E}">
        <p14:creationId xmlns:p14="http://schemas.microsoft.com/office/powerpoint/2010/main" val="212226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ECD9646-A6D9-3107-E1A3-5CB30BE3E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997" y="1326381"/>
            <a:ext cx="6371845" cy="5230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9463AE-B360-A103-E5ED-66D5314FF2E5}"/>
              </a:ext>
            </a:extLst>
          </p:cNvPr>
          <p:cNvSpPr txBox="1"/>
          <p:nvPr/>
        </p:nvSpPr>
        <p:spPr>
          <a:xfrm>
            <a:off x="153237" y="2782669"/>
            <a:ext cx="3896249" cy="1477328"/>
          </a:xfrm>
          <a:prstGeom prst="rect">
            <a:avLst/>
          </a:prstGeom>
          <a:noFill/>
        </p:spPr>
        <p:txBody>
          <a:bodyPr wrap="square">
            <a:spAutoFit/>
          </a:bodyPr>
          <a:lstStyle/>
          <a:p>
            <a:r>
              <a:rPr lang="en-GB" sz="1200" dirty="0" err="1"/>
              <a:t>Mantovani</a:t>
            </a:r>
            <a:r>
              <a:rPr lang="en-GB" sz="1200" dirty="0"/>
              <a:t> et al </a:t>
            </a:r>
            <a:r>
              <a:rPr lang="en-GB" sz="1200" b="0" i="0" dirty="0">
                <a:solidFill>
                  <a:srgbClr val="282828"/>
                </a:solidFill>
                <a:effectLst/>
                <a:latin typeface="MuseoSans"/>
              </a:rPr>
              <a:t>Best Practices on High Frequency Radar Deployment and Operation for Ocean Current Measurement </a:t>
            </a:r>
            <a:r>
              <a:rPr lang="fr-FR" sz="1200" b="0" i="0" dirty="0">
                <a:solidFill>
                  <a:srgbClr val="282828"/>
                </a:solidFill>
                <a:effectLst/>
                <a:latin typeface="MuseoSans"/>
              </a:rPr>
              <a:t>Front. Mar. </a:t>
            </a:r>
            <a:r>
              <a:rPr lang="fr-FR" sz="1200" b="0" i="0" dirty="0" err="1">
                <a:solidFill>
                  <a:srgbClr val="282828"/>
                </a:solidFill>
                <a:effectLst/>
                <a:latin typeface="MuseoSans"/>
              </a:rPr>
              <a:t>Sci</a:t>
            </a:r>
            <a:r>
              <a:rPr lang="fr-FR" sz="1200" b="0" i="0" dirty="0">
                <a:solidFill>
                  <a:srgbClr val="282828"/>
                </a:solidFill>
                <a:effectLst/>
                <a:latin typeface="MuseoSans"/>
              </a:rPr>
              <a:t>., 09 April 2020 Sec. </a:t>
            </a:r>
            <a:r>
              <a:rPr lang="fr-FR" sz="1200" b="0" i="0" dirty="0" err="1">
                <a:solidFill>
                  <a:srgbClr val="282828"/>
                </a:solidFill>
                <a:effectLst/>
                <a:latin typeface="MuseoSans"/>
              </a:rPr>
              <a:t>Ocean</a:t>
            </a:r>
            <a:r>
              <a:rPr lang="fr-FR" sz="1200" b="0" i="0" dirty="0">
                <a:solidFill>
                  <a:srgbClr val="282828"/>
                </a:solidFill>
                <a:effectLst/>
                <a:latin typeface="MuseoSans"/>
              </a:rPr>
              <a:t> Observation</a:t>
            </a:r>
            <a:br>
              <a:rPr lang="fr-FR" sz="1200" dirty="0"/>
            </a:br>
            <a:r>
              <a:rPr lang="fr-FR" sz="1200" b="0" i="0" dirty="0">
                <a:solidFill>
                  <a:srgbClr val="282828"/>
                </a:solidFill>
                <a:effectLst/>
                <a:latin typeface="MuseoSans"/>
              </a:rPr>
              <a:t>Volume7  </a:t>
            </a:r>
            <a:r>
              <a:rPr lang="en-GB" sz="1200" dirty="0"/>
              <a:t>https://www.frontiersin.org/articles/10.3389/fmars.2020.00210/full</a:t>
            </a:r>
          </a:p>
          <a:p>
            <a:pPr algn="l"/>
            <a:endParaRPr lang="en-GB" b="0" i="0" dirty="0">
              <a:solidFill>
                <a:srgbClr val="282828"/>
              </a:solidFill>
              <a:effectLst/>
              <a:latin typeface="MuseoSans"/>
            </a:endParaRPr>
          </a:p>
        </p:txBody>
      </p:sp>
      <p:sp>
        <p:nvSpPr>
          <p:cNvPr id="4" name="TextBox 3">
            <a:extLst>
              <a:ext uri="{FF2B5EF4-FFF2-40B4-BE49-F238E27FC236}">
                <a16:creationId xmlns:a16="http://schemas.microsoft.com/office/drawing/2014/main" id="{CF0EE765-4E06-3F3C-B0BC-2FF288C68AF7}"/>
              </a:ext>
            </a:extLst>
          </p:cNvPr>
          <p:cNvSpPr txBox="1"/>
          <p:nvPr/>
        </p:nvSpPr>
        <p:spPr>
          <a:xfrm>
            <a:off x="1318079" y="0"/>
            <a:ext cx="8649885" cy="1200329"/>
          </a:xfrm>
          <a:prstGeom prst="rect">
            <a:avLst/>
          </a:prstGeom>
          <a:noFill/>
        </p:spPr>
        <p:txBody>
          <a:bodyPr wrap="square">
            <a:spAutoFit/>
          </a:bodyPr>
          <a:lstStyle/>
          <a:p>
            <a:pPr algn="just"/>
            <a:r>
              <a:rPr lang="en-GB" sz="1800" dirty="0">
                <a:effectLst/>
                <a:ea typeface="Times New Roman" panose="02020603050405020304" pitchFamily="18" charset="0"/>
              </a:rPr>
              <a:t>All this of course applies to the velocity components in the direction of the aerial; when measured by at least two independent devices, it provides a sure and effective method for mapping sea currents, which explains the wide diffusion of this system. </a:t>
            </a:r>
          </a:p>
          <a:p>
            <a:pPr algn="just"/>
            <a:endParaRPr lang="en-GB" dirty="0">
              <a:ea typeface="Times New Roman" panose="02020603050405020304" pitchFamily="18" charset="0"/>
            </a:endParaRPr>
          </a:p>
        </p:txBody>
      </p:sp>
    </p:spTree>
    <p:extLst>
      <p:ext uri="{BB962C8B-B14F-4D97-AF65-F5344CB8AC3E}">
        <p14:creationId xmlns:p14="http://schemas.microsoft.com/office/powerpoint/2010/main" val="408960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eaSonde_coastal_1"/>
          <p:cNvPicPr>
            <a:picLocks noChangeAspect="1" noChangeArrowheads="1"/>
          </p:cNvPicPr>
          <p:nvPr/>
        </p:nvPicPr>
        <p:blipFill>
          <a:blip r:embed="rId3" cstate="print"/>
          <a:srcRect/>
          <a:stretch>
            <a:fillRect/>
          </a:stretch>
        </p:blipFill>
        <p:spPr bwMode="auto">
          <a:xfrm>
            <a:off x="6400800" y="2878138"/>
            <a:ext cx="4267200" cy="3979862"/>
          </a:xfrm>
          <a:prstGeom prst="rect">
            <a:avLst/>
          </a:prstGeom>
          <a:noFill/>
        </p:spPr>
      </p:pic>
      <p:sp>
        <p:nvSpPr>
          <p:cNvPr id="65539" name="Text Box 3"/>
          <p:cNvSpPr txBox="1">
            <a:spLocks noChangeArrowheads="1"/>
          </p:cNvSpPr>
          <p:nvPr/>
        </p:nvSpPr>
        <p:spPr bwMode="auto">
          <a:xfrm>
            <a:off x="2590800" y="304801"/>
            <a:ext cx="3048000" cy="366713"/>
          </a:xfrm>
          <a:prstGeom prst="rect">
            <a:avLst/>
          </a:prstGeom>
          <a:noFill/>
          <a:ln w="9525">
            <a:noFill/>
            <a:miter lim="800000"/>
            <a:headEnd/>
            <a:tailEnd/>
          </a:ln>
          <a:effectLst/>
        </p:spPr>
        <p:txBody>
          <a:bodyPr>
            <a:spAutoFit/>
          </a:bodyPr>
          <a:lstStyle/>
          <a:p>
            <a:pPr>
              <a:spcBef>
                <a:spcPct val="50000"/>
              </a:spcBef>
            </a:pPr>
            <a:endParaRPr lang="en-GB">
              <a:latin typeface="Arial" pitchFamily="34" charset="0"/>
            </a:endParaRPr>
          </a:p>
        </p:txBody>
      </p:sp>
      <p:sp>
        <p:nvSpPr>
          <p:cNvPr id="65540" name="Text Box 4"/>
          <p:cNvSpPr txBox="1">
            <a:spLocks noChangeArrowheads="1"/>
          </p:cNvSpPr>
          <p:nvPr/>
        </p:nvSpPr>
        <p:spPr bwMode="auto">
          <a:xfrm>
            <a:off x="1558925" y="4875213"/>
            <a:ext cx="3962400" cy="641350"/>
          </a:xfrm>
          <a:prstGeom prst="rect">
            <a:avLst/>
          </a:prstGeom>
          <a:noFill/>
          <a:ln w="9525">
            <a:noFill/>
            <a:miter lim="800000"/>
            <a:headEnd/>
            <a:tailEnd/>
          </a:ln>
          <a:effectLst/>
        </p:spPr>
        <p:txBody>
          <a:bodyPr>
            <a:spAutoFit/>
          </a:bodyPr>
          <a:lstStyle/>
          <a:p>
            <a:pPr>
              <a:spcBef>
                <a:spcPct val="50000"/>
              </a:spcBef>
            </a:pPr>
            <a:r>
              <a:rPr lang="it-IT" b="1">
                <a:latin typeface="Arial" pitchFamily="34" charset="0"/>
              </a:rPr>
              <a:t>each station provides radial velocity vectors…</a:t>
            </a:r>
            <a:endParaRPr lang="en-GB" b="1">
              <a:latin typeface="Arial" pitchFamily="34" charset="0"/>
            </a:endParaRPr>
          </a:p>
        </p:txBody>
      </p:sp>
      <p:sp>
        <p:nvSpPr>
          <p:cNvPr id="65541" name="Text Box 5"/>
          <p:cNvSpPr txBox="1">
            <a:spLocks noChangeArrowheads="1"/>
          </p:cNvSpPr>
          <p:nvPr/>
        </p:nvSpPr>
        <p:spPr bwMode="auto">
          <a:xfrm>
            <a:off x="2027238" y="6021388"/>
            <a:ext cx="4284662" cy="641350"/>
          </a:xfrm>
          <a:prstGeom prst="rect">
            <a:avLst/>
          </a:prstGeom>
          <a:noFill/>
          <a:ln w="9525">
            <a:noFill/>
            <a:miter lim="800000"/>
            <a:headEnd/>
            <a:tailEnd/>
          </a:ln>
          <a:effectLst/>
        </p:spPr>
        <p:txBody>
          <a:bodyPr>
            <a:spAutoFit/>
          </a:bodyPr>
          <a:lstStyle/>
          <a:p>
            <a:pPr algn="r">
              <a:spcBef>
                <a:spcPct val="50000"/>
              </a:spcBef>
            </a:pPr>
            <a:r>
              <a:rPr lang="it-IT" b="1" dirty="0">
                <a:latin typeface="Arial" pitchFamily="34" charset="0"/>
              </a:rPr>
              <a:t>So </a:t>
            </a:r>
            <a:r>
              <a:rPr lang="it-IT" b="1" dirty="0" err="1">
                <a:latin typeface="Arial" pitchFamily="34" charset="0"/>
              </a:rPr>
              <a:t>at</a:t>
            </a:r>
            <a:r>
              <a:rPr lang="it-IT" b="1" dirty="0">
                <a:latin typeface="Arial" pitchFamily="34" charset="0"/>
              </a:rPr>
              <a:t> </a:t>
            </a:r>
            <a:r>
              <a:rPr lang="it-IT" b="1" dirty="0" err="1">
                <a:latin typeface="Arial" pitchFamily="34" charset="0"/>
              </a:rPr>
              <a:t>least</a:t>
            </a:r>
            <a:r>
              <a:rPr lang="it-IT" b="1" dirty="0">
                <a:latin typeface="Arial" pitchFamily="34" charset="0"/>
              </a:rPr>
              <a:t> </a:t>
            </a:r>
            <a:r>
              <a:rPr lang="it-IT" b="1" dirty="0" err="1">
                <a:latin typeface="Arial" pitchFamily="34" charset="0"/>
              </a:rPr>
              <a:t>two</a:t>
            </a:r>
            <a:r>
              <a:rPr lang="it-IT" b="1" dirty="0">
                <a:latin typeface="Arial" pitchFamily="34" charset="0"/>
              </a:rPr>
              <a:t> </a:t>
            </a:r>
            <a:r>
              <a:rPr lang="it-IT" b="1" dirty="0" err="1">
                <a:latin typeface="Arial" pitchFamily="34" charset="0"/>
              </a:rPr>
              <a:t>sites</a:t>
            </a:r>
            <a:r>
              <a:rPr lang="it-IT" b="1" dirty="0">
                <a:latin typeface="Arial" pitchFamily="34" charset="0"/>
              </a:rPr>
              <a:t> are </a:t>
            </a:r>
            <a:r>
              <a:rPr lang="it-IT" b="1" dirty="0" err="1">
                <a:latin typeface="Arial" pitchFamily="34" charset="0"/>
              </a:rPr>
              <a:t>needed</a:t>
            </a:r>
            <a:r>
              <a:rPr lang="it-IT" b="1" dirty="0">
                <a:latin typeface="Arial" pitchFamily="34" charset="0"/>
              </a:rPr>
              <a:t> to </a:t>
            </a:r>
            <a:r>
              <a:rPr lang="it-IT" b="1" dirty="0" err="1">
                <a:latin typeface="Arial" pitchFamily="34" charset="0"/>
              </a:rPr>
              <a:t>obtain</a:t>
            </a:r>
            <a:r>
              <a:rPr lang="it-IT" b="1" dirty="0">
                <a:latin typeface="Arial" pitchFamily="34" charset="0"/>
              </a:rPr>
              <a:t> </a:t>
            </a:r>
            <a:r>
              <a:rPr lang="it-IT" b="1" dirty="0" err="1">
                <a:latin typeface="Arial" pitchFamily="34" charset="0"/>
              </a:rPr>
              <a:t>surface</a:t>
            </a:r>
            <a:r>
              <a:rPr lang="it-IT" b="1" dirty="0">
                <a:latin typeface="Arial" pitchFamily="34" charset="0"/>
              </a:rPr>
              <a:t> </a:t>
            </a:r>
            <a:r>
              <a:rPr lang="it-IT" b="1" dirty="0" err="1">
                <a:latin typeface="Arial" pitchFamily="34" charset="0"/>
              </a:rPr>
              <a:t>current</a:t>
            </a:r>
            <a:r>
              <a:rPr lang="it-IT" b="1" dirty="0">
                <a:latin typeface="Arial" pitchFamily="34" charset="0"/>
              </a:rPr>
              <a:t> </a:t>
            </a:r>
            <a:r>
              <a:rPr lang="it-IT" b="1" dirty="0" err="1">
                <a:latin typeface="Arial" pitchFamily="34" charset="0"/>
              </a:rPr>
              <a:t>vectors</a:t>
            </a:r>
            <a:endParaRPr lang="en-GB" b="1" dirty="0">
              <a:latin typeface="Arial" pitchFamily="34" charset="0"/>
            </a:endParaRPr>
          </a:p>
        </p:txBody>
      </p:sp>
      <p:pic>
        <p:nvPicPr>
          <p:cNvPr id="65542" name="Picture 6" descr="RadsPORT_04-12-01_02001"/>
          <p:cNvPicPr>
            <a:picLocks noChangeAspect="1" noChangeArrowheads="1"/>
          </p:cNvPicPr>
          <p:nvPr/>
        </p:nvPicPr>
        <p:blipFill>
          <a:blip r:embed="rId4" cstate="print"/>
          <a:srcRect r="7550"/>
          <a:stretch>
            <a:fillRect/>
          </a:stretch>
        </p:blipFill>
        <p:spPr bwMode="auto">
          <a:xfrm>
            <a:off x="1676400" y="1168401"/>
            <a:ext cx="4419600" cy="3489325"/>
          </a:xfrm>
          <a:prstGeom prst="rect">
            <a:avLst/>
          </a:prstGeom>
          <a:noFill/>
          <a:ln w="9525">
            <a:solidFill>
              <a:schemeClr val="tx1"/>
            </a:solidFill>
            <a:miter lim="800000"/>
            <a:headEnd/>
            <a:tailEnd/>
          </a:ln>
        </p:spPr>
      </p:pic>
      <p:sp>
        <p:nvSpPr>
          <p:cNvPr id="65543" name="Line 7"/>
          <p:cNvSpPr>
            <a:spLocks noChangeShapeType="1"/>
          </p:cNvSpPr>
          <p:nvPr/>
        </p:nvSpPr>
        <p:spPr bwMode="auto">
          <a:xfrm>
            <a:off x="8001000" y="5334000"/>
            <a:ext cx="762000" cy="762000"/>
          </a:xfrm>
          <a:prstGeom prst="line">
            <a:avLst/>
          </a:prstGeom>
          <a:noFill/>
          <a:ln w="28575">
            <a:solidFill>
              <a:srgbClr val="FF0000"/>
            </a:solidFill>
            <a:round/>
            <a:headEnd/>
            <a:tailEnd type="triangle" w="med" len="med"/>
          </a:ln>
          <a:effectLst/>
        </p:spPr>
        <p:txBody>
          <a:bodyPr/>
          <a:lstStyle/>
          <a:p>
            <a:endParaRPr lang="it-IT"/>
          </a:p>
        </p:txBody>
      </p:sp>
      <p:sp>
        <p:nvSpPr>
          <p:cNvPr id="65544" name="Line 8"/>
          <p:cNvSpPr>
            <a:spLocks noChangeShapeType="1"/>
          </p:cNvSpPr>
          <p:nvPr/>
        </p:nvSpPr>
        <p:spPr bwMode="auto">
          <a:xfrm flipH="1">
            <a:off x="7239000" y="5334000"/>
            <a:ext cx="762000" cy="304800"/>
          </a:xfrm>
          <a:prstGeom prst="line">
            <a:avLst/>
          </a:prstGeom>
          <a:noFill/>
          <a:ln w="28575">
            <a:solidFill>
              <a:srgbClr val="FFFF00"/>
            </a:solidFill>
            <a:round/>
            <a:headEnd/>
            <a:tailEnd type="triangle" w="med" len="med"/>
          </a:ln>
          <a:effectLst/>
        </p:spPr>
        <p:txBody>
          <a:bodyPr/>
          <a:lstStyle/>
          <a:p>
            <a:endParaRPr lang="it-IT"/>
          </a:p>
        </p:txBody>
      </p:sp>
      <p:sp>
        <p:nvSpPr>
          <p:cNvPr id="65545" name="Line 9"/>
          <p:cNvSpPr>
            <a:spLocks noChangeShapeType="1"/>
          </p:cNvSpPr>
          <p:nvPr/>
        </p:nvSpPr>
        <p:spPr bwMode="auto">
          <a:xfrm>
            <a:off x="7239000" y="5638800"/>
            <a:ext cx="685800" cy="762000"/>
          </a:xfrm>
          <a:prstGeom prst="line">
            <a:avLst/>
          </a:prstGeom>
          <a:noFill/>
          <a:ln w="28575">
            <a:solidFill>
              <a:srgbClr val="FF0000"/>
            </a:solidFill>
            <a:prstDash val="dash"/>
            <a:round/>
            <a:headEnd/>
            <a:tailEnd/>
          </a:ln>
          <a:effectLst/>
        </p:spPr>
        <p:txBody>
          <a:bodyPr/>
          <a:lstStyle/>
          <a:p>
            <a:endParaRPr lang="it-IT"/>
          </a:p>
        </p:txBody>
      </p:sp>
      <p:sp>
        <p:nvSpPr>
          <p:cNvPr id="65546" name="Line 10"/>
          <p:cNvSpPr>
            <a:spLocks noChangeShapeType="1"/>
          </p:cNvSpPr>
          <p:nvPr/>
        </p:nvSpPr>
        <p:spPr bwMode="auto">
          <a:xfrm flipV="1">
            <a:off x="8001000" y="6096000"/>
            <a:ext cx="762000" cy="304800"/>
          </a:xfrm>
          <a:prstGeom prst="line">
            <a:avLst/>
          </a:prstGeom>
          <a:noFill/>
          <a:ln w="28575">
            <a:solidFill>
              <a:srgbClr val="FFFF00"/>
            </a:solidFill>
            <a:prstDash val="dash"/>
            <a:round/>
            <a:headEnd/>
            <a:tailEnd/>
          </a:ln>
          <a:effectLst/>
        </p:spPr>
        <p:txBody>
          <a:bodyPr/>
          <a:lstStyle/>
          <a:p>
            <a:endParaRPr lang="it-IT"/>
          </a:p>
        </p:txBody>
      </p:sp>
      <p:sp>
        <p:nvSpPr>
          <p:cNvPr id="65547" name="Line 11"/>
          <p:cNvSpPr>
            <a:spLocks noChangeShapeType="1"/>
          </p:cNvSpPr>
          <p:nvPr/>
        </p:nvSpPr>
        <p:spPr bwMode="auto">
          <a:xfrm>
            <a:off x="8001000" y="5334000"/>
            <a:ext cx="0" cy="1066800"/>
          </a:xfrm>
          <a:prstGeom prst="line">
            <a:avLst/>
          </a:prstGeom>
          <a:noFill/>
          <a:ln w="28575">
            <a:solidFill>
              <a:schemeClr val="accent2"/>
            </a:solidFill>
            <a:round/>
            <a:headEnd/>
            <a:tailEnd type="triangle" w="med" len="med"/>
          </a:ln>
          <a:effectLst/>
        </p:spPr>
        <p:txBody>
          <a:bodyPr/>
          <a:lstStyle/>
          <a:p>
            <a:endParaRPr lang="it-IT"/>
          </a:p>
        </p:txBody>
      </p:sp>
      <p:sp>
        <p:nvSpPr>
          <p:cNvPr id="65548" name="Line 12"/>
          <p:cNvSpPr>
            <a:spLocks noChangeShapeType="1"/>
          </p:cNvSpPr>
          <p:nvPr/>
        </p:nvSpPr>
        <p:spPr bwMode="auto">
          <a:xfrm>
            <a:off x="6781800" y="4038600"/>
            <a:ext cx="1219200" cy="1295400"/>
          </a:xfrm>
          <a:prstGeom prst="line">
            <a:avLst/>
          </a:prstGeom>
          <a:noFill/>
          <a:ln w="9525">
            <a:solidFill>
              <a:srgbClr val="FF0000"/>
            </a:solidFill>
            <a:prstDash val="dash"/>
            <a:round/>
            <a:headEnd/>
            <a:tailEnd/>
          </a:ln>
          <a:effectLst/>
        </p:spPr>
        <p:txBody>
          <a:bodyPr/>
          <a:lstStyle/>
          <a:p>
            <a:endParaRPr lang="it-IT"/>
          </a:p>
        </p:txBody>
      </p:sp>
      <p:sp>
        <p:nvSpPr>
          <p:cNvPr id="65549" name="Line 13"/>
          <p:cNvSpPr>
            <a:spLocks noChangeShapeType="1"/>
          </p:cNvSpPr>
          <p:nvPr/>
        </p:nvSpPr>
        <p:spPr bwMode="auto">
          <a:xfrm flipH="1">
            <a:off x="8001000" y="4495800"/>
            <a:ext cx="2133600" cy="838200"/>
          </a:xfrm>
          <a:prstGeom prst="line">
            <a:avLst/>
          </a:prstGeom>
          <a:noFill/>
          <a:ln w="9525">
            <a:solidFill>
              <a:srgbClr val="FFFF00"/>
            </a:solidFill>
            <a:prstDash val="dash"/>
            <a:round/>
            <a:headEnd/>
            <a:tailEnd/>
          </a:ln>
          <a:effectLst/>
        </p:spPr>
        <p:txBody>
          <a:bodyPr/>
          <a:lstStyle/>
          <a:p>
            <a:endParaRPr lang="it-IT"/>
          </a:p>
        </p:txBody>
      </p:sp>
      <p:sp>
        <p:nvSpPr>
          <p:cNvPr id="2" name="TextBox 1">
            <a:extLst>
              <a:ext uri="{FF2B5EF4-FFF2-40B4-BE49-F238E27FC236}">
                <a16:creationId xmlns:a16="http://schemas.microsoft.com/office/drawing/2014/main" id="{461CEB01-7E11-D06B-0332-35CE9464BB5A}"/>
              </a:ext>
            </a:extLst>
          </p:cNvPr>
          <p:cNvSpPr txBox="1"/>
          <p:nvPr/>
        </p:nvSpPr>
        <p:spPr>
          <a:xfrm>
            <a:off x="8109020" y="1045029"/>
            <a:ext cx="2828595" cy="369332"/>
          </a:xfrm>
          <a:prstGeom prst="rect">
            <a:avLst/>
          </a:prstGeom>
          <a:noFill/>
        </p:spPr>
        <p:txBody>
          <a:bodyPr wrap="none" rtlCol="0">
            <a:spAutoFit/>
          </a:bodyPr>
          <a:lstStyle/>
          <a:p>
            <a:r>
              <a:rPr lang="it-IT" dirty="0" err="1"/>
              <a:t>Courtesy</a:t>
            </a:r>
            <a:r>
              <a:rPr lang="it-IT" dirty="0"/>
              <a:t> E. Zambianchi et al</a:t>
            </a:r>
            <a:endParaRPr lang="en-GB" dirty="0"/>
          </a:p>
        </p:txBody>
      </p:sp>
    </p:spTree>
    <p:extLst>
      <p:ext uri="{BB962C8B-B14F-4D97-AF65-F5344CB8AC3E}">
        <p14:creationId xmlns:p14="http://schemas.microsoft.com/office/powerpoint/2010/main" val="6074299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C135F-818C-B3CE-24E7-46B5E48849C5}"/>
              </a:ext>
            </a:extLst>
          </p:cNvPr>
          <p:cNvPicPr>
            <a:picLocks noChangeAspect="1"/>
          </p:cNvPicPr>
          <p:nvPr/>
        </p:nvPicPr>
        <p:blipFill rotWithShape="1">
          <a:blip r:embed="rId2"/>
          <a:srcRect l="30825" t="16264" r="24258" b="4909"/>
          <a:stretch/>
        </p:blipFill>
        <p:spPr>
          <a:xfrm>
            <a:off x="4039437" y="0"/>
            <a:ext cx="7285055" cy="6764955"/>
          </a:xfrm>
          <a:prstGeom prst="rect">
            <a:avLst/>
          </a:prstGeom>
        </p:spPr>
      </p:pic>
      <p:sp>
        <p:nvSpPr>
          <p:cNvPr id="5" name="TextBox 4">
            <a:extLst>
              <a:ext uri="{FF2B5EF4-FFF2-40B4-BE49-F238E27FC236}">
                <a16:creationId xmlns:a16="http://schemas.microsoft.com/office/drawing/2014/main" id="{A48F61D3-95B3-1C2F-813A-00A3FE284611}"/>
              </a:ext>
            </a:extLst>
          </p:cNvPr>
          <p:cNvSpPr txBox="1"/>
          <p:nvPr/>
        </p:nvSpPr>
        <p:spPr>
          <a:xfrm>
            <a:off x="1539911" y="3006745"/>
            <a:ext cx="3413926" cy="1015663"/>
          </a:xfrm>
          <a:prstGeom prst="rect">
            <a:avLst/>
          </a:prstGeom>
          <a:noFill/>
        </p:spPr>
        <p:txBody>
          <a:bodyPr wrap="square">
            <a:spAutoFit/>
          </a:bodyPr>
          <a:lstStyle/>
          <a:p>
            <a:r>
              <a:rPr lang="en-GB" sz="1200" b="0" i="0" dirty="0">
                <a:solidFill>
                  <a:srgbClr val="222222"/>
                </a:solidFill>
                <a:effectLst/>
                <a:latin typeface="Arial" panose="020B0604020202020204" pitchFamily="34" charset="0"/>
              </a:rPr>
              <a:t>Toro, V.G.; Ocampo-Torres, F.J.; Osuna, P.; García-Nava, H.; Flores-Vidal, X.; </a:t>
            </a:r>
            <a:r>
              <a:rPr lang="en-GB" sz="1200" b="0" i="0" dirty="0" err="1">
                <a:solidFill>
                  <a:srgbClr val="222222"/>
                </a:solidFill>
                <a:effectLst/>
                <a:latin typeface="Arial" panose="020B0604020202020204" pitchFamily="34" charset="0"/>
              </a:rPr>
              <a:t>Durazo</a:t>
            </a:r>
            <a:r>
              <a:rPr lang="en-GB" sz="1200" b="0" i="0" dirty="0">
                <a:solidFill>
                  <a:srgbClr val="222222"/>
                </a:solidFill>
                <a:effectLst/>
                <a:latin typeface="Arial" panose="020B0604020202020204" pitchFamily="34" charset="0"/>
              </a:rPr>
              <a:t>, R. Analysis of fetch-limited wave growth using high-frequency radars in the Gulf of Tehuantepec. </a:t>
            </a:r>
            <a:r>
              <a:rPr lang="en-GB" sz="1200" b="0" i="1" dirty="0" err="1">
                <a:solidFill>
                  <a:srgbClr val="222222"/>
                </a:solidFill>
                <a:effectLst/>
                <a:latin typeface="Arial" panose="020B0604020202020204" pitchFamily="34" charset="0"/>
              </a:rPr>
              <a:t>Cienc</a:t>
            </a:r>
            <a:r>
              <a:rPr lang="en-GB" sz="1200" b="0" i="1" dirty="0">
                <a:solidFill>
                  <a:srgbClr val="222222"/>
                </a:solidFill>
                <a:effectLst/>
                <a:latin typeface="Arial" panose="020B0604020202020204" pitchFamily="34" charset="0"/>
              </a:rPr>
              <a:t>. Mar.</a:t>
            </a:r>
            <a:r>
              <a:rPr lang="en-GB" sz="1200" b="0" i="0" dirty="0">
                <a:solidFill>
                  <a:srgbClr val="222222"/>
                </a:solidFill>
                <a:effectLst/>
                <a:latin typeface="Arial" panose="020B0604020202020204" pitchFamily="34" charset="0"/>
              </a:rPr>
              <a:t> </a:t>
            </a:r>
            <a:r>
              <a:rPr lang="en-GB" sz="1200" b="1" i="0" dirty="0">
                <a:solidFill>
                  <a:srgbClr val="222222"/>
                </a:solidFill>
                <a:effectLst/>
                <a:latin typeface="Arial" panose="020B0604020202020204" pitchFamily="34" charset="0"/>
              </a:rPr>
              <a:t>2014</a:t>
            </a:r>
            <a:r>
              <a:rPr lang="en-GB" sz="1200" b="0" i="0" dirty="0">
                <a:solidFill>
                  <a:srgbClr val="222222"/>
                </a:solidFill>
                <a:effectLst/>
                <a:latin typeface="Arial" panose="020B0604020202020204" pitchFamily="34" charset="0"/>
              </a:rPr>
              <a:t>, </a:t>
            </a:r>
            <a:r>
              <a:rPr lang="en-GB" sz="1200" b="0" i="1" dirty="0">
                <a:solidFill>
                  <a:srgbClr val="222222"/>
                </a:solidFill>
                <a:effectLst/>
                <a:latin typeface="Arial" panose="020B0604020202020204" pitchFamily="34" charset="0"/>
              </a:rPr>
              <a:t>40</a:t>
            </a:r>
            <a:r>
              <a:rPr lang="en-GB" sz="1200" b="0" i="0" dirty="0">
                <a:solidFill>
                  <a:srgbClr val="222222"/>
                </a:solidFill>
                <a:effectLst/>
                <a:latin typeface="Arial" panose="020B0604020202020204" pitchFamily="34" charset="0"/>
              </a:rPr>
              <a:t>, 113–132.</a:t>
            </a:r>
            <a:endParaRPr lang="en-GB" sz="1200" dirty="0"/>
          </a:p>
        </p:txBody>
      </p:sp>
      <p:sp>
        <p:nvSpPr>
          <p:cNvPr id="4" name="TextBox 3">
            <a:extLst>
              <a:ext uri="{FF2B5EF4-FFF2-40B4-BE49-F238E27FC236}">
                <a16:creationId xmlns:a16="http://schemas.microsoft.com/office/drawing/2014/main" id="{A783F14E-0D6F-B13A-6DFD-5A180564F802}"/>
              </a:ext>
            </a:extLst>
          </p:cNvPr>
          <p:cNvSpPr txBox="1"/>
          <p:nvPr/>
        </p:nvSpPr>
        <p:spPr>
          <a:xfrm>
            <a:off x="82899" y="851823"/>
            <a:ext cx="5443694" cy="1200329"/>
          </a:xfrm>
          <a:prstGeom prst="rect">
            <a:avLst/>
          </a:prstGeom>
          <a:noFill/>
        </p:spPr>
        <p:txBody>
          <a:bodyPr wrap="square">
            <a:spAutoFit/>
          </a:bodyPr>
          <a:lstStyle/>
          <a:p>
            <a:pPr algn="just"/>
            <a:r>
              <a:rPr lang="en-GB" sz="1800" dirty="0">
                <a:effectLst/>
                <a:ea typeface="Times New Roman" panose="02020603050405020304" pitchFamily="18" charset="0"/>
              </a:rPr>
              <a:t>Its application to the measurement of sea state </a:t>
            </a:r>
            <a:r>
              <a:rPr lang="en-GB" sz="1800" u="sng" dirty="0">
                <a:effectLst/>
                <a:ea typeface="Times New Roman" panose="02020603050405020304" pitchFamily="18" charset="0"/>
              </a:rPr>
              <a:t>is more complex </a:t>
            </a:r>
            <a:r>
              <a:rPr lang="en-GB" sz="1800" dirty="0">
                <a:effectLst/>
                <a:ea typeface="Times New Roman" panose="02020603050405020304" pitchFamily="18" charset="0"/>
              </a:rPr>
              <a:t>since it requires the analysis of the part of the spectrum deriving from orbital velocities, i.e. “second order spectrum”.</a:t>
            </a:r>
            <a:endParaRPr lang="en-GB" sz="3200" dirty="0">
              <a:effectLst/>
              <a:ea typeface="Times New Roman" panose="02020603050405020304" pitchFamily="18" charset="0"/>
            </a:endParaRPr>
          </a:p>
        </p:txBody>
      </p:sp>
    </p:spTree>
    <p:extLst>
      <p:ext uri="{BB962C8B-B14F-4D97-AF65-F5344CB8AC3E}">
        <p14:creationId xmlns:p14="http://schemas.microsoft.com/office/powerpoint/2010/main" val="2976706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F9189F8B-ED24-A2F2-3511-32E7A508BAF4}"/>
              </a:ext>
            </a:extLst>
          </p:cNvPr>
          <p:cNvGraphicFramePr>
            <a:graphicFrameLocks noGrp="1"/>
          </p:cNvGraphicFramePr>
          <p:nvPr/>
        </p:nvGraphicFramePr>
        <p:xfrm>
          <a:off x="116960" y="1835179"/>
          <a:ext cx="4518834" cy="2194560"/>
        </p:xfrm>
        <a:graphic>
          <a:graphicData uri="http://schemas.openxmlformats.org/drawingml/2006/table">
            <a:tbl>
              <a:tblPr firstRow="1" bandRow="1">
                <a:tableStyleId>{5C22544A-7EE6-4342-B048-85BDC9FD1C3A}</a:tableStyleId>
              </a:tblPr>
              <a:tblGrid>
                <a:gridCol w="1506278">
                  <a:extLst>
                    <a:ext uri="{9D8B030D-6E8A-4147-A177-3AD203B41FA5}">
                      <a16:colId xmlns:a16="http://schemas.microsoft.com/office/drawing/2014/main" val="408080575"/>
                    </a:ext>
                  </a:extLst>
                </a:gridCol>
                <a:gridCol w="1506278">
                  <a:extLst>
                    <a:ext uri="{9D8B030D-6E8A-4147-A177-3AD203B41FA5}">
                      <a16:colId xmlns:a16="http://schemas.microsoft.com/office/drawing/2014/main" val="4001180309"/>
                    </a:ext>
                  </a:extLst>
                </a:gridCol>
                <a:gridCol w="1506278">
                  <a:extLst>
                    <a:ext uri="{9D8B030D-6E8A-4147-A177-3AD203B41FA5}">
                      <a16:colId xmlns:a16="http://schemas.microsoft.com/office/drawing/2014/main" val="1713137958"/>
                    </a:ext>
                  </a:extLst>
                </a:gridCol>
              </a:tblGrid>
              <a:tr h="333154">
                <a:tc>
                  <a:txBody>
                    <a:bodyPr/>
                    <a:lstStyle/>
                    <a:p>
                      <a:r>
                        <a:rPr lang="it-IT" dirty="0"/>
                        <a:t>Band </a:t>
                      </a:r>
                      <a:endParaRPr lang="en-GB" dirty="0"/>
                    </a:p>
                  </a:txBody>
                  <a:tcPr/>
                </a:tc>
                <a:tc>
                  <a:txBody>
                    <a:bodyPr/>
                    <a:lstStyle/>
                    <a:p>
                      <a:r>
                        <a:rPr lang="it-IT" dirty="0"/>
                        <a:t>Frequency</a:t>
                      </a:r>
                      <a:endParaRPr lang="en-GB" dirty="0"/>
                    </a:p>
                  </a:txBody>
                  <a:tcPr/>
                </a:tc>
                <a:tc>
                  <a:txBody>
                    <a:bodyPr/>
                    <a:lstStyle/>
                    <a:p>
                      <a:r>
                        <a:rPr lang="it-IT" dirty="0" err="1"/>
                        <a:t>Wavelength</a:t>
                      </a:r>
                      <a:endParaRPr lang="en-GB" dirty="0"/>
                    </a:p>
                  </a:txBody>
                  <a:tcPr/>
                </a:tc>
                <a:extLst>
                  <a:ext uri="{0D108BD9-81ED-4DB2-BD59-A6C34878D82A}">
                    <a16:rowId xmlns:a16="http://schemas.microsoft.com/office/drawing/2014/main" val="116325725"/>
                  </a:ext>
                </a:extLst>
              </a:tr>
              <a:tr h="333154">
                <a:tc>
                  <a:txBody>
                    <a:bodyPr/>
                    <a:lstStyle/>
                    <a:p>
                      <a:r>
                        <a:rPr lang="it-IT" dirty="0"/>
                        <a:t>Ku</a:t>
                      </a:r>
                      <a:endParaRPr lang="en-GB" dirty="0"/>
                    </a:p>
                  </a:txBody>
                  <a:tcPr/>
                </a:tc>
                <a:tc>
                  <a:txBody>
                    <a:bodyPr/>
                    <a:lstStyle/>
                    <a:p>
                      <a:r>
                        <a:rPr lang="it-IT" dirty="0"/>
                        <a:t>12-18 GHz</a:t>
                      </a:r>
                      <a:endParaRPr lang="en-GB" dirty="0"/>
                    </a:p>
                  </a:txBody>
                  <a:tcPr/>
                </a:tc>
                <a:tc>
                  <a:txBody>
                    <a:bodyPr/>
                    <a:lstStyle/>
                    <a:p>
                      <a:r>
                        <a:rPr lang="it-IT" dirty="0"/>
                        <a:t>1.67-2.5 cm</a:t>
                      </a:r>
                      <a:endParaRPr lang="en-GB" dirty="0"/>
                    </a:p>
                  </a:txBody>
                  <a:tcPr/>
                </a:tc>
                <a:extLst>
                  <a:ext uri="{0D108BD9-81ED-4DB2-BD59-A6C34878D82A}">
                    <a16:rowId xmlns:a16="http://schemas.microsoft.com/office/drawing/2014/main" val="2722417282"/>
                  </a:ext>
                </a:extLst>
              </a:tr>
              <a:tr h="333154">
                <a:tc>
                  <a:txBody>
                    <a:bodyPr/>
                    <a:lstStyle/>
                    <a:p>
                      <a:r>
                        <a:rPr lang="it-IT" dirty="0"/>
                        <a:t>X</a:t>
                      </a:r>
                      <a:endParaRPr lang="en-GB" dirty="0"/>
                    </a:p>
                  </a:txBody>
                  <a:tcPr/>
                </a:tc>
                <a:tc>
                  <a:txBody>
                    <a:bodyPr/>
                    <a:lstStyle/>
                    <a:p>
                      <a:r>
                        <a:rPr lang="it-IT" dirty="0"/>
                        <a:t>8-12 GHz</a:t>
                      </a:r>
                      <a:endParaRPr lang="en-GB" dirty="0"/>
                    </a:p>
                  </a:txBody>
                  <a:tcPr/>
                </a:tc>
                <a:tc>
                  <a:txBody>
                    <a:bodyPr/>
                    <a:lstStyle/>
                    <a:p>
                      <a:r>
                        <a:rPr lang="it-IT" dirty="0"/>
                        <a:t>3.7-2.5 cm</a:t>
                      </a:r>
                      <a:endParaRPr lang="en-GB" dirty="0"/>
                    </a:p>
                  </a:txBody>
                  <a:tcPr/>
                </a:tc>
                <a:extLst>
                  <a:ext uri="{0D108BD9-81ED-4DB2-BD59-A6C34878D82A}">
                    <a16:rowId xmlns:a16="http://schemas.microsoft.com/office/drawing/2014/main" val="2232794939"/>
                  </a:ext>
                </a:extLst>
              </a:tr>
              <a:tr h="333154">
                <a:tc>
                  <a:txBody>
                    <a:bodyPr/>
                    <a:lstStyle/>
                    <a:p>
                      <a:r>
                        <a:rPr lang="it-IT" dirty="0"/>
                        <a:t>C</a:t>
                      </a:r>
                      <a:endParaRPr lang="en-GB" dirty="0"/>
                    </a:p>
                  </a:txBody>
                  <a:tcPr/>
                </a:tc>
                <a:tc>
                  <a:txBody>
                    <a:bodyPr/>
                    <a:lstStyle/>
                    <a:p>
                      <a:r>
                        <a:rPr lang="it-IT" dirty="0"/>
                        <a:t>4-8 GHz</a:t>
                      </a:r>
                      <a:endParaRPr lang="en-GB" dirty="0"/>
                    </a:p>
                  </a:txBody>
                  <a:tcPr/>
                </a:tc>
                <a:tc>
                  <a:txBody>
                    <a:bodyPr/>
                    <a:lstStyle/>
                    <a:p>
                      <a:r>
                        <a:rPr lang="it-IT" dirty="0"/>
                        <a:t>3.75-7.5 cm</a:t>
                      </a:r>
                      <a:endParaRPr lang="en-GB" dirty="0"/>
                    </a:p>
                  </a:txBody>
                  <a:tcPr/>
                </a:tc>
                <a:extLst>
                  <a:ext uri="{0D108BD9-81ED-4DB2-BD59-A6C34878D82A}">
                    <a16:rowId xmlns:a16="http://schemas.microsoft.com/office/drawing/2014/main" val="1085999881"/>
                  </a:ext>
                </a:extLst>
              </a:tr>
              <a:tr h="333154">
                <a:tc>
                  <a:txBody>
                    <a:bodyPr/>
                    <a:lstStyle/>
                    <a:p>
                      <a:r>
                        <a:rPr lang="it-IT" dirty="0"/>
                        <a:t>S</a:t>
                      </a:r>
                      <a:endParaRPr lang="en-GB" dirty="0"/>
                    </a:p>
                  </a:txBody>
                  <a:tcPr/>
                </a:tc>
                <a:tc>
                  <a:txBody>
                    <a:bodyPr/>
                    <a:lstStyle/>
                    <a:p>
                      <a:r>
                        <a:rPr lang="it-IT" dirty="0"/>
                        <a:t>2-4 GHz</a:t>
                      </a:r>
                      <a:endParaRPr lang="en-GB" dirty="0"/>
                    </a:p>
                  </a:txBody>
                  <a:tcPr/>
                </a:tc>
                <a:tc>
                  <a:txBody>
                    <a:bodyPr/>
                    <a:lstStyle/>
                    <a:p>
                      <a:r>
                        <a:rPr lang="it-IT" dirty="0"/>
                        <a:t>7.5-15 cm</a:t>
                      </a:r>
                      <a:endParaRPr lang="en-GB" dirty="0"/>
                    </a:p>
                  </a:txBody>
                  <a:tcPr/>
                </a:tc>
                <a:extLst>
                  <a:ext uri="{0D108BD9-81ED-4DB2-BD59-A6C34878D82A}">
                    <a16:rowId xmlns:a16="http://schemas.microsoft.com/office/drawing/2014/main" val="3699355205"/>
                  </a:ext>
                </a:extLst>
              </a:tr>
              <a:tr h="333154">
                <a:tc>
                  <a:txBody>
                    <a:bodyPr/>
                    <a:lstStyle/>
                    <a:p>
                      <a:r>
                        <a:rPr lang="it-IT" dirty="0"/>
                        <a:t>-----</a:t>
                      </a:r>
                      <a:endParaRPr lang="en-GB" dirty="0"/>
                    </a:p>
                  </a:txBody>
                  <a:tcPr/>
                </a:tc>
                <a:tc>
                  <a:txBody>
                    <a:bodyPr/>
                    <a:lstStyle/>
                    <a:p>
                      <a:r>
                        <a:rPr lang="it-IT" dirty="0"/>
                        <a:t>-----</a:t>
                      </a:r>
                      <a:endParaRPr lang="en-GB" dirty="0"/>
                    </a:p>
                  </a:txBody>
                  <a:tcPr/>
                </a:tc>
                <a:tc>
                  <a:txBody>
                    <a:bodyPr/>
                    <a:lstStyle/>
                    <a:p>
                      <a:r>
                        <a:rPr lang="it-IT" dirty="0"/>
                        <a:t>-----</a:t>
                      </a:r>
                      <a:endParaRPr lang="en-GB" dirty="0"/>
                    </a:p>
                  </a:txBody>
                  <a:tcPr/>
                </a:tc>
                <a:extLst>
                  <a:ext uri="{0D108BD9-81ED-4DB2-BD59-A6C34878D82A}">
                    <a16:rowId xmlns:a16="http://schemas.microsoft.com/office/drawing/2014/main" val="2859647648"/>
                  </a:ext>
                </a:extLst>
              </a:tr>
            </a:tbl>
          </a:graphicData>
        </a:graphic>
      </p:graphicFrame>
      <p:sp>
        <p:nvSpPr>
          <p:cNvPr id="6" name="TextBox 8">
            <a:extLst>
              <a:ext uri="{FF2B5EF4-FFF2-40B4-BE49-F238E27FC236}">
                <a16:creationId xmlns:a16="http://schemas.microsoft.com/office/drawing/2014/main" id="{2EB5A46F-390E-5C21-77A6-C50A3C741EF7}"/>
              </a:ext>
            </a:extLst>
          </p:cNvPr>
          <p:cNvSpPr txBox="1"/>
          <p:nvPr/>
        </p:nvSpPr>
        <p:spPr>
          <a:xfrm>
            <a:off x="0" y="4351635"/>
            <a:ext cx="7734594" cy="369332"/>
          </a:xfrm>
          <a:prstGeom prst="rect">
            <a:avLst/>
          </a:prstGeom>
          <a:noFill/>
        </p:spPr>
        <p:txBody>
          <a:bodyPr wrap="square" rtlCol="0">
            <a:spAutoFit/>
          </a:bodyPr>
          <a:lstStyle/>
          <a:p>
            <a:r>
              <a:rPr lang="it-IT" b="1" dirty="0"/>
              <a:t>     HF    </a:t>
            </a:r>
            <a:r>
              <a:rPr lang="it-IT" dirty="0"/>
              <a:t>                  </a:t>
            </a:r>
            <a:r>
              <a:rPr lang="it-IT" b="1" dirty="0"/>
              <a:t>3-30  MHz               10-100</a:t>
            </a:r>
            <a:r>
              <a:rPr lang="it-IT" dirty="0"/>
              <a:t> m        </a:t>
            </a:r>
            <a:endParaRPr lang="en-GB" dirty="0"/>
          </a:p>
        </p:txBody>
      </p:sp>
      <p:sp>
        <p:nvSpPr>
          <p:cNvPr id="8" name="TextBox 2">
            <a:extLst>
              <a:ext uri="{FF2B5EF4-FFF2-40B4-BE49-F238E27FC236}">
                <a16:creationId xmlns:a16="http://schemas.microsoft.com/office/drawing/2014/main" id="{22A6DB57-A269-1E3F-CA2B-C74AC5913E0F}"/>
              </a:ext>
            </a:extLst>
          </p:cNvPr>
          <p:cNvSpPr txBox="1"/>
          <p:nvPr/>
        </p:nvSpPr>
        <p:spPr>
          <a:xfrm>
            <a:off x="5576836" y="2125409"/>
            <a:ext cx="5707464" cy="923330"/>
          </a:xfrm>
          <a:prstGeom prst="rect">
            <a:avLst/>
          </a:prstGeom>
          <a:noFill/>
        </p:spPr>
        <p:txBody>
          <a:bodyPr wrap="square" rtlCol="0">
            <a:spAutoFit/>
          </a:bodyPr>
          <a:lstStyle/>
          <a:p>
            <a:r>
              <a:rPr lang="it-IT" dirty="0"/>
              <a:t>Frequency </a:t>
            </a:r>
            <a:r>
              <a:rPr lang="it-IT" dirty="0" err="1"/>
              <a:t>is</a:t>
            </a:r>
            <a:r>
              <a:rPr lang="it-IT" dirty="0"/>
              <a:t> </a:t>
            </a:r>
            <a:r>
              <a:rPr lang="it-IT" dirty="0" err="1"/>
              <a:t>much</a:t>
            </a:r>
            <a:r>
              <a:rPr lang="it-IT" dirty="0"/>
              <a:t>, </a:t>
            </a:r>
            <a:r>
              <a:rPr lang="it-IT" dirty="0" err="1"/>
              <a:t>much</a:t>
            </a:r>
            <a:r>
              <a:rPr lang="it-IT" dirty="0"/>
              <a:t> </a:t>
            </a:r>
            <a:r>
              <a:rPr lang="it-IT" dirty="0" err="1"/>
              <a:t>lower</a:t>
            </a:r>
            <a:r>
              <a:rPr lang="it-IT" dirty="0"/>
              <a:t> </a:t>
            </a:r>
            <a:r>
              <a:rPr lang="it-IT" dirty="0" err="1"/>
              <a:t>er</a:t>
            </a:r>
            <a:r>
              <a:rPr lang="it-IT" dirty="0"/>
              <a:t> </a:t>
            </a:r>
            <a:r>
              <a:rPr lang="it-IT" dirty="0" err="1"/>
              <a:t>than</a:t>
            </a:r>
            <a:r>
              <a:rPr lang="it-IT" dirty="0"/>
              <a:t> </a:t>
            </a:r>
            <a:r>
              <a:rPr lang="it-IT" dirty="0" err="1"/>
              <a:t>Microwave</a:t>
            </a:r>
            <a:r>
              <a:rPr lang="it-IT" dirty="0"/>
              <a:t> Systems</a:t>
            </a:r>
          </a:p>
          <a:p>
            <a:r>
              <a:rPr lang="it-IT" dirty="0" err="1"/>
              <a:t>Wavelength</a:t>
            </a:r>
            <a:r>
              <a:rPr lang="it-IT" dirty="0"/>
              <a:t> </a:t>
            </a:r>
            <a:r>
              <a:rPr lang="it-IT" dirty="0" err="1"/>
              <a:t>is</a:t>
            </a:r>
            <a:r>
              <a:rPr lang="it-IT" dirty="0"/>
              <a:t> </a:t>
            </a:r>
            <a:r>
              <a:rPr lang="it-IT" dirty="0" err="1"/>
              <a:t>much</a:t>
            </a:r>
            <a:r>
              <a:rPr lang="it-IT" dirty="0"/>
              <a:t>, </a:t>
            </a:r>
            <a:r>
              <a:rPr lang="it-IT" dirty="0" err="1"/>
              <a:t>much</a:t>
            </a:r>
            <a:r>
              <a:rPr lang="it-IT" dirty="0"/>
              <a:t> </a:t>
            </a:r>
            <a:r>
              <a:rPr lang="it-IT" dirty="0" err="1"/>
              <a:t>higher</a:t>
            </a:r>
            <a:r>
              <a:rPr lang="it-IT" dirty="0"/>
              <a:t> </a:t>
            </a:r>
            <a:r>
              <a:rPr lang="it-IT" dirty="0" err="1"/>
              <a:t>than</a:t>
            </a:r>
            <a:r>
              <a:rPr lang="it-IT" dirty="0"/>
              <a:t> </a:t>
            </a:r>
            <a:r>
              <a:rPr lang="it-IT" dirty="0" err="1"/>
              <a:t>Microwaves</a:t>
            </a:r>
            <a:r>
              <a:rPr lang="it-IT" dirty="0"/>
              <a:t> </a:t>
            </a:r>
            <a:endParaRPr lang="en-GB" dirty="0"/>
          </a:p>
        </p:txBody>
      </p:sp>
      <p:cxnSp>
        <p:nvCxnSpPr>
          <p:cNvPr id="11" name="Straight Arrow Connector 4">
            <a:extLst>
              <a:ext uri="{FF2B5EF4-FFF2-40B4-BE49-F238E27FC236}">
                <a16:creationId xmlns:a16="http://schemas.microsoft.com/office/drawing/2014/main" id="{B0FF9A76-2AFF-29E2-C391-756425E67BBF}"/>
              </a:ext>
            </a:extLst>
          </p:cNvPr>
          <p:cNvCxnSpPr>
            <a:cxnSpLocks/>
          </p:cNvCxnSpPr>
          <p:nvPr/>
        </p:nvCxnSpPr>
        <p:spPr>
          <a:xfrm flipH="1">
            <a:off x="4550735" y="3079129"/>
            <a:ext cx="2190307" cy="1078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0">
            <a:extLst>
              <a:ext uri="{FF2B5EF4-FFF2-40B4-BE49-F238E27FC236}">
                <a16:creationId xmlns:a16="http://schemas.microsoft.com/office/drawing/2014/main" id="{6B6028AA-12A8-14FE-D132-907B74C3E549}"/>
              </a:ext>
            </a:extLst>
          </p:cNvPr>
          <p:cNvCxnSpPr>
            <a:cxnSpLocks/>
          </p:cNvCxnSpPr>
          <p:nvPr/>
        </p:nvCxnSpPr>
        <p:spPr>
          <a:xfrm flipH="1" flipV="1">
            <a:off x="4550735" y="2709797"/>
            <a:ext cx="2190307"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3">
            <a:extLst>
              <a:ext uri="{FF2B5EF4-FFF2-40B4-BE49-F238E27FC236}">
                <a16:creationId xmlns:a16="http://schemas.microsoft.com/office/drawing/2014/main" id="{54599F61-14F3-6D51-8804-72113C02FDE0}"/>
              </a:ext>
            </a:extLst>
          </p:cNvPr>
          <p:cNvCxnSpPr>
            <a:cxnSpLocks/>
          </p:cNvCxnSpPr>
          <p:nvPr/>
        </p:nvCxnSpPr>
        <p:spPr>
          <a:xfrm flipH="1">
            <a:off x="4550735" y="3079129"/>
            <a:ext cx="2190307" cy="1801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6">
            <a:extLst>
              <a:ext uri="{FF2B5EF4-FFF2-40B4-BE49-F238E27FC236}">
                <a16:creationId xmlns:a16="http://schemas.microsoft.com/office/drawing/2014/main" id="{F4758122-AB89-B693-BAC2-16E6442EEB37}"/>
              </a:ext>
            </a:extLst>
          </p:cNvPr>
          <p:cNvSpPr txBox="1"/>
          <p:nvPr/>
        </p:nvSpPr>
        <p:spPr>
          <a:xfrm>
            <a:off x="3172708" y="133680"/>
            <a:ext cx="6974307" cy="1384995"/>
          </a:xfrm>
          <a:prstGeom prst="rect">
            <a:avLst/>
          </a:prstGeom>
          <a:noFill/>
        </p:spPr>
        <p:txBody>
          <a:bodyPr wrap="square" rtlCol="0">
            <a:spAutoFit/>
          </a:bodyPr>
          <a:lstStyle/>
          <a:p>
            <a:r>
              <a:rPr lang="it-IT" sz="4000" b="1" dirty="0"/>
              <a:t> High Frequency (HF) </a:t>
            </a:r>
            <a:r>
              <a:rPr lang="it-IT" sz="4000" b="1" dirty="0" err="1"/>
              <a:t>Radars</a:t>
            </a:r>
            <a:endParaRPr lang="it-IT" sz="4000" b="1" dirty="0"/>
          </a:p>
          <a:p>
            <a:r>
              <a:rPr lang="it-IT" sz="2400" dirty="0"/>
              <a:t>Do </a:t>
            </a:r>
            <a:r>
              <a:rPr lang="it-IT" sz="2400" dirty="0" err="1"/>
              <a:t>not</a:t>
            </a:r>
            <a:r>
              <a:rPr lang="it-IT" sz="2400" dirty="0"/>
              <a:t> be </a:t>
            </a:r>
            <a:r>
              <a:rPr lang="it-IT" sz="2400" dirty="0" err="1"/>
              <a:t>misled</a:t>
            </a:r>
            <a:r>
              <a:rPr lang="it-IT" sz="2400" dirty="0"/>
              <a:t> by the name </a:t>
            </a:r>
            <a:endParaRPr lang="it-IT" sz="2000" b="1" dirty="0"/>
          </a:p>
          <a:p>
            <a:endParaRPr lang="en-GB" sz="2000" b="1" dirty="0"/>
          </a:p>
        </p:txBody>
      </p:sp>
      <p:sp>
        <p:nvSpPr>
          <p:cNvPr id="15" name="TextBox 1">
            <a:extLst>
              <a:ext uri="{FF2B5EF4-FFF2-40B4-BE49-F238E27FC236}">
                <a16:creationId xmlns:a16="http://schemas.microsoft.com/office/drawing/2014/main" id="{B6414C49-26BF-BA25-AB4B-E4C60B97723A}"/>
              </a:ext>
            </a:extLst>
          </p:cNvPr>
          <p:cNvSpPr txBox="1"/>
          <p:nvPr/>
        </p:nvSpPr>
        <p:spPr>
          <a:xfrm>
            <a:off x="6927333" y="3486096"/>
            <a:ext cx="2456826" cy="646331"/>
          </a:xfrm>
          <a:prstGeom prst="rect">
            <a:avLst/>
          </a:prstGeom>
          <a:noFill/>
        </p:spPr>
        <p:txBody>
          <a:bodyPr wrap="none" rtlCol="0">
            <a:spAutoFit/>
          </a:bodyPr>
          <a:lstStyle/>
          <a:p>
            <a:r>
              <a:rPr lang="it-IT" dirty="0"/>
              <a:t>Compare </a:t>
            </a:r>
          </a:p>
          <a:p>
            <a:r>
              <a:rPr lang="it-IT" dirty="0"/>
              <a:t>EM and </a:t>
            </a:r>
            <a:r>
              <a:rPr lang="it-IT" dirty="0" err="1"/>
              <a:t>sea</a:t>
            </a:r>
            <a:r>
              <a:rPr lang="it-IT" dirty="0"/>
              <a:t> </a:t>
            </a:r>
            <a:r>
              <a:rPr lang="it-IT" dirty="0" err="1"/>
              <a:t>wave</a:t>
            </a:r>
            <a:r>
              <a:rPr lang="it-IT" dirty="0"/>
              <a:t> </a:t>
            </a:r>
            <a:r>
              <a:rPr lang="it-IT" dirty="0" err="1"/>
              <a:t>length</a:t>
            </a:r>
            <a:endParaRPr lang="en-GB" dirty="0"/>
          </a:p>
        </p:txBody>
      </p:sp>
      <p:pic>
        <p:nvPicPr>
          <p:cNvPr id="16" name="Picture 7" descr="tuffatorestilizzato">
            <a:extLst>
              <a:ext uri="{FF2B5EF4-FFF2-40B4-BE49-F238E27FC236}">
                <a16:creationId xmlns:a16="http://schemas.microsoft.com/office/drawing/2014/main" id="{714A867B-ADA4-5D92-1BAD-DE40DEEB66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7719" y="3246845"/>
            <a:ext cx="628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
            <a:extLst>
              <a:ext uri="{FF2B5EF4-FFF2-40B4-BE49-F238E27FC236}">
                <a16:creationId xmlns:a16="http://schemas.microsoft.com/office/drawing/2014/main" id="{EC6387AE-3788-D0A6-A92B-2A4F218DEB0F}"/>
              </a:ext>
            </a:extLst>
          </p:cNvPr>
          <p:cNvSpPr txBox="1"/>
          <p:nvPr/>
        </p:nvSpPr>
        <p:spPr>
          <a:xfrm>
            <a:off x="6164816" y="4331807"/>
            <a:ext cx="1525033" cy="646331"/>
          </a:xfrm>
          <a:prstGeom prst="rect">
            <a:avLst/>
          </a:prstGeom>
          <a:noFill/>
        </p:spPr>
        <p:txBody>
          <a:bodyPr wrap="none" rtlCol="0">
            <a:spAutoFit/>
          </a:bodyPr>
          <a:lstStyle/>
          <a:p>
            <a:r>
              <a:rPr lang="it-IT" dirty="0" err="1"/>
              <a:t>Interacts</a:t>
            </a:r>
            <a:r>
              <a:rPr lang="it-IT" dirty="0"/>
              <a:t> with </a:t>
            </a:r>
          </a:p>
          <a:p>
            <a:r>
              <a:rPr lang="it-IT" dirty="0" err="1"/>
              <a:t>sea</a:t>
            </a:r>
            <a:r>
              <a:rPr lang="it-IT" dirty="0"/>
              <a:t> </a:t>
            </a:r>
            <a:r>
              <a:rPr lang="it-IT" dirty="0" err="1"/>
              <a:t>waves</a:t>
            </a:r>
            <a:r>
              <a:rPr lang="it-IT" dirty="0"/>
              <a:t> </a:t>
            </a:r>
            <a:endParaRPr lang="en-GB" dirty="0"/>
          </a:p>
        </p:txBody>
      </p:sp>
      <p:sp>
        <p:nvSpPr>
          <p:cNvPr id="18" name="TextBox 7">
            <a:extLst>
              <a:ext uri="{FF2B5EF4-FFF2-40B4-BE49-F238E27FC236}">
                <a16:creationId xmlns:a16="http://schemas.microsoft.com/office/drawing/2014/main" id="{797A284D-C0A5-5212-05EF-651759868FA5}"/>
              </a:ext>
            </a:extLst>
          </p:cNvPr>
          <p:cNvSpPr txBox="1"/>
          <p:nvPr/>
        </p:nvSpPr>
        <p:spPr>
          <a:xfrm>
            <a:off x="8582229" y="4330533"/>
            <a:ext cx="1564787" cy="646331"/>
          </a:xfrm>
          <a:prstGeom prst="rect">
            <a:avLst/>
          </a:prstGeom>
          <a:noFill/>
        </p:spPr>
        <p:txBody>
          <a:bodyPr wrap="none" rtlCol="0">
            <a:spAutoFit/>
          </a:bodyPr>
          <a:lstStyle/>
          <a:p>
            <a:r>
              <a:rPr lang="it-IT" dirty="0" err="1"/>
              <a:t>Interacts</a:t>
            </a:r>
            <a:r>
              <a:rPr lang="it-IT" dirty="0"/>
              <a:t> with </a:t>
            </a:r>
          </a:p>
          <a:p>
            <a:r>
              <a:rPr lang="it-IT" dirty="0" err="1"/>
              <a:t>foam</a:t>
            </a:r>
            <a:r>
              <a:rPr lang="it-IT" dirty="0"/>
              <a:t> &amp; </a:t>
            </a:r>
            <a:r>
              <a:rPr lang="it-IT" dirty="0" err="1"/>
              <a:t>ripples</a:t>
            </a:r>
            <a:endParaRPr lang="en-GB" dirty="0"/>
          </a:p>
        </p:txBody>
      </p:sp>
      <p:graphicFrame>
        <p:nvGraphicFramePr>
          <p:cNvPr id="20" name="Grafico 4">
            <a:extLst>
              <a:ext uri="{FF2B5EF4-FFF2-40B4-BE49-F238E27FC236}">
                <a16:creationId xmlns:a16="http://schemas.microsoft.com/office/drawing/2014/main" id="{F9FB1853-2C15-7A13-1E31-938AA12686FD}"/>
              </a:ext>
            </a:extLst>
          </p:cNvPr>
          <p:cNvGraphicFramePr>
            <a:graphicFrameLocks/>
          </p:cNvGraphicFramePr>
          <p:nvPr/>
        </p:nvGraphicFramePr>
        <p:xfrm>
          <a:off x="116958" y="4795284"/>
          <a:ext cx="10706985" cy="20708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009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794C79-E19C-18C4-FC51-EE7AE4825323}"/>
              </a:ext>
            </a:extLst>
          </p:cNvPr>
          <p:cNvSpPr txBox="1"/>
          <p:nvPr/>
        </p:nvSpPr>
        <p:spPr>
          <a:xfrm>
            <a:off x="924449" y="969038"/>
            <a:ext cx="9365482" cy="1754326"/>
          </a:xfrm>
          <a:prstGeom prst="rect">
            <a:avLst/>
          </a:prstGeom>
          <a:noFill/>
        </p:spPr>
        <p:txBody>
          <a:bodyPr wrap="square">
            <a:spAutoFit/>
          </a:bodyPr>
          <a:lstStyle/>
          <a:p>
            <a:pPr algn="just"/>
            <a:r>
              <a:rPr lang="en-GB" dirty="0"/>
              <a:t>Reconstructing a wave spectrum from  second order Doppler spectra (you need at least 2, as we saw before) is a major  task which has been tackled in many ways: see for instance Wyatt’s work (Green and Wyatt 2006) and  Saviano et al. 2020.  </a:t>
            </a:r>
          </a:p>
          <a:p>
            <a:pPr algn="just"/>
            <a:endParaRPr lang="en-GB" dirty="0"/>
          </a:p>
          <a:p>
            <a:pPr algn="just"/>
            <a:r>
              <a:rPr lang="en-GB" dirty="0"/>
              <a:t>Theoretical work + a lot of experimental tests has have led to reliable algorithms for the extraction of SWH.</a:t>
            </a:r>
          </a:p>
        </p:txBody>
      </p:sp>
      <p:sp>
        <p:nvSpPr>
          <p:cNvPr id="2" name="TextBox 1">
            <a:extLst>
              <a:ext uri="{FF2B5EF4-FFF2-40B4-BE49-F238E27FC236}">
                <a16:creationId xmlns:a16="http://schemas.microsoft.com/office/drawing/2014/main" id="{98770DBE-6FE2-05FF-6DA8-C2ADF735849B}"/>
              </a:ext>
            </a:extLst>
          </p:cNvPr>
          <p:cNvSpPr txBox="1"/>
          <p:nvPr/>
        </p:nvSpPr>
        <p:spPr>
          <a:xfrm>
            <a:off x="1060100" y="3006969"/>
            <a:ext cx="10650608" cy="1200329"/>
          </a:xfrm>
          <a:prstGeom prst="rect">
            <a:avLst/>
          </a:prstGeom>
          <a:noFill/>
        </p:spPr>
        <p:txBody>
          <a:bodyPr wrap="none" rtlCol="0">
            <a:spAutoFit/>
          </a:bodyPr>
          <a:lstStyle/>
          <a:p>
            <a:r>
              <a:rPr lang="it-IT" dirty="0" err="1"/>
              <a:t>Things</a:t>
            </a:r>
            <a:r>
              <a:rPr lang="it-IT" dirty="0"/>
              <a:t> </a:t>
            </a:r>
            <a:r>
              <a:rPr lang="it-IT" dirty="0" err="1"/>
              <a:t>however</a:t>
            </a:r>
            <a:r>
              <a:rPr lang="it-IT" dirty="0"/>
              <a:t>, </a:t>
            </a:r>
            <a:r>
              <a:rPr lang="it-IT" dirty="0" err="1"/>
              <a:t>get</a:t>
            </a:r>
            <a:r>
              <a:rPr lang="it-IT" dirty="0"/>
              <a:t> </a:t>
            </a:r>
            <a:r>
              <a:rPr lang="it-IT" dirty="0" err="1"/>
              <a:t>even</a:t>
            </a:r>
            <a:r>
              <a:rPr lang="it-IT" dirty="0"/>
              <a:t> more </a:t>
            </a:r>
            <a:r>
              <a:rPr lang="it-IT" dirty="0" err="1"/>
              <a:t>complicated</a:t>
            </a:r>
            <a:r>
              <a:rPr lang="it-IT" dirty="0"/>
              <a:t> </a:t>
            </a:r>
            <a:r>
              <a:rPr lang="it-IT" dirty="0" err="1"/>
              <a:t>when</a:t>
            </a:r>
            <a:r>
              <a:rPr lang="it-IT" dirty="0"/>
              <a:t> the </a:t>
            </a:r>
            <a:r>
              <a:rPr lang="it-IT" dirty="0" err="1"/>
              <a:t>wave</a:t>
            </a:r>
            <a:r>
              <a:rPr lang="it-IT" dirty="0"/>
              <a:t> </a:t>
            </a:r>
            <a:r>
              <a:rPr lang="it-IT" dirty="0" err="1"/>
              <a:t>spectrum</a:t>
            </a:r>
            <a:r>
              <a:rPr lang="it-IT" dirty="0"/>
              <a:t> </a:t>
            </a:r>
            <a:r>
              <a:rPr lang="it-IT" dirty="0" err="1"/>
              <a:t>is</a:t>
            </a:r>
            <a:r>
              <a:rPr lang="it-IT" dirty="0"/>
              <a:t> </a:t>
            </a:r>
            <a:r>
              <a:rPr lang="it-IT" dirty="0" err="1"/>
              <a:t>strongly</a:t>
            </a:r>
            <a:r>
              <a:rPr lang="it-IT" dirty="0"/>
              <a:t> </a:t>
            </a:r>
            <a:r>
              <a:rPr lang="it-IT" dirty="0" err="1"/>
              <a:t>bidimensional</a:t>
            </a:r>
            <a:r>
              <a:rPr lang="it-IT" dirty="0"/>
              <a:t> (</a:t>
            </a:r>
            <a:r>
              <a:rPr lang="it-IT" dirty="0" err="1"/>
              <a:t>nearly</a:t>
            </a:r>
            <a:r>
              <a:rPr lang="it-IT" dirty="0"/>
              <a:t> </a:t>
            </a:r>
            <a:r>
              <a:rPr lang="it-IT" dirty="0" err="1"/>
              <a:t>always</a:t>
            </a:r>
            <a:r>
              <a:rPr lang="it-IT" dirty="0"/>
              <a:t>) </a:t>
            </a:r>
          </a:p>
          <a:p>
            <a:r>
              <a:rPr lang="it-IT" dirty="0"/>
              <a:t> </a:t>
            </a:r>
            <a:r>
              <a:rPr lang="it-IT" dirty="0" err="1"/>
              <a:t>as</a:t>
            </a:r>
            <a:r>
              <a:rPr lang="it-IT" dirty="0"/>
              <a:t> in bi-or </a:t>
            </a:r>
            <a:r>
              <a:rPr lang="it-IT" dirty="0" err="1"/>
              <a:t>three</a:t>
            </a:r>
            <a:r>
              <a:rPr lang="it-IT" dirty="0"/>
              <a:t> </a:t>
            </a:r>
            <a:r>
              <a:rPr lang="it-IT" dirty="0" err="1"/>
              <a:t>modal</a:t>
            </a:r>
            <a:r>
              <a:rPr lang="it-IT" dirty="0"/>
              <a:t> </a:t>
            </a:r>
            <a:r>
              <a:rPr lang="it-IT" dirty="0" err="1"/>
              <a:t>sea</a:t>
            </a:r>
            <a:r>
              <a:rPr lang="it-IT" dirty="0"/>
              <a:t> </a:t>
            </a:r>
            <a:r>
              <a:rPr lang="it-IT" dirty="0" err="1"/>
              <a:t>sates</a:t>
            </a:r>
            <a:endParaRPr lang="it-IT" dirty="0"/>
          </a:p>
          <a:p>
            <a:endParaRPr lang="it-IT" dirty="0"/>
          </a:p>
          <a:p>
            <a:endParaRPr lang="en-GB" dirty="0"/>
          </a:p>
        </p:txBody>
      </p:sp>
      <p:pic>
        <p:nvPicPr>
          <p:cNvPr id="7" name="Immagine 20">
            <a:extLst>
              <a:ext uri="{FF2B5EF4-FFF2-40B4-BE49-F238E27FC236}">
                <a16:creationId xmlns:a16="http://schemas.microsoft.com/office/drawing/2014/main" id="{9BEE3312-D105-AB2B-3BAD-1BE826107F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100" y="3958825"/>
            <a:ext cx="3143167" cy="2559297"/>
          </a:xfrm>
          <a:prstGeom prst="rect">
            <a:avLst/>
          </a:prstGeom>
          <a:noFill/>
          <a:ln>
            <a:noFill/>
          </a:ln>
        </p:spPr>
      </p:pic>
      <p:sp>
        <p:nvSpPr>
          <p:cNvPr id="9" name="TextBox 8">
            <a:extLst>
              <a:ext uri="{FF2B5EF4-FFF2-40B4-BE49-F238E27FC236}">
                <a16:creationId xmlns:a16="http://schemas.microsoft.com/office/drawing/2014/main" id="{8E545F30-A564-CB7B-348B-B753F2237A99}"/>
              </a:ext>
            </a:extLst>
          </p:cNvPr>
          <p:cNvSpPr txBox="1"/>
          <p:nvPr/>
        </p:nvSpPr>
        <p:spPr>
          <a:xfrm>
            <a:off x="6634843" y="4393213"/>
            <a:ext cx="3655088" cy="646331"/>
          </a:xfrm>
          <a:prstGeom prst="rect">
            <a:avLst/>
          </a:prstGeom>
          <a:noFill/>
        </p:spPr>
        <p:txBody>
          <a:bodyPr wrap="square">
            <a:spAutoFit/>
          </a:bodyPr>
          <a:lstStyle/>
          <a:p>
            <a:pPr algn="just"/>
            <a:r>
              <a:rPr lang="it-IT" sz="1200" i="1" dirty="0">
                <a:effectLst/>
                <a:latin typeface="Arial" panose="020B0604020202020204" pitchFamily="34" charset="0"/>
                <a:ea typeface="Times New Roman" panose="02020603050405020304" pitchFamily="18" charset="0"/>
              </a:rPr>
              <a:t>B. Tracy,  E. </a:t>
            </a:r>
            <a:r>
              <a:rPr lang="it-IT" sz="1200" i="1" dirty="0" err="1">
                <a:effectLst/>
                <a:latin typeface="Arial" panose="020B0604020202020204" pitchFamily="34" charset="0"/>
                <a:ea typeface="Times New Roman" panose="02020603050405020304" pitchFamily="18" charset="0"/>
              </a:rPr>
              <a:t>Devaliere</a:t>
            </a:r>
            <a:r>
              <a:rPr lang="it-IT" sz="1200" i="1" dirty="0">
                <a:effectLst/>
                <a:latin typeface="Arial" panose="020B0604020202020204" pitchFamily="34" charset="0"/>
                <a:ea typeface="Times New Roman" panose="02020603050405020304" pitchFamily="18" charset="0"/>
              </a:rPr>
              <a:t>, J. Hanson, .  </a:t>
            </a:r>
            <a:r>
              <a:rPr lang="en-US" sz="1200" i="1" dirty="0" err="1">
                <a:effectLst/>
                <a:latin typeface="Arial" panose="020B0604020202020204" pitchFamily="34" charset="0"/>
                <a:ea typeface="Times New Roman" panose="02020603050405020304" pitchFamily="18" charset="0"/>
              </a:rPr>
              <a:t>Nicolini</a:t>
            </a:r>
            <a:r>
              <a:rPr lang="en-US" sz="1200" i="1" dirty="0">
                <a:effectLst/>
                <a:latin typeface="Arial" panose="020B0604020202020204" pitchFamily="34" charset="0"/>
                <a:ea typeface="Times New Roman" panose="02020603050405020304" pitchFamily="18" charset="0"/>
              </a:rPr>
              <a:t> “</a:t>
            </a:r>
            <a:r>
              <a:rPr lang="en-GB" sz="1200" i="1" dirty="0">
                <a:effectLst/>
                <a:latin typeface="Arial" panose="020B0604020202020204" pitchFamily="34" charset="0"/>
                <a:ea typeface="Times New Roman" panose="02020603050405020304" pitchFamily="18" charset="0"/>
              </a:rPr>
              <a:t>Wind Sea and Swell Delineation for Numerical Wave </a:t>
            </a:r>
            <a:r>
              <a:rPr lang="en-GB" sz="1200" i="1" dirty="0" err="1">
                <a:effectLst/>
                <a:latin typeface="Arial" panose="020B0604020202020204" pitchFamily="34" charset="0"/>
                <a:ea typeface="Times New Roman" panose="02020603050405020304" pitchFamily="18" charset="0"/>
              </a:rPr>
              <a:t>Modeling</a:t>
            </a:r>
            <a:r>
              <a:rPr lang="en-GB" sz="1200" i="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419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8FAF4-5B05-C107-9D5B-DCE321C47044}"/>
              </a:ext>
            </a:extLst>
          </p:cNvPr>
          <p:cNvSpPr txBox="1"/>
          <p:nvPr/>
        </p:nvSpPr>
        <p:spPr>
          <a:xfrm>
            <a:off x="1409281" y="2197981"/>
            <a:ext cx="8789795" cy="1477328"/>
          </a:xfrm>
          <a:prstGeom prst="rect">
            <a:avLst/>
          </a:prstGeom>
          <a:noFill/>
        </p:spPr>
        <p:txBody>
          <a:bodyPr wrap="square">
            <a:spAutoFit/>
          </a:bodyPr>
          <a:lstStyle/>
          <a:p>
            <a:pPr algn="just"/>
            <a:r>
              <a:rPr lang="en-GB" dirty="0"/>
              <a:t>In Italy, and elsewhere,  there are many sites which are currently active and providing useful data, </a:t>
            </a:r>
          </a:p>
          <a:p>
            <a:pPr algn="just"/>
            <a:endParaRPr lang="en-GB" dirty="0"/>
          </a:p>
          <a:p>
            <a:pPr algn="just"/>
            <a:r>
              <a:rPr lang="en-GB" dirty="0"/>
              <a:t>Among others in the Gulf of Naples and in the Sicilian Channel (see for instance </a:t>
            </a:r>
            <a:r>
              <a:rPr lang="en-GB" dirty="0" err="1"/>
              <a:t>Lorente</a:t>
            </a:r>
            <a:r>
              <a:rPr lang="en-GB" dirty="0"/>
              <a:t> et al. 2022)</a:t>
            </a:r>
          </a:p>
        </p:txBody>
      </p:sp>
    </p:spTree>
    <p:extLst>
      <p:ext uri="{BB962C8B-B14F-4D97-AF65-F5344CB8AC3E}">
        <p14:creationId xmlns:p14="http://schemas.microsoft.com/office/powerpoint/2010/main" val="3302655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tot"/>
          <p:cNvPicPr>
            <a:picLocks noChangeAspect="1" noChangeArrowheads="1"/>
          </p:cNvPicPr>
          <p:nvPr/>
        </p:nvPicPr>
        <p:blipFill>
          <a:blip r:embed="rId2" cstate="print"/>
          <a:srcRect/>
          <a:stretch>
            <a:fillRect/>
          </a:stretch>
        </p:blipFill>
        <p:spPr bwMode="auto">
          <a:xfrm>
            <a:off x="5694066" y="870135"/>
            <a:ext cx="5334000" cy="4722812"/>
          </a:xfrm>
          <a:prstGeom prst="rect">
            <a:avLst/>
          </a:prstGeom>
          <a:noFill/>
          <a:ln w="9525">
            <a:noFill/>
            <a:miter lim="800000"/>
            <a:headEnd/>
            <a:tailEnd/>
          </a:ln>
        </p:spPr>
      </p:pic>
      <p:sp>
        <p:nvSpPr>
          <p:cNvPr id="72709" name="Text Box 5"/>
          <p:cNvSpPr txBox="1">
            <a:spLocks noChangeArrowheads="1"/>
          </p:cNvSpPr>
          <p:nvPr/>
        </p:nvSpPr>
        <p:spPr bwMode="auto">
          <a:xfrm>
            <a:off x="6465138" y="5812503"/>
            <a:ext cx="2295244" cy="738664"/>
          </a:xfrm>
          <a:prstGeom prst="rect">
            <a:avLst/>
          </a:prstGeom>
          <a:noFill/>
          <a:ln w="9525">
            <a:noFill/>
            <a:miter lim="800000"/>
            <a:headEnd/>
            <a:tailEnd/>
          </a:ln>
          <a:effectLst/>
        </p:spPr>
        <p:txBody>
          <a:bodyPr wrap="none">
            <a:spAutoFit/>
          </a:bodyPr>
          <a:lstStyle/>
          <a:p>
            <a:pPr algn="ctr"/>
            <a:r>
              <a:rPr lang="it-IT" sz="1400" dirty="0" err="1"/>
              <a:t>sfc</a:t>
            </a:r>
            <a:r>
              <a:rPr lang="it-IT" sz="1400" dirty="0"/>
              <a:t> </a:t>
            </a:r>
            <a:r>
              <a:rPr lang="it-IT" sz="1400" dirty="0" err="1"/>
              <a:t>currents</a:t>
            </a:r>
            <a:r>
              <a:rPr lang="it-IT" sz="1400" dirty="0"/>
              <a:t> of</a:t>
            </a:r>
          </a:p>
          <a:p>
            <a:pPr algn="ctr"/>
            <a:r>
              <a:rPr lang="it-IT" sz="1400" dirty="0" err="1"/>
              <a:t>feb</a:t>
            </a:r>
            <a:r>
              <a:rPr lang="it-IT" sz="1400" dirty="0"/>
              <a:t> 2nd 2005, 18:00 GMT</a:t>
            </a:r>
          </a:p>
          <a:p>
            <a:pPr algn="ctr"/>
            <a:r>
              <a:rPr lang="it-IT" sz="1400" dirty="0">
                <a:solidFill>
                  <a:srgbClr val="FF0000"/>
                </a:solidFill>
              </a:rPr>
              <a:t>(in red </a:t>
            </a:r>
            <a:r>
              <a:rPr lang="it-IT" sz="1400" dirty="0" err="1">
                <a:solidFill>
                  <a:srgbClr val="FF0000"/>
                </a:solidFill>
              </a:rPr>
              <a:t>extrapolated</a:t>
            </a:r>
            <a:r>
              <a:rPr lang="it-IT" sz="1400" dirty="0">
                <a:solidFill>
                  <a:srgbClr val="FF0000"/>
                </a:solidFill>
              </a:rPr>
              <a:t> </a:t>
            </a:r>
            <a:r>
              <a:rPr lang="it-IT" sz="1400" dirty="0" err="1">
                <a:solidFill>
                  <a:srgbClr val="FF0000"/>
                </a:solidFill>
              </a:rPr>
              <a:t>vectors</a:t>
            </a:r>
            <a:r>
              <a:rPr lang="it-IT" sz="1400" dirty="0">
                <a:solidFill>
                  <a:srgbClr val="FF0000"/>
                </a:solidFill>
              </a:rPr>
              <a:t>)</a:t>
            </a:r>
          </a:p>
        </p:txBody>
      </p:sp>
      <p:sp>
        <p:nvSpPr>
          <p:cNvPr id="72714" name="Text Box 10"/>
          <p:cNvSpPr txBox="1">
            <a:spLocks noChangeArrowheads="1"/>
          </p:cNvSpPr>
          <p:nvPr/>
        </p:nvSpPr>
        <p:spPr bwMode="auto">
          <a:xfrm>
            <a:off x="663191" y="188914"/>
            <a:ext cx="9726805" cy="461665"/>
          </a:xfrm>
          <a:prstGeom prst="rect">
            <a:avLst/>
          </a:prstGeom>
          <a:noFill/>
          <a:ln w="9525">
            <a:noFill/>
            <a:miter lim="800000"/>
            <a:headEnd/>
            <a:tailEnd/>
          </a:ln>
          <a:effectLst/>
        </p:spPr>
        <p:txBody>
          <a:bodyPr wrap="square">
            <a:spAutoFit/>
          </a:bodyPr>
          <a:lstStyle/>
          <a:p>
            <a:pPr algn="just">
              <a:spcBef>
                <a:spcPct val="50000"/>
              </a:spcBef>
            </a:pPr>
            <a:r>
              <a:rPr lang="it-IT" sz="2400" b="1" dirty="0"/>
              <a:t>PARTHENOPE COASTAL RADAR </a:t>
            </a:r>
            <a:r>
              <a:rPr lang="it-IT" sz="2400" b="1" dirty="0" err="1"/>
              <a:t>spatial</a:t>
            </a:r>
            <a:r>
              <a:rPr lang="it-IT" sz="2400" b="1" dirty="0"/>
              <a:t> res. 1.25 km time res. 1 </a:t>
            </a:r>
            <a:r>
              <a:rPr lang="it-IT" sz="2400" b="1" dirty="0" err="1"/>
              <a:t>hr</a:t>
            </a:r>
            <a:endParaRPr lang="it-IT" sz="2400" b="1" dirty="0"/>
          </a:p>
        </p:txBody>
      </p:sp>
      <p:pic>
        <p:nvPicPr>
          <p:cNvPr id="2" name="Picture 2" descr="C:\Documents and Settings\enrico\Desktop\Untitled-1-copy.gif">
            <a:extLst>
              <a:ext uri="{FF2B5EF4-FFF2-40B4-BE49-F238E27FC236}">
                <a16:creationId xmlns:a16="http://schemas.microsoft.com/office/drawing/2014/main" id="{95F92312-693E-0A6C-C722-B49D772D7AF7}"/>
              </a:ext>
            </a:extLst>
          </p:cNvPr>
          <p:cNvPicPr>
            <a:picLocks noChangeAspect="1" noChangeArrowheads="1"/>
          </p:cNvPicPr>
          <p:nvPr/>
        </p:nvPicPr>
        <p:blipFill>
          <a:blip r:embed="rId3" cstate="print"/>
          <a:srcRect/>
          <a:stretch>
            <a:fillRect/>
          </a:stretch>
        </p:blipFill>
        <p:spPr bwMode="auto">
          <a:xfrm>
            <a:off x="-133351" y="870135"/>
            <a:ext cx="5314951" cy="4695825"/>
          </a:xfrm>
          <a:prstGeom prst="rect">
            <a:avLst/>
          </a:prstGeom>
          <a:noFill/>
        </p:spPr>
      </p:pic>
      <p:sp>
        <p:nvSpPr>
          <p:cNvPr id="4" name="TextBox 3">
            <a:extLst>
              <a:ext uri="{FF2B5EF4-FFF2-40B4-BE49-F238E27FC236}">
                <a16:creationId xmlns:a16="http://schemas.microsoft.com/office/drawing/2014/main" id="{0698358E-8FA5-DFB3-0E9F-0338ADE10654}"/>
              </a:ext>
            </a:extLst>
          </p:cNvPr>
          <p:cNvSpPr txBox="1"/>
          <p:nvPr/>
        </p:nvSpPr>
        <p:spPr>
          <a:xfrm>
            <a:off x="663191" y="5812503"/>
            <a:ext cx="6159640" cy="369332"/>
          </a:xfrm>
          <a:prstGeom prst="rect">
            <a:avLst/>
          </a:prstGeom>
          <a:noFill/>
        </p:spPr>
        <p:txBody>
          <a:bodyPr wrap="square">
            <a:spAutoFit/>
          </a:bodyPr>
          <a:lstStyle/>
          <a:p>
            <a:r>
              <a:rPr lang="it-IT" dirty="0" err="1"/>
              <a:t>Courtesy</a:t>
            </a:r>
            <a:r>
              <a:rPr lang="it-IT" dirty="0"/>
              <a:t> of Zambianchi </a:t>
            </a:r>
            <a:r>
              <a:rPr lang="it-IT"/>
              <a:t>et al</a:t>
            </a:r>
            <a:r>
              <a:rPr lang="it-IT" dirty="0"/>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B053B-74A1-1464-4A1B-6AFE3D2271EA}"/>
              </a:ext>
            </a:extLst>
          </p:cNvPr>
          <p:cNvPicPr>
            <a:picLocks noChangeAspect="1"/>
          </p:cNvPicPr>
          <p:nvPr/>
        </p:nvPicPr>
        <p:blipFill rotWithShape="1">
          <a:blip r:embed="rId2"/>
          <a:srcRect l="24643" t="19194" r="28379" b="9744"/>
          <a:stretch/>
        </p:blipFill>
        <p:spPr>
          <a:xfrm>
            <a:off x="1868994" y="-239749"/>
            <a:ext cx="8691824" cy="7395673"/>
          </a:xfrm>
          <a:prstGeom prst="rect">
            <a:avLst/>
          </a:prstGeom>
        </p:spPr>
      </p:pic>
    </p:spTree>
    <p:extLst>
      <p:ext uri="{BB962C8B-B14F-4D97-AF65-F5344CB8AC3E}">
        <p14:creationId xmlns:p14="http://schemas.microsoft.com/office/powerpoint/2010/main" val="653013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ttangolo 23"/>
          <p:cNvSpPr>
            <a:spLocks noChangeArrowheads="1"/>
          </p:cNvSpPr>
          <p:nvPr/>
        </p:nvSpPr>
        <p:spPr bwMode="auto">
          <a:xfrm>
            <a:off x="0" y="744539"/>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sz="2800" b="1" dirty="0"/>
              <a:t> </a:t>
            </a:r>
          </a:p>
        </p:txBody>
      </p:sp>
      <p:pic>
        <p:nvPicPr>
          <p:cNvPr id="34820" name="Immagine 11" descr="rad-pozz-2013-08-13-1600-rdm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8987" y="1867885"/>
            <a:ext cx="3431118" cy="19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magine 12" descr="rad-pozz-2013-08-23-0500-rdm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395" y="2012953"/>
            <a:ext cx="3720227" cy="19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p:cNvPicPr>
          <p:nvPr/>
        </p:nvPicPr>
        <p:blipFill>
          <a:blip r:embed="rId4"/>
          <a:stretch>
            <a:fillRect/>
          </a:stretch>
        </p:blipFill>
        <p:spPr>
          <a:xfrm>
            <a:off x="8450144" y="0"/>
            <a:ext cx="2217857" cy="1080000"/>
          </a:xfrm>
          <a:prstGeom prst="rect">
            <a:avLst/>
          </a:prstGeom>
        </p:spPr>
      </p:pic>
      <p:sp>
        <p:nvSpPr>
          <p:cNvPr id="2" name="TextBox 1">
            <a:extLst>
              <a:ext uri="{FF2B5EF4-FFF2-40B4-BE49-F238E27FC236}">
                <a16:creationId xmlns:a16="http://schemas.microsoft.com/office/drawing/2014/main" id="{C47820FA-8A2A-2853-D1B7-1E2546726D32}"/>
              </a:ext>
            </a:extLst>
          </p:cNvPr>
          <p:cNvSpPr txBox="1"/>
          <p:nvPr/>
        </p:nvSpPr>
        <p:spPr>
          <a:xfrm>
            <a:off x="4783014" y="306854"/>
            <a:ext cx="2835973" cy="646331"/>
          </a:xfrm>
          <a:prstGeom prst="rect">
            <a:avLst/>
          </a:prstGeom>
          <a:noFill/>
        </p:spPr>
        <p:txBody>
          <a:bodyPr wrap="square" rtlCol="0">
            <a:spAutoFit/>
          </a:bodyPr>
          <a:lstStyle/>
          <a:p>
            <a:r>
              <a:rPr lang="it-IT" dirty="0"/>
              <a:t>From</a:t>
            </a:r>
          </a:p>
          <a:p>
            <a:r>
              <a:rPr lang="it-IT" dirty="0" err="1"/>
              <a:t>Courtesy</a:t>
            </a:r>
            <a:r>
              <a:rPr lang="it-IT" dirty="0"/>
              <a:t> of Ciraolo et al. </a:t>
            </a:r>
            <a:endParaRPr lang="en-GB" dirty="0"/>
          </a:p>
        </p:txBody>
      </p:sp>
      <p:cxnSp>
        <p:nvCxnSpPr>
          <p:cNvPr id="4" name="Straight Arrow Connector 3">
            <a:extLst>
              <a:ext uri="{FF2B5EF4-FFF2-40B4-BE49-F238E27FC236}">
                <a16:creationId xmlns:a16="http://schemas.microsoft.com/office/drawing/2014/main" id="{A877B1E8-0C9C-3118-6525-CF51BD6E24BB}"/>
              </a:ext>
            </a:extLst>
          </p:cNvPr>
          <p:cNvCxnSpPr>
            <a:cxnSpLocks/>
          </p:cNvCxnSpPr>
          <p:nvPr/>
        </p:nvCxnSpPr>
        <p:spPr>
          <a:xfrm>
            <a:off x="5528930" y="540000"/>
            <a:ext cx="28738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982F1C69-1EC6-D53D-50CD-322278246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000" y="4312096"/>
            <a:ext cx="2123898" cy="200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2444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B57CC-0083-6CF8-744D-DE4CC8056E28}"/>
              </a:ext>
            </a:extLst>
          </p:cNvPr>
          <p:cNvPicPr>
            <a:picLocks noChangeAspect="1"/>
          </p:cNvPicPr>
          <p:nvPr/>
        </p:nvPicPr>
        <p:blipFill rotWithShape="1">
          <a:blip r:embed="rId2"/>
          <a:srcRect l="27116" t="18754" r="28132" b="5495"/>
          <a:stretch/>
        </p:blipFill>
        <p:spPr>
          <a:xfrm>
            <a:off x="3778180" y="2371410"/>
            <a:ext cx="5456255" cy="5194999"/>
          </a:xfrm>
          <a:prstGeom prst="rect">
            <a:avLst/>
          </a:prstGeom>
        </p:spPr>
      </p:pic>
      <p:sp>
        <p:nvSpPr>
          <p:cNvPr id="5" name="TextBox 4">
            <a:extLst>
              <a:ext uri="{FF2B5EF4-FFF2-40B4-BE49-F238E27FC236}">
                <a16:creationId xmlns:a16="http://schemas.microsoft.com/office/drawing/2014/main" id="{02D73AA7-A818-70E0-E4A8-CDF974BDACA5}"/>
              </a:ext>
            </a:extLst>
          </p:cNvPr>
          <p:cNvSpPr txBox="1"/>
          <p:nvPr/>
        </p:nvSpPr>
        <p:spPr>
          <a:xfrm>
            <a:off x="1248508" y="708968"/>
            <a:ext cx="6094324" cy="738664"/>
          </a:xfrm>
          <a:prstGeom prst="rect">
            <a:avLst/>
          </a:prstGeom>
          <a:noFill/>
        </p:spPr>
        <p:txBody>
          <a:bodyPr wrap="square">
            <a:spAutoFit/>
          </a:bodyPr>
          <a:lstStyle/>
          <a:p>
            <a:r>
              <a:rPr lang="en-GB" sz="1400" dirty="0"/>
              <a:t>MADER J., RUBIO A., ASENSIO J.L, NOVELLINO A., ALBA M., CORGNATI L., MANTOVANI C., GRIFFA A., GORRINGE P., FERNANDEZ V. (2016) THE EUROPEAN HF RADAR INVENTORY.EUROGOOS PUBLICATIONS.</a:t>
            </a:r>
          </a:p>
        </p:txBody>
      </p:sp>
    </p:spTree>
    <p:extLst>
      <p:ext uri="{BB962C8B-B14F-4D97-AF65-F5344CB8AC3E}">
        <p14:creationId xmlns:p14="http://schemas.microsoft.com/office/powerpoint/2010/main" val="150509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06EEE-AD0A-C266-57FF-FBC3FD5F4ECD}"/>
              </a:ext>
            </a:extLst>
          </p:cNvPr>
          <p:cNvSpPr txBox="1"/>
          <p:nvPr/>
        </p:nvSpPr>
        <p:spPr>
          <a:xfrm>
            <a:off x="3402957" y="1632031"/>
            <a:ext cx="7657994" cy="4893647"/>
          </a:xfrm>
          <a:prstGeom prst="rect">
            <a:avLst/>
          </a:prstGeom>
          <a:noFill/>
        </p:spPr>
        <p:txBody>
          <a:bodyPr wrap="none" rtlCol="0">
            <a:spAutoFit/>
          </a:bodyPr>
          <a:lstStyle/>
          <a:p>
            <a:r>
              <a:rPr lang="it-IT" sz="2400" b="1" dirty="0" err="1"/>
              <a:t>Briefly</a:t>
            </a:r>
            <a:r>
              <a:rPr lang="it-IT" sz="2400" b="1" dirty="0"/>
              <a:t> </a:t>
            </a:r>
            <a:r>
              <a:rPr lang="it-IT" sz="2400" b="1" dirty="0" err="1"/>
              <a:t>summarizing</a:t>
            </a:r>
            <a:r>
              <a:rPr lang="it-IT" sz="2400" b="1" dirty="0"/>
              <a:t> </a:t>
            </a:r>
            <a:r>
              <a:rPr lang="it-IT" sz="2400" b="1" dirty="0" err="1"/>
              <a:t>about</a:t>
            </a:r>
            <a:r>
              <a:rPr lang="it-IT" sz="2400" b="1" dirty="0"/>
              <a:t> HF  </a:t>
            </a:r>
            <a:r>
              <a:rPr lang="it-IT" sz="2400" b="1" dirty="0" err="1"/>
              <a:t>wave</a:t>
            </a:r>
            <a:r>
              <a:rPr lang="it-IT" sz="2400" b="1" dirty="0"/>
              <a:t> radar</a:t>
            </a:r>
          </a:p>
          <a:p>
            <a:endParaRPr lang="it-IT" sz="2400" b="1" dirty="0"/>
          </a:p>
          <a:p>
            <a:r>
              <a:rPr lang="it-IT" sz="2400" dirty="0"/>
              <a:t> Good reliability once </a:t>
            </a:r>
            <a:r>
              <a:rPr lang="it-IT" sz="2400" dirty="0" err="1"/>
              <a:t>properly</a:t>
            </a:r>
            <a:r>
              <a:rPr lang="it-IT" sz="2400" dirty="0"/>
              <a:t> </a:t>
            </a:r>
            <a:r>
              <a:rPr lang="it-IT" sz="2400" dirty="0" err="1"/>
              <a:t>calibrated</a:t>
            </a:r>
            <a:r>
              <a:rPr lang="it-IT" sz="2400" dirty="0"/>
              <a:t> and </a:t>
            </a:r>
            <a:r>
              <a:rPr lang="it-IT" sz="2400" dirty="0" err="1"/>
              <a:t>tested</a:t>
            </a:r>
            <a:r>
              <a:rPr lang="it-IT" sz="2400" dirty="0"/>
              <a:t> </a:t>
            </a:r>
          </a:p>
          <a:p>
            <a:r>
              <a:rPr lang="it-IT" sz="2400" dirty="0" err="1"/>
              <a:t>Very</a:t>
            </a:r>
            <a:r>
              <a:rPr lang="it-IT" sz="2400" dirty="0"/>
              <a:t> high range</a:t>
            </a:r>
          </a:p>
          <a:p>
            <a:r>
              <a:rPr lang="it-IT" sz="2400" dirty="0" err="1"/>
              <a:t>Undisturbed</a:t>
            </a:r>
            <a:r>
              <a:rPr lang="it-IT" sz="2400" dirty="0"/>
              <a:t> by </a:t>
            </a:r>
            <a:r>
              <a:rPr lang="it-IT" sz="2400" dirty="0" err="1"/>
              <a:t>rain</a:t>
            </a:r>
            <a:r>
              <a:rPr lang="it-IT" sz="2400" dirty="0"/>
              <a:t>/</a:t>
            </a:r>
            <a:r>
              <a:rPr lang="it-IT" sz="2400" dirty="0" err="1"/>
              <a:t>hail</a:t>
            </a:r>
            <a:r>
              <a:rPr lang="it-IT" sz="2400" dirty="0"/>
              <a:t> </a:t>
            </a:r>
          </a:p>
          <a:p>
            <a:r>
              <a:rPr lang="it-IT" sz="2400" dirty="0" err="1"/>
              <a:t>Useful</a:t>
            </a:r>
            <a:r>
              <a:rPr lang="it-IT" sz="2400" dirty="0"/>
              <a:t> </a:t>
            </a:r>
            <a:r>
              <a:rPr lang="it-IT" sz="2400" dirty="0" err="1"/>
              <a:t>integrated</a:t>
            </a:r>
            <a:r>
              <a:rPr lang="it-IT" sz="2400" dirty="0"/>
              <a:t> with </a:t>
            </a:r>
            <a:r>
              <a:rPr lang="it-IT" sz="2400" dirty="0" err="1"/>
              <a:t>current</a:t>
            </a:r>
            <a:r>
              <a:rPr lang="it-IT" sz="2400" dirty="0"/>
              <a:t> </a:t>
            </a:r>
            <a:r>
              <a:rPr lang="it-IT" sz="2400" dirty="0" err="1"/>
              <a:t>measurement</a:t>
            </a:r>
            <a:endParaRPr lang="it-IT" sz="2400" dirty="0"/>
          </a:p>
          <a:p>
            <a:endParaRPr lang="it-IT" sz="2400" dirty="0"/>
          </a:p>
          <a:p>
            <a:r>
              <a:rPr lang="it-IT" sz="2400" dirty="0"/>
              <a:t>But</a:t>
            </a:r>
          </a:p>
          <a:p>
            <a:r>
              <a:rPr lang="it-IT" sz="2400" dirty="0" err="1"/>
              <a:t>Very</a:t>
            </a:r>
            <a:r>
              <a:rPr lang="it-IT" sz="2400" dirty="0"/>
              <a:t> </a:t>
            </a:r>
            <a:r>
              <a:rPr lang="it-IT" sz="2400" dirty="0" err="1"/>
              <a:t>expensive</a:t>
            </a:r>
            <a:r>
              <a:rPr lang="it-IT" sz="2400" dirty="0"/>
              <a:t> to </a:t>
            </a:r>
            <a:r>
              <a:rPr lang="it-IT" sz="2400" dirty="0" err="1"/>
              <a:t>install</a:t>
            </a:r>
            <a:r>
              <a:rPr lang="it-IT" sz="2400" dirty="0"/>
              <a:t> and o </a:t>
            </a:r>
            <a:r>
              <a:rPr lang="it-IT" sz="2400" dirty="0" err="1"/>
              <a:t>run</a:t>
            </a:r>
            <a:endParaRPr lang="it-IT" sz="2400" dirty="0"/>
          </a:p>
          <a:p>
            <a:endParaRPr lang="it-IT" sz="2400" dirty="0"/>
          </a:p>
          <a:p>
            <a:r>
              <a:rPr lang="it-IT" sz="2400" dirty="0" err="1"/>
              <a:t>Need</a:t>
            </a:r>
            <a:r>
              <a:rPr lang="it-IT" sz="2400" dirty="0"/>
              <a:t> </a:t>
            </a:r>
            <a:r>
              <a:rPr lang="it-IT" sz="2400" dirty="0" err="1"/>
              <a:t>furthere</a:t>
            </a:r>
            <a:r>
              <a:rPr lang="it-IT" sz="2400" dirty="0"/>
              <a:t> </a:t>
            </a:r>
            <a:r>
              <a:rPr lang="it-IT" sz="2400" dirty="0" err="1"/>
              <a:t>development</a:t>
            </a:r>
            <a:r>
              <a:rPr lang="it-IT" sz="2400" dirty="0"/>
              <a:t> to deal with </a:t>
            </a:r>
            <a:r>
              <a:rPr lang="it-IT" sz="2400" dirty="0" err="1"/>
              <a:t>complex</a:t>
            </a:r>
            <a:r>
              <a:rPr lang="it-IT" sz="2400" dirty="0"/>
              <a:t> </a:t>
            </a:r>
            <a:r>
              <a:rPr lang="it-IT" sz="2400" dirty="0" err="1"/>
              <a:t>sea</a:t>
            </a:r>
            <a:r>
              <a:rPr lang="it-IT" sz="2400" dirty="0"/>
              <a:t> </a:t>
            </a:r>
            <a:r>
              <a:rPr lang="it-IT" sz="2400" dirty="0" err="1"/>
              <a:t>states</a:t>
            </a:r>
            <a:endParaRPr lang="it-IT" sz="2400" dirty="0"/>
          </a:p>
          <a:p>
            <a:endParaRPr lang="it-IT" sz="2400" dirty="0"/>
          </a:p>
          <a:p>
            <a:endParaRPr lang="en-GB" sz="2400" b="1" dirty="0"/>
          </a:p>
        </p:txBody>
      </p:sp>
      <p:pic>
        <p:nvPicPr>
          <p:cNvPr id="3" name="Picture 2">
            <a:extLst>
              <a:ext uri="{FF2B5EF4-FFF2-40B4-BE49-F238E27FC236}">
                <a16:creationId xmlns:a16="http://schemas.microsoft.com/office/drawing/2014/main" id="{42E941CD-955A-A6E7-6BC1-D5335B922A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581" y="2477434"/>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228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752582-33C3-EA67-8208-AF569EF8EC2A}"/>
              </a:ext>
            </a:extLst>
          </p:cNvPr>
          <p:cNvSpPr txBox="1"/>
          <p:nvPr/>
        </p:nvSpPr>
        <p:spPr>
          <a:xfrm>
            <a:off x="1193767" y="329271"/>
            <a:ext cx="10281683" cy="5493748"/>
          </a:xfrm>
          <a:prstGeom prst="rect">
            <a:avLst/>
          </a:prstGeom>
          <a:noFill/>
        </p:spPr>
        <p:txBody>
          <a:bodyPr wrap="square">
            <a:spAutoFit/>
          </a:bodyPr>
          <a:lstStyle/>
          <a:p>
            <a:pPr algn="just">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CONCLUSIONS:</a:t>
            </a:r>
            <a:br>
              <a:rPr lang="en-GB" sz="2400" b="1" dirty="0">
                <a:latin typeface="Calibri" panose="020F0502020204030204" pitchFamily="34" charset="0"/>
                <a:ea typeface="Calibri" panose="020F0502020204030204" pitchFamily="34" charset="0"/>
                <a:cs typeface="Times New Roman" panose="02020603050405020304" pitchFamily="18" charset="0"/>
              </a:rPr>
            </a:br>
            <a:r>
              <a:rPr lang="en-GB" sz="2000" dirty="0">
                <a:latin typeface="Calibri" panose="020F0502020204030204" pitchFamily="34" charset="0"/>
                <a:ea typeface="Calibri" panose="020F0502020204030204" pitchFamily="34" charset="0"/>
                <a:cs typeface="Times New Roman" panose="02020603050405020304" pitchFamily="18" charset="0"/>
              </a:rPr>
              <a:t>Microwave (centimetric) land and platform based radar systems (grazing angle) are well developed and provide reliable measurement in many cases. Progress have still needed  however to improve their reliability in heavy rain (possibly switching to higher wavelength),  and to remove the necessity of calibration (adoption of Doppler based systems).    </a:t>
            </a:r>
          </a:p>
          <a:p>
            <a:pPr algn="just">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Altimeter short wave radar measurement of the sea state from satellite (Low incidence) is “the Gold Standard” ( Rossi  et al 2022) of offshore wave measurement. Altimeter satellite provide most of the information needed by large scale wave models for both forecast and analyses. Altimeters however do not provide information on either the spectral distribution or the direction; progress in this direction might possibly come from  application and improvement of SAR techniques and from </a:t>
            </a:r>
            <a:r>
              <a:rPr lang="en-GB" sz="2000">
                <a:latin typeface="Calibri" panose="020F0502020204030204" pitchFamily="34" charset="0"/>
                <a:ea typeface="Calibri" panose="020F0502020204030204" pitchFamily="34" charset="0"/>
                <a:cs typeface="Times New Roman" panose="02020603050405020304" pitchFamily="18" charset="0"/>
              </a:rPr>
              <a:t>more advanced </a:t>
            </a:r>
            <a:r>
              <a:rPr lang="en-GB" sz="2000" dirty="0">
                <a:latin typeface="Calibri" panose="020F0502020204030204" pitchFamily="34" charset="0"/>
                <a:ea typeface="Calibri" panose="020F0502020204030204" pitchFamily="34" charset="0"/>
                <a:cs typeface="Times New Roman" panose="02020603050405020304" pitchFamily="18" charset="0"/>
              </a:rPr>
              <a:t>instrumentation being currently tested (SWIM)</a:t>
            </a:r>
          </a:p>
          <a:p>
            <a:pPr algn="just">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Integration of all the available sensor should provide the final answer to the monitoring  of sea state data for most  application.</a:t>
            </a:r>
          </a:p>
        </p:txBody>
      </p:sp>
    </p:spTree>
    <p:extLst>
      <p:ext uri="{BB962C8B-B14F-4D97-AF65-F5344CB8AC3E}">
        <p14:creationId xmlns:p14="http://schemas.microsoft.com/office/powerpoint/2010/main" val="576953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a:extLst>
              <a:ext uri="{FF2B5EF4-FFF2-40B4-BE49-F238E27FC236}">
                <a16:creationId xmlns:a16="http://schemas.microsoft.com/office/drawing/2014/main" id="{A9A8B522-95B8-5C72-1B84-2B488A6B8697}"/>
              </a:ext>
            </a:extLst>
          </p:cNvPr>
          <p:cNvSpPr>
            <a:spLocks noChangeArrowheads="1"/>
          </p:cNvSpPr>
          <p:nvPr/>
        </p:nvSpPr>
        <p:spPr bwMode="auto">
          <a:xfrm>
            <a:off x="2057400" y="3443"/>
            <a:ext cx="7543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ja-JP" sz="1200" b="1" dirty="0">
                <a:ea typeface="MS PGothic" panose="020B0600070205080204" pitchFamily="34" charset="-128"/>
              </a:rPr>
              <a:t>ACKNOWLEDGEMENTS</a:t>
            </a:r>
          </a:p>
          <a:p>
            <a:pPr eaLnBrk="1" hangingPunct="1">
              <a:spcBef>
                <a:spcPct val="0"/>
              </a:spcBef>
              <a:buFontTx/>
              <a:buNone/>
            </a:pPr>
            <a:endParaRPr lang="en-GB" altLang="ja-JP" sz="1200" dirty="0">
              <a:ea typeface="MS PGothic" panose="020B0600070205080204" pitchFamily="34" charset="-128"/>
            </a:endParaRPr>
          </a:p>
          <a:p>
            <a:pPr eaLnBrk="1" hangingPunct="1">
              <a:spcBef>
                <a:spcPct val="0"/>
              </a:spcBef>
              <a:buFontTx/>
              <a:buNone/>
            </a:pPr>
            <a:r>
              <a:rPr lang="en-GB" altLang="ja-JP" sz="1400" dirty="0">
                <a:ea typeface="MS PGothic" panose="020B0600070205080204" pitchFamily="34" charset="-128"/>
              </a:rPr>
              <a:t>We are grateful for help, data, advice and useful discussion over many years to:</a:t>
            </a:r>
          </a:p>
          <a:p>
            <a:pPr algn="l"/>
            <a:endParaRPr lang="en-GB" altLang="ja-JP" sz="1400" dirty="0">
              <a:ea typeface="MS PGothic" panose="020B0600070205080204" pitchFamily="34" charset="-128"/>
            </a:endParaRPr>
          </a:p>
          <a:p>
            <a:r>
              <a:rPr lang="en-GB" altLang="ja-JP" sz="1400" dirty="0">
                <a:ea typeface="MS PGothic" panose="020B0600070205080204" pitchFamily="34" charset="-128"/>
              </a:rPr>
              <a:t>APAT/ISPRA (So many of them: e.g.   S. </a:t>
            </a:r>
            <a:r>
              <a:rPr lang="en-GB" altLang="ja-JP" sz="1400" dirty="0" err="1">
                <a:ea typeface="MS PGothic" panose="020B0600070205080204" pitchFamily="34" charset="-128"/>
              </a:rPr>
              <a:t>Morucci</a:t>
            </a:r>
            <a:r>
              <a:rPr lang="en-GB" altLang="ja-JP" sz="1400" dirty="0">
                <a:ea typeface="MS PGothic" panose="020B0600070205080204" pitchFamily="34" charset="-128"/>
              </a:rPr>
              <a:t>, A. </a:t>
            </a:r>
            <a:r>
              <a:rPr lang="en-GB" altLang="ja-JP" sz="1400" dirty="0" err="1">
                <a:ea typeface="MS PGothic" panose="020B0600070205080204" pitchFamily="34" charset="-128"/>
              </a:rPr>
              <a:t>Orasi</a:t>
            </a:r>
            <a:r>
              <a:rPr lang="en-GB" altLang="ja-JP" sz="1400" dirty="0">
                <a:ea typeface="MS PGothic" panose="020B0600070205080204" pitchFamily="34" charset="-128"/>
              </a:rPr>
              <a:t>, G. Nardone, </a:t>
            </a:r>
            <a:r>
              <a:rPr lang="en-GB" altLang="ja-JP" sz="1400" dirty="0" err="1">
                <a:ea typeface="MS PGothic" panose="020B0600070205080204" pitchFamily="34" charset="-128"/>
              </a:rPr>
              <a:t>Inghilesi</a:t>
            </a:r>
            <a:r>
              <a:rPr lang="en-GB" altLang="ja-JP" sz="1400" dirty="0">
                <a:ea typeface="MS PGothic" panose="020B0600070205080204" pitchFamily="34" charset="-128"/>
              </a:rPr>
              <a:t>)</a:t>
            </a:r>
          </a:p>
          <a:p>
            <a:pPr algn="l"/>
            <a:r>
              <a:rPr lang="en-GB" altLang="ja-JP" sz="1400" dirty="0">
                <a:ea typeface="MS PGothic" panose="020B0600070205080204" pitchFamily="34" charset="-128"/>
              </a:rPr>
              <a:t>Italian Air Force </a:t>
            </a:r>
            <a:r>
              <a:rPr lang="en-GB" altLang="ja-JP" sz="1400" dirty="0" err="1">
                <a:ea typeface="MS PGothic" panose="020B0600070205080204" pitchFamily="34" charset="-128"/>
              </a:rPr>
              <a:t>Meteo</a:t>
            </a:r>
            <a:r>
              <a:rPr lang="en-GB" altLang="ja-JP" sz="1400" dirty="0">
                <a:ea typeface="MS PGothic" panose="020B0600070205080204" pitchFamily="34" charset="-128"/>
              </a:rPr>
              <a:t> Office (R. Tajani, C. De Simone, L. </a:t>
            </a:r>
            <a:r>
              <a:rPr lang="en-GB" altLang="ja-JP" sz="1400" dirty="0" err="1">
                <a:ea typeface="MS PGothic" panose="020B0600070205080204" pitchFamily="34" charset="-128"/>
              </a:rPr>
              <a:t>Torrisi</a:t>
            </a:r>
            <a:r>
              <a:rPr lang="en-GB" altLang="ja-JP" sz="1400" dirty="0">
                <a:ea typeface="MS PGothic" panose="020B0600070205080204" pitchFamily="34" charset="-128"/>
              </a:rPr>
              <a:t>)</a:t>
            </a:r>
          </a:p>
          <a:p>
            <a:pPr algn="l"/>
            <a:r>
              <a:rPr lang="en-GB" altLang="ja-JP" sz="1400" dirty="0">
                <a:ea typeface="MS PGothic" panose="020B0600070205080204" pitchFamily="34" charset="-128"/>
              </a:rPr>
              <a:t>ESA/ESRIN (J. </a:t>
            </a:r>
            <a:r>
              <a:rPr lang="en-GB" altLang="ja-JP" sz="1400" dirty="0" err="1">
                <a:ea typeface="MS PGothic" panose="020B0600070205080204" pitchFamily="34" charset="-128"/>
              </a:rPr>
              <a:t>Benveniste</a:t>
            </a:r>
            <a:r>
              <a:rPr lang="en-GB" altLang="ja-JP" sz="1400" dirty="0">
                <a:ea typeface="MS PGothic" panose="020B0600070205080204" pitchFamily="34" charset="-128"/>
              </a:rPr>
              <a:t>, P. Cipollini)</a:t>
            </a:r>
          </a:p>
          <a:p>
            <a:r>
              <a:rPr lang="en-GB" altLang="ja-JP" sz="1400" dirty="0">
                <a:ea typeface="MS PGothic" panose="020B0600070205080204" pitchFamily="34" charset="-128"/>
              </a:rPr>
              <a:t>KISR (K. </a:t>
            </a:r>
            <a:r>
              <a:rPr lang="en-GB" altLang="ja-JP" sz="1400" dirty="0" err="1">
                <a:ea typeface="MS PGothic" panose="020B0600070205080204" pitchFamily="34" charset="-128"/>
              </a:rPr>
              <a:t>Rakha</a:t>
            </a:r>
            <a:r>
              <a:rPr lang="en-GB" altLang="ja-JP" sz="1400" dirty="0">
                <a:ea typeface="MS PGothic" panose="020B0600070205080204" pitchFamily="34" charset="-128"/>
              </a:rPr>
              <a:t>, K. Al </a:t>
            </a:r>
            <a:r>
              <a:rPr lang="en-GB" altLang="ja-JP" sz="1400" dirty="0" err="1">
                <a:ea typeface="MS PGothic" panose="020B0600070205080204" pitchFamily="34" charset="-128"/>
              </a:rPr>
              <a:t>Baana</a:t>
            </a:r>
            <a:r>
              <a:rPr lang="en-GB" altLang="ja-JP" sz="1400" dirty="0">
                <a:ea typeface="MS PGothic" panose="020B0600070205080204" pitchFamily="34" charset="-128"/>
              </a:rPr>
              <a:t>)</a:t>
            </a:r>
          </a:p>
          <a:p>
            <a:pPr algn="l"/>
            <a:r>
              <a:rPr lang="en-GB" altLang="ja-JP" sz="1400" dirty="0">
                <a:ea typeface="MS PGothic" panose="020B0600070205080204" pitchFamily="34" charset="-128"/>
              </a:rPr>
              <a:t>IREA/REMOCEAN (</a:t>
            </a:r>
            <a:r>
              <a:rPr lang="en-GB" altLang="ja-JP" sz="1400" dirty="0" err="1">
                <a:ea typeface="MS PGothic" panose="020B0600070205080204" pitchFamily="34" charset="-128"/>
              </a:rPr>
              <a:t>F.Serafino</a:t>
            </a:r>
            <a:r>
              <a:rPr lang="en-GB" altLang="ja-JP" sz="1400" dirty="0">
                <a:ea typeface="MS PGothic" panose="020B0600070205080204" pitchFamily="34" charset="-128"/>
              </a:rPr>
              <a:t>)</a:t>
            </a:r>
          </a:p>
          <a:p>
            <a:pPr algn="l"/>
            <a:r>
              <a:rPr lang="en-GB" altLang="ja-JP" sz="1400" dirty="0">
                <a:ea typeface="MS PGothic" panose="020B0600070205080204" pitchFamily="34" charset="-128"/>
              </a:rPr>
              <a:t>UNISA and CUGRI:  G. </a:t>
            </a:r>
            <a:r>
              <a:rPr lang="en-GB" altLang="ja-JP" sz="1400" dirty="0" err="1">
                <a:ea typeface="MS PGothic" panose="020B0600070205080204" pitchFamily="34" charset="-128"/>
              </a:rPr>
              <a:t>Spulsi</a:t>
            </a:r>
            <a:r>
              <a:rPr lang="en-GB" altLang="ja-JP" sz="1400" dirty="0">
                <a:ea typeface="MS PGothic" panose="020B0600070205080204" pitchFamily="34" charset="-128"/>
              </a:rPr>
              <a:t>, F. </a:t>
            </a:r>
            <a:r>
              <a:rPr lang="en-GB" altLang="ja-JP" sz="1400" dirty="0" err="1">
                <a:ea typeface="MS PGothic" panose="020B0600070205080204" pitchFamily="34" charset="-128"/>
              </a:rPr>
              <a:t>Reale</a:t>
            </a:r>
            <a:endParaRPr lang="en-GB" altLang="ja-JP" sz="1400" dirty="0">
              <a:ea typeface="MS PGothic" panose="020B0600070205080204" pitchFamily="34" charset="-128"/>
            </a:endParaRPr>
          </a:p>
          <a:p>
            <a:pPr algn="l"/>
            <a:r>
              <a:rPr lang="en-GB" altLang="ja-JP" sz="1400" dirty="0">
                <a:ea typeface="MS PGothic" panose="020B0600070205080204" pitchFamily="34" charset="-128"/>
              </a:rPr>
              <a:t>.UNIPA G. </a:t>
            </a:r>
            <a:r>
              <a:rPr lang="en-GB" altLang="ja-JP" sz="1400" dirty="0" err="1">
                <a:ea typeface="MS PGothic" panose="020B0600070205080204" pitchFamily="34" charset="-128"/>
              </a:rPr>
              <a:t>Ciraolo</a:t>
            </a:r>
            <a:endParaRPr lang="en-GB" altLang="ja-JP" sz="1400" dirty="0">
              <a:ea typeface="MS PGothic" panose="020B0600070205080204" pitchFamily="34" charset="-128"/>
            </a:endParaRPr>
          </a:p>
          <a:p>
            <a:pPr eaLnBrk="1" hangingPunct="1">
              <a:spcBef>
                <a:spcPct val="0"/>
              </a:spcBef>
              <a:buFontTx/>
              <a:buNone/>
            </a:pPr>
            <a:endParaRPr lang="en-GB" altLang="ja-JP" sz="1200" dirty="0">
              <a:ea typeface="MS PGothic" panose="020B0600070205080204" pitchFamily="34" charset="-128"/>
            </a:endParaRPr>
          </a:p>
          <a:p>
            <a:pPr eaLnBrk="1" hangingPunct="1">
              <a:spcBef>
                <a:spcPct val="0"/>
              </a:spcBef>
              <a:buFontTx/>
              <a:buNone/>
            </a:pPr>
            <a:r>
              <a:rPr lang="en-GB" altLang="ja-JP" sz="1200" b="1" dirty="0">
                <a:ea typeface="MS PGothic" panose="020B0600070205080204" pitchFamily="34" charset="-128"/>
              </a:rPr>
              <a:t>Altimeter  data from</a:t>
            </a:r>
          </a:p>
          <a:p>
            <a:pPr eaLnBrk="1" hangingPunct="1">
              <a:spcBef>
                <a:spcPct val="0"/>
              </a:spcBef>
              <a:buFontTx/>
              <a:buNone/>
            </a:pPr>
            <a:r>
              <a:rPr lang="it-IT" altLang="ja-JP" sz="1200" dirty="0">
                <a:ea typeface="MS PGothic" panose="020B0600070205080204" pitchFamily="34" charset="-128"/>
              </a:rPr>
              <a:t>Radar </a:t>
            </a:r>
            <a:r>
              <a:rPr lang="it-IT" altLang="ja-JP" sz="1200" dirty="0" err="1">
                <a:ea typeface="MS PGothic" panose="020B0600070205080204" pitchFamily="34" charset="-128"/>
              </a:rPr>
              <a:t>Altimeter</a:t>
            </a:r>
            <a:r>
              <a:rPr lang="it-IT" altLang="ja-JP" sz="1200" dirty="0">
                <a:ea typeface="MS PGothic" panose="020B0600070205080204" pitchFamily="34" charset="-128"/>
              </a:rPr>
              <a:t> Database System (RADS)  h</a:t>
            </a:r>
            <a:r>
              <a:rPr lang="en-GB" altLang="ja-JP" sz="1200" dirty="0">
                <a:ea typeface="MS PGothic" panose="020B0600070205080204" pitchFamily="34" charset="-128"/>
              </a:rPr>
              <a:t>ttp://rads.tudelft.nl/rads/rads.shtml</a:t>
            </a:r>
          </a:p>
          <a:p>
            <a:pPr eaLnBrk="1" hangingPunct="1">
              <a:spcBef>
                <a:spcPct val="0"/>
              </a:spcBef>
              <a:buFontTx/>
              <a:buNone/>
            </a:pPr>
            <a:r>
              <a:rPr lang="en-GB" altLang="ja-JP" sz="1200" dirty="0">
                <a:ea typeface="MS PGothic" panose="020B0600070205080204" pitchFamily="34" charset="-128"/>
              </a:rPr>
              <a:t>ESA/EO Project </a:t>
            </a:r>
            <a:r>
              <a:rPr lang="en-US" altLang="ja-JP" sz="1200" dirty="0">
                <a:ea typeface="MS PGothic" panose="020B0600070205080204" pitchFamily="34" charset="-128"/>
              </a:rPr>
              <a:t>1172 “Remote Sensing of Wave Transformation” </a:t>
            </a:r>
          </a:p>
          <a:p>
            <a:pPr eaLnBrk="1" hangingPunct="1">
              <a:spcBef>
                <a:spcPct val="0"/>
              </a:spcBef>
              <a:buFontTx/>
              <a:buNone/>
            </a:pPr>
            <a:r>
              <a:rPr lang="it-IT" altLang="ja-JP" sz="1200" dirty="0">
                <a:ea typeface="MS PGothic" panose="020B0600070205080204" pitchFamily="34" charset="-128"/>
              </a:rPr>
              <a:t>Hurricane Applications </a:t>
            </a:r>
            <a:r>
              <a:rPr lang="it-IT" altLang="ja-JP" sz="1200" dirty="0" err="1">
                <a:ea typeface="MS PGothic" panose="020B0600070205080204" pitchFamily="34" charset="-128"/>
              </a:rPr>
              <a:t>Project</a:t>
            </a:r>
            <a:r>
              <a:rPr lang="it-IT" altLang="it-IT" sz="1200" dirty="0" err="1"/>
              <a:t>,</a:t>
            </a:r>
            <a:r>
              <a:rPr lang="it-IT" altLang="ja-JP" sz="1200" dirty="0" err="1">
                <a:ea typeface="MS PGothic" panose="020B0600070205080204" pitchFamily="34" charset="-128"/>
              </a:rPr>
              <a:t>E-Surge</a:t>
            </a:r>
            <a:endParaRPr lang="en-GB" altLang="ja-JP" sz="1200" dirty="0">
              <a:ea typeface="MS PGothic" panose="020B0600070205080204" pitchFamily="34" charset="-128"/>
            </a:endParaRPr>
          </a:p>
          <a:p>
            <a:pPr eaLnBrk="1" hangingPunct="1">
              <a:spcBef>
                <a:spcPct val="0"/>
              </a:spcBef>
              <a:buFontTx/>
              <a:buNone/>
            </a:pPr>
            <a:endParaRPr lang="it-IT" altLang="ja-JP" sz="1000" dirty="0">
              <a:ea typeface="MS PGothic" panose="020B0600070205080204" pitchFamily="34" charset="-128"/>
            </a:endParaRPr>
          </a:p>
        </p:txBody>
      </p:sp>
      <p:pic>
        <p:nvPicPr>
          <p:cNvPr id="123907" name="Picture 4">
            <a:extLst>
              <a:ext uri="{FF2B5EF4-FFF2-40B4-BE49-F238E27FC236}">
                <a16:creationId xmlns:a16="http://schemas.microsoft.com/office/drawing/2014/main" id="{858CE456-7897-F696-8CCB-14720B8A2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3760788"/>
            <a:ext cx="516731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6">
            <a:extLst>
              <a:ext uri="{FF2B5EF4-FFF2-40B4-BE49-F238E27FC236}">
                <a16:creationId xmlns:a16="http://schemas.microsoft.com/office/drawing/2014/main" id="{DF5CFE68-88C0-F123-ACAF-4620676E8AFA}"/>
              </a:ext>
            </a:extLst>
          </p:cNvPr>
          <p:cNvSpPr>
            <a:spLocks noChangeArrowheads="1"/>
          </p:cNvSpPr>
          <p:nvPr/>
        </p:nvSpPr>
        <p:spPr bwMode="auto">
          <a:xfrm>
            <a:off x="7467601" y="3749676"/>
            <a:ext cx="20161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b="1" dirty="0">
                <a:cs typeface="Arial" panose="020B0604020202020204" pitchFamily="34" charset="0"/>
              </a:rPr>
              <a:t>The </a:t>
            </a:r>
            <a:r>
              <a:rPr lang="it-IT" altLang="it-IT" sz="1800" b="1" dirty="0" err="1">
                <a:cs typeface="Arial" panose="020B0604020202020204" pitchFamily="34" charset="0"/>
              </a:rPr>
              <a:t>diver’s</a:t>
            </a:r>
            <a:r>
              <a:rPr lang="it-IT" altLang="it-IT" sz="1800" b="1" dirty="0">
                <a:cs typeface="Arial" panose="020B0604020202020204" pitchFamily="34" charset="0"/>
              </a:rPr>
              <a:t> </a:t>
            </a:r>
            <a:r>
              <a:rPr lang="it-IT" altLang="it-IT" sz="1800" b="1" dirty="0" err="1">
                <a:cs typeface="Arial" panose="020B0604020202020204" pitchFamily="34" charset="0"/>
              </a:rPr>
              <a:t>tumb</a:t>
            </a:r>
            <a:endParaRPr lang="it-IT" altLang="it-IT" sz="1800" b="1" dirty="0">
              <a:cs typeface="Arial" panose="020B0604020202020204" pitchFamily="34" charset="0"/>
            </a:endParaRPr>
          </a:p>
          <a:p>
            <a:pPr algn="ctr" eaLnBrk="1" hangingPunct="1">
              <a:spcBef>
                <a:spcPct val="0"/>
              </a:spcBef>
              <a:buFontTx/>
              <a:buNone/>
            </a:pPr>
            <a:r>
              <a:rPr lang="it-IT" altLang="it-IT" sz="1800" b="1" dirty="0">
                <a:cs typeface="Arial" panose="020B0604020202020204" pitchFamily="34" charset="0"/>
              </a:rPr>
              <a:t>Paestum (Campania, </a:t>
            </a:r>
            <a:r>
              <a:rPr lang="it-IT" altLang="it-IT" sz="1800" b="1" dirty="0" err="1">
                <a:cs typeface="Arial" panose="020B0604020202020204" pitchFamily="34" charset="0"/>
              </a:rPr>
              <a:t>Italy</a:t>
            </a:r>
            <a:r>
              <a:rPr lang="it-IT" altLang="it-IT" sz="1800" b="1" dirty="0">
                <a:cs typeface="Arial" panose="020B0604020202020204" pitchFamily="34" charset="0"/>
              </a:rPr>
              <a:t>)</a:t>
            </a:r>
          </a:p>
          <a:p>
            <a:pPr algn="ctr" eaLnBrk="1" hangingPunct="1">
              <a:spcBef>
                <a:spcPct val="0"/>
              </a:spcBef>
              <a:buFontTx/>
              <a:buNone/>
            </a:pPr>
            <a:r>
              <a:rPr lang="it-IT" altLang="it-IT" sz="1800" b="1" dirty="0">
                <a:cs typeface="Arial" panose="020B0604020202020204" pitchFamily="34" charset="0"/>
              </a:rPr>
              <a:t>(ca. 480-470 BC) </a:t>
            </a:r>
            <a:endParaRPr lang="it-IT" altLang="it-IT" sz="1800" dirty="0">
              <a:cs typeface="Arial" panose="020B0604020202020204" pitchFamily="34" charset="0"/>
            </a:endParaRPr>
          </a:p>
        </p:txBody>
      </p:sp>
      <p:pic>
        <p:nvPicPr>
          <p:cNvPr id="123909" name="Picture 7" descr="tuffatorestilizzato">
            <a:extLst>
              <a:ext uri="{FF2B5EF4-FFF2-40B4-BE49-F238E27FC236}">
                <a16:creationId xmlns:a16="http://schemas.microsoft.com/office/drawing/2014/main" id="{17CD70BC-1B65-BD92-B10E-16C65260F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2819401"/>
            <a:ext cx="711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920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86CFD8-14D3-BFC9-85BB-F5366AC9AA31}"/>
              </a:ext>
            </a:extLst>
          </p:cNvPr>
          <p:cNvSpPr txBox="1"/>
          <p:nvPr/>
        </p:nvSpPr>
        <p:spPr>
          <a:xfrm>
            <a:off x="-271304" y="-4861784"/>
            <a:ext cx="12463304" cy="4031873"/>
          </a:xfrm>
          <a:prstGeom prst="rect">
            <a:avLst/>
          </a:prstGeom>
          <a:noFill/>
        </p:spPr>
        <p:txBody>
          <a:bodyPr wrap="square">
            <a:spAutoFit/>
          </a:bodyPr>
          <a:lstStyle/>
          <a:p>
            <a:pPr algn="just">
              <a:lnSpc>
                <a:spcPts val="1100"/>
              </a:lnSpc>
            </a:pPr>
            <a:r>
              <a:rPr lang="en-US" sz="1800" dirty="0">
                <a:effectLst/>
                <a:latin typeface="Palatino"/>
                <a:ea typeface="Calibri" panose="020F0502020204030204" pitchFamily="34" charset="0"/>
              </a:rPr>
              <a:t>Maa J. P.-Y. and Ha H.K. (2005). X-band radar wave observation system Field Testing of a Physical/Biological Monitoring Methodology for Offshore Dredging and </a:t>
            </a:r>
            <a:r>
              <a:rPr lang="en-GB" sz="1800" dirty="0">
                <a:effectLst/>
                <a:latin typeface="Palatino"/>
                <a:ea typeface="Calibri" panose="020F0502020204030204" pitchFamily="34" charset="0"/>
              </a:rPr>
              <a:t>and Mining Operations. vol. 56. Washington, DC, USA: U.S. Department of the Interior, Minerals Management Service, 2005.</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it-IT" sz="1800" dirty="0">
                <a:effectLst/>
                <a:latin typeface="Palatino"/>
                <a:ea typeface="Calibri" panose="020F0502020204030204" pitchFamily="34" charset="0"/>
              </a:rPr>
              <a:t>Mantovani C., Corgnati L., </a:t>
            </a:r>
            <a:r>
              <a:rPr lang="it-IT" sz="1800" dirty="0" err="1">
                <a:effectLst/>
                <a:latin typeface="Palatino"/>
                <a:ea typeface="Calibri" panose="020F0502020204030204" pitchFamily="34" charset="0"/>
              </a:rPr>
              <a:t>Horstmann</a:t>
            </a:r>
            <a:r>
              <a:rPr lang="it-IT" sz="1800" dirty="0">
                <a:effectLst/>
                <a:latin typeface="Palatino"/>
                <a:ea typeface="Calibri" panose="020F0502020204030204" pitchFamily="34" charset="0"/>
              </a:rPr>
              <a:t> J., Rubio A., Reyes E., Quentin C., </a:t>
            </a:r>
            <a:r>
              <a:rPr lang="it-IT" sz="1800" dirty="0" err="1">
                <a:effectLst/>
                <a:latin typeface="Palatino"/>
                <a:ea typeface="Calibri" panose="020F0502020204030204" pitchFamily="34" charset="0"/>
              </a:rPr>
              <a:t>Cosoli</a:t>
            </a:r>
            <a:r>
              <a:rPr lang="it-IT" sz="1800" dirty="0">
                <a:effectLst/>
                <a:latin typeface="Palatino"/>
                <a:ea typeface="Calibri" panose="020F0502020204030204" pitchFamily="34" charset="0"/>
              </a:rPr>
              <a:t> S., </a:t>
            </a:r>
            <a:r>
              <a:rPr lang="it-IT" sz="1800" dirty="0" err="1">
                <a:effectLst/>
                <a:latin typeface="Palatino"/>
                <a:ea typeface="Calibri" panose="020F0502020204030204" pitchFamily="34" charset="0"/>
              </a:rPr>
              <a:t>JAsensio</a:t>
            </a:r>
            <a:r>
              <a:rPr lang="it-IT" sz="1800" dirty="0">
                <a:effectLst/>
                <a:latin typeface="Palatino"/>
                <a:ea typeface="Calibri" panose="020F0502020204030204" pitchFamily="34" charset="0"/>
              </a:rPr>
              <a:t>. </a:t>
            </a:r>
            <a:r>
              <a:rPr lang="en-US" sz="1800" dirty="0">
                <a:effectLst/>
                <a:latin typeface="Palatino"/>
                <a:ea typeface="Calibri" panose="020F0502020204030204" pitchFamily="34" charset="0"/>
              </a:rPr>
              <a:t>L., </a:t>
            </a:r>
            <a:r>
              <a:rPr lang="en-US" sz="1800" dirty="0" err="1">
                <a:effectLst/>
                <a:latin typeface="Palatino"/>
                <a:ea typeface="Calibri" panose="020F0502020204030204" pitchFamily="34" charset="0"/>
              </a:rPr>
              <a:t>Mader</a:t>
            </a:r>
            <a:r>
              <a:rPr lang="en-US" sz="1800" dirty="0">
                <a:effectLst/>
                <a:latin typeface="Palatino"/>
                <a:ea typeface="Calibri" panose="020F0502020204030204" pitchFamily="34" charset="0"/>
              </a:rPr>
              <a:t> J. and </a:t>
            </a:r>
            <a:r>
              <a:rPr lang="en-US" sz="1800" dirty="0" err="1">
                <a:effectLst/>
                <a:latin typeface="Palatino"/>
                <a:ea typeface="Calibri" panose="020F0502020204030204" pitchFamily="34" charset="0"/>
              </a:rPr>
              <a:t>Griffa</a:t>
            </a:r>
            <a:r>
              <a:rPr lang="en-US" sz="1800" dirty="0">
                <a:effectLst/>
                <a:latin typeface="Palatino"/>
                <a:ea typeface="Calibri" panose="020F0502020204030204" pitchFamily="34" charset="0"/>
              </a:rPr>
              <a:t> A. (2020). Best Practices on High Frequency Radar Deployment and Operation for Ocean Current Measurement. </a:t>
            </a:r>
            <a:r>
              <a:rPr lang="en-US" sz="1800" i="1" dirty="0">
                <a:effectLst/>
                <a:latin typeface="Palatino"/>
                <a:ea typeface="Calibri" panose="020F0502020204030204" pitchFamily="34" charset="0"/>
              </a:rPr>
              <a:t>Frontiers Marine Science</a:t>
            </a:r>
            <a:r>
              <a:rPr lang="en-US" sz="1800" dirty="0">
                <a:effectLst/>
                <a:latin typeface="Palatino"/>
                <a:ea typeface="Calibri" panose="020F0502020204030204" pitchFamily="34" charset="0"/>
              </a:rPr>
              <a:t>, vol. 7, pp. 210.</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it-IT" sz="1800" dirty="0" err="1">
                <a:effectLst/>
                <a:latin typeface="Palatino"/>
                <a:ea typeface="Calibri" panose="020F0502020204030204" pitchFamily="34" charset="0"/>
              </a:rPr>
              <a:t>Orasi</a:t>
            </a:r>
            <a:r>
              <a:rPr lang="it-IT" sz="1800" dirty="0">
                <a:effectLst/>
                <a:latin typeface="Palatino"/>
                <a:ea typeface="Calibri" panose="020F0502020204030204" pitchFamily="34" charset="0"/>
              </a:rPr>
              <a:t> A., Picone M., Drago A., Capodici F., </a:t>
            </a:r>
            <a:r>
              <a:rPr lang="it-IT" sz="1800" dirty="0" err="1">
                <a:effectLst/>
                <a:latin typeface="Palatino"/>
                <a:ea typeface="Calibri" panose="020F0502020204030204" pitchFamily="34" charset="0"/>
              </a:rPr>
              <a:t>Gauci</a:t>
            </a:r>
            <a:r>
              <a:rPr lang="it-IT" sz="1800" dirty="0">
                <a:effectLst/>
                <a:latin typeface="Palatino"/>
                <a:ea typeface="Calibri" panose="020F0502020204030204" pitchFamily="34" charset="0"/>
              </a:rPr>
              <a:t> A., Nardone G, Inghilesi R., Azzopardi J., Galea A., Ciraolo G., </a:t>
            </a:r>
            <a:r>
              <a:rPr lang="it-IT" sz="1800" dirty="0" err="1">
                <a:effectLst/>
                <a:latin typeface="Palatino"/>
                <a:ea typeface="Calibri" panose="020F0502020204030204" pitchFamily="34" charset="0"/>
              </a:rPr>
              <a:t>Musulin</a:t>
            </a:r>
            <a:r>
              <a:rPr lang="it-IT" sz="1800" dirty="0">
                <a:effectLst/>
                <a:latin typeface="Palatino"/>
                <a:ea typeface="Calibri" panose="020F0502020204030204" pitchFamily="34" charset="0"/>
              </a:rPr>
              <a:t> J.S., Alonso-</a:t>
            </a:r>
            <a:r>
              <a:rPr lang="it-IT" sz="1800" dirty="0" err="1">
                <a:effectLst/>
                <a:latin typeface="Palatino"/>
                <a:ea typeface="Calibri" panose="020F0502020204030204" pitchFamily="34" charset="0"/>
              </a:rPr>
              <a:t>Martirena</a:t>
            </a:r>
            <a:r>
              <a:rPr lang="it-IT" sz="1800" dirty="0">
                <a:effectLst/>
                <a:latin typeface="Palatino"/>
                <a:ea typeface="Calibri" panose="020F0502020204030204" pitchFamily="34" charset="0"/>
              </a:rPr>
              <a:t> A. (2019). </a:t>
            </a:r>
            <a:r>
              <a:rPr lang="en-US" sz="1800" dirty="0">
                <a:effectLst/>
                <a:latin typeface="Palatino"/>
                <a:ea typeface="Calibri" panose="020F0502020204030204" pitchFamily="34" charset="0"/>
              </a:rPr>
              <a:t>HF radar for wind waves measurements in the Malta-Sicily Channel. </a:t>
            </a:r>
            <a:r>
              <a:rPr lang="en-US" sz="1800" i="1" dirty="0">
                <a:effectLst/>
                <a:latin typeface="Palatino"/>
                <a:ea typeface="Calibri" panose="020F0502020204030204" pitchFamily="34" charset="0"/>
              </a:rPr>
              <a:t>Remote Sensing</a:t>
            </a:r>
            <a:r>
              <a:rPr lang="en-US" sz="1800" dirty="0">
                <a:effectLst/>
                <a:latin typeface="Palatino"/>
                <a:ea typeface="Calibri" panose="020F0502020204030204" pitchFamily="34" charset="0"/>
              </a:rPr>
              <a:t>, 11.</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en-US" sz="1800" u="sng" dirty="0">
                <a:solidFill>
                  <a:srgbClr val="0000FF"/>
                </a:solidFill>
                <a:effectLst/>
                <a:latin typeface="Palatino"/>
                <a:ea typeface="Calibri" panose="020F0502020204030204" pitchFamily="34" charset="0"/>
              </a:rPr>
              <a:t>Plant W.J., Keller W.C. (1990). Evidence of Bragg scattering in microwave Doppler spectra of sea return. </a:t>
            </a:r>
            <a:r>
              <a:rPr lang="en-US" sz="1800" i="1" u="sng" dirty="0">
                <a:solidFill>
                  <a:srgbClr val="0000FF"/>
                </a:solidFill>
                <a:effectLst/>
                <a:latin typeface="Palatino"/>
                <a:ea typeface="Calibri" panose="020F0502020204030204" pitchFamily="34" charset="0"/>
              </a:rPr>
              <a:t>Journal of Geophysical Research: Oceans,</a:t>
            </a:r>
            <a:r>
              <a:rPr lang="en-US" sz="1800" u="sng" dirty="0">
                <a:solidFill>
                  <a:srgbClr val="0000FF"/>
                </a:solidFill>
                <a:effectLst/>
                <a:latin typeface="Palatino"/>
                <a:ea typeface="Calibri" panose="020F0502020204030204" pitchFamily="34" charset="0"/>
              </a:rPr>
              <a:t> 95, 16299–16310.</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en-US" sz="1800" dirty="0" err="1">
                <a:effectLst/>
                <a:latin typeface="Palatino"/>
                <a:ea typeface="Calibri" panose="020F0502020204030204" pitchFamily="34" charset="0"/>
              </a:rPr>
              <a:t>Roarty</a:t>
            </a:r>
            <a:r>
              <a:rPr lang="en-US" sz="1800" dirty="0">
                <a:effectLst/>
                <a:latin typeface="Palatino"/>
                <a:ea typeface="Calibri" panose="020F0502020204030204" pitchFamily="34" charset="0"/>
              </a:rPr>
              <a:t> H., Cook T., Hazard L., George D.  (2019). The Global High Frequency Radar Network.  </a:t>
            </a:r>
            <a:r>
              <a:rPr lang="it-IT" sz="1800" i="1" dirty="0" err="1">
                <a:effectLst/>
                <a:latin typeface="Palatino"/>
                <a:ea typeface="Calibri" panose="020F0502020204030204" pitchFamily="34" charset="0"/>
              </a:rPr>
              <a:t>Frontiers</a:t>
            </a:r>
            <a:r>
              <a:rPr lang="it-IT" sz="1800" i="1" dirty="0">
                <a:effectLst/>
                <a:latin typeface="Palatino"/>
                <a:ea typeface="Calibri" panose="020F0502020204030204" pitchFamily="34" charset="0"/>
              </a:rPr>
              <a:t> Marine Science</a:t>
            </a:r>
            <a:r>
              <a:rPr lang="it-IT" sz="1800" dirty="0">
                <a:effectLst/>
                <a:latin typeface="Palatino"/>
                <a:ea typeface="Calibri" panose="020F0502020204030204" pitchFamily="34" charset="0"/>
              </a:rPr>
              <a:t>, vol. 6, pp. 164.</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it-IT" sz="1800" dirty="0">
                <a:effectLst/>
                <a:latin typeface="Palatino"/>
                <a:ea typeface="Calibri" panose="020F0502020204030204" pitchFamily="34" charset="0"/>
              </a:rPr>
              <a:t>Rossi G.B., Cannata A., </a:t>
            </a:r>
            <a:r>
              <a:rPr lang="it-IT" sz="1800" dirty="0" err="1">
                <a:effectLst/>
                <a:latin typeface="Palatino"/>
                <a:ea typeface="Calibri" panose="020F0502020204030204" pitchFamily="34" charset="0"/>
              </a:rPr>
              <a:t>Iengo</a:t>
            </a:r>
            <a:r>
              <a:rPr lang="it-IT" sz="1800" dirty="0">
                <a:effectLst/>
                <a:latin typeface="Palatino"/>
                <a:ea typeface="Calibri" panose="020F0502020204030204" pitchFamily="34" charset="0"/>
              </a:rPr>
              <a:t> A., Migliaccio M., Nardone G., Piscopo V., Zambianchi E. (2022). </a:t>
            </a:r>
            <a:r>
              <a:rPr lang="en-US" sz="1800" dirty="0">
                <a:effectLst/>
                <a:latin typeface="Palatino"/>
                <a:ea typeface="Calibri" panose="020F0502020204030204" pitchFamily="34" charset="0"/>
              </a:rPr>
              <a:t>Measurement of Sea Waves. </a:t>
            </a:r>
            <a:r>
              <a:rPr lang="it-IT" sz="1800" i="1" dirty="0" err="1">
                <a:effectLst/>
                <a:latin typeface="Palatino"/>
                <a:ea typeface="Calibri" panose="020F0502020204030204" pitchFamily="34" charset="0"/>
              </a:rPr>
              <a:t>Sensors</a:t>
            </a:r>
            <a:r>
              <a:rPr lang="it-IT" sz="1800" dirty="0">
                <a:effectLst/>
                <a:latin typeface="Palatino"/>
                <a:ea typeface="Calibri" panose="020F0502020204030204" pitchFamily="34" charset="0"/>
              </a:rPr>
              <a:t>, 22, 78. </a:t>
            </a:r>
            <a:r>
              <a:rPr lang="it-IT" sz="1800" u="none" strike="noStrike" dirty="0">
                <a:solidFill>
                  <a:srgbClr val="0000FF"/>
                </a:solidFill>
                <a:effectLst/>
                <a:latin typeface="Palatino"/>
                <a:ea typeface="Calibri" panose="020F0502020204030204" pitchFamily="34" charset="0"/>
                <a:hlinkClick r:id="rId2"/>
              </a:rPr>
              <a:t>https://doi.org/10.3390/s22010078</a:t>
            </a:r>
            <a:r>
              <a:rPr lang="it-IT" sz="1800" dirty="0">
                <a:effectLst/>
                <a:latin typeface="Palatino"/>
                <a:ea typeface="Calibri" panose="020F0502020204030204" pitchFamily="34" charset="0"/>
              </a:rPr>
              <a:t>.</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it-IT" sz="1800" dirty="0">
                <a:effectLst/>
                <a:latin typeface="Palatino"/>
                <a:ea typeface="Calibri" panose="020F0502020204030204" pitchFamily="34" charset="0"/>
              </a:rPr>
              <a:t>Rubio A., Mader J., Corgnati L., Mantovani C., Griffa A., Novellino A., Quentin C., Wyatt L., Schulz-</a:t>
            </a:r>
            <a:r>
              <a:rPr lang="it-IT" sz="1800" dirty="0" err="1">
                <a:effectLst/>
                <a:latin typeface="Palatino"/>
                <a:ea typeface="Calibri" panose="020F0502020204030204" pitchFamily="34" charset="0"/>
              </a:rPr>
              <a:t>Stellenfleth</a:t>
            </a:r>
            <a:r>
              <a:rPr lang="it-IT" sz="1800" dirty="0">
                <a:effectLst/>
                <a:latin typeface="Palatino"/>
                <a:ea typeface="Calibri" panose="020F0502020204030204" pitchFamily="34" charset="0"/>
              </a:rPr>
              <a:t> J., </a:t>
            </a:r>
            <a:r>
              <a:rPr lang="it-IT" sz="1800" dirty="0" err="1">
                <a:effectLst/>
                <a:latin typeface="Palatino"/>
                <a:ea typeface="Calibri" panose="020F0502020204030204" pitchFamily="34" charset="0"/>
              </a:rPr>
              <a:t>Horstmann</a:t>
            </a:r>
            <a:r>
              <a:rPr lang="it-IT" sz="1800" dirty="0">
                <a:effectLst/>
                <a:latin typeface="Palatino"/>
                <a:ea typeface="Calibri" panose="020F0502020204030204" pitchFamily="34" charset="0"/>
              </a:rPr>
              <a:t> J., et al. </a:t>
            </a:r>
            <a:r>
              <a:rPr lang="en-US" sz="1800" dirty="0">
                <a:effectLst/>
                <a:latin typeface="Palatino"/>
                <a:ea typeface="Calibri" panose="020F0502020204030204" pitchFamily="34" charset="0"/>
              </a:rPr>
              <a:t>(2017). HF radar activity in European coastal seas: Next steps toward a pan-European HF radar network. .  </a:t>
            </a:r>
            <a:r>
              <a:rPr lang="it-IT" sz="1800" i="1" dirty="0" err="1">
                <a:effectLst/>
                <a:latin typeface="Palatino"/>
                <a:ea typeface="Calibri" panose="020F0502020204030204" pitchFamily="34" charset="0"/>
              </a:rPr>
              <a:t>Frontiers</a:t>
            </a:r>
            <a:r>
              <a:rPr lang="it-IT" sz="1800" i="1" dirty="0">
                <a:effectLst/>
                <a:latin typeface="Palatino"/>
                <a:ea typeface="Calibri" panose="020F0502020204030204" pitchFamily="34" charset="0"/>
              </a:rPr>
              <a:t> Marine Science</a:t>
            </a:r>
            <a:r>
              <a:rPr lang="it-IT" sz="1800" dirty="0">
                <a:effectLst/>
                <a:latin typeface="Palatino"/>
                <a:ea typeface="Calibri" panose="020F0502020204030204" pitchFamily="34" charset="0"/>
              </a:rPr>
              <a:t>, 4, 8.</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it-IT" sz="1800" dirty="0">
                <a:effectLst/>
                <a:latin typeface="Palatino"/>
                <a:ea typeface="Calibri" panose="020F0502020204030204" pitchFamily="34" charset="0"/>
              </a:rPr>
              <a:t> Saviano S., De Leo F., Besio G., Zambianchi E., </a:t>
            </a:r>
            <a:r>
              <a:rPr lang="it-IT" sz="1800" dirty="0" err="1">
                <a:effectLst/>
                <a:latin typeface="Palatino"/>
                <a:ea typeface="Calibri" panose="020F0502020204030204" pitchFamily="34" charset="0"/>
              </a:rPr>
              <a:t>Uttieri</a:t>
            </a:r>
            <a:r>
              <a:rPr lang="it-IT" sz="1800" dirty="0">
                <a:effectLst/>
                <a:latin typeface="Palatino"/>
                <a:ea typeface="Calibri" panose="020F0502020204030204" pitchFamily="34" charset="0"/>
              </a:rPr>
              <a:t> M. (2020). </a:t>
            </a:r>
            <a:r>
              <a:rPr lang="en-US" sz="1800" dirty="0">
                <a:effectLst/>
                <a:latin typeface="Palatino"/>
                <a:ea typeface="Calibri" panose="020F0502020204030204" pitchFamily="34" charset="0"/>
              </a:rPr>
              <a:t>HF Radar Measurements of Surface Waves in the Gulf of Naples Tyrrhenian Sea): Comparison With Hindcast Results at Different Scales.  </a:t>
            </a:r>
            <a:r>
              <a:rPr lang="en-US" sz="1800" i="1" dirty="0">
                <a:effectLst/>
                <a:latin typeface="Palatino"/>
                <a:ea typeface="Calibri" panose="020F0502020204030204" pitchFamily="34" charset="0"/>
              </a:rPr>
              <a:t>Frontiers Marine Science</a:t>
            </a:r>
            <a:r>
              <a:rPr lang="en-US" sz="1800" dirty="0">
                <a:effectLst/>
                <a:latin typeface="Palatino"/>
                <a:ea typeface="Calibri" panose="020F0502020204030204" pitchFamily="34" charset="0"/>
              </a:rPr>
              <a:t>, Sec. Ocean Observation, vol 7.</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it-IT" sz="1800" dirty="0">
                <a:effectLst/>
                <a:latin typeface="Palatino"/>
                <a:ea typeface="Calibri" panose="020F0502020204030204" pitchFamily="34" charset="0"/>
              </a:rPr>
              <a:t>Vignudelli S., </a:t>
            </a:r>
            <a:r>
              <a:rPr lang="it-IT" sz="1800" dirty="0" err="1">
                <a:effectLst/>
                <a:latin typeface="Palatino"/>
                <a:ea typeface="Calibri" panose="020F0502020204030204" pitchFamily="34" charset="0"/>
              </a:rPr>
              <a:t>Kostianov</a:t>
            </a:r>
            <a:r>
              <a:rPr lang="it-IT" sz="1800" dirty="0">
                <a:effectLst/>
                <a:latin typeface="Palatino"/>
                <a:ea typeface="Calibri" panose="020F0502020204030204" pitchFamily="34" charset="0"/>
              </a:rPr>
              <a:t> A.G., Cipollini P, </a:t>
            </a:r>
            <a:r>
              <a:rPr lang="it-IT" sz="1800" dirty="0" err="1">
                <a:effectLst/>
                <a:latin typeface="Palatino"/>
                <a:ea typeface="Calibri" panose="020F0502020204030204" pitchFamily="34" charset="0"/>
              </a:rPr>
              <a:t>Benveniste</a:t>
            </a:r>
            <a:r>
              <a:rPr lang="it-IT" sz="1800" dirty="0">
                <a:effectLst/>
                <a:latin typeface="Palatino"/>
                <a:ea typeface="Calibri" panose="020F0502020204030204" pitchFamily="34" charset="0"/>
              </a:rPr>
              <a:t> J. (2011). </a:t>
            </a:r>
            <a:r>
              <a:rPr lang="en-US" sz="1800" dirty="0">
                <a:effectLst/>
                <a:latin typeface="Palatino"/>
                <a:ea typeface="Calibri" panose="020F0502020204030204" pitchFamily="34" charset="0"/>
              </a:rPr>
              <a:t>In book Coastal Altimetry - Springer-Verlag Berlin Heidelberg.</a:t>
            </a:r>
            <a:endParaRPr lang="en-GB" sz="3200" dirty="0">
              <a:effectLst/>
              <a:latin typeface="Times New Roman" panose="02020603050405020304" pitchFamily="18" charset="0"/>
              <a:ea typeface="Times New Roman" panose="02020603050405020304" pitchFamily="18" charset="0"/>
            </a:endParaRPr>
          </a:p>
          <a:p>
            <a:pPr algn="just">
              <a:lnSpc>
                <a:spcPts val="1100"/>
              </a:lnSpc>
            </a:pPr>
            <a:r>
              <a:rPr lang="en-US" sz="1800" dirty="0">
                <a:effectLst/>
                <a:latin typeface="Palatino"/>
                <a:ea typeface="Calibri" panose="020F0502020204030204" pitchFamily="34" charset="0"/>
              </a:rPr>
              <a:t>Wenzel L.B. (1990). Electromagnetic scattering from the sea at low grazing angles.  In </a:t>
            </a:r>
            <a:r>
              <a:rPr lang="en-US" sz="1800" i="1" dirty="0" err="1">
                <a:effectLst/>
                <a:latin typeface="Palatino"/>
                <a:ea typeface="Calibri" panose="020F0502020204030204" pitchFamily="34" charset="0"/>
              </a:rPr>
              <a:t>Suface</a:t>
            </a:r>
            <a:r>
              <a:rPr lang="en-US" sz="1800" i="1" dirty="0">
                <a:effectLst/>
                <a:latin typeface="Palatino"/>
                <a:ea typeface="Calibri" panose="020F0502020204030204" pitchFamily="34" charset="0"/>
              </a:rPr>
              <a:t> Waves and Fluxes</a:t>
            </a:r>
            <a:r>
              <a:rPr lang="en-US" sz="1800" dirty="0">
                <a:effectLst/>
                <a:latin typeface="Palatino"/>
                <a:ea typeface="Calibri" panose="020F0502020204030204" pitchFamily="34" charset="0"/>
              </a:rPr>
              <a:t>, </a:t>
            </a:r>
            <a:r>
              <a:rPr lang="en-US" sz="1800" dirty="0" err="1">
                <a:effectLst/>
                <a:latin typeface="Palatino"/>
                <a:ea typeface="Calibri" panose="020F0502020204030204" pitchFamily="34" charset="0"/>
              </a:rPr>
              <a:t>Geernaert</a:t>
            </a:r>
            <a:r>
              <a:rPr lang="en-US" sz="1800" dirty="0">
                <a:effectLst/>
                <a:latin typeface="Palatino"/>
                <a:ea typeface="Calibri" panose="020F0502020204030204" pitchFamily="34" charset="0"/>
              </a:rPr>
              <a:t>, G.L., Plant, W.J., Eds., Kluwer Academic: Norwell, MA, USA, 1990; pp.41–108.</a:t>
            </a:r>
            <a:endParaRPr lang="en-GB" sz="3200" dirty="0">
              <a:effectLst/>
              <a:latin typeface="Times New Roman" panose="02020603050405020304" pitchFamily="18" charset="0"/>
              <a:ea typeface="Times New Roman" panose="02020603050405020304" pitchFamily="18" charset="0"/>
            </a:endParaRPr>
          </a:p>
          <a:p>
            <a:r>
              <a:rPr lang="en-GB" sz="1800" spc="5" dirty="0">
                <a:solidFill>
                  <a:srgbClr val="C00000"/>
                </a:solidFill>
                <a:effectLst/>
                <a:latin typeface="Microsoft Sans Serif" panose="020B0604020202020204" pitchFamily="34" charset="0"/>
                <a:ea typeface="Microsoft Sans Serif" panose="020B0604020202020204" pitchFamily="34" charset="0"/>
              </a:rPr>
              <a:t> </a:t>
            </a:r>
            <a:endParaRPr lang="en-GB" sz="3200" dirty="0">
              <a:effectLst/>
              <a:latin typeface="Times New Roman" panose="02020603050405020304" pitchFamily="18" charset="0"/>
              <a:ea typeface="Times New Roman" panose="02020603050405020304" pitchFamily="18" charset="0"/>
            </a:endParaRPr>
          </a:p>
          <a:p>
            <a:r>
              <a:rPr lang="en-GB" sz="1800" spc="5" dirty="0">
                <a:solidFill>
                  <a:srgbClr val="C00000"/>
                </a:solidFill>
                <a:effectLst/>
                <a:latin typeface="Microsoft Sans Serif" panose="020B0604020202020204" pitchFamily="34" charset="0"/>
                <a:ea typeface="Microsoft Sans Serif" panose="020B0604020202020204" pitchFamily="34" charset="0"/>
              </a:rPr>
              <a:t> </a:t>
            </a:r>
            <a:endParaRPr lang="en-GB"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934949BF-E42F-F36D-BDCF-E8CA05682753}"/>
              </a:ext>
            </a:extLst>
          </p:cNvPr>
          <p:cNvSpPr txBox="1"/>
          <p:nvPr/>
        </p:nvSpPr>
        <p:spPr>
          <a:xfrm>
            <a:off x="482322" y="863053"/>
            <a:ext cx="11615894" cy="5434821"/>
          </a:xfrm>
          <a:prstGeom prst="rect">
            <a:avLst/>
          </a:prstGeom>
          <a:noFill/>
        </p:spPr>
        <p:txBody>
          <a:bodyPr wrap="square">
            <a:spAutoFit/>
          </a:bodyPr>
          <a:lstStyle/>
          <a:p>
            <a:pPr algn="just">
              <a:lnSpc>
                <a:spcPts val="1100"/>
              </a:lnSpc>
            </a:pPr>
            <a:r>
              <a:rPr lang="en-GB" sz="3200" dirty="0">
                <a:effectLst/>
                <a:latin typeface="Palatino"/>
                <a:ea typeface="Calibri" panose="020F0502020204030204" pitchFamily="34" charset="0"/>
              </a:rPr>
              <a:t>References</a:t>
            </a:r>
            <a:endParaRPr lang="en-GB" sz="3200" dirty="0">
              <a:effectLst/>
              <a:latin typeface="Times New Roman" panose="02020603050405020304" pitchFamily="18" charset="0"/>
              <a:ea typeface="Times New Roman" panose="02020603050405020304" pitchFamily="18" charset="0"/>
            </a:endParaRPr>
          </a:p>
          <a:p>
            <a:pPr algn="just"/>
            <a:r>
              <a:rPr lang="en-US" sz="1800" dirty="0">
                <a:effectLst/>
                <a:latin typeface="Palatino"/>
                <a:ea typeface="Calibri" panose="020F0502020204030204" pitchFamily="34" charset="0"/>
              </a:rPr>
              <a:t> </a:t>
            </a:r>
            <a:endParaRPr lang="en-GB" sz="3200" dirty="0">
              <a:effectLst/>
              <a:latin typeface="Times New Roman" panose="02020603050405020304" pitchFamily="18" charset="0"/>
              <a:ea typeface="Times New Roman" panose="02020603050405020304" pitchFamily="18" charset="0"/>
            </a:endParaRPr>
          </a:p>
          <a:p>
            <a:pPr algn="just"/>
            <a:r>
              <a:rPr lang="en-US" sz="1600" dirty="0" err="1">
                <a:effectLst/>
                <a:latin typeface="Palatino"/>
                <a:ea typeface="Calibri" panose="020F0502020204030204" pitchFamily="34" charset="0"/>
              </a:rPr>
              <a:t>Chelton</a:t>
            </a:r>
            <a:r>
              <a:rPr lang="en-US" sz="1600" dirty="0">
                <a:effectLst/>
                <a:latin typeface="Palatino"/>
                <a:ea typeface="Calibri" panose="020F0502020204030204" pitchFamily="34" charset="0"/>
              </a:rPr>
              <a:t> D.B., </a:t>
            </a:r>
            <a:r>
              <a:rPr lang="en-US" sz="1600" dirty="0" err="1">
                <a:effectLst/>
                <a:latin typeface="Palatino"/>
                <a:ea typeface="Calibri" panose="020F0502020204030204" pitchFamily="34" charset="0"/>
              </a:rPr>
              <a:t>Ries</a:t>
            </a:r>
            <a:r>
              <a:rPr lang="en-US" sz="1600" dirty="0">
                <a:effectLst/>
                <a:latin typeface="Palatino"/>
                <a:ea typeface="Calibri" panose="020F0502020204030204" pitchFamily="34" charset="0"/>
              </a:rPr>
              <a:t> J.C., Haines B.J., Fu L.-L., Callahan P.S. (2001). Satellite altimetry – Chapter 1 in Satellite Altimetry and Earth Sciences Handbook of Techniques and Applications - Academic Press, San Diego, California, USA.</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Chen Z., Wang Z., Chen X., Zhao C., </a:t>
            </a:r>
            <a:r>
              <a:rPr lang="en-US" sz="1600" dirty="0" err="1">
                <a:effectLst/>
                <a:latin typeface="Palatino"/>
                <a:ea typeface="Calibri" panose="020F0502020204030204" pitchFamily="34" charset="0"/>
              </a:rPr>
              <a:t>Xie</a:t>
            </a:r>
            <a:r>
              <a:rPr lang="en-US" sz="1600" dirty="0">
                <a:effectLst/>
                <a:latin typeface="Palatino"/>
                <a:ea typeface="Calibri" panose="020F0502020204030204" pitchFamily="34" charset="0"/>
              </a:rPr>
              <a:t> F., He C. (2017). S-Band Doppler Wave Radar System. </a:t>
            </a:r>
            <a:r>
              <a:rPr lang="en-US" sz="1600" i="1" dirty="0">
                <a:effectLst/>
                <a:latin typeface="Palatino"/>
                <a:ea typeface="Calibri" panose="020F0502020204030204" pitchFamily="34" charset="0"/>
              </a:rPr>
              <a:t>Remote Sensing</a:t>
            </a:r>
            <a:r>
              <a:rPr lang="en-US" sz="1600" dirty="0">
                <a:effectLst/>
                <a:latin typeface="Palatino"/>
                <a:ea typeface="Calibri" panose="020F0502020204030204" pitchFamily="34" charset="0"/>
              </a:rPr>
              <a:t> 9, 1302. </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Chen Z., Chen X., Zhao C., Wang Z. (2019). Wave Height and Wave Period Derived from a Shipboard Coherent S-Band Wave Radar in the South China Sea. </a:t>
            </a:r>
            <a:r>
              <a:rPr lang="en-US" sz="1600" i="1" dirty="0">
                <a:effectLst/>
                <a:latin typeface="Palatino"/>
                <a:ea typeface="Calibri" panose="020F0502020204030204" pitchFamily="34" charset="0"/>
              </a:rPr>
              <a:t>Remote Sensing</a:t>
            </a:r>
            <a:r>
              <a:rPr lang="en-US" sz="1600" dirty="0">
                <a:effectLst/>
                <a:latin typeface="Palatino"/>
                <a:ea typeface="Calibri" panose="020F0502020204030204" pitchFamily="34" charset="0"/>
              </a:rPr>
              <a:t>, 11, 2812.</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Cui J., </a:t>
            </a:r>
            <a:r>
              <a:rPr lang="en-US" sz="1600" dirty="0" err="1">
                <a:effectLst/>
                <a:latin typeface="Palatino"/>
                <a:ea typeface="Calibri" panose="020F0502020204030204" pitchFamily="34" charset="0"/>
              </a:rPr>
              <a:t>Bachmayer</a:t>
            </a:r>
            <a:r>
              <a:rPr lang="en-US" sz="1600" dirty="0">
                <a:effectLst/>
                <a:latin typeface="Palatino"/>
                <a:ea typeface="Calibri" panose="020F0502020204030204" pitchFamily="34" charset="0"/>
              </a:rPr>
              <a:t> R., de Young B., Huang W. (2019). Experimental Investigation of Ocean Wave Measurement Using Short-Range K-Band Radar: Dock-Based and Boat-Based Wind Wave Measurements. </a:t>
            </a:r>
            <a:r>
              <a:rPr lang="en-US" sz="1600" i="1" dirty="0">
                <a:effectLst/>
                <a:latin typeface="Palatino"/>
                <a:ea typeface="Calibri" panose="020F0502020204030204" pitchFamily="34" charset="0"/>
              </a:rPr>
              <a:t>Remote Sensing</a:t>
            </a:r>
            <a:r>
              <a:rPr lang="en-US" sz="1600" dirty="0">
                <a:effectLst/>
                <a:latin typeface="Palatino"/>
                <a:ea typeface="Calibri" panose="020F0502020204030204" pitchFamily="34" charset="0"/>
              </a:rPr>
              <a:t>, vol. 11, no. 13, pp. 1607.</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Green J. Jim and Lucy R. Wyatt. (2006). Row-Action Inversion of the Barrick–Weber Equations.  </a:t>
            </a:r>
            <a:r>
              <a:rPr lang="en-US" sz="1600" i="1" dirty="0">
                <a:effectLst/>
                <a:latin typeface="Palatino"/>
                <a:ea typeface="Calibri" panose="020F0502020204030204" pitchFamily="34" charset="0"/>
              </a:rPr>
              <a:t>Journal of Atmospheric and Oceanic Technology</a:t>
            </a:r>
            <a:r>
              <a:rPr lang="en-US" sz="1600" dirty="0">
                <a:effectLst/>
                <a:latin typeface="Palatino"/>
                <a:ea typeface="Calibri" panose="020F0502020204030204" pitchFamily="34" charset="0"/>
              </a:rPr>
              <a:t>, 23, 501-510.</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Hao-Yuan C., and Chien H. (2017). Implementation of S-band marine radar for surface wave measurement under precipitation. </a:t>
            </a:r>
            <a:r>
              <a:rPr lang="en-US" sz="1600" i="1" dirty="0">
                <a:effectLst/>
                <a:latin typeface="Palatino"/>
                <a:ea typeface="Calibri" panose="020F0502020204030204" pitchFamily="34" charset="0"/>
              </a:rPr>
              <a:t>Remote Sensing of Environment</a:t>
            </a:r>
            <a:r>
              <a:rPr lang="en-US" sz="1600" dirty="0">
                <a:effectLst/>
                <a:latin typeface="Palatino"/>
                <a:ea typeface="Calibri" panose="020F0502020204030204" pitchFamily="34" charset="0"/>
              </a:rPr>
              <a:t>, 188 (2017): 85-94.</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Hauser, D., et al (eds) (2005). Measuring and </a:t>
            </a:r>
            <a:r>
              <a:rPr lang="en-US" sz="1600" dirty="0" err="1">
                <a:effectLst/>
                <a:latin typeface="Palatino"/>
                <a:ea typeface="Calibri" panose="020F0502020204030204" pitchFamily="34" charset="0"/>
              </a:rPr>
              <a:t>analysing</a:t>
            </a:r>
            <a:r>
              <a:rPr lang="en-US" sz="1600" dirty="0">
                <a:effectLst/>
                <a:latin typeface="Palatino"/>
                <a:ea typeface="Calibri" panose="020F0502020204030204" pitchFamily="34" charset="0"/>
              </a:rPr>
              <a:t> the directional spectra of ocean waves. Luxembourg, Office for Official Publications of the European Communities, 485pp. DOI: http://dx.doi.org/10.25607/OBP-811.</a:t>
            </a:r>
            <a:endParaRPr lang="en-GB" sz="1600" dirty="0">
              <a:effectLst/>
              <a:latin typeface="Times New Roman" panose="02020603050405020304" pitchFamily="18" charset="0"/>
              <a:ea typeface="Times New Roman" panose="02020603050405020304" pitchFamily="18" charset="0"/>
            </a:endParaRPr>
          </a:p>
          <a:p>
            <a:pPr algn="just"/>
            <a:r>
              <a:rPr lang="en-US" sz="1600" dirty="0" err="1">
                <a:effectLst/>
                <a:latin typeface="Palatino"/>
                <a:ea typeface="Calibri" panose="020F0502020204030204" pitchFamily="34" charset="0"/>
              </a:rPr>
              <a:t>Horstmann</a:t>
            </a:r>
            <a:r>
              <a:rPr lang="en-US" sz="1600" dirty="0">
                <a:effectLst/>
                <a:latin typeface="Palatino"/>
                <a:ea typeface="Calibri" panose="020F0502020204030204" pitchFamily="34" charset="0"/>
              </a:rPr>
              <a:t> J., </a:t>
            </a:r>
            <a:r>
              <a:rPr lang="en-US" sz="1600" dirty="0" err="1">
                <a:effectLst/>
                <a:latin typeface="Palatino"/>
                <a:ea typeface="Calibri" panose="020F0502020204030204" pitchFamily="34" charset="0"/>
              </a:rPr>
              <a:t>Bödewadt</a:t>
            </a:r>
            <a:r>
              <a:rPr lang="en-US" sz="1600" dirty="0">
                <a:effectLst/>
                <a:latin typeface="Palatino"/>
                <a:ea typeface="Calibri" panose="020F0502020204030204" pitchFamily="34" charset="0"/>
              </a:rPr>
              <a:t> J., Carrasco R., </a:t>
            </a:r>
            <a:r>
              <a:rPr lang="en-US" sz="1600" dirty="0" err="1">
                <a:effectLst/>
                <a:latin typeface="Palatino"/>
                <a:ea typeface="Calibri" panose="020F0502020204030204" pitchFamily="34" charset="0"/>
              </a:rPr>
              <a:t>Cysewski</a:t>
            </a:r>
            <a:r>
              <a:rPr lang="en-US" sz="1600" dirty="0">
                <a:effectLst/>
                <a:latin typeface="Palatino"/>
                <a:ea typeface="Calibri" panose="020F0502020204030204" pitchFamily="34" charset="0"/>
              </a:rPr>
              <a:t> M., Seemann J.,  </a:t>
            </a:r>
            <a:r>
              <a:rPr lang="en-US" sz="1600" dirty="0" err="1">
                <a:effectLst/>
                <a:latin typeface="Palatino"/>
                <a:ea typeface="Calibri" panose="020F0502020204030204" pitchFamily="34" charset="0"/>
              </a:rPr>
              <a:t>Stre</a:t>
            </a:r>
            <a:r>
              <a:rPr lang="en-GB" sz="1600" dirty="0">
                <a:effectLst/>
                <a:latin typeface="Palatino"/>
                <a:ea typeface="Calibri" panose="020F0502020204030204" pitchFamily="34" charset="0"/>
              </a:rPr>
              <a:t>β</a:t>
            </a:r>
            <a:r>
              <a:rPr lang="en-US" sz="1600" dirty="0">
                <a:effectLst/>
                <a:latin typeface="Palatino"/>
                <a:ea typeface="Calibri" panose="020F0502020204030204" pitchFamily="34" charset="0"/>
              </a:rPr>
              <a:t>er, M. (2021). A coherent on receive x-band marine radar for ocean observations.</a:t>
            </a:r>
            <a:r>
              <a:rPr lang="en-US" sz="1600" i="1" dirty="0">
                <a:effectLst/>
                <a:latin typeface="Palatino"/>
                <a:ea typeface="Calibri" panose="020F0502020204030204" pitchFamily="34" charset="0"/>
              </a:rPr>
              <a:t> </a:t>
            </a:r>
            <a:r>
              <a:rPr lang="en-GB" sz="1600" i="1" dirty="0">
                <a:effectLst/>
                <a:latin typeface="Palatino"/>
                <a:ea typeface="Calibri" panose="020F0502020204030204" pitchFamily="34" charset="0"/>
              </a:rPr>
              <a:t>Sensors, 21</a:t>
            </a:r>
            <a:r>
              <a:rPr lang="en-GB" sz="1600" dirty="0">
                <a:effectLst/>
                <a:latin typeface="Palatino"/>
                <a:ea typeface="Calibri" panose="020F0502020204030204" pitchFamily="34" charset="0"/>
              </a:rPr>
              <a:t>(23) doi:10.3390/s21237828.</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Huang W., Carrasco R., Shen C., Gill E. W., </a:t>
            </a:r>
            <a:r>
              <a:rPr lang="en-US" sz="1600" dirty="0" err="1">
                <a:effectLst/>
                <a:latin typeface="Palatino"/>
                <a:ea typeface="Calibri" panose="020F0502020204030204" pitchFamily="34" charset="0"/>
              </a:rPr>
              <a:t>Horstmann</a:t>
            </a:r>
            <a:r>
              <a:rPr lang="en-US" sz="1600" dirty="0">
                <a:effectLst/>
                <a:latin typeface="Palatino"/>
                <a:ea typeface="Calibri" panose="020F0502020204030204" pitchFamily="34" charset="0"/>
              </a:rPr>
              <a:t> J. 2016. Surface Current Measurements Using X-Band Marine Radar With Vertical Polarization," in </a:t>
            </a:r>
            <a:r>
              <a:rPr lang="en-US" sz="1600" i="1" dirty="0">
                <a:effectLst/>
                <a:latin typeface="Palatino"/>
                <a:ea typeface="Calibri" panose="020F0502020204030204" pitchFamily="34" charset="0"/>
              </a:rPr>
              <a:t>IEEE Transactions on Geoscience and Remote Sensing</a:t>
            </a:r>
            <a:r>
              <a:rPr lang="en-US" sz="1600" dirty="0">
                <a:effectLst/>
                <a:latin typeface="Palatino"/>
                <a:ea typeface="Calibri" panose="020F0502020204030204" pitchFamily="34" charset="0"/>
              </a:rPr>
              <a:t>, vol. 54, no. 5, pp. 2988-2997, (May 2016), </a:t>
            </a:r>
            <a:r>
              <a:rPr lang="en-US" sz="1600" dirty="0" err="1">
                <a:effectLst/>
                <a:latin typeface="Palatino"/>
                <a:ea typeface="Calibri" panose="020F0502020204030204" pitchFamily="34" charset="0"/>
              </a:rPr>
              <a:t>doi</a:t>
            </a:r>
            <a:r>
              <a:rPr lang="en-US" sz="1600" dirty="0">
                <a:effectLst/>
                <a:latin typeface="Palatino"/>
                <a:ea typeface="Calibri" panose="020F0502020204030204" pitchFamily="34" charset="0"/>
              </a:rPr>
              <a:t>: 10.1109/TGRS.2015.2509781.</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Lee P.H.Y., Barter J.D., Beach K.L., Hindman C.L., Lade B.M., </a:t>
            </a:r>
            <a:r>
              <a:rPr lang="en-US" sz="1600" dirty="0" err="1">
                <a:effectLst/>
                <a:latin typeface="Palatino"/>
                <a:ea typeface="Calibri" panose="020F0502020204030204" pitchFamily="34" charset="0"/>
              </a:rPr>
              <a:t>Rungaldier</a:t>
            </a:r>
            <a:r>
              <a:rPr lang="en-US" sz="1600" dirty="0">
                <a:effectLst/>
                <a:latin typeface="Palatino"/>
                <a:ea typeface="Calibri" panose="020F0502020204030204" pitchFamily="34" charset="0"/>
              </a:rPr>
              <a:t> H., Shelton J.C., Williams A.B., Yee R., Yuen H.C. (1995). X-Band Microwave Backscattering from Ocean Waves. </a:t>
            </a:r>
            <a:r>
              <a:rPr lang="en-US" sz="1600" i="1" dirty="0">
                <a:effectLst/>
                <a:latin typeface="Palatino"/>
                <a:ea typeface="Calibri" panose="020F0502020204030204" pitchFamily="34" charset="0"/>
              </a:rPr>
              <a:t>Journal of Geophysical Research.</a:t>
            </a:r>
            <a:r>
              <a:rPr lang="en-US" sz="1600" dirty="0">
                <a:effectLst/>
                <a:latin typeface="Palatino"/>
                <a:ea typeface="Calibri" panose="020F0502020204030204" pitchFamily="34" charset="0"/>
              </a:rPr>
              <a:t> 100, 2591–2611.</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866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20A1B1-6387-CB2E-E863-5CF225430BAD}"/>
              </a:ext>
            </a:extLst>
          </p:cNvPr>
          <p:cNvSpPr txBox="1"/>
          <p:nvPr/>
        </p:nvSpPr>
        <p:spPr>
          <a:xfrm>
            <a:off x="3047163" y="3745773"/>
            <a:ext cx="7199022" cy="1754326"/>
          </a:xfrm>
          <a:prstGeom prst="rect">
            <a:avLst/>
          </a:prstGeom>
          <a:noFill/>
        </p:spPr>
        <p:txBody>
          <a:bodyPr wrap="square">
            <a:spAutoFit/>
          </a:bodyPr>
          <a:lstStyle/>
          <a:p>
            <a:r>
              <a:rPr lang="en-GB" b="0" i="0" dirty="0">
                <a:solidFill>
                  <a:srgbClr val="282828"/>
                </a:solidFill>
                <a:effectLst/>
                <a:latin typeface="MuseoSans"/>
              </a:rPr>
              <a:t>Various Technologies</a:t>
            </a:r>
            <a:r>
              <a:rPr lang="en-GB" dirty="0">
                <a:solidFill>
                  <a:srgbClr val="282828"/>
                </a:solidFill>
                <a:latin typeface="MuseoSans"/>
              </a:rPr>
              <a:t>, but in any case:</a:t>
            </a:r>
          </a:p>
          <a:p>
            <a:endParaRPr lang="en-GB" b="0" i="0" dirty="0">
              <a:solidFill>
                <a:srgbClr val="282828"/>
              </a:solidFill>
              <a:effectLst/>
              <a:latin typeface="MuseoSans"/>
            </a:endParaRPr>
          </a:p>
          <a:p>
            <a:r>
              <a:rPr lang="en-GB" b="0" i="0" dirty="0">
                <a:solidFill>
                  <a:srgbClr val="282828"/>
                </a:solidFill>
                <a:effectLst/>
                <a:latin typeface="MuseoSans"/>
              </a:rPr>
              <a:t>Range resolution typically varies between a few hundred meters to 10 km</a:t>
            </a:r>
          </a:p>
          <a:p>
            <a:r>
              <a:rPr lang="en-GB" b="0" i="0" dirty="0">
                <a:solidFill>
                  <a:srgbClr val="282828"/>
                </a:solidFill>
                <a:effectLst/>
                <a:latin typeface="MuseoSans"/>
              </a:rPr>
              <a:t>Azimuthal varies, typical values between 5° and 18°.</a:t>
            </a:r>
          </a:p>
          <a:p>
            <a:endParaRPr lang="en-GB" dirty="0">
              <a:solidFill>
                <a:srgbClr val="282828"/>
              </a:solidFill>
              <a:latin typeface="MuseoSans"/>
            </a:endParaRPr>
          </a:p>
          <a:p>
            <a:r>
              <a:rPr lang="en-GB" sz="18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en-GB" sz="1800" dirty="0" err="1">
                <a:effectLst/>
                <a:latin typeface="Palatino Linotype" panose="02040502050505030304" pitchFamily="18" charset="0"/>
                <a:ea typeface="Times New Roman" panose="02020603050405020304" pitchFamily="18" charset="0"/>
                <a:cs typeface="Times New Roman" panose="02020603050405020304" pitchFamily="18" charset="0"/>
              </a:rPr>
              <a:t>Mantovani</a:t>
            </a:r>
            <a:r>
              <a:rPr lang="en-GB" sz="1800" dirty="0">
                <a:effectLst/>
                <a:latin typeface="Palatino Linotype" panose="02040502050505030304" pitchFamily="18" charset="0"/>
                <a:ea typeface="Times New Roman" panose="02020603050405020304" pitchFamily="18" charset="0"/>
                <a:cs typeface="Times New Roman" panose="02020603050405020304" pitchFamily="18" charset="0"/>
              </a:rPr>
              <a:t> et al. 2020).  (Rubio et al. 2017).</a:t>
            </a:r>
            <a:endParaRPr lang="en-GB" dirty="0"/>
          </a:p>
        </p:txBody>
      </p:sp>
      <p:sp>
        <p:nvSpPr>
          <p:cNvPr id="2" name="TextBox 1">
            <a:extLst>
              <a:ext uri="{FF2B5EF4-FFF2-40B4-BE49-F238E27FC236}">
                <a16:creationId xmlns:a16="http://schemas.microsoft.com/office/drawing/2014/main" id="{71C12C53-F6D9-AC5F-2B09-08FA5E4D6C08}"/>
              </a:ext>
            </a:extLst>
          </p:cNvPr>
          <p:cNvSpPr txBox="1"/>
          <p:nvPr/>
        </p:nvSpPr>
        <p:spPr>
          <a:xfrm>
            <a:off x="3047163" y="434256"/>
            <a:ext cx="7199022" cy="3139321"/>
          </a:xfrm>
          <a:prstGeom prst="rect">
            <a:avLst/>
          </a:prstGeom>
          <a:noFill/>
        </p:spPr>
        <p:txBody>
          <a:bodyPr wrap="none" rtlCol="0">
            <a:spAutoFit/>
          </a:bodyPr>
          <a:lstStyle/>
          <a:p>
            <a:r>
              <a:rPr lang="it-IT" dirty="0" err="1"/>
              <a:t>Longer</a:t>
            </a:r>
            <a:r>
              <a:rPr lang="it-IT" dirty="0"/>
              <a:t> </a:t>
            </a:r>
            <a:r>
              <a:rPr lang="it-IT" dirty="0" err="1"/>
              <a:t>Wavelength</a:t>
            </a:r>
            <a:endParaRPr lang="it-IT" dirty="0"/>
          </a:p>
          <a:p>
            <a:r>
              <a:rPr lang="it-IT" dirty="0"/>
              <a:t>Lower </a:t>
            </a:r>
            <a:r>
              <a:rPr lang="it-IT" dirty="0" err="1"/>
              <a:t>attenuation</a:t>
            </a:r>
            <a:r>
              <a:rPr lang="it-IT" dirty="0"/>
              <a:t> &gt; </a:t>
            </a:r>
            <a:r>
              <a:rPr lang="it-IT" dirty="0" err="1"/>
              <a:t>longer</a:t>
            </a:r>
            <a:r>
              <a:rPr lang="it-IT" dirty="0"/>
              <a:t> range</a:t>
            </a:r>
          </a:p>
          <a:p>
            <a:r>
              <a:rPr lang="it-IT" dirty="0" err="1"/>
              <a:t>Unaffected</a:t>
            </a:r>
            <a:r>
              <a:rPr lang="it-IT" dirty="0"/>
              <a:t> by </a:t>
            </a:r>
            <a:r>
              <a:rPr lang="it-IT" dirty="0" err="1"/>
              <a:t>rain</a:t>
            </a:r>
            <a:r>
              <a:rPr lang="it-IT" dirty="0"/>
              <a:t>;</a:t>
            </a:r>
            <a:endParaRPr lang="en-GB" dirty="0"/>
          </a:p>
          <a:p>
            <a:r>
              <a:rPr lang="en-GB" dirty="0"/>
              <a:t>Lower resolution</a:t>
            </a:r>
          </a:p>
          <a:p>
            <a:r>
              <a:rPr lang="en-GB" dirty="0"/>
              <a:t>Installations on the coast, bulky and expensive</a:t>
            </a:r>
          </a:p>
          <a:p>
            <a:endParaRPr lang="en-GB" dirty="0"/>
          </a:p>
          <a:p>
            <a:pPr algn="just"/>
            <a:r>
              <a:rPr lang="en-GB" sz="1800" dirty="0">
                <a:effectLst/>
                <a:ea typeface="Times New Roman" panose="02020603050405020304" pitchFamily="18" charset="0"/>
              </a:rPr>
              <a:t>The signal is transmitted and received through a number of aerials located </a:t>
            </a:r>
          </a:p>
          <a:p>
            <a:pPr algn="just"/>
            <a:r>
              <a:rPr lang="en-GB" sz="1800" dirty="0">
                <a:effectLst/>
                <a:ea typeface="Times New Roman" panose="02020603050405020304" pitchFamily="18" charset="0"/>
              </a:rPr>
              <a:t>on the coast at a height of a few meters, and through different techniques </a:t>
            </a:r>
          </a:p>
          <a:p>
            <a:pPr algn="just"/>
            <a:r>
              <a:rPr lang="en-GB" sz="1800" dirty="0">
                <a:effectLst/>
                <a:ea typeface="Times New Roman" panose="02020603050405020304" pitchFamily="18" charset="0"/>
              </a:rPr>
              <a:t>the azimuth can be pointed to a desired angle.</a:t>
            </a:r>
            <a:endParaRPr lang="en-GB" sz="3200" dirty="0">
              <a:effectLst/>
              <a:ea typeface="Times New Roman" panose="02020603050405020304" pitchFamily="18" charset="0"/>
            </a:endParaRPr>
          </a:p>
          <a:p>
            <a:r>
              <a:rPr lang="en-GB" sz="1800" dirty="0">
                <a:effectLst/>
                <a:ea typeface="Times New Roman" panose="02020603050405020304" pitchFamily="18" charset="0"/>
                <a:cs typeface="Times New Roman" panose="02020603050405020304" pitchFamily="18" charset="0"/>
              </a:rPr>
              <a:t> </a:t>
            </a:r>
            <a:endParaRPr lang="en-GB" dirty="0"/>
          </a:p>
          <a:p>
            <a:endParaRPr lang="en-GB" dirty="0"/>
          </a:p>
        </p:txBody>
      </p:sp>
      <p:sp>
        <p:nvSpPr>
          <p:cNvPr id="5" name="TextBox 4">
            <a:extLst>
              <a:ext uri="{FF2B5EF4-FFF2-40B4-BE49-F238E27FC236}">
                <a16:creationId xmlns:a16="http://schemas.microsoft.com/office/drawing/2014/main" id="{4BD23105-24E9-978E-033B-9841E9E8A68E}"/>
              </a:ext>
            </a:extLst>
          </p:cNvPr>
          <p:cNvSpPr txBox="1"/>
          <p:nvPr/>
        </p:nvSpPr>
        <p:spPr>
          <a:xfrm>
            <a:off x="830664" y="5672295"/>
            <a:ext cx="10530671" cy="369332"/>
          </a:xfrm>
          <a:prstGeom prst="rect">
            <a:avLst/>
          </a:prstGeom>
          <a:noFill/>
        </p:spPr>
        <p:txBody>
          <a:bodyPr wrap="square" rtlCol="0">
            <a:spAutoFit/>
          </a:bodyPr>
          <a:lstStyle/>
          <a:p>
            <a:r>
              <a:rPr lang="it-IT" b="1" dirty="0"/>
              <a:t> </a:t>
            </a:r>
            <a:endParaRPr lang="en-GB" dirty="0"/>
          </a:p>
        </p:txBody>
      </p:sp>
    </p:spTree>
    <p:extLst>
      <p:ext uri="{BB962C8B-B14F-4D97-AF65-F5344CB8AC3E}">
        <p14:creationId xmlns:p14="http://schemas.microsoft.com/office/powerpoint/2010/main" val="268185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8F8284-2C7C-C758-C1CF-41F7288D5423}"/>
              </a:ext>
            </a:extLst>
          </p:cNvPr>
          <p:cNvSpPr txBox="1"/>
          <p:nvPr/>
        </p:nvSpPr>
        <p:spPr>
          <a:xfrm>
            <a:off x="180870" y="117693"/>
            <a:ext cx="11435023" cy="6740307"/>
          </a:xfrm>
          <a:prstGeom prst="rect">
            <a:avLst/>
          </a:prstGeom>
          <a:noFill/>
        </p:spPr>
        <p:txBody>
          <a:bodyPr wrap="square">
            <a:spAutoFit/>
          </a:bodyPr>
          <a:lstStyle/>
          <a:p>
            <a:pPr algn="just"/>
            <a:r>
              <a:rPr lang="it-IT" sz="1600" dirty="0" err="1">
                <a:effectLst/>
                <a:latin typeface="Palatino"/>
                <a:ea typeface="Calibri" panose="020F0502020204030204" pitchFamily="34" charset="0"/>
              </a:rPr>
              <a:t>Lorente</a:t>
            </a:r>
            <a:r>
              <a:rPr lang="it-IT" sz="1600" dirty="0">
                <a:effectLst/>
                <a:latin typeface="Palatino"/>
                <a:ea typeface="Calibri" panose="020F0502020204030204" pitchFamily="34" charset="0"/>
              </a:rPr>
              <a:t>  P.,   Aguiar E.,   Bendoni M., Berta  M., Brandini  C., Caceres-</a:t>
            </a:r>
            <a:r>
              <a:rPr lang="it-IT" sz="1600" dirty="0" err="1">
                <a:effectLst/>
                <a:latin typeface="Palatino"/>
                <a:ea typeface="Calibri" panose="020F0502020204030204" pitchFamily="34" charset="0"/>
              </a:rPr>
              <a:t>Euse</a:t>
            </a:r>
            <a:r>
              <a:rPr lang="it-IT" sz="1600" dirty="0">
                <a:effectLst/>
                <a:latin typeface="Palatino"/>
                <a:ea typeface="Calibri" panose="020F0502020204030204" pitchFamily="34" charset="0"/>
              </a:rPr>
              <a:t>  A., Capodici  F., </a:t>
            </a:r>
            <a:r>
              <a:rPr lang="it-IT" sz="1600" dirty="0" err="1">
                <a:effectLst/>
                <a:latin typeface="Palatino"/>
                <a:ea typeface="Calibri" panose="020F0502020204030204" pitchFamily="34" charset="0"/>
              </a:rPr>
              <a:t>Cianelli</a:t>
            </a:r>
            <a:r>
              <a:rPr lang="it-IT" sz="1600" dirty="0">
                <a:effectLst/>
                <a:latin typeface="Palatino"/>
                <a:ea typeface="Calibri" panose="020F0502020204030204" pitchFamily="34" charset="0"/>
              </a:rPr>
              <a:t>  D., Ciraolo  G., Corgnati  L., </a:t>
            </a:r>
            <a:r>
              <a:rPr lang="it-IT" sz="1600" dirty="0" err="1">
                <a:effectLst/>
                <a:latin typeface="Palatino"/>
                <a:ea typeface="Calibri" panose="020F0502020204030204" pitchFamily="34" charset="0"/>
              </a:rPr>
              <a:t>Dadic</a:t>
            </a:r>
            <a:r>
              <a:rPr lang="it-IT" sz="1600" dirty="0">
                <a:effectLst/>
                <a:latin typeface="Palatino"/>
                <a:ea typeface="Calibri" panose="020F0502020204030204" pitchFamily="34" charset="0"/>
              </a:rPr>
              <a:t>  V., Doronzo  B., Drago  A., Dumas  D., Falco  P., Fattorini  M., </a:t>
            </a:r>
            <a:r>
              <a:rPr lang="it-IT" sz="1600" dirty="0" err="1">
                <a:effectLst/>
                <a:latin typeface="Palatino"/>
                <a:ea typeface="Calibri" panose="020F0502020204030204" pitchFamily="34" charset="0"/>
              </a:rPr>
              <a:t>Gauci</a:t>
            </a:r>
            <a:r>
              <a:rPr lang="it-IT" sz="1600" dirty="0">
                <a:effectLst/>
                <a:latin typeface="Palatino"/>
                <a:ea typeface="Calibri" panose="020F0502020204030204" pitchFamily="34" charset="0"/>
              </a:rPr>
              <a:t>  A., Gomez  R., Griffa  A., Guerin  C.,-A., Hernandez-Carrasco  I., Hernandez-</a:t>
            </a:r>
            <a:r>
              <a:rPr lang="it-IT" sz="1600" dirty="0" err="1">
                <a:effectLst/>
                <a:latin typeface="Palatino"/>
                <a:ea typeface="Calibri" panose="020F0502020204030204" pitchFamily="34" charset="0"/>
              </a:rPr>
              <a:t>Lasheras</a:t>
            </a:r>
            <a:r>
              <a:rPr lang="it-IT" sz="1600" dirty="0">
                <a:effectLst/>
                <a:latin typeface="Palatino"/>
                <a:ea typeface="Calibri" panose="020F0502020204030204" pitchFamily="34" charset="0"/>
              </a:rPr>
              <a:t>  J., </a:t>
            </a:r>
            <a:r>
              <a:rPr lang="it-IT" sz="1600" dirty="0" err="1">
                <a:effectLst/>
                <a:latin typeface="Palatino"/>
                <a:ea typeface="Calibri" panose="020F0502020204030204" pitchFamily="34" charset="0"/>
              </a:rPr>
              <a:t>Liver</a:t>
            </a:r>
            <a:r>
              <a:rPr lang="it-IT" sz="1600" dirty="0">
                <a:effectLst/>
                <a:latin typeface="Palatino"/>
                <a:ea typeface="Calibri" panose="020F0502020204030204" pitchFamily="34" charset="0"/>
              </a:rPr>
              <a:t>  M., Magaldi  M., G., Mantovani  C., </a:t>
            </a:r>
            <a:r>
              <a:rPr lang="it-IT" sz="1600" dirty="0" err="1">
                <a:effectLst/>
                <a:latin typeface="Palatino"/>
                <a:ea typeface="Calibri" panose="020F0502020204030204" pitchFamily="34" charset="0"/>
              </a:rPr>
              <a:t>Mihanovi'c</a:t>
            </a:r>
            <a:r>
              <a:rPr lang="it-IT" sz="1600" dirty="0">
                <a:effectLst/>
                <a:latin typeface="Palatino"/>
                <a:ea typeface="Calibri" panose="020F0502020204030204" pitchFamily="34" charset="0"/>
              </a:rPr>
              <a:t>  H., </a:t>
            </a:r>
            <a:r>
              <a:rPr lang="it-IT" sz="1600" dirty="0" err="1">
                <a:effectLst/>
                <a:latin typeface="Palatino"/>
                <a:ea typeface="Calibri" panose="020F0502020204030204" pitchFamily="34" charset="0"/>
              </a:rPr>
              <a:t>Molcard</a:t>
            </a:r>
            <a:r>
              <a:rPr lang="it-IT" sz="1600" dirty="0">
                <a:effectLst/>
                <a:latin typeface="Palatino"/>
                <a:ea typeface="Calibri" panose="020F0502020204030204" pitchFamily="34" charset="0"/>
              </a:rPr>
              <a:t>  A., </a:t>
            </a:r>
            <a:r>
              <a:rPr lang="it-IT" sz="1600" dirty="0" err="1">
                <a:effectLst/>
                <a:latin typeface="Palatino"/>
                <a:ea typeface="Calibri" panose="020F0502020204030204" pitchFamily="34" charset="0"/>
              </a:rPr>
              <a:t>Mourre</a:t>
            </a:r>
            <a:r>
              <a:rPr lang="it-IT" sz="1600" dirty="0">
                <a:effectLst/>
                <a:latin typeface="Palatino"/>
                <a:ea typeface="Calibri" panose="020F0502020204030204" pitchFamily="34" charset="0"/>
              </a:rPr>
              <a:t>  B., </a:t>
            </a:r>
            <a:r>
              <a:rPr lang="it-IT" sz="1600" dirty="0" err="1">
                <a:effectLst/>
                <a:latin typeface="Palatino"/>
                <a:ea typeface="Calibri" panose="020F0502020204030204" pitchFamily="34" charset="0"/>
              </a:rPr>
              <a:t>Orfila</a:t>
            </a:r>
            <a:r>
              <a:rPr lang="it-IT" sz="1600" dirty="0">
                <a:effectLst/>
                <a:latin typeface="Palatino"/>
                <a:ea typeface="Calibri" panose="020F0502020204030204" pitchFamily="34" charset="0"/>
              </a:rPr>
              <a:t>  A., </a:t>
            </a:r>
            <a:r>
              <a:rPr lang="it-IT" sz="1600" dirty="0" err="1">
                <a:effectLst/>
                <a:latin typeface="Palatino"/>
                <a:ea typeface="Calibri" panose="020F0502020204030204" pitchFamily="34" charset="0"/>
              </a:rPr>
              <a:t>Revelard</a:t>
            </a:r>
            <a:r>
              <a:rPr lang="it-IT" sz="1600" dirty="0">
                <a:effectLst/>
                <a:latin typeface="Palatino"/>
                <a:ea typeface="Calibri" panose="020F0502020204030204" pitchFamily="34" charset="0"/>
              </a:rPr>
              <a:t>  A., Reyes  E., S'</a:t>
            </a:r>
            <a:r>
              <a:rPr lang="it-IT" sz="1600" dirty="0" err="1">
                <a:effectLst/>
                <a:latin typeface="Palatino"/>
                <a:ea typeface="Calibri" panose="020F0502020204030204" pitchFamily="34" charset="0"/>
              </a:rPr>
              <a:t>anchez</a:t>
            </a:r>
            <a:r>
              <a:rPr lang="it-IT" sz="1600" dirty="0">
                <a:effectLst/>
                <a:latin typeface="Palatino"/>
                <a:ea typeface="Calibri" panose="020F0502020204030204" pitchFamily="34" charset="0"/>
              </a:rPr>
              <a:t>  J., Saviano  S., Sciascia  R., Taddei  S., Tintore  J., Toledo  Y., Ursella  L., </a:t>
            </a:r>
            <a:r>
              <a:rPr lang="it-IT" sz="1600" dirty="0" err="1">
                <a:effectLst/>
                <a:latin typeface="Palatino"/>
                <a:ea typeface="Calibri" panose="020F0502020204030204" pitchFamily="34" charset="0"/>
              </a:rPr>
              <a:t>Uttieri</a:t>
            </a:r>
            <a:r>
              <a:rPr lang="it-IT" sz="1600" dirty="0">
                <a:effectLst/>
                <a:latin typeface="Palatino"/>
                <a:ea typeface="Calibri" panose="020F0502020204030204" pitchFamily="34" charset="0"/>
              </a:rPr>
              <a:t>  M., </a:t>
            </a:r>
            <a:r>
              <a:rPr lang="it-IT" sz="1600" dirty="0" err="1">
                <a:effectLst/>
                <a:latin typeface="Palatino"/>
                <a:ea typeface="Calibri" panose="020F0502020204030204" pitchFamily="34" charset="0"/>
              </a:rPr>
              <a:t>Vilibic</a:t>
            </a:r>
            <a:r>
              <a:rPr lang="it-IT" sz="1600" dirty="0">
                <a:effectLst/>
                <a:latin typeface="Palatino"/>
                <a:ea typeface="Calibri" panose="020F0502020204030204" pitchFamily="34" charset="0"/>
              </a:rPr>
              <a:t>  I., Zambianchi  E., Cardin  V. (2022). </a:t>
            </a:r>
            <a:r>
              <a:rPr lang="en-US" sz="1600" dirty="0">
                <a:effectLst/>
                <a:latin typeface="Palatino"/>
                <a:ea typeface="Calibri" panose="020F0502020204030204" pitchFamily="34" charset="0"/>
              </a:rPr>
              <a:t>Coastal high-frequency radars in the Mediterranean -- Part 1: Status of operations and a framework for future development.  </a:t>
            </a:r>
            <a:r>
              <a:rPr lang="it-IT" sz="1600" dirty="0">
                <a:effectLst/>
                <a:latin typeface="Palatino"/>
                <a:ea typeface="Calibri" panose="020F0502020204030204" pitchFamily="34" charset="0"/>
              </a:rPr>
              <a:t>Ocean Science, </a:t>
            </a:r>
            <a:r>
              <a:rPr lang="it-IT" sz="1600" dirty="0" err="1">
                <a:effectLst/>
                <a:latin typeface="Palatino"/>
                <a:ea typeface="Calibri" panose="020F0502020204030204" pitchFamily="34" charset="0"/>
              </a:rPr>
              <a:t>Vol</a:t>
            </a:r>
            <a:r>
              <a:rPr lang="it-IT" sz="1600" dirty="0">
                <a:effectLst/>
                <a:latin typeface="Palatino"/>
                <a:ea typeface="Calibri" panose="020F0502020204030204" pitchFamily="34" charset="0"/>
              </a:rPr>
              <a:t> 18.</a:t>
            </a:r>
            <a:endParaRPr lang="en-GB" sz="1600" dirty="0">
              <a:effectLst/>
              <a:latin typeface="Times New Roman" panose="02020603050405020304" pitchFamily="18" charset="0"/>
              <a:ea typeface="Times New Roman" panose="02020603050405020304" pitchFamily="18" charset="0"/>
            </a:endParaRPr>
          </a:p>
          <a:p>
            <a:pPr algn="just"/>
            <a:r>
              <a:rPr lang="it-IT" sz="1600" dirty="0">
                <a:effectLst/>
                <a:latin typeface="Palatino"/>
                <a:ea typeface="Calibri" panose="020F0502020204030204" pitchFamily="34" charset="0"/>
              </a:rPr>
              <a:t>Ludeno G., Reale F., Dentale F., Pugliese Carratelli E., Natale A., Serafino F. (2015a). </a:t>
            </a:r>
            <a:r>
              <a:rPr lang="en-US" sz="1600" dirty="0">
                <a:effectLst/>
                <a:latin typeface="Palatino"/>
                <a:ea typeface="Calibri" panose="020F0502020204030204" pitchFamily="34" charset="0"/>
              </a:rPr>
              <a:t>Estimating Nearshore Bathymetry from X-Band Radar Data. </a:t>
            </a:r>
            <a:r>
              <a:rPr lang="en-US" sz="1600" i="1" dirty="0">
                <a:effectLst/>
                <a:latin typeface="Palatino"/>
                <a:ea typeface="Calibri" panose="020F0502020204030204" pitchFamily="34" charset="0"/>
              </a:rPr>
              <a:t>Coastal Ocean Observing Systems</a:t>
            </a:r>
            <a:r>
              <a:rPr lang="en-US" sz="1600" dirty="0">
                <a:effectLst/>
                <a:latin typeface="Palatino"/>
                <a:ea typeface="Calibri" panose="020F0502020204030204" pitchFamily="34" charset="0"/>
              </a:rPr>
              <a:t>. </a:t>
            </a:r>
            <a:r>
              <a:rPr lang="it-IT" sz="1600" dirty="0">
                <a:effectLst/>
                <a:latin typeface="Palatino"/>
                <a:ea typeface="Calibri" panose="020F0502020204030204" pitchFamily="34" charset="0"/>
              </a:rPr>
              <a:t>Pages 265 – 280, June 23.</a:t>
            </a:r>
            <a:endParaRPr lang="en-GB" sz="1600" dirty="0">
              <a:effectLst/>
              <a:latin typeface="Times New Roman" panose="02020603050405020304" pitchFamily="18" charset="0"/>
              <a:ea typeface="Times New Roman" panose="02020603050405020304" pitchFamily="18" charset="0"/>
            </a:endParaRPr>
          </a:p>
          <a:p>
            <a:pPr algn="just"/>
            <a:r>
              <a:rPr lang="it-IT" sz="1600" dirty="0">
                <a:effectLst/>
                <a:latin typeface="Palatino"/>
                <a:ea typeface="Calibri" panose="020F0502020204030204" pitchFamily="34" charset="0"/>
              </a:rPr>
              <a:t>Ludeno G., Reale F., Dentale F., Carratelli E.P., Natale A., </a:t>
            </a:r>
            <a:r>
              <a:rPr lang="it-IT" sz="1600" dirty="0" err="1">
                <a:effectLst/>
                <a:latin typeface="Palatino"/>
                <a:ea typeface="Calibri" panose="020F0502020204030204" pitchFamily="34" charset="0"/>
              </a:rPr>
              <a:t>Soldovieri</a:t>
            </a:r>
            <a:r>
              <a:rPr lang="it-IT" sz="1600" dirty="0">
                <a:effectLst/>
                <a:latin typeface="Palatino"/>
                <a:ea typeface="Calibri" panose="020F0502020204030204" pitchFamily="34" charset="0"/>
              </a:rPr>
              <a:t> F., Serafino F. (2015b). </a:t>
            </a:r>
            <a:r>
              <a:rPr lang="en-US" sz="1600" dirty="0">
                <a:effectLst/>
                <a:latin typeface="Palatino"/>
                <a:ea typeface="Calibri" panose="020F0502020204030204" pitchFamily="34" charset="0"/>
              </a:rPr>
              <a:t>An X-band radar system for bathymetry and wave field analysis in a </a:t>
            </a:r>
            <a:r>
              <a:rPr lang="en-US" sz="1600" dirty="0" err="1">
                <a:effectLst/>
                <a:latin typeface="Palatino"/>
                <a:ea typeface="Calibri" panose="020F0502020204030204" pitchFamily="34" charset="0"/>
              </a:rPr>
              <a:t>harbour</a:t>
            </a:r>
            <a:r>
              <a:rPr lang="en-US" sz="1600" dirty="0">
                <a:effectLst/>
                <a:latin typeface="Palatino"/>
                <a:ea typeface="Calibri" panose="020F0502020204030204" pitchFamily="34" charset="0"/>
              </a:rPr>
              <a:t> area. </a:t>
            </a:r>
            <a:r>
              <a:rPr lang="it-IT" sz="1600" i="1" dirty="0">
                <a:effectLst/>
                <a:latin typeface="Palatino"/>
                <a:ea typeface="Calibri" panose="020F0502020204030204" pitchFamily="34" charset="0"/>
              </a:rPr>
              <a:t>Sensor</a:t>
            </a:r>
            <a:r>
              <a:rPr lang="it-IT" sz="1600" dirty="0">
                <a:effectLst/>
                <a:latin typeface="Palatino"/>
                <a:ea typeface="Calibri" panose="020F0502020204030204" pitchFamily="34" charset="0"/>
              </a:rPr>
              <a:t>. 15, 1691–1707.</a:t>
            </a:r>
            <a:endParaRPr lang="en-GB" sz="1600" dirty="0">
              <a:effectLst/>
              <a:latin typeface="Times New Roman" panose="02020603050405020304" pitchFamily="18" charset="0"/>
              <a:ea typeface="Times New Roman" panose="02020603050405020304" pitchFamily="18" charset="0"/>
            </a:endParaRPr>
          </a:p>
          <a:p>
            <a:pPr algn="just"/>
            <a:r>
              <a:rPr lang="it-IT" sz="1600" dirty="0">
                <a:effectLst/>
                <a:latin typeface="Palatino"/>
                <a:ea typeface="Calibri" panose="020F0502020204030204" pitchFamily="34" charset="0"/>
              </a:rPr>
              <a:t>Ludeno G., Catapano I., </a:t>
            </a:r>
            <a:r>
              <a:rPr lang="it-IT" sz="1600" dirty="0" err="1">
                <a:effectLst/>
                <a:latin typeface="Palatino"/>
                <a:ea typeface="Calibri" panose="020F0502020204030204" pitchFamily="34" charset="0"/>
              </a:rPr>
              <a:t>Soldovieri</a:t>
            </a:r>
            <a:r>
              <a:rPr lang="it-IT" sz="1600" dirty="0">
                <a:effectLst/>
                <a:latin typeface="Palatino"/>
                <a:ea typeface="Calibri" panose="020F0502020204030204" pitchFamily="34" charset="0"/>
              </a:rPr>
              <a:t> F., Gennarelli G. (2023). </a:t>
            </a:r>
            <a:r>
              <a:rPr lang="en-US" sz="1600" dirty="0">
                <a:effectLst/>
                <a:latin typeface="Palatino"/>
                <a:ea typeface="Calibri" panose="020F0502020204030204" pitchFamily="34" charset="0"/>
              </a:rPr>
              <a:t>Retrieval of Sea Surface Currents and Directional Wave Spectra by 24 GHz FMCW MIMO Radar. In </a:t>
            </a:r>
            <a:r>
              <a:rPr lang="en-US" sz="1600" i="1" dirty="0">
                <a:effectLst/>
                <a:latin typeface="Palatino"/>
                <a:ea typeface="Calibri" panose="020F0502020204030204" pitchFamily="34" charset="0"/>
              </a:rPr>
              <a:t>IEEE Transactions on Geoscience and Remote Sensing</a:t>
            </a:r>
            <a:r>
              <a:rPr lang="en-US" sz="1600" dirty="0">
                <a:effectLst/>
                <a:latin typeface="Palatino"/>
                <a:ea typeface="Calibri" panose="020F0502020204030204" pitchFamily="34" charset="0"/>
              </a:rPr>
              <a:t>, vol. 61, pp. 1-13. </a:t>
            </a:r>
            <a:r>
              <a:rPr lang="en-US" sz="1600" dirty="0" err="1">
                <a:effectLst/>
                <a:latin typeface="Palatino"/>
                <a:ea typeface="Calibri" panose="020F0502020204030204" pitchFamily="34" charset="0"/>
              </a:rPr>
              <a:t>doi</a:t>
            </a:r>
            <a:r>
              <a:rPr lang="en-US" sz="1600" dirty="0">
                <a:effectLst/>
                <a:latin typeface="Palatino"/>
                <a:ea typeface="Calibri" panose="020F0502020204030204" pitchFamily="34" charset="0"/>
              </a:rPr>
              <a:t>: 10.1109/TGRS.2023.3236359.</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Maa J. P.-Y. and Ha H.K. (2005). X-band radar wave observation system Field Testing of a Physical/Biological Monitoring Methodology for Offshore Dredging and </a:t>
            </a:r>
            <a:r>
              <a:rPr lang="en-GB" sz="1600" dirty="0">
                <a:effectLst/>
                <a:latin typeface="Palatino"/>
                <a:ea typeface="Calibri" panose="020F0502020204030204" pitchFamily="34" charset="0"/>
              </a:rPr>
              <a:t>and Mining Operations. vol. 56. Washington, DC, USA: U.S. Department of the Interior, Minerals Management Service, 2005.</a:t>
            </a:r>
            <a:endParaRPr lang="en-GB" sz="1600" dirty="0">
              <a:effectLst/>
              <a:latin typeface="Times New Roman" panose="02020603050405020304" pitchFamily="18" charset="0"/>
              <a:ea typeface="Times New Roman" panose="02020603050405020304" pitchFamily="18" charset="0"/>
            </a:endParaRPr>
          </a:p>
          <a:p>
            <a:pPr algn="just"/>
            <a:r>
              <a:rPr lang="it-IT" sz="1600" dirty="0">
                <a:effectLst/>
                <a:latin typeface="Palatino"/>
                <a:ea typeface="Calibri" panose="020F0502020204030204" pitchFamily="34" charset="0"/>
              </a:rPr>
              <a:t>Mantovani C., Corgnati L., </a:t>
            </a:r>
            <a:r>
              <a:rPr lang="it-IT" sz="1600" dirty="0" err="1">
                <a:effectLst/>
                <a:latin typeface="Palatino"/>
                <a:ea typeface="Calibri" panose="020F0502020204030204" pitchFamily="34" charset="0"/>
              </a:rPr>
              <a:t>Horstmann</a:t>
            </a:r>
            <a:r>
              <a:rPr lang="it-IT" sz="1600" dirty="0">
                <a:effectLst/>
                <a:latin typeface="Palatino"/>
                <a:ea typeface="Calibri" panose="020F0502020204030204" pitchFamily="34" charset="0"/>
              </a:rPr>
              <a:t> J., Rubio A., Reyes E., Quentin C., </a:t>
            </a:r>
            <a:r>
              <a:rPr lang="it-IT" sz="1600" dirty="0" err="1">
                <a:effectLst/>
                <a:latin typeface="Palatino"/>
                <a:ea typeface="Calibri" panose="020F0502020204030204" pitchFamily="34" charset="0"/>
              </a:rPr>
              <a:t>Cosoli</a:t>
            </a:r>
            <a:r>
              <a:rPr lang="it-IT" sz="1600" dirty="0">
                <a:effectLst/>
                <a:latin typeface="Palatino"/>
                <a:ea typeface="Calibri" panose="020F0502020204030204" pitchFamily="34" charset="0"/>
              </a:rPr>
              <a:t> S., </a:t>
            </a:r>
            <a:r>
              <a:rPr lang="it-IT" sz="1600" dirty="0" err="1">
                <a:effectLst/>
                <a:latin typeface="Palatino"/>
                <a:ea typeface="Calibri" panose="020F0502020204030204" pitchFamily="34" charset="0"/>
              </a:rPr>
              <a:t>JAsensio</a:t>
            </a:r>
            <a:r>
              <a:rPr lang="it-IT" sz="1600" dirty="0">
                <a:effectLst/>
                <a:latin typeface="Palatino"/>
                <a:ea typeface="Calibri" panose="020F0502020204030204" pitchFamily="34" charset="0"/>
              </a:rPr>
              <a:t>. </a:t>
            </a:r>
            <a:r>
              <a:rPr lang="en-US" sz="1600" dirty="0">
                <a:effectLst/>
                <a:latin typeface="Palatino"/>
                <a:ea typeface="Calibri" panose="020F0502020204030204" pitchFamily="34" charset="0"/>
              </a:rPr>
              <a:t>L., </a:t>
            </a:r>
            <a:r>
              <a:rPr lang="en-US" sz="1600" dirty="0" err="1">
                <a:effectLst/>
                <a:latin typeface="Palatino"/>
                <a:ea typeface="Calibri" panose="020F0502020204030204" pitchFamily="34" charset="0"/>
              </a:rPr>
              <a:t>Mader</a:t>
            </a:r>
            <a:r>
              <a:rPr lang="en-US" sz="1600" dirty="0">
                <a:effectLst/>
                <a:latin typeface="Palatino"/>
                <a:ea typeface="Calibri" panose="020F0502020204030204" pitchFamily="34" charset="0"/>
              </a:rPr>
              <a:t> J. and </a:t>
            </a:r>
            <a:r>
              <a:rPr lang="en-US" sz="1600" dirty="0" err="1">
                <a:effectLst/>
                <a:latin typeface="Palatino"/>
                <a:ea typeface="Calibri" panose="020F0502020204030204" pitchFamily="34" charset="0"/>
              </a:rPr>
              <a:t>Griffa</a:t>
            </a:r>
            <a:r>
              <a:rPr lang="en-US" sz="1600" dirty="0">
                <a:effectLst/>
                <a:latin typeface="Palatino"/>
                <a:ea typeface="Calibri" panose="020F0502020204030204" pitchFamily="34" charset="0"/>
              </a:rPr>
              <a:t> A. (2020). Best Practices on High Frequency Radar Deployment and Operation for Ocean Current Measurement. </a:t>
            </a:r>
            <a:r>
              <a:rPr lang="en-US" sz="1600" i="1" dirty="0">
                <a:effectLst/>
                <a:latin typeface="Palatino"/>
                <a:ea typeface="Calibri" panose="020F0502020204030204" pitchFamily="34" charset="0"/>
              </a:rPr>
              <a:t>Frontiers Marine Science</a:t>
            </a:r>
            <a:r>
              <a:rPr lang="en-US" sz="1600" dirty="0">
                <a:effectLst/>
                <a:latin typeface="Palatino"/>
                <a:ea typeface="Calibri" panose="020F0502020204030204" pitchFamily="34" charset="0"/>
              </a:rPr>
              <a:t>, vol. 7, pp. 210.</a:t>
            </a:r>
            <a:endParaRPr lang="en-GB" sz="1600" dirty="0">
              <a:effectLst/>
              <a:latin typeface="Times New Roman" panose="02020603050405020304" pitchFamily="18" charset="0"/>
              <a:ea typeface="Times New Roman" panose="02020603050405020304" pitchFamily="18" charset="0"/>
            </a:endParaRPr>
          </a:p>
          <a:p>
            <a:pPr algn="just"/>
            <a:r>
              <a:rPr lang="it-IT" sz="1600" dirty="0" err="1">
                <a:effectLst/>
                <a:latin typeface="Palatino"/>
                <a:ea typeface="Calibri" panose="020F0502020204030204" pitchFamily="34" charset="0"/>
              </a:rPr>
              <a:t>Orasi</a:t>
            </a:r>
            <a:r>
              <a:rPr lang="it-IT" sz="1600" dirty="0">
                <a:effectLst/>
                <a:latin typeface="Palatino"/>
                <a:ea typeface="Calibri" panose="020F0502020204030204" pitchFamily="34" charset="0"/>
              </a:rPr>
              <a:t> A., Picone M., Drago A., Capodici F., </a:t>
            </a:r>
            <a:r>
              <a:rPr lang="it-IT" sz="1600" dirty="0" err="1">
                <a:effectLst/>
                <a:latin typeface="Palatino"/>
                <a:ea typeface="Calibri" panose="020F0502020204030204" pitchFamily="34" charset="0"/>
              </a:rPr>
              <a:t>Gauci</a:t>
            </a:r>
            <a:r>
              <a:rPr lang="it-IT" sz="1600" dirty="0">
                <a:effectLst/>
                <a:latin typeface="Palatino"/>
                <a:ea typeface="Calibri" panose="020F0502020204030204" pitchFamily="34" charset="0"/>
              </a:rPr>
              <a:t> A., Nardone G, Inghilesi R., Azzopardi J., Galea A., Ciraolo G., </a:t>
            </a:r>
            <a:r>
              <a:rPr lang="it-IT" sz="1600" dirty="0" err="1">
                <a:effectLst/>
                <a:latin typeface="Palatino"/>
                <a:ea typeface="Calibri" panose="020F0502020204030204" pitchFamily="34" charset="0"/>
              </a:rPr>
              <a:t>Musulin</a:t>
            </a:r>
            <a:r>
              <a:rPr lang="it-IT" sz="1600" dirty="0">
                <a:effectLst/>
                <a:latin typeface="Palatino"/>
                <a:ea typeface="Calibri" panose="020F0502020204030204" pitchFamily="34" charset="0"/>
              </a:rPr>
              <a:t> J.S., Alonso-</a:t>
            </a:r>
            <a:r>
              <a:rPr lang="it-IT" sz="1600" dirty="0" err="1">
                <a:effectLst/>
                <a:latin typeface="Palatino"/>
                <a:ea typeface="Calibri" panose="020F0502020204030204" pitchFamily="34" charset="0"/>
              </a:rPr>
              <a:t>Martirena</a:t>
            </a:r>
            <a:r>
              <a:rPr lang="it-IT" sz="1600" dirty="0">
                <a:effectLst/>
                <a:latin typeface="Palatino"/>
                <a:ea typeface="Calibri" panose="020F0502020204030204" pitchFamily="34" charset="0"/>
              </a:rPr>
              <a:t> A. (2019). </a:t>
            </a:r>
            <a:r>
              <a:rPr lang="en-US" sz="1600" dirty="0">
                <a:effectLst/>
                <a:latin typeface="Palatino"/>
                <a:ea typeface="Calibri" panose="020F0502020204030204" pitchFamily="34" charset="0"/>
              </a:rPr>
              <a:t>HF radar for wind waves measurements in the Malta-Sicily Channel. </a:t>
            </a:r>
            <a:r>
              <a:rPr lang="en-US" sz="1600" i="1" dirty="0">
                <a:effectLst/>
                <a:latin typeface="Palatino"/>
                <a:ea typeface="Calibri" panose="020F0502020204030204" pitchFamily="34" charset="0"/>
              </a:rPr>
              <a:t>Remote Sensing</a:t>
            </a:r>
            <a:r>
              <a:rPr lang="en-US" sz="1600" dirty="0">
                <a:effectLst/>
                <a:latin typeface="Palatino"/>
                <a:ea typeface="Calibri" panose="020F0502020204030204" pitchFamily="34" charset="0"/>
              </a:rPr>
              <a:t>, 11.</a:t>
            </a:r>
            <a:endParaRPr lang="en-GB" sz="1600" dirty="0">
              <a:effectLst/>
              <a:latin typeface="Times New Roman" panose="02020603050405020304" pitchFamily="18" charset="0"/>
              <a:ea typeface="Times New Roman" panose="02020603050405020304" pitchFamily="18" charset="0"/>
            </a:endParaRPr>
          </a:p>
          <a:p>
            <a:pPr algn="just"/>
            <a:r>
              <a:rPr lang="en-US" sz="1600" dirty="0">
                <a:effectLst/>
                <a:latin typeface="Palatino"/>
                <a:ea typeface="Calibri" panose="020F0502020204030204" pitchFamily="34" charset="0"/>
              </a:rPr>
              <a:t>Plant W.J., Keller W.C. (1990). Evidence of Bragg scattering in microwave Doppler spectra of sea return. </a:t>
            </a:r>
            <a:r>
              <a:rPr lang="en-US" sz="1600" i="1" dirty="0">
                <a:effectLst/>
                <a:latin typeface="Palatino"/>
                <a:ea typeface="Calibri" panose="020F0502020204030204" pitchFamily="34" charset="0"/>
              </a:rPr>
              <a:t>Journal of Geophysical Research: Oceans,</a:t>
            </a:r>
            <a:r>
              <a:rPr lang="en-US" sz="1600" dirty="0">
                <a:effectLst/>
                <a:latin typeface="Palatino"/>
                <a:ea typeface="Calibri" panose="020F0502020204030204" pitchFamily="34" charset="0"/>
              </a:rPr>
              <a:t> 95, 16299–16310.</a:t>
            </a:r>
            <a:endParaRPr lang="en-GB" sz="1600" dirty="0">
              <a:effectLst/>
              <a:latin typeface="Times New Roman" panose="02020603050405020304" pitchFamily="18" charset="0"/>
              <a:ea typeface="Times New Roman" panose="02020603050405020304" pitchFamily="18" charset="0"/>
            </a:endParaRPr>
          </a:p>
          <a:p>
            <a:pPr algn="just"/>
            <a:r>
              <a:rPr lang="en-US" sz="1600" dirty="0" err="1">
                <a:effectLst/>
                <a:latin typeface="Palatino"/>
                <a:ea typeface="Calibri" panose="020F0502020204030204" pitchFamily="34" charset="0"/>
              </a:rPr>
              <a:t>Roarty</a:t>
            </a:r>
            <a:r>
              <a:rPr lang="en-US" sz="1600" dirty="0">
                <a:effectLst/>
                <a:latin typeface="Palatino"/>
                <a:ea typeface="Calibri" panose="020F0502020204030204" pitchFamily="34" charset="0"/>
              </a:rPr>
              <a:t> H., Cook T., Hazard L., George D.  (2019). The Global High Frequency Radar Network.  </a:t>
            </a:r>
            <a:r>
              <a:rPr lang="it-IT" sz="1600" i="1" dirty="0" err="1">
                <a:effectLst/>
                <a:latin typeface="Palatino"/>
                <a:ea typeface="Calibri" panose="020F0502020204030204" pitchFamily="34" charset="0"/>
              </a:rPr>
              <a:t>Frontiers</a:t>
            </a:r>
            <a:r>
              <a:rPr lang="it-IT" sz="1600" i="1" dirty="0">
                <a:effectLst/>
                <a:latin typeface="Palatino"/>
                <a:ea typeface="Calibri" panose="020F0502020204030204" pitchFamily="34" charset="0"/>
              </a:rPr>
              <a:t> Marine Science</a:t>
            </a:r>
            <a:r>
              <a:rPr lang="it-IT" sz="1600" dirty="0">
                <a:effectLst/>
                <a:latin typeface="Palatino"/>
                <a:ea typeface="Calibri" panose="020F0502020204030204" pitchFamily="34" charset="0"/>
              </a:rPr>
              <a:t>, vol. 6, pp. 164.</a:t>
            </a:r>
            <a:endParaRPr lang="en-GB" sz="1600" dirty="0">
              <a:effectLst/>
              <a:latin typeface="Times New Roman" panose="02020603050405020304" pitchFamily="18" charset="0"/>
              <a:ea typeface="Times New Roman" panose="02020603050405020304" pitchFamily="18" charset="0"/>
            </a:endParaRPr>
          </a:p>
          <a:p>
            <a:r>
              <a:rPr lang="it-IT" sz="1600" dirty="0">
                <a:effectLst/>
                <a:latin typeface="Palatino"/>
                <a:ea typeface="Calibri" panose="020F0502020204030204" pitchFamily="34" charset="0"/>
                <a:cs typeface="Times New Roman" panose="02020603050405020304" pitchFamily="18" charset="0"/>
              </a:rPr>
              <a:t>Rossi G.B., Cannata A., </a:t>
            </a:r>
            <a:r>
              <a:rPr lang="it-IT" sz="1600" dirty="0" err="1">
                <a:effectLst/>
                <a:latin typeface="Palatino"/>
                <a:ea typeface="Calibri" panose="020F0502020204030204" pitchFamily="34" charset="0"/>
                <a:cs typeface="Times New Roman" panose="02020603050405020304" pitchFamily="18" charset="0"/>
              </a:rPr>
              <a:t>Iengo</a:t>
            </a:r>
            <a:r>
              <a:rPr lang="it-IT" sz="1600" dirty="0">
                <a:effectLst/>
                <a:latin typeface="Palatino"/>
                <a:ea typeface="Calibri" panose="020F0502020204030204" pitchFamily="34" charset="0"/>
                <a:cs typeface="Times New Roman" panose="02020603050405020304" pitchFamily="18" charset="0"/>
              </a:rPr>
              <a:t> A., Migliaccio M., Nardone G., Piscopo V., Zambianchi E. (2022). </a:t>
            </a:r>
            <a:r>
              <a:rPr lang="en-US" sz="1600" dirty="0">
                <a:effectLst/>
                <a:latin typeface="Palatino"/>
                <a:ea typeface="Calibri" panose="020F0502020204030204" pitchFamily="34" charset="0"/>
                <a:cs typeface="Times New Roman" panose="02020603050405020304" pitchFamily="18" charset="0"/>
              </a:rPr>
              <a:t>Measurement of Sea Waves. </a:t>
            </a:r>
            <a:r>
              <a:rPr lang="it-IT" sz="1600" i="1" dirty="0" err="1">
                <a:effectLst/>
                <a:latin typeface="Palatino"/>
                <a:ea typeface="Calibri" panose="020F0502020204030204" pitchFamily="34" charset="0"/>
                <a:cs typeface="Times New Roman" panose="02020603050405020304" pitchFamily="18" charset="0"/>
              </a:rPr>
              <a:t>Sensors</a:t>
            </a:r>
            <a:r>
              <a:rPr lang="it-IT" sz="1600" dirty="0">
                <a:effectLst/>
                <a:latin typeface="Palatino"/>
                <a:ea typeface="Calibri" panose="020F0502020204030204" pitchFamily="34" charset="0"/>
                <a:cs typeface="Times New Roman" panose="02020603050405020304" pitchFamily="18" charset="0"/>
              </a:rPr>
              <a:t>, 22, 78. </a:t>
            </a:r>
            <a:r>
              <a:rPr lang="it-IT" sz="1600" u="none" strike="noStrike" dirty="0">
                <a:effectLst/>
                <a:latin typeface="Palatino"/>
                <a:ea typeface="Calibri" panose="020F0502020204030204" pitchFamily="34" charset="0"/>
                <a:hlinkClick r:id="rId2"/>
              </a:rPr>
              <a:t>https://doi.org/10.3390/s22010078</a:t>
            </a:r>
            <a:endParaRPr lang="en-GB" sz="1600" dirty="0"/>
          </a:p>
        </p:txBody>
      </p:sp>
    </p:spTree>
    <p:extLst>
      <p:ext uri="{BB962C8B-B14F-4D97-AF65-F5344CB8AC3E}">
        <p14:creationId xmlns:p14="http://schemas.microsoft.com/office/powerpoint/2010/main" val="2641925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C1F665-7853-A553-9FB8-41C7D3972ED0}"/>
              </a:ext>
            </a:extLst>
          </p:cNvPr>
          <p:cNvSpPr txBox="1"/>
          <p:nvPr/>
        </p:nvSpPr>
        <p:spPr>
          <a:xfrm>
            <a:off x="462224" y="1909301"/>
            <a:ext cx="10761785" cy="3077766"/>
          </a:xfrm>
          <a:prstGeom prst="rect">
            <a:avLst/>
          </a:prstGeom>
          <a:noFill/>
        </p:spPr>
        <p:txBody>
          <a:bodyPr wrap="square">
            <a:spAutoFit/>
          </a:bodyPr>
          <a:lstStyle/>
          <a:p>
            <a:pPr algn="just"/>
            <a:r>
              <a:rPr lang="it-IT" sz="1600" dirty="0">
                <a:latin typeface="Palatino"/>
                <a:ea typeface="Calibri" panose="020F0502020204030204" pitchFamily="34" charset="0"/>
              </a:rPr>
              <a:t>Rubio A., Mader J., Corgnati L., Mantovani C., Griffa A., Novellino A., Quentin C., Wyatt L., Schulz-</a:t>
            </a:r>
            <a:r>
              <a:rPr lang="it-IT" sz="1600" dirty="0" err="1">
                <a:latin typeface="Palatino"/>
                <a:ea typeface="Calibri" panose="020F0502020204030204" pitchFamily="34" charset="0"/>
              </a:rPr>
              <a:t>Stellenfleth</a:t>
            </a:r>
            <a:r>
              <a:rPr lang="it-IT" sz="1600" dirty="0">
                <a:latin typeface="Palatino"/>
                <a:ea typeface="Calibri" panose="020F0502020204030204" pitchFamily="34" charset="0"/>
              </a:rPr>
              <a:t> J., </a:t>
            </a:r>
            <a:r>
              <a:rPr lang="it-IT" sz="1600" dirty="0" err="1">
                <a:latin typeface="Palatino"/>
                <a:ea typeface="Calibri" panose="020F0502020204030204" pitchFamily="34" charset="0"/>
              </a:rPr>
              <a:t>Horstmann</a:t>
            </a:r>
            <a:r>
              <a:rPr lang="it-IT" sz="1600" dirty="0">
                <a:latin typeface="Palatino"/>
                <a:ea typeface="Calibri" panose="020F0502020204030204" pitchFamily="34" charset="0"/>
              </a:rPr>
              <a:t> J., et al. </a:t>
            </a:r>
            <a:r>
              <a:rPr lang="en-US" sz="1600" dirty="0">
                <a:latin typeface="Palatino"/>
                <a:ea typeface="Calibri" panose="020F0502020204030204" pitchFamily="34" charset="0"/>
              </a:rPr>
              <a:t>(2017). HF radar activity in European coastal seas: Next steps toward a pan-European HF radar network. .  </a:t>
            </a:r>
            <a:r>
              <a:rPr lang="it-IT" sz="1600" dirty="0" err="1">
                <a:latin typeface="Palatino"/>
                <a:ea typeface="Calibri" panose="020F0502020204030204" pitchFamily="34" charset="0"/>
              </a:rPr>
              <a:t>Frontiers</a:t>
            </a:r>
            <a:r>
              <a:rPr lang="it-IT" sz="1600" dirty="0">
                <a:latin typeface="Palatino"/>
                <a:ea typeface="Calibri" panose="020F0502020204030204" pitchFamily="34" charset="0"/>
              </a:rPr>
              <a:t> Marine Science, 4, 8.</a:t>
            </a:r>
            <a:endParaRPr lang="en-GB" sz="1600" dirty="0">
              <a:latin typeface="Palatino"/>
              <a:ea typeface="Calibri" panose="020F0502020204030204" pitchFamily="34" charset="0"/>
            </a:endParaRPr>
          </a:p>
          <a:p>
            <a:pPr algn="just"/>
            <a:r>
              <a:rPr lang="it-IT" sz="1600" dirty="0">
                <a:latin typeface="Palatino"/>
                <a:ea typeface="Calibri" panose="020F0502020204030204" pitchFamily="34" charset="0"/>
              </a:rPr>
              <a:t> Saviano S., De Leo F., Besio G., Zambianchi E., </a:t>
            </a:r>
            <a:r>
              <a:rPr lang="it-IT" sz="1600" dirty="0" err="1">
                <a:latin typeface="Palatino"/>
                <a:ea typeface="Calibri" panose="020F0502020204030204" pitchFamily="34" charset="0"/>
              </a:rPr>
              <a:t>Uttieri</a:t>
            </a:r>
            <a:r>
              <a:rPr lang="it-IT" sz="1600" dirty="0">
                <a:latin typeface="Palatino"/>
                <a:ea typeface="Calibri" panose="020F0502020204030204" pitchFamily="34" charset="0"/>
              </a:rPr>
              <a:t> M. (2020). </a:t>
            </a:r>
            <a:r>
              <a:rPr lang="en-US" sz="1600" dirty="0">
                <a:latin typeface="Palatino"/>
                <a:ea typeface="Calibri" panose="020F0502020204030204" pitchFamily="34" charset="0"/>
              </a:rPr>
              <a:t>HF Radar Measurements of Surface Waves in the Gulf of Naples Tyrrhenian Sea): Comparison With Hindcast Results at Different Scales.  Frontiers Marine Science, Sec. Ocean Observation, vol 7.</a:t>
            </a:r>
            <a:endParaRPr lang="en-GB" sz="1600" dirty="0">
              <a:latin typeface="Palatino"/>
              <a:ea typeface="Calibri" panose="020F0502020204030204" pitchFamily="34" charset="0"/>
            </a:endParaRPr>
          </a:p>
          <a:p>
            <a:pPr algn="just"/>
            <a:r>
              <a:rPr lang="it-IT" sz="1600" dirty="0">
                <a:latin typeface="Palatino"/>
                <a:ea typeface="Calibri" panose="020F0502020204030204" pitchFamily="34" charset="0"/>
              </a:rPr>
              <a:t>Vignudelli S., </a:t>
            </a:r>
            <a:r>
              <a:rPr lang="it-IT" sz="1600" dirty="0" err="1">
                <a:latin typeface="Palatino"/>
                <a:ea typeface="Calibri" panose="020F0502020204030204" pitchFamily="34" charset="0"/>
              </a:rPr>
              <a:t>Kostianov</a:t>
            </a:r>
            <a:r>
              <a:rPr lang="it-IT" sz="1600" dirty="0">
                <a:latin typeface="Palatino"/>
                <a:ea typeface="Calibri" panose="020F0502020204030204" pitchFamily="34" charset="0"/>
              </a:rPr>
              <a:t> A.G., Cipollini P, </a:t>
            </a:r>
            <a:r>
              <a:rPr lang="it-IT" sz="1600" dirty="0" err="1">
                <a:latin typeface="Palatino"/>
                <a:ea typeface="Calibri" panose="020F0502020204030204" pitchFamily="34" charset="0"/>
              </a:rPr>
              <a:t>Benveniste</a:t>
            </a:r>
            <a:r>
              <a:rPr lang="it-IT" sz="1600" dirty="0">
                <a:latin typeface="Palatino"/>
                <a:ea typeface="Calibri" panose="020F0502020204030204" pitchFamily="34" charset="0"/>
              </a:rPr>
              <a:t> J. (2011). </a:t>
            </a:r>
            <a:r>
              <a:rPr lang="en-US" sz="1600" dirty="0">
                <a:latin typeface="Palatino"/>
                <a:ea typeface="Calibri" panose="020F0502020204030204" pitchFamily="34" charset="0"/>
              </a:rPr>
              <a:t>In book Coastal Altimetry - Springer-Verlag Berlin Heidelberg.</a:t>
            </a:r>
            <a:endParaRPr lang="en-GB" sz="1600" dirty="0">
              <a:latin typeface="Palatino"/>
              <a:ea typeface="Calibri" panose="020F0502020204030204" pitchFamily="34" charset="0"/>
            </a:endParaRPr>
          </a:p>
          <a:p>
            <a:pPr algn="just"/>
            <a:r>
              <a:rPr lang="en-US" sz="1600" dirty="0">
                <a:latin typeface="Palatino"/>
                <a:ea typeface="Calibri" panose="020F0502020204030204" pitchFamily="34" charset="0"/>
              </a:rPr>
              <a:t>Wenzel L.B. (1990). Electromagnetic scattering from the sea at low grazing angles.  In </a:t>
            </a:r>
            <a:r>
              <a:rPr lang="en-US" sz="1600" dirty="0" err="1">
                <a:latin typeface="Palatino"/>
                <a:ea typeface="Calibri" panose="020F0502020204030204" pitchFamily="34" charset="0"/>
              </a:rPr>
              <a:t>Suface</a:t>
            </a:r>
            <a:r>
              <a:rPr lang="en-US" sz="1600" dirty="0">
                <a:latin typeface="Palatino"/>
                <a:ea typeface="Calibri" panose="020F0502020204030204" pitchFamily="34" charset="0"/>
              </a:rPr>
              <a:t> Waves and Fluxes, </a:t>
            </a:r>
            <a:r>
              <a:rPr lang="en-US" sz="1600" dirty="0" err="1">
                <a:latin typeface="Palatino"/>
                <a:ea typeface="Calibri" panose="020F0502020204030204" pitchFamily="34" charset="0"/>
              </a:rPr>
              <a:t>Geernaert</a:t>
            </a:r>
            <a:r>
              <a:rPr lang="en-US" sz="1600" dirty="0">
                <a:latin typeface="Palatino"/>
                <a:ea typeface="Calibri" panose="020F0502020204030204" pitchFamily="34" charset="0"/>
              </a:rPr>
              <a:t>, G.L., Plant, W.J., Eds., Kluwer Academic: Norwell, MA, USA, 1990; pp.41–108.</a:t>
            </a:r>
            <a:endParaRPr lang="en-GB" sz="1600" dirty="0">
              <a:latin typeface="Palatino"/>
              <a:ea typeface="Calibri" panose="020F0502020204030204" pitchFamily="34" charset="0"/>
            </a:endParaRPr>
          </a:p>
          <a:p>
            <a:r>
              <a:rPr lang="en-GB" sz="1600" dirty="0">
                <a:latin typeface="Palatino"/>
                <a:ea typeface="Calibri" panose="020F0502020204030204" pitchFamily="34" charset="0"/>
              </a:rPr>
              <a:t> </a:t>
            </a:r>
          </a:p>
          <a:p>
            <a:r>
              <a:rPr lang="en-GB" sz="1800" spc="5" dirty="0">
                <a:solidFill>
                  <a:srgbClr val="C00000"/>
                </a:solidFill>
                <a:effectLst/>
                <a:latin typeface="Microsoft Sans Serif" panose="020B0604020202020204" pitchFamily="34" charset="0"/>
                <a:ea typeface="Microsoft Sans Serif" panose="020B0604020202020204" pitchFamily="34" charset="0"/>
              </a:rPr>
              <a:t> </a:t>
            </a:r>
            <a:endParaRPr lang="en-GB"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016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524000" y="1484785"/>
            <a:ext cx="9144000" cy="4247317"/>
          </a:xfrm>
          <a:prstGeom prst="rect">
            <a:avLst/>
          </a:prstGeom>
          <a:solidFill>
            <a:schemeClr val="accent2">
              <a:lumMod val="75000"/>
            </a:schemeClr>
          </a:solidFill>
        </p:spPr>
        <p:txBody>
          <a:bodyPr wrap="square" rtlCol="0">
            <a:spAutoFit/>
          </a:bodyPr>
          <a:lstStyle/>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a:p>
            <a:pPr fontAlgn="base">
              <a:spcBef>
                <a:spcPct val="0"/>
              </a:spcBef>
              <a:spcAft>
                <a:spcPct val="0"/>
              </a:spcAft>
            </a:pPr>
            <a:endParaRPr lang="en-US" b="1" i="1" dirty="0">
              <a:solidFill>
                <a:srgbClr val="000000"/>
              </a:solidFill>
              <a:cs typeface="Arial" charset="0"/>
            </a:endParaRPr>
          </a:p>
        </p:txBody>
      </p:sp>
      <p:pic>
        <p:nvPicPr>
          <p:cNvPr id="6" name="Picture 5" descr="ARPA high res.jpg"/>
          <p:cNvPicPr>
            <a:picLocks noChangeAspect="1"/>
          </p:cNvPicPr>
          <p:nvPr/>
        </p:nvPicPr>
        <p:blipFill>
          <a:blip r:embed="rId3" cstate="print"/>
          <a:stretch>
            <a:fillRect/>
          </a:stretch>
        </p:blipFill>
        <p:spPr>
          <a:xfrm>
            <a:off x="8810645" y="6072206"/>
            <a:ext cx="1789007" cy="649434"/>
          </a:xfrm>
          <a:prstGeom prst="rect">
            <a:avLst/>
          </a:prstGeom>
        </p:spPr>
      </p:pic>
      <p:pic>
        <p:nvPicPr>
          <p:cNvPr id="7" name="Picture 6" descr="Cutgana.tif"/>
          <p:cNvPicPr>
            <a:picLocks noChangeAspect="1"/>
          </p:cNvPicPr>
          <p:nvPr/>
        </p:nvPicPr>
        <p:blipFill>
          <a:blip r:embed="rId4" cstate="print"/>
          <a:stretch>
            <a:fillRect/>
          </a:stretch>
        </p:blipFill>
        <p:spPr>
          <a:xfrm>
            <a:off x="7524760" y="6000769"/>
            <a:ext cx="1357322" cy="799499"/>
          </a:xfrm>
          <a:prstGeom prst="rect">
            <a:avLst/>
          </a:prstGeom>
        </p:spPr>
      </p:pic>
      <p:pic>
        <p:nvPicPr>
          <p:cNvPr id="8" name="Picture 7" descr="PO UNIT LOGOtrans.gif"/>
          <p:cNvPicPr>
            <a:picLocks noChangeAspect="1"/>
          </p:cNvPicPr>
          <p:nvPr/>
        </p:nvPicPr>
        <p:blipFill>
          <a:blip r:embed="rId5" cstate="print"/>
          <a:stretch>
            <a:fillRect/>
          </a:stretch>
        </p:blipFill>
        <p:spPr>
          <a:xfrm>
            <a:off x="2024034" y="5915042"/>
            <a:ext cx="1357322" cy="1085858"/>
          </a:xfrm>
          <a:prstGeom prst="rect">
            <a:avLst/>
          </a:prstGeom>
        </p:spPr>
      </p:pic>
      <p:pic>
        <p:nvPicPr>
          <p:cNvPr id="9" name="Picture 8" descr="UoM.gif"/>
          <p:cNvPicPr>
            <a:picLocks noChangeAspect="1"/>
          </p:cNvPicPr>
          <p:nvPr/>
        </p:nvPicPr>
        <p:blipFill>
          <a:blip r:embed="rId6" cstate="print"/>
          <a:stretch>
            <a:fillRect/>
          </a:stretch>
        </p:blipFill>
        <p:spPr>
          <a:xfrm>
            <a:off x="1666844" y="6037944"/>
            <a:ext cx="571504" cy="677205"/>
          </a:xfrm>
          <a:prstGeom prst="rect">
            <a:avLst/>
          </a:prstGeom>
        </p:spPr>
      </p:pic>
      <p:pic>
        <p:nvPicPr>
          <p:cNvPr id="10" name="Picture 9" descr="University of Palermo.jpg"/>
          <p:cNvPicPr>
            <a:picLocks noChangeAspect="1"/>
          </p:cNvPicPr>
          <p:nvPr/>
        </p:nvPicPr>
        <p:blipFill>
          <a:blip r:embed="rId7" cstate="print"/>
          <a:stretch>
            <a:fillRect/>
          </a:stretch>
        </p:blipFill>
        <p:spPr>
          <a:xfrm>
            <a:off x="3238480" y="5912384"/>
            <a:ext cx="1071570" cy="945617"/>
          </a:xfrm>
          <a:prstGeom prst="rect">
            <a:avLst/>
          </a:prstGeom>
        </p:spPr>
      </p:pic>
      <p:pic>
        <p:nvPicPr>
          <p:cNvPr id="11" name="Picture 10" descr="cnr-iamc.png"/>
          <p:cNvPicPr>
            <a:picLocks noChangeAspect="1"/>
          </p:cNvPicPr>
          <p:nvPr/>
        </p:nvPicPr>
        <p:blipFill>
          <a:blip r:embed="rId8" cstate="print"/>
          <a:stretch>
            <a:fillRect/>
          </a:stretch>
        </p:blipFill>
        <p:spPr>
          <a:xfrm>
            <a:off x="4452926" y="6072230"/>
            <a:ext cx="3029230" cy="714356"/>
          </a:xfrm>
          <a:prstGeom prst="rect">
            <a:avLst/>
          </a:prstGeom>
        </p:spPr>
      </p:pic>
      <p:sp>
        <p:nvSpPr>
          <p:cNvPr id="13" name="TextBox 12"/>
          <p:cNvSpPr txBox="1"/>
          <p:nvPr/>
        </p:nvSpPr>
        <p:spPr>
          <a:xfrm>
            <a:off x="1512888" y="2926686"/>
            <a:ext cx="4439096" cy="646331"/>
          </a:xfrm>
          <a:prstGeom prst="rect">
            <a:avLst/>
          </a:prstGeom>
          <a:noFill/>
        </p:spPr>
        <p:txBody>
          <a:bodyPr wrap="square">
            <a:spAutoFit/>
          </a:bodyPr>
          <a:lstStyle/>
          <a:p>
            <a:pPr algn="ctr" fontAlgn="base">
              <a:spcBef>
                <a:spcPct val="0"/>
              </a:spcBef>
              <a:spcAft>
                <a:spcPct val="0"/>
              </a:spcAft>
              <a:defRPr/>
            </a:pPr>
            <a:r>
              <a:rPr lang="en-GB" b="1" dirty="0">
                <a:solidFill>
                  <a:srgbClr val="FFFFFF"/>
                </a:solidFill>
                <a:effectLst>
                  <a:outerShdw blurRad="38100" dist="38100" dir="2700000" algn="tl">
                    <a:srgbClr val="000000">
                      <a:alpha val="43137"/>
                    </a:srgbClr>
                  </a:outerShdw>
                </a:effectLst>
                <a:cs typeface="Arial" charset="0"/>
              </a:rPr>
              <a:t>Added value services to a range of users</a:t>
            </a:r>
          </a:p>
        </p:txBody>
      </p:sp>
      <p:pic>
        <p:nvPicPr>
          <p:cNvPr id="18" name="Picture 4" descr="F:\My Pictures\From HTC TITAN\Camera roll\WP_000533.jpg"/>
          <p:cNvPicPr>
            <a:picLocks noChangeAspect="1" noChangeArrowheads="1"/>
          </p:cNvPicPr>
          <p:nvPr/>
        </p:nvPicPr>
        <p:blipFill>
          <a:blip r:embed="rId9" cstate="print">
            <a:lum bright="8000" contrast="20000"/>
          </a:blip>
          <a:srcRect/>
          <a:stretch>
            <a:fillRect/>
          </a:stretch>
        </p:blipFill>
        <p:spPr bwMode="auto">
          <a:xfrm>
            <a:off x="6023992" y="1484784"/>
            <a:ext cx="4644008" cy="4234586"/>
          </a:xfrm>
          <a:prstGeom prst="rect">
            <a:avLst/>
          </a:prstGeom>
          <a:solidFill>
            <a:srgbClr val="FFFFFF">
              <a:shade val="85000"/>
            </a:srgbClr>
          </a:solidFill>
          <a:ln w="19050" cap="sq">
            <a:noFill/>
            <a:miter lim="800000"/>
          </a:ln>
          <a:effectLst>
            <a:outerShdw blurRad="50800" dist="38100" dir="2700000" algn="tl" rotWithShape="0">
              <a:prstClr val="black">
                <a:alpha val="40000"/>
              </a:prstClr>
            </a:outerShdw>
          </a:effectLst>
        </p:spPr>
      </p:pic>
      <p:sp>
        <p:nvSpPr>
          <p:cNvPr id="14" name="TextBox 1"/>
          <p:cNvSpPr txBox="1">
            <a:spLocks noChangeArrowheads="1"/>
          </p:cNvSpPr>
          <p:nvPr/>
        </p:nvSpPr>
        <p:spPr bwMode="auto">
          <a:xfrm>
            <a:off x="1973164" y="500043"/>
            <a:ext cx="6715125" cy="954107"/>
          </a:xfrm>
          <a:prstGeom prst="rect">
            <a:avLst/>
          </a:prstGeom>
          <a:noFill/>
          <a:ln w="9525">
            <a:noFill/>
            <a:miter lim="800000"/>
            <a:headEnd/>
            <a:tailEnd/>
          </a:ln>
        </p:spPr>
        <p:txBody>
          <a:bodyPr>
            <a:spAutoFit/>
          </a:bodyPr>
          <a:lstStyle/>
          <a:p>
            <a:pPr fontAlgn="base">
              <a:spcBef>
                <a:spcPct val="0"/>
              </a:spcBef>
              <a:spcAft>
                <a:spcPct val="0"/>
              </a:spcAft>
            </a:pPr>
            <a:r>
              <a:rPr lang="en-US" sz="3600" b="1" dirty="0">
                <a:solidFill>
                  <a:srgbClr val="000000"/>
                </a:solidFill>
                <a:cs typeface="Arial" charset="0"/>
              </a:rPr>
              <a:t>Success of CALYPSO</a:t>
            </a:r>
          </a:p>
          <a:p>
            <a:pPr fontAlgn="base">
              <a:spcBef>
                <a:spcPct val="0"/>
              </a:spcBef>
              <a:spcAft>
                <a:spcPct val="0"/>
              </a:spcAft>
            </a:pPr>
            <a:r>
              <a:rPr lang="en-US" sz="2000" b="1" dirty="0">
                <a:solidFill>
                  <a:srgbClr val="000000"/>
                </a:solidFill>
                <a:cs typeface="Arial" charset="0"/>
              </a:rPr>
              <a:t>Operational oceanography in practice</a:t>
            </a:r>
          </a:p>
        </p:txBody>
      </p:sp>
      <p:pic>
        <p:nvPicPr>
          <p:cNvPr id="15" name="Content Placeholder 5"/>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8883104" y="802804"/>
            <a:ext cx="1728192" cy="619838"/>
          </a:xfrm>
          <a:ln>
            <a:solidFill>
              <a:schemeClr val="accent2">
                <a:lumMod val="75000"/>
              </a:schemeClr>
            </a:solidFill>
          </a:ln>
        </p:spPr>
      </p:pic>
    </p:spTree>
    <p:extLst>
      <p:ext uri="{BB962C8B-B14F-4D97-AF65-F5344CB8AC3E}">
        <p14:creationId xmlns:p14="http://schemas.microsoft.com/office/powerpoint/2010/main" val="586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CC61D-C7EC-8208-4681-02A01D30E633}"/>
              </a:ext>
            </a:extLst>
          </p:cNvPr>
          <p:cNvPicPr>
            <a:picLocks noChangeAspect="1"/>
          </p:cNvPicPr>
          <p:nvPr/>
        </p:nvPicPr>
        <p:blipFill rotWithShape="1">
          <a:blip r:embed="rId2"/>
          <a:srcRect t="19048" b="22490"/>
          <a:stretch/>
        </p:blipFill>
        <p:spPr>
          <a:xfrm>
            <a:off x="271305" y="653143"/>
            <a:ext cx="12192000" cy="4009292"/>
          </a:xfrm>
          <a:prstGeom prst="rect">
            <a:avLst/>
          </a:prstGeom>
        </p:spPr>
      </p:pic>
      <p:sp>
        <p:nvSpPr>
          <p:cNvPr id="5" name="TextBox 4">
            <a:extLst>
              <a:ext uri="{FF2B5EF4-FFF2-40B4-BE49-F238E27FC236}">
                <a16:creationId xmlns:a16="http://schemas.microsoft.com/office/drawing/2014/main" id="{8900C90E-D486-CF89-D05A-26751F24FACC}"/>
              </a:ext>
            </a:extLst>
          </p:cNvPr>
          <p:cNvSpPr txBox="1"/>
          <p:nvPr/>
        </p:nvSpPr>
        <p:spPr>
          <a:xfrm>
            <a:off x="3135086" y="5420026"/>
            <a:ext cx="6229978" cy="461665"/>
          </a:xfrm>
          <a:prstGeom prst="rect">
            <a:avLst/>
          </a:prstGeom>
          <a:noFill/>
        </p:spPr>
        <p:txBody>
          <a:bodyPr wrap="square">
            <a:spAutoFit/>
          </a:bodyPr>
          <a:lstStyle/>
          <a:p>
            <a:r>
              <a:rPr lang="it-IT" sz="1200" dirty="0"/>
              <a:t>“I radar costieri nell’ottica di una misura integrata del moto ondoso” Autori: Giuseppe Ciraolo, Carlo Lo Re, Giorgio Manno, Fulvio Capodici, Gabriele Nardone, Arianna </a:t>
            </a:r>
            <a:r>
              <a:rPr lang="it-IT" sz="1200" dirty="0" err="1"/>
              <a:t>Orasi</a:t>
            </a:r>
            <a:endParaRPr lang="en-GB" sz="1200" dirty="0"/>
          </a:p>
        </p:txBody>
      </p:sp>
      <p:sp>
        <p:nvSpPr>
          <p:cNvPr id="7" name="TextBox 6">
            <a:extLst>
              <a:ext uri="{FF2B5EF4-FFF2-40B4-BE49-F238E27FC236}">
                <a16:creationId xmlns:a16="http://schemas.microsoft.com/office/drawing/2014/main" id="{B78E699D-55E6-91F1-F728-35E49F74B232}"/>
              </a:ext>
            </a:extLst>
          </p:cNvPr>
          <p:cNvSpPr txBox="1"/>
          <p:nvPr/>
        </p:nvSpPr>
        <p:spPr>
          <a:xfrm>
            <a:off x="3376246" y="5881691"/>
            <a:ext cx="6229978" cy="461665"/>
          </a:xfrm>
          <a:prstGeom prst="rect">
            <a:avLst/>
          </a:prstGeom>
          <a:noFill/>
        </p:spPr>
        <p:txBody>
          <a:bodyPr wrap="square">
            <a:spAutoFit/>
          </a:bodyPr>
          <a:lstStyle/>
          <a:p>
            <a:r>
              <a:rPr lang="it-IT" sz="1200" dirty="0"/>
              <a:t>ESPERIENZE DI INGEGNERIA OFFSHORE E MARINA Studi di aggiornamento 2022 20-22 ottobre 2022 - Parma</a:t>
            </a:r>
            <a:endParaRPr lang="en-GB" sz="1200" dirty="0"/>
          </a:p>
        </p:txBody>
      </p:sp>
      <p:sp>
        <p:nvSpPr>
          <p:cNvPr id="2" name="TextBox 1">
            <a:extLst>
              <a:ext uri="{FF2B5EF4-FFF2-40B4-BE49-F238E27FC236}">
                <a16:creationId xmlns:a16="http://schemas.microsoft.com/office/drawing/2014/main" id="{EE57DFCE-02E1-5091-AC74-3A23F851CE91}"/>
              </a:ext>
            </a:extLst>
          </p:cNvPr>
          <p:cNvSpPr txBox="1"/>
          <p:nvPr/>
        </p:nvSpPr>
        <p:spPr>
          <a:xfrm>
            <a:off x="5294289" y="167458"/>
            <a:ext cx="2901611" cy="646331"/>
          </a:xfrm>
          <a:prstGeom prst="rect">
            <a:avLst/>
          </a:prstGeom>
          <a:noFill/>
        </p:spPr>
        <p:txBody>
          <a:bodyPr wrap="square">
            <a:spAutoFit/>
          </a:bodyPr>
          <a:lstStyle/>
          <a:p>
            <a:r>
              <a:rPr lang="it-IT" dirty="0"/>
              <a:t>From</a:t>
            </a:r>
          </a:p>
          <a:p>
            <a:r>
              <a:rPr lang="it-IT" dirty="0" err="1"/>
              <a:t>Courtesy</a:t>
            </a:r>
            <a:r>
              <a:rPr lang="it-IT" dirty="0"/>
              <a:t> of Ciraolo et al. </a:t>
            </a:r>
            <a:endParaRPr lang="en-GB" dirty="0"/>
          </a:p>
        </p:txBody>
      </p:sp>
      <p:cxnSp>
        <p:nvCxnSpPr>
          <p:cNvPr id="4" name="Straight Arrow Connector 3">
            <a:extLst>
              <a:ext uri="{FF2B5EF4-FFF2-40B4-BE49-F238E27FC236}">
                <a16:creationId xmlns:a16="http://schemas.microsoft.com/office/drawing/2014/main" id="{33A362C5-CE88-058F-F211-7BDF1C224726}"/>
              </a:ext>
            </a:extLst>
          </p:cNvPr>
          <p:cNvCxnSpPr>
            <a:cxnSpLocks/>
          </p:cNvCxnSpPr>
          <p:nvPr/>
        </p:nvCxnSpPr>
        <p:spPr>
          <a:xfrm>
            <a:off x="7606602" y="514644"/>
            <a:ext cx="1911522" cy="397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58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a:extLst>
              <a:ext uri="{FF2B5EF4-FFF2-40B4-BE49-F238E27FC236}">
                <a16:creationId xmlns:a16="http://schemas.microsoft.com/office/drawing/2014/main" id="{FE55D9A5-7173-C3B8-A1FD-5842765C4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7547" y="2052078"/>
            <a:ext cx="6715627" cy="3285715"/>
          </a:xfrm>
          <a:prstGeom prst="rect">
            <a:avLst/>
          </a:prstGeom>
          <a:noFill/>
          <a:ln>
            <a:noFill/>
          </a:ln>
        </p:spPr>
      </p:pic>
      <p:sp>
        <p:nvSpPr>
          <p:cNvPr id="5" name="TextBox 4">
            <a:extLst>
              <a:ext uri="{FF2B5EF4-FFF2-40B4-BE49-F238E27FC236}">
                <a16:creationId xmlns:a16="http://schemas.microsoft.com/office/drawing/2014/main" id="{A0751D56-33D0-0E61-4815-73682E583AAE}"/>
              </a:ext>
            </a:extLst>
          </p:cNvPr>
          <p:cNvSpPr txBox="1"/>
          <p:nvPr/>
        </p:nvSpPr>
        <p:spPr>
          <a:xfrm>
            <a:off x="1258792" y="5457443"/>
            <a:ext cx="7159355" cy="307777"/>
          </a:xfrm>
          <a:prstGeom prst="rect">
            <a:avLst/>
          </a:prstGeom>
          <a:noFill/>
        </p:spPr>
        <p:txBody>
          <a:bodyPr wrap="square">
            <a:spAutoFit/>
          </a:bodyPr>
          <a:lstStyle/>
          <a:p>
            <a:r>
              <a:rPr lang="en-GB" sz="1400" dirty="0">
                <a:effectLst/>
                <a:latin typeface="Palatino Linotype" panose="02040502050505030304" pitchFamily="18" charset="0"/>
                <a:ea typeface="Times New Roman" panose="02020603050405020304" pitchFamily="18" charset="0"/>
                <a:cs typeface="Times New Roman" panose="02020603050405020304" pitchFamily="18" charset="0"/>
              </a:rPr>
              <a:t>Horizontal component of water particle velocity (Airy theory, drawing not in scale) </a:t>
            </a:r>
            <a:endParaRPr lang="en-GB" sz="14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231FA5-B7AF-D3C5-DF39-D70DCB4A8A81}"/>
                  </a:ext>
                </a:extLst>
              </p:cNvPr>
              <p:cNvSpPr txBox="1"/>
              <p:nvPr/>
            </p:nvSpPr>
            <p:spPr>
              <a:xfrm>
                <a:off x="8531051" y="1372391"/>
                <a:ext cx="3660949" cy="2160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smtClean="0">
                          <a:latin typeface="Cambria Math" panose="02040503050406030204" pitchFamily="18" charset="0"/>
                        </a:rPr>
                        <m:t>∆</m:t>
                      </m:r>
                      <m:r>
                        <m:rPr>
                          <m:sty m:val="p"/>
                        </m:rPr>
                        <a:rPr lang="en-GB" sz="2800" i="0">
                          <a:latin typeface="Cambria Math" panose="02040503050406030204" pitchFamily="18" charset="0"/>
                        </a:rPr>
                        <m:t>f</m:t>
                      </m:r>
                      <m:r>
                        <a:rPr lang="en-GB" sz="2800" i="0">
                          <a:latin typeface="Cambria Math" panose="02040503050406030204" pitchFamily="18" charset="0"/>
                        </a:rPr>
                        <m:t>=</m:t>
                      </m:r>
                      <m:sSub>
                        <m:sSubPr>
                          <m:ctrlPr>
                            <a:rPr lang="en-GB" sz="2800" i="1">
                              <a:solidFill>
                                <a:srgbClr val="836967"/>
                              </a:solidFill>
                              <a:latin typeface="Cambria Math" panose="02040503050406030204" pitchFamily="18" charset="0"/>
                            </a:rPr>
                          </m:ctrlPr>
                        </m:sSubPr>
                        <m:e>
                          <m:r>
                            <a:rPr lang="en-GB" sz="2800" i="1">
                              <a:latin typeface="Cambria Math" panose="02040503050406030204" pitchFamily="18" charset="0"/>
                            </a:rPr>
                            <m:t>𝑓</m:t>
                          </m:r>
                        </m:e>
                        <m:sub>
                          <m:r>
                            <a:rPr lang="en-GB" sz="2800" i="0">
                              <a:latin typeface="Cambria Math" panose="02040503050406030204" pitchFamily="18" charset="0"/>
                            </a:rPr>
                            <m:t>0 </m:t>
                          </m:r>
                        </m:sub>
                      </m:sSub>
                      <m:f>
                        <m:fPr>
                          <m:ctrlPr>
                            <a:rPr lang="en-GB" sz="2800" i="1">
                              <a:solidFill>
                                <a:srgbClr val="836967"/>
                              </a:solidFill>
                              <a:latin typeface="Cambria Math" panose="02040503050406030204" pitchFamily="18" charset="0"/>
                            </a:rPr>
                          </m:ctrlPr>
                        </m:fPr>
                        <m:num>
                          <m:sSub>
                            <m:sSubPr>
                              <m:ctrlPr>
                                <a:rPr lang="en-GB" sz="2800" i="1">
                                  <a:solidFill>
                                    <a:srgbClr val="836967"/>
                                  </a:solidFill>
                                  <a:latin typeface="Cambria Math" panose="02040503050406030204" pitchFamily="18" charset="0"/>
                                </a:rPr>
                              </m:ctrlPr>
                            </m:sSubPr>
                            <m:e>
                              <m:r>
                                <a:rPr lang="en-GB" sz="2800" i="1">
                                  <a:latin typeface="Cambria Math" panose="02040503050406030204" pitchFamily="18" charset="0"/>
                                </a:rPr>
                                <m:t>𝑉</m:t>
                              </m:r>
                            </m:e>
                            <m:sub>
                              <m:r>
                                <a:rPr lang="en-GB" sz="2800" i="1">
                                  <a:latin typeface="Cambria Math" panose="02040503050406030204" pitchFamily="18" charset="0"/>
                                </a:rPr>
                                <m:t>𝑟</m:t>
                              </m:r>
                            </m:sub>
                          </m:sSub>
                        </m:num>
                        <m:den>
                          <m:r>
                            <a:rPr lang="en-GB" sz="2800" i="1">
                              <a:latin typeface="Cambria Math" panose="02040503050406030204" pitchFamily="18" charset="0"/>
                            </a:rPr>
                            <m:t>𝐶</m:t>
                          </m:r>
                        </m:den>
                      </m:f>
                    </m:oMath>
                  </m:oMathPara>
                </a14:m>
                <a:endParaRPr lang="en-GB" sz="2800" dirty="0"/>
              </a:p>
              <a:p>
                <a:r>
                  <a:rPr lang="en-GB" b="1" dirty="0" err="1"/>
                  <a:t>Vr</a:t>
                </a:r>
                <a14:m>
                  <m:oMath xmlns:m="http://schemas.openxmlformats.org/officeDocument/2006/math">
                    <m:r>
                      <a:rPr lang="it-IT" b="1" i="1" smtClean="0">
                        <a:latin typeface="Cambria Math" panose="02040503050406030204" pitchFamily="18" charset="0"/>
                      </a:rPr>
                      <m:t> </m:t>
                    </m:r>
                  </m:oMath>
                </a14:m>
                <a:r>
                  <a:rPr lang="en-GB" b="1" dirty="0"/>
                  <a:t>≃ Vx Horizontal component</a:t>
                </a:r>
              </a:p>
              <a:p>
                <a:r>
                  <a:rPr lang="en-GB" b="1" dirty="0"/>
                  <a:t>of the surface particle</a:t>
                </a:r>
              </a:p>
              <a:p>
                <a:r>
                  <a:rPr lang="en-GB" b="1" dirty="0"/>
                  <a:t>(grazing angle)</a:t>
                </a:r>
              </a:p>
              <a:p>
                <a:endParaRPr lang="en-GB" sz="2800" dirty="0"/>
              </a:p>
            </p:txBody>
          </p:sp>
        </mc:Choice>
        <mc:Fallback xmlns="">
          <p:sp>
            <p:nvSpPr>
              <p:cNvPr id="7" name="TextBox 6">
                <a:extLst>
                  <a:ext uri="{FF2B5EF4-FFF2-40B4-BE49-F238E27FC236}">
                    <a16:creationId xmlns:a16="http://schemas.microsoft.com/office/drawing/2014/main" id="{0D231FA5-B7AF-D3C5-DF39-D70DCB4A8A81}"/>
                  </a:ext>
                </a:extLst>
              </p:cNvPr>
              <p:cNvSpPr txBox="1">
                <a:spLocks noRot="1" noChangeAspect="1" noMove="1" noResize="1" noEditPoints="1" noAdjustHandles="1" noChangeArrowheads="1" noChangeShapeType="1" noTextEdit="1"/>
              </p:cNvSpPr>
              <p:nvPr/>
            </p:nvSpPr>
            <p:spPr>
              <a:xfrm>
                <a:off x="8531051" y="1372391"/>
                <a:ext cx="3660949" cy="2160848"/>
              </a:xfrm>
              <a:prstGeom prst="rect">
                <a:avLst/>
              </a:prstGeom>
              <a:blipFill>
                <a:blip r:embed="rId3"/>
                <a:stretch>
                  <a:fillRect l="-1331"/>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FCBA9C94-E415-D756-CCDA-988D51878F05}"/>
              </a:ext>
            </a:extLst>
          </p:cNvPr>
          <p:cNvSpPr txBox="1"/>
          <p:nvPr/>
        </p:nvSpPr>
        <p:spPr>
          <a:xfrm>
            <a:off x="527726" y="1164203"/>
            <a:ext cx="8621486" cy="369332"/>
          </a:xfrm>
          <a:prstGeom prst="rect">
            <a:avLst/>
          </a:prstGeom>
          <a:noFill/>
        </p:spPr>
        <p:txBody>
          <a:bodyPr wrap="square" rtlCol="0">
            <a:spAutoFit/>
          </a:bodyPr>
          <a:lstStyle/>
          <a:p>
            <a:r>
              <a:rPr lang="it-IT" dirty="0"/>
              <a:t>The </a:t>
            </a:r>
            <a:r>
              <a:rPr lang="it-IT" dirty="0" err="1"/>
              <a:t>surface</a:t>
            </a:r>
            <a:r>
              <a:rPr lang="it-IT" dirty="0"/>
              <a:t> </a:t>
            </a:r>
            <a:r>
              <a:rPr lang="it-IT" dirty="0" err="1"/>
              <a:t>orbital</a:t>
            </a:r>
            <a:r>
              <a:rPr lang="it-IT" dirty="0"/>
              <a:t> </a:t>
            </a:r>
            <a:r>
              <a:rPr lang="it-IT" dirty="0" err="1"/>
              <a:t>velocity</a:t>
            </a:r>
            <a:r>
              <a:rPr lang="it-IT" dirty="0"/>
              <a:t> of water </a:t>
            </a:r>
            <a:r>
              <a:rPr lang="it-IT" dirty="0" err="1"/>
              <a:t>particles</a:t>
            </a:r>
            <a:r>
              <a:rPr lang="it-IT" dirty="0"/>
              <a:t> </a:t>
            </a:r>
            <a:r>
              <a:rPr lang="it-IT" dirty="0" err="1"/>
              <a:t>is</a:t>
            </a:r>
            <a:r>
              <a:rPr lang="it-IT" dirty="0"/>
              <a:t> </a:t>
            </a:r>
            <a:r>
              <a:rPr lang="it-IT" dirty="0" err="1"/>
              <a:t>exploited</a:t>
            </a:r>
            <a:r>
              <a:rPr lang="it-IT" dirty="0"/>
              <a:t> to </a:t>
            </a:r>
            <a:r>
              <a:rPr lang="it-IT" dirty="0" err="1"/>
              <a:t>measure</a:t>
            </a:r>
            <a:r>
              <a:rPr lang="it-IT" dirty="0"/>
              <a:t> the </a:t>
            </a:r>
            <a:r>
              <a:rPr lang="it-IT" dirty="0" err="1"/>
              <a:t>sea</a:t>
            </a:r>
            <a:r>
              <a:rPr lang="it-IT" dirty="0"/>
              <a:t> state</a:t>
            </a:r>
            <a:endParaRPr lang="en-GB" dirty="0"/>
          </a:p>
        </p:txBody>
      </p:sp>
      <p:sp>
        <p:nvSpPr>
          <p:cNvPr id="8" name="TextBox 7">
            <a:extLst>
              <a:ext uri="{FF2B5EF4-FFF2-40B4-BE49-F238E27FC236}">
                <a16:creationId xmlns:a16="http://schemas.microsoft.com/office/drawing/2014/main" id="{C16244E5-7298-D70C-9CFA-0C93E1C7D0E6}"/>
              </a:ext>
            </a:extLst>
          </p:cNvPr>
          <p:cNvSpPr txBox="1"/>
          <p:nvPr/>
        </p:nvSpPr>
        <p:spPr>
          <a:xfrm>
            <a:off x="2069960" y="1661757"/>
            <a:ext cx="3344185" cy="369332"/>
          </a:xfrm>
          <a:prstGeom prst="rect">
            <a:avLst/>
          </a:prstGeom>
          <a:noFill/>
        </p:spPr>
        <p:txBody>
          <a:bodyPr wrap="none" rtlCol="0">
            <a:spAutoFit/>
          </a:bodyPr>
          <a:lstStyle/>
          <a:p>
            <a:r>
              <a:rPr lang="it-IT" dirty="0"/>
              <a:t>For a </a:t>
            </a:r>
            <a:r>
              <a:rPr lang="it-IT" dirty="0" err="1"/>
              <a:t>simple</a:t>
            </a:r>
            <a:r>
              <a:rPr lang="it-IT" dirty="0"/>
              <a:t> </a:t>
            </a:r>
            <a:r>
              <a:rPr lang="it-IT" dirty="0" err="1"/>
              <a:t>monocromatic</a:t>
            </a:r>
            <a:r>
              <a:rPr lang="it-IT" dirty="0"/>
              <a:t> </a:t>
            </a:r>
            <a:r>
              <a:rPr lang="it-IT" dirty="0" err="1"/>
              <a:t>wave</a:t>
            </a:r>
            <a:r>
              <a:rPr lang="it-IT" dirty="0"/>
              <a:t>:</a:t>
            </a:r>
            <a:endParaRPr lang="en-GB" dirty="0"/>
          </a:p>
        </p:txBody>
      </p:sp>
      <p:sp>
        <p:nvSpPr>
          <p:cNvPr id="10" name="Oval 9">
            <a:extLst>
              <a:ext uri="{FF2B5EF4-FFF2-40B4-BE49-F238E27FC236}">
                <a16:creationId xmlns:a16="http://schemas.microsoft.com/office/drawing/2014/main" id="{10612D45-AD44-6F7F-C5EC-49F48479FEF3}"/>
              </a:ext>
            </a:extLst>
          </p:cNvPr>
          <p:cNvSpPr>
            <a:spLocks/>
          </p:cNvSpPr>
          <p:nvPr/>
        </p:nvSpPr>
        <p:spPr>
          <a:xfrm>
            <a:off x="2692959" y="2984360"/>
            <a:ext cx="180870"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D851EC6D-4D81-8445-4B0E-62E91575AF38}"/>
              </a:ext>
            </a:extLst>
          </p:cNvPr>
          <p:cNvCxnSpPr>
            <a:cxnSpLocks/>
          </p:cNvCxnSpPr>
          <p:nvPr/>
        </p:nvCxnSpPr>
        <p:spPr>
          <a:xfrm flipH="1">
            <a:off x="2873829" y="2367020"/>
            <a:ext cx="5276377" cy="66570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C9395B-C239-A0EC-6D1A-7F9B87AD486F}"/>
              </a:ext>
            </a:extLst>
          </p:cNvPr>
          <p:cNvCxnSpPr>
            <a:cxnSpLocks/>
            <a:stCxn id="10" idx="5"/>
          </p:cNvCxnSpPr>
          <p:nvPr/>
        </p:nvCxnSpPr>
        <p:spPr>
          <a:xfrm flipV="1">
            <a:off x="2847341" y="2369196"/>
            <a:ext cx="5894725" cy="735239"/>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A4036B-5285-F41D-9D3B-02E75640C60E}"/>
              </a:ext>
            </a:extLst>
          </p:cNvPr>
          <p:cNvSpPr txBox="1"/>
          <p:nvPr/>
        </p:nvSpPr>
        <p:spPr>
          <a:xfrm>
            <a:off x="8639430" y="3272855"/>
            <a:ext cx="3069558" cy="1477328"/>
          </a:xfrm>
          <a:prstGeom prst="rect">
            <a:avLst/>
          </a:prstGeom>
          <a:noFill/>
        </p:spPr>
        <p:txBody>
          <a:bodyPr wrap="none" rtlCol="0">
            <a:spAutoFit/>
          </a:bodyPr>
          <a:lstStyle/>
          <a:p>
            <a:r>
              <a:rPr lang="it-IT" dirty="0">
                <a:solidFill>
                  <a:srgbClr val="0070C0"/>
                </a:solidFill>
              </a:rPr>
              <a:t>Incoming </a:t>
            </a:r>
            <a:r>
              <a:rPr lang="it-IT" dirty="0" err="1">
                <a:solidFill>
                  <a:srgbClr val="0070C0"/>
                </a:solidFill>
              </a:rPr>
              <a:t>wave</a:t>
            </a:r>
            <a:r>
              <a:rPr lang="it-IT" dirty="0">
                <a:solidFill>
                  <a:srgbClr val="0070C0"/>
                </a:solidFill>
              </a:rPr>
              <a:t> , fo </a:t>
            </a:r>
            <a:r>
              <a:rPr lang="it-IT" dirty="0" err="1"/>
              <a:t>is</a:t>
            </a:r>
            <a:r>
              <a:rPr lang="it-IT" dirty="0"/>
              <a:t> </a:t>
            </a:r>
          </a:p>
          <a:p>
            <a:r>
              <a:rPr lang="it-IT" dirty="0" err="1">
                <a:solidFill>
                  <a:srgbClr val="00B050"/>
                </a:solidFill>
              </a:rPr>
              <a:t>backscattered</a:t>
            </a:r>
            <a:r>
              <a:rPr lang="it-IT" dirty="0"/>
              <a:t> with a </a:t>
            </a:r>
            <a:r>
              <a:rPr lang="it-IT" dirty="0" err="1"/>
              <a:t>modified</a:t>
            </a:r>
            <a:r>
              <a:rPr lang="it-IT" dirty="0"/>
              <a:t> </a:t>
            </a:r>
          </a:p>
          <a:p>
            <a:r>
              <a:rPr lang="it-IT" dirty="0"/>
              <a:t>Frequency fo+-</a:t>
            </a:r>
            <a:r>
              <a:rPr lang="el-GR" dirty="0"/>
              <a:t>Δ</a:t>
            </a:r>
            <a:r>
              <a:rPr lang="it-IT" dirty="0"/>
              <a:t>f</a:t>
            </a:r>
          </a:p>
          <a:p>
            <a:r>
              <a:rPr lang="it-IT" dirty="0"/>
              <a:t>+ </a:t>
            </a:r>
            <a:r>
              <a:rPr lang="it-IT" dirty="0" err="1"/>
              <a:t>if</a:t>
            </a:r>
            <a:r>
              <a:rPr lang="it-IT" dirty="0"/>
              <a:t> </a:t>
            </a:r>
            <a:r>
              <a:rPr lang="it-IT" dirty="0" err="1"/>
              <a:t>Vr</a:t>
            </a:r>
            <a:r>
              <a:rPr lang="it-IT" dirty="0"/>
              <a:t> </a:t>
            </a:r>
            <a:r>
              <a:rPr lang="it-IT" dirty="0" err="1"/>
              <a:t>towards</a:t>
            </a:r>
            <a:r>
              <a:rPr lang="it-IT" dirty="0"/>
              <a:t> the source</a:t>
            </a:r>
          </a:p>
          <a:p>
            <a:r>
              <a:rPr lang="it-IT" dirty="0"/>
              <a:t>- </a:t>
            </a:r>
            <a:r>
              <a:rPr lang="it-IT" dirty="0" err="1"/>
              <a:t>If</a:t>
            </a:r>
            <a:r>
              <a:rPr lang="it-IT" dirty="0"/>
              <a:t> </a:t>
            </a:r>
            <a:r>
              <a:rPr lang="it-IT" dirty="0" err="1"/>
              <a:t>Vr</a:t>
            </a:r>
            <a:r>
              <a:rPr lang="it-IT" dirty="0"/>
              <a:t> </a:t>
            </a:r>
            <a:r>
              <a:rPr lang="it-IT" dirty="0" err="1"/>
              <a:t>away</a:t>
            </a:r>
            <a:r>
              <a:rPr lang="it-IT" dirty="0"/>
              <a:t> from the source</a:t>
            </a:r>
            <a:endParaRPr lang="en-GB" dirty="0"/>
          </a:p>
        </p:txBody>
      </p:sp>
      <p:sp>
        <p:nvSpPr>
          <p:cNvPr id="4" name="TextBox 3">
            <a:extLst>
              <a:ext uri="{FF2B5EF4-FFF2-40B4-BE49-F238E27FC236}">
                <a16:creationId xmlns:a16="http://schemas.microsoft.com/office/drawing/2014/main" id="{C5040E48-F86C-92A7-69DE-3FD1D91A32E6}"/>
              </a:ext>
            </a:extLst>
          </p:cNvPr>
          <p:cNvSpPr txBox="1"/>
          <p:nvPr/>
        </p:nvSpPr>
        <p:spPr>
          <a:xfrm>
            <a:off x="2069960" y="526859"/>
            <a:ext cx="5806718" cy="461665"/>
          </a:xfrm>
          <a:prstGeom prst="rect">
            <a:avLst/>
          </a:prstGeom>
          <a:noFill/>
        </p:spPr>
        <p:txBody>
          <a:bodyPr wrap="none" rtlCol="0">
            <a:spAutoFit/>
          </a:bodyPr>
          <a:lstStyle/>
          <a:p>
            <a:r>
              <a:rPr lang="it-IT" sz="2400" dirty="0"/>
              <a:t>In </a:t>
            </a:r>
            <a:r>
              <a:rPr lang="it-IT" sz="2400" dirty="0" err="1"/>
              <a:t>principle</a:t>
            </a:r>
            <a:r>
              <a:rPr lang="it-IT" sz="2400" dirty="0"/>
              <a:t>, </a:t>
            </a:r>
            <a:r>
              <a:rPr lang="it-IT" sz="2400" dirty="0" err="1"/>
              <a:t>it</a:t>
            </a:r>
            <a:r>
              <a:rPr lang="it-IT" sz="2400" dirty="0"/>
              <a:t> </a:t>
            </a:r>
            <a:r>
              <a:rPr lang="it-IT" sz="2400" dirty="0" err="1"/>
              <a:t>is</a:t>
            </a:r>
            <a:r>
              <a:rPr lang="it-IT" sz="2400" dirty="0"/>
              <a:t> </a:t>
            </a:r>
            <a:r>
              <a:rPr lang="it-IT" sz="2400" u="sng" dirty="0" err="1"/>
              <a:t>similar</a:t>
            </a:r>
            <a:r>
              <a:rPr lang="it-IT" sz="2400" u="sng" dirty="0"/>
              <a:t> to MW Doppler radar</a:t>
            </a:r>
            <a:endParaRPr lang="en-GB" sz="2400" u="sng" dirty="0"/>
          </a:p>
        </p:txBody>
      </p:sp>
    </p:spTree>
    <p:extLst>
      <p:ext uri="{BB962C8B-B14F-4D97-AF65-F5344CB8AC3E}">
        <p14:creationId xmlns:p14="http://schemas.microsoft.com/office/powerpoint/2010/main" val="133930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354A78-2B7F-EF7D-E1B6-0ED07B4218F0}"/>
              </a:ext>
            </a:extLst>
          </p:cNvPr>
          <p:cNvSpPr txBox="1"/>
          <p:nvPr/>
        </p:nvSpPr>
        <p:spPr>
          <a:xfrm>
            <a:off x="3472327" y="1040557"/>
            <a:ext cx="6686555" cy="923330"/>
          </a:xfrm>
          <a:prstGeom prst="rect">
            <a:avLst/>
          </a:prstGeom>
          <a:noFill/>
        </p:spPr>
        <p:txBody>
          <a:bodyPr wrap="square" rtlCol="0">
            <a:spAutoFit/>
          </a:bodyPr>
          <a:lstStyle/>
          <a:p>
            <a:r>
              <a:rPr lang="it-IT" dirty="0"/>
              <a:t>  </a:t>
            </a:r>
          </a:p>
          <a:p>
            <a:r>
              <a:rPr lang="it-IT" dirty="0" err="1"/>
              <a:t>As</a:t>
            </a:r>
            <a:r>
              <a:rPr lang="it-IT" dirty="0"/>
              <a:t> </a:t>
            </a:r>
            <a:r>
              <a:rPr lang="it-IT" dirty="0" err="1"/>
              <a:t>we</a:t>
            </a:r>
            <a:r>
              <a:rPr lang="it-IT" dirty="0"/>
              <a:t> know, the water </a:t>
            </a:r>
            <a:r>
              <a:rPr lang="it-IT" dirty="0" err="1"/>
              <a:t>elevation</a:t>
            </a:r>
            <a:r>
              <a:rPr lang="it-IT" dirty="0"/>
              <a:t> </a:t>
            </a:r>
            <a:r>
              <a:rPr lang="it-IT" dirty="0" err="1"/>
              <a:t>spectrum</a:t>
            </a:r>
            <a:r>
              <a:rPr lang="it-IT" dirty="0"/>
              <a:t> </a:t>
            </a:r>
            <a:r>
              <a:rPr lang="it-IT" b="1" dirty="0"/>
              <a:t>S</a:t>
            </a:r>
            <a:r>
              <a:rPr lang="el-GR" b="1" dirty="0"/>
              <a:t>η</a:t>
            </a:r>
            <a:r>
              <a:rPr lang="it-IT" b="1" dirty="0"/>
              <a:t>  </a:t>
            </a:r>
            <a:r>
              <a:rPr lang="it-IT" dirty="0" err="1"/>
              <a:t>is</a:t>
            </a:r>
            <a:r>
              <a:rPr lang="it-IT" dirty="0"/>
              <a:t> </a:t>
            </a:r>
            <a:r>
              <a:rPr lang="it-IT" dirty="0" err="1"/>
              <a:t>related</a:t>
            </a:r>
            <a:r>
              <a:rPr lang="it-IT" dirty="0"/>
              <a:t> to the </a:t>
            </a:r>
            <a:r>
              <a:rPr lang="it-IT" dirty="0" err="1"/>
              <a:t>velocity</a:t>
            </a:r>
            <a:r>
              <a:rPr lang="it-IT" dirty="0"/>
              <a:t> </a:t>
            </a:r>
            <a:r>
              <a:rPr lang="it-IT" dirty="0" err="1"/>
              <a:t>spectrum</a:t>
            </a:r>
            <a:r>
              <a:rPr lang="it-IT" dirty="0"/>
              <a:t> </a:t>
            </a:r>
            <a:r>
              <a:rPr lang="it-IT" b="1" dirty="0"/>
              <a:t>Su</a:t>
            </a:r>
          </a:p>
        </p:txBody>
      </p:sp>
      <p:sp>
        <p:nvSpPr>
          <p:cNvPr id="7" name="Rectangle 3">
            <a:extLst>
              <a:ext uri="{FF2B5EF4-FFF2-40B4-BE49-F238E27FC236}">
                <a16:creationId xmlns:a16="http://schemas.microsoft.com/office/drawing/2014/main" id="{9B36D356-D8D3-52AE-3CD9-DD21D859131A}"/>
              </a:ext>
            </a:extLst>
          </p:cNvPr>
          <p:cNvSpPr>
            <a:spLocks noChangeArrowheads="1"/>
          </p:cNvSpPr>
          <p:nvPr/>
        </p:nvSpPr>
        <p:spPr bwMode="auto">
          <a:xfrm>
            <a:off x="1497204" y="27699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TextBox 5">
            <a:extLst>
              <a:ext uri="{FF2B5EF4-FFF2-40B4-BE49-F238E27FC236}">
                <a16:creationId xmlns:a16="http://schemas.microsoft.com/office/drawing/2014/main" id="{8B0D4086-D936-83D0-2BA6-7345DEB08E5B}"/>
              </a:ext>
            </a:extLst>
          </p:cNvPr>
          <p:cNvSpPr txBox="1"/>
          <p:nvPr/>
        </p:nvSpPr>
        <p:spPr>
          <a:xfrm>
            <a:off x="2971073" y="1279643"/>
            <a:ext cx="237566" cy="369332"/>
          </a:xfrm>
          <a:prstGeom prst="rect">
            <a:avLst/>
          </a:prstGeom>
          <a:noFill/>
        </p:spPr>
        <p:txBody>
          <a:bodyPr wrap="none" rtlCol="0">
            <a:spAutoFit/>
          </a:bodyPr>
          <a:lstStyle/>
          <a:p>
            <a:r>
              <a:rPr lang="it-IT" dirty="0"/>
              <a:t> </a:t>
            </a:r>
            <a:endParaRPr lang="en-GB" dirty="0"/>
          </a:p>
        </p:txBody>
      </p:sp>
      <p:sp>
        <p:nvSpPr>
          <p:cNvPr id="8" name="Rectangle 2">
            <a:extLst>
              <a:ext uri="{FF2B5EF4-FFF2-40B4-BE49-F238E27FC236}">
                <a16:creationId xmlns:a16="http://schemas.microsoft.com/office/drawing/2014/main" id="{9655EFE6-9892-C68A-8552-16463233DCFE}"/>
              </a:ext>
            </a:extLst>
          </p:cNvPr>
          <p:cNvSpPr>
            <a:spLocks noChangeArrowheads="1"/>
          </p:cNvSpPr>
          <p:nvPr/>
        </p:nvSpPr>
        <p:spPr bwMode="auto">
          <a:xfrm>
            <a:off x="5331046" y="1847409"/>
            <a:ext cx="2519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 </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54F87603-1E05-3AF7-A31B-732FA5512D9A}"/>
              </a:ext>
            </a:extLst>
          </p:cNvPr>
          <p:cNvSpPr txBox="1"/>
          <p:nvPr/>
        </p:nvSpPr>
        <p:spPr>
          <a:xfrm>
            <a:off x="218157" y="3707821"/>
            <a:ext cx="2558094" cy="1138773"/>
          </a:xfrm>
          <a:prstGeom prst="rect">
            <a:avLst/>
          </a:prstGeom>
          <a:noFill/>
        </p:spPr>
        <p:txBody>
          <a:bodyPr wrap="square">
            <a:spAutoFit/>
          </a:bodyPr>
          <a:lstStyle/>
          <a:p>
            <a:r>
              <a:rPr lang="en-GB" sz="1000" dirty="0" err="1"/>
              <a:t>Toporkov</a:t>
            </a:r>
            <a:r>
              <a:rPr lang="en-GB" sz="1000" dirty="0"/>
              <a:t> and G. S. Brown, "A numerical study of backscattering from time-evolving sea surfaces: comparison of hydrodynamic </a:t>
            </a:r>
            <a:r>
              <a:rPr lang="en-GB" sz="1000" dirty="0" err="1"/>
              <a:t>els</a:t>
            </a:r>
            <a:r>
              <a:rPr lang="en-GB" sz="1000" dirty="0"/>
              <a:t>," in IEEE Transactions on Geoscience and Remote Sensing, vol. 39 2001, </a:t>
            </a:r>
            <a:r>
              <a:rPr lang="en-GB" sz="1000" dirty="0" err="1"/>
              <a:t>doi</a:t>
            </a:r>
            <a:r>
              <a:rPr lang="en-GB" sz="1000" dirty="0"/>
              <a:t>: 10.1109/36.964977</a:t>
            </a:r>
            <a:r>
              <a:rPr lang="en-GB" b="0" i="0" dirty="0">
                <a:solidFill>
                  <a:srgbClr val="FF0000"/>
                </a:solidFill>
                <a:effectLst/>
                <a:latin typeface="HelveticaNeue Regular"/>
              </a:rPr>
              <a:t>.</a:t>
            </a:r>
            <a:endParaRPr lang="en-GB" dirty="0">
              <a:solidFill>
                <a:srgbClr val="FF000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1296F-47CF-3B00-7C45-F182C568A966}"/>
                  </a:ext>
                </a:extLst>
              </p:cNvPr>
              <p:cNvSpPr txBox="1"/>
              <p:nvPr/>
            </p:nvSpPr>
            <p:spPr>
              <a:xfrm>
                <a:off x="4216447" y="2470365"/>
                <a:ext cx="3759106" cy="645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𝑆𝑢</m:t>
                      </m:r>
                      <m:d>
                        <m:dPr>
                          <m:ctrlPr>
                            <a:rPr lang="it-IT" b="0" i="1" smtClean="0">
                              <a:latin typeface="Cambria Math" panose="02040503050406030204" pitchFamily="18" charset="0"/>
                            </a:rPr>
                          </m:ctrlPr>
                        </m:dPr>
                        <m:e>
                          <m:r>
                            <a:rPr lang="it-IT" b="0" i="1" smtClean="0">
                              <a:latin typeface="Cambria Math" panose="02040503050406030204" pitchFamily="18" charset="0"/>
                            </a:rPr>
                            <m:t>𝑘</m:t>
                          </m:r>
                        </m:e>
                      </m:d>
                      <m:r>
                        <a:rPr lang="it-IT" b="0" i="1" smtClean="0">
                          <a:latin typeface="Cambria Math" panose="02040503050406030204" pitchFamily="18" charset="0"/>
                        </a:rPr>
                        <m:t>=</m:t>
                      </m:r>
                      <m:nary>
                        <m:naryPr>
                          <m:ctrlPr>
                            <a:rPr lang="it-IT" b="0" i="1" smtClean="0">
                              <a:latin typeface="Cambria Math" panose="02040503050406030204" pitchFamily="18" charset="0"/>
                            </a:rPr>
                          </m:ctrlPr>
                        </m:naryPr>
                        <m:sub/>
                        <m:sup/>
                        <m:e>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𝜔</m:t>
                              </m:r>
                            </m:e>
                            <m:sup>
                              <m:r>
                                <a:rPr lang="it-IT" b="0" i="1" smtClean="0">
                                  <a:latin typeface="Cambria Math" panose="02040503050406030204" pitchFamily="18" charset="0"/>
                                  <a:ea typeface="Cambria Math" panose="02040503050406030204" pitchFamily="18" charset="0"/>
                                </a:rPr>
                                <m:t>2</m:t>
                              </m:r>
                            </m:sup>
                          </m:sSup>
                        </m:e>
                      </m:nary>
                      <m:sSup>
                        <m:sSupPr>
                          <m:ctrlPr>
                            <a:rPr lang="it-IT" b="0" i="1" smtClean="0">
                              <a:latin typeface="Cambria Math" panose="02040503050406030204" pitchFamily="18" charset="0"/>
                            </a:rPr>
                          </m:ctrlPr>
                        </m:sSupPr>
                        <m:e>
                          <m:r>
                            <a:rPr lang="it-IT" b="0" i="1" smtClean="0">
                              <a:latin typeface="Cambria Math" panose="02040503050406030204" pitchFamily="18" charset="0"/>
                            </a:rPr>
                            <m:t>𝑆</m:t>
                          </m:r>
                          <m:r>
                            <m:rPr>
                              <m:sty m:val="p"/>
                            </m:rPr>
                            <a:rPr lang="el-GR" b="0" i="1" smtClean="0">
                              <a:latin typeface="Cambria Math" panose="02040503050406030204" pitchFamily="18" charset="0"/>
                            </a:rPr>
                            <m:t>η</m:t>
                          </m:r>
                          <m:r>
                            <a:rPr lang="it-IT" b="0" i="1" smtClean="0">
                              <a:latin typeface="Cambria Math" panose="02040503050406030204" pitchFamily="18" charset="0"/>
                            </a:rPr>
                            <m:t>(</m:t>
                          </m:r>
                          <m:r>
                            <a:rPr lang="it-IT" b="0" i="1" smtClean="0">
                              <a:latin typeface="Cambria Math" panose="02040503050406030204" pitchFamily="18" charset="0"/>
                            </a:rPr>
                            <m:t>𝑘</m:t>
                          </m:r>
                          <m:r>
                            <a:rPr lang="it-IT" b="0" i="1" smtClean="0">
                              <a:latin typeface="Cambria Math" panose="02040503050406030204" pitchFamily="18" charset="0"/>
                            </a:rPr>
                            <m:t>)</m:t>
                          </m:r>
                          <m:r>
                            <a:rPr lang="it-IT" b="0" i="1" smtClean="0">
                              <a:latin typeface="Cambria Math" panose="02040503050406030204" pitchFamily="18" charset="0"/>
                            </a:rPr>
                            <m:t>𝑐𝑜𝑠</m:t>
                          </m:r>
                        </m:e>
                        <m:sup>
                          <m:r>
                            <a:rPr lang="it-IT" b="0" i="1" smtClean="0">
                              <a:latin typeface="Cambria Math" panose="02040503050406030204" pitchFamily="18" charset="0"/>
                            </a:rPr>
                            <m:t>2</m:t>
                          </m:r>
                        </m:sup>
                      </m:sSup>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𝜗</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𝜗</m:t>
                          </m:r>
                          <m:r>
                            <a:rPr lang="it-IT" b="0" i="1" smtClean="0">
                              <a:latin typeface="Cambria Math" panose="02040503050406030204" pitchFamily="18" charset="0"/>
                              <a:ea typeface="Cambria Math" panose="02040503050406030204" pitchFamily="18" charset="0"/>
                            </a:rPr>
                            <m:t>𝑟</m:t>
                          </m:r>
                        </m:e>
                      </m:d>
                      <m:r>
                        <a:rPr lang="it-IT" b="0" i="1" smtClean="0">
                          <a:latin typeface="Cambria Math" panose="02040503050406030204" pitchFamily="18" charset="0"/>
                          <a:ea typeface="Cambria Math" panose="02040503050406030204" pitchFamily="18" charset="0"/>
                        </a:rPr>
                        <m:t>𝑑</m:t>
                      </m:r>
                      <m:r>
                        <m:rPr>
                          <m:sty m:val="p"/>
                        </m:rPr>
                        <a:rPr lang="el-GR" b="0" i="1" smtClean="0">
                          <a:latin typeface="Cambria Math" panose="02040503050406030204" pitchFamily="18" charset="0"/>
                          <a:ea typeface="Cambria Math" panose="02040503050406030204" pitchFamily="18" charset="0"/>
                        </a:rPr>
                        <m:t>ϴ</m:t>
                      </m:r>
                    </m:oMath>
                  </m:oMathPara>
                </a14:m>
                <a:endParaRPr lang="en-GB" dirty="0"/>
              </a:p>
            </p:txBody>
          </p:sp>
        </mc:Choice>
        <mc:Fallback xmlns="">
          <p:sp>
            <p:nvSpPr>
              <p:cNvPr id="5" name="TextBox 4">
                <a:extLst>
                  <a:ext uri="{FF2B5EF4-FFF2-40B4-BE49-F238E27FC236}">
                    <a16:creationId xmlns:a16="http://schemas.microsoft.com/office/drawing/2014/main" id="{5BA1296F-47CF-3B00-7C45-F182C568A966}"/>
                  </a:ext>
                </a:extLst>
              </p:cNvPr>
              <p:cNvSpPr txBox="1">
                <a:spLocks noRot="1" noChangeAspect="1" noMove="1" noResize="1" noEditPoints="1" noAdjustHandles="1" noChangeArrowheads="1" noChangeShapeType="1" noTextEdit="1"/>
              </p:cNvSpPr>
              <p:nvPr/>
            </p:nvSpPr>
            <p:spPr>
              <a:xfrm>
                <a:off x="4216447" y="2470365"/>
                <a:ext cx="3759106" cy="645561"/>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3F4E42-1BEB-F360-A862-38CC9AB3EC4B}"/>
                  </a:ext>
                </a:extLst>
              </p:cNvPr>
              <p:cNvSpPr txBox="1"/>
              <p:nvPr/>
            </p:nvSpPr>
            <p:spPr>
              <a:xfrm>
                <a:off x="4092585" y="4791839"/>
                <a:ext cx="4639433" cy="485967"/>
              </a:xfrm>
              <a:prstGeom prst="rect">
                <a:avLst/>
              </a:prstGeom>
              <a:noFill/>
            </p:spPr>
            <p:txBody>
              <a:bodyPr wrap="square">
                <a:spAutoFit/>
              </a:bodyPr>
              <a:lstStyle/>
              <a:p>
                <a14:m>
                  <m:oMath xmlns:m="http://schemas.openxmlformats.org/officeDocument/2006/math">
                    <m:r>
                      <a:rPr lang="en-GB" sz="1800" smtClean="0">
                        <a:latin typeface="Cambria Math" panose="02040503050406030204" pitchFamily="18" charset="0"/>
                      </a:rPr>
                      <m:t>∆</m:t>
                    </m:r>
                    <m:r>
                      <m:rPr>
                        <m:sty m:val="p"/>
                      </m:rPr>
                      <a:rPr lang="en-GB" sz="1800" i="0">
                        <a:latin typeface="Cambria Math" panose="02040503050406030204" pitchFamily="18" charset="0"/>
                      </a:rPr>
                      <m:t>f</m:t>
                    </m:r>
                    <m:r>
                      <a:rPr lang="en-GB" sz="1800" i="0">
                        <a:latin typeface="Cambria Math" panose="02040503050406030204" pitchFamily="18" charset="0"/>
                      </a:rPr>
                      <m:t>=</m:t>
                    </m:r>
                    <m:r>
                      <m:rPr>
                        <m:nor/>
                      </m:rPr>
                      <a:rPr lang="it-IT" sz="1800" b="0" i="0" smtClean="0">
                        <a:latin typeface="Cambria Math" panose="02040503050406030204" pitchFamily="18" charset="0"/>
                      </a:rPr>
                      <m:t>fo</m:t>
                    </m:r>
                    <m:f>
                      <m:fPr>
                        <m:ctrlPr>
                          <a:rPr lang="en-GB" sz="1800" i="1">
                            <a:solidFill>
                              <a:srgbClr val="836967"/>
                            </a:solidFill>
                            <a:latin typeface="Cambria Math" panose="02040503050406030204" pitchFamily="18" charset="0"/>
                          </a:rPr>
                        </m:ctrlPr>
                      </m:fPr>
                      <m:num>
                        <m:sSub>
                          <m:sSubPr>
                            <m:ctrlPr>
                              <a:rPr lang="en-GB" sz="1800" i="1">
                                <a:solidFill>
                                  <a:srgbClr val="836967"/>
                                </a:solidFill>
                                <a:latin typeface="Cambria Math" panose="02040503050406030204" pitchFamily="18" charset="0"/>
                              </a:rPr>
                            </m:ctrlPr>
                          </m:sSubPr>
                          <m:e>
                            <m:r>
                              <a:rPr lang="en-GB" sz="1800" i="1">
                                <a:latin typeface="Cambria Math" panose="02040503050406030204" pitchFamily="18" charset="0"/>
                              </a:rPr>
                              <m:t>𝑉</m:t>
                            </m:r>
                          </m:e>
                          <m:sub>
                            <m:r>
                              <a:rPr lang="en-GB" sz="1800" i="1">
                                <a:latin typeface="Cambria Math" panose="02040503050406030204" pitchFamily="18" charset="0"/>
                              </a:rPr>
                              <m:t>𝑟</m:t>
                            </m:r>
                          </m:sub>
                        </m:sSub>
                      </m:num>
                      <m:den>
                        <m:r>
                          <a:rPr lang="en-GB" sz="1800" i="1">
                            <a:latin typeface="Cambria Math" panose="02040503050406030204" pitchFamily="18" charset="0"/>
                          </a:rPr>
                          <m:t>𝐶</m:t>
                        </m:r>
                      </m:den>
                    </m:f>
                    <m:r>
                      <a:rPr lang="it-IT" sz="1800" b="0" i="0" smtClean="0">
                        <a:latin typeface="Cambria Math" panose="02040503050406030204" pitchFamily="18" charset="0"/>
                      </a:rPr>
                      <m:t>      </m:t>
                    </m:r>
                    <m:r>
                      <m:rPr>
                        <m:sty m:val="p"/>
                      </m:rPr>
                      <a:rPr lang="it-IT" sz="1800" b="0" i="0" smtClean="0">
                        <a:latin typeface="Cambria Math" panose="02040503050406030204" pitchFamily="18" charset="0"/>
                      </a:rPr>
                      <m:t>so</m:t>
                    </m:r>
                    <m:r>
                      <a:rPr lang="it-IT" sz="1800" b="0" i="0" smtClean="0">
                        <a:latin typeface="Cambria Math" panose="02040503050406030204" pitchFamily="18" charset="0"/>
                      </a:rPr>
                      <m:t>      </m:t>
                    </m:r>
                    <m:r>
                      <m:rPr>
                        <m:sty m:val="p"/>
                      </m:rPr>
                      <a:rPr lang="it-IT" sz="1800" b="0" i="0" smtClean="0">
                        <a:latin typeface="Cambria Math" panose="02040503050406030204" pitchFamily="18" charset="0"/>
                      </a:rPr>
                      <m:t>Sv</m:t>
                    </m:r>
                    <m:r>
                      <a:rPr lang="it-IT" sz="1800" b="0" i="0" smtClean="0">
                        <a:latin typeface="Cambria Math" panose="02040503050406030204" pitchFamily="18" charset="0"/>
                      </a:rPr>
                      <m:t>(</m:t>
                    </m:r>
                    <m:r>
                      <m:rPr>
                        <m:sty m:val="p"/>
                      </m:rPr>
                      <a:rPr lang="it-IT" sz="1800" b="0" i="0" smtClean="0">
                        <a:latin typeface="Cambria Math" panose="02040503050406030204" pitchFamily="18" charset="0"/>
                      </a:rPr>
                      <m:t>k</m:t>
                    </m:r>
                    <m:r>
                      <a:rPr lang="it-IT" sz="1800" b="0" i="0" smtClean="0">
                        <a:latin typeface="Cambria Math" panose="02040503050406030204" pitchFamily="18" charset="0"/>
                      </a:rPr>
                      <m:t>)</m:t>
                    </m:r>
                    <m:r>
                      <m:rPr>
                        <m:nor/>
                      </m:rPr>
                      <a:rPr lang="en-GB" dirty="0"/>
                      <m:t>~</m:t>
                    </m:r>
                    <m:r>
                      <m:rPr>
                        <m:nor/>
                      </m:rPr>
                      <a:rPr lang="it-IT" b="0" i="0" dirty="0" smtClean="0"/>
                      <m:t>E</m:t>
                    </m:r>
                    <m:r>
                      <a:rPr lang="it-IT" b="1" i="0" dirty="0" smtClean="0">
                        <a:latin typeface="Cambria Math" panose="02040503050406030204" pitchFamily="18" charset="0"/>
                      </a:rPr>
                      <m:t>(</m:t>
                    </m:r>
                    <m:r>
                      <a:rPr lang="en-GB" b="1">
                        <a:latin typeface="Cambria Math" panose="02040503050406030204" pitchFamily="18" charset="0"/>
                      </a:rPr>
                      <m:t>∆</m:t>
                    </m:r>
                    <m:r>
                      <a:rPr lang="en-GB" b="1">
                        <a:latin typeface="Cambria Math" panose="02040503050406030204" pitchFamily="18" charset="0"/>
                      </a:rPr>
                      <m:t>𝐟</m:t>
                    </m:r>
                  </m:oMath>
                </a14:m>
                <a:r>
                  <a:rPr lang="it-IT" b="1" dirty="0"/>
                  <a:t> )</a:t>
                </a:r>
                <a:endParaRPr lang="en-GB" dirty="0"/>
              </a:p>
            </p:txBody>
          </p:sp>
        </mc:Choice>
        <mc:Fallback xmlns="">
          <p:sp>
            <p:nvSpPr>
              <p:cNvPr id="10" name="TextBox 9">
                <a:extLst>
                  <a:ext uri="{FF2B5EF4-FFF2-40B4-BE49-F238E27FC236}">
                    <a16:creationId xmlns:a16="http://schemas.microsoft.com/office/drawing/2014/main" id="{1B3F4E42-1BEB-F360-A862-38CC9AB3EC4B}"/>
                  </a:ext>
                </a:extLst>
              </p:cNvPr>
              <p:cNvSpPr txBox="1">
                <a:spLocks noRot="1" noChangeAspect="1" noMove="1" noResize="1" noEditPoints="1" noAdjustHandles="1" noChangeArrowheads="1" noChangeShapeType="1" noTextEdit="1"/>
              </p:cNvSpPr>
              <p:nvPr/>
            </p:nvSpPr>
            <p:spPr>
              <a:xfrm>
                <a:off x="4092585" y="4791839"/>
                <a:ext cx="4639433" cy="485967"/>
              </a:xfrm>
              <a:prstGeom prst="rect">
                <a:avLst/>
              </a:prstGeom>
              <a:blipFill>
                <a:blip r:embed="rId3"/>
                <a:stretch>
                  <a:fillRect b="-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E52810C-1757-A13B-25F0-18C77F819757}"/>
                  </a:ext>
                </a:extLst>
              </p:cNvPr>
              <p:cNvSpPr txBox="1"/>
              <p:nvPr/>
            </p:nvSpPr>
            <p:spPr>
              <a:xfrm>
                <a:off x="3768442" y="3804679"/>
                <a:ext cx="6094324" cy="369332"/>
              </a:xfrm>
              <a:prstGeom prst="rect">
                <a:avLst/>
              </a:prstGeom>
              <a:noFill/>
            </p:spPr>
            <p:txBody>
              <a:bodyPr wrap="square">
                <a:spAutoFit/>
              </a:bodyPr>
              <a:lstStyle/>
              <a:p>
                <a:r>
                  <a:rPr lang="it-IT" dirty="0"/>
                  <a:t>And </a:t>
                </a:r>
                <a:r>
                  <a:rPr lang="it-IT" dirty="0" err="1"/>
                  <a:t>therefore</a:t>
                </a:r>
                <a:r>
                  <a:rPr lang="it-IT" dirty="0"/>
                  <a:t> to the doppler </a:t>
                </a:r>
                <a:r>
                  <a:rPr lang="it-IT" dirty="0" err="1"/>
                  <a:t>spectrum</a:t>
                </a:r>
                <a:r>
                  <a:rPr lang="it-IT" dirty="0"/>
                  <a:t> </a:t>
                </a:r>
                <a:r>
                  <a:rPr lang="it-IT" b="1" dirty="0"/>
                  <a:t>E(</a:t>
                </a:r>
                <a14:m>
                  <m:oMath xmlns:m="http://schemas.openxmlformats.org/officeDocument/2006/math">
                    <m:r>
                      <a:rPr lang="en-GB" sz="1800" b="1" smtClean="0">
                        <a:latin typeface="Cambria Math" panose="02040503050406030204" pitchFamily="18" charset="0"/>
                      </a:rPr>
                      <m:t>∆</m:t>
                    </m:r>
                    <m:r>
                      <a:rPr lang="en-GB" sz="1800" b="1" i="0">
                        <a:latin typeface="Cambria Math" panose="02040503050406030204" pitchFamily="18" charset="0"/>
                      </a:rPr>
                      <m:t>𝐟</m:t>
                    </m:r>
                  </m:oMath>
                </a14:m>
                <a:r>
                  <a:rPr lang="it-IT" b="1" dirty="0"/>
                  <a:t> ) </a:t>
                </a:r>
                <a:endParaRPr lang="en-GB" b="1" dirty="0"/>
              </a:p>
            </p:txBody>
          </p:sp>
        </mc:Choice>
        <mc:Fallback xmlns="">
          <p:sp>
            <p:nvSpPr>
              <p:cNvPr id="4" name="TextBox 3">
                <a:extLst>
                  <a:ext uri="{FF2B5EF4-FFF2-40B4-BE49-F238E27FC236}">
                    <a16:creationId xmlns:a16="http://schemas.microsoft.com/office/drawing/2014/main" id="{5E52810C-1757-A13B-25F0-18C77F819757}"/>
                  </a:ext>
                </a:extLst>
              </p:cNvPr>
              <p:cNvSpPr txBox="1">
                <a:spLocks noRot="1" noChangeAspect="1" noMove="1" noResize="1" noEditPoints="1" noAdjustHandles="1" noChangeArrowheads="1" noChangeShapeType="1" noTextEdit="1"/>
              </p:cNvSpPr>
              <p:nvPr/>
            </p:nvSpPr>
            <p:spPr>
              <a:xfrm>
                <a:off x="3768442" y="3804679"/>
                <a:ext cx="6094324" cy="369332"/>
              </a:xfrm>
              <a:prstGeom prst="rect">
                <a:avLst/>
              </a:prstGeom>
              <a:blipFill>
                <a:blip r:embed="rId4"/>
                <a:stretch>
                  <a:fillRect l="-800"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6044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E25962E-1961-C854-D65A-C43D822E3093}"/>
              </a:ext>
            </a:extLst>
          </p:cNvPr>
          <p:cNvGraphicFramePr>
            <a:graphicFrameLocks/>
          </p:cNvGraphicFramePr>
          <p:nvPr/>
        </p:nvGraphicFramePr>
        <p:xfrm>
          <a:off x="-130628" y="2327564"/>
          <a:ext cx="12007438" cy="244186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D4FCED4-E37D-12A8-47B4-AC0A9AFB7595}"/>
              </a:ext>
            </a:extLst>
          </p:cNvPr>
          <p:cNvSpPr txBox="1"/>
          <p:nvPr/>
        </p:nvSpPr>
        <p:spPr>
          <a:xfrm>
            <a:off x="2130079" y="743681"/>
            <a:ext cx="8830815" cy="1200329"/>
          </a:xfrm>
          <a:prstGeom prst="rect">
            <a:avLst/>
          </a:prstGeom>
          <a:noFill/>
        </p:spPr>
        <p:txBody>
          <a:bodyPr wrap="none" rtlCol="0">
            <a:spAutoFit/>
          </a:bodyPr>
          <a:lstStyle/>
          <a:p>
            <a:r>
              <a:rPr lang="it-IT" dirty="0"/>
              <a:t> </a:t>
            </a:r>
          </a:p>
          <a:p>
            <a:r>
              <a:rPr lang="it-IT" dirty="0" err="1"/>
              <a:t>Besides</a:t>
            </a:r>
            <a:r>
              <a:rPr lang="it-IT" dirty="0"/>
              <a:t>,</a:t>
            </a:r>
          </a:p>
          <a:p>
            <a:endParaRPr lang="it-IT" dirty="0"/>
          </a:p>
          <a:p>
            <a:r>
              <a:rPr lang="it-IT" u="sng" dirty="0" err="1"/>
              <a:t>Shadowing</a:t>
            </a:r>
            <a:r>
              <a:rPr lang="it-IT" u="sng" dirty="0"/>
              <a:t> </a:t>
            </a:r>
            <a:r>
              <a:rPr lang="it-IT" dirty="0"/>
              <a:t>plays a </a:t>
            </a:r>
            <a:r>
              <a:rPr lang="it-IT" u="sng" dirty="0" err="1"/>
              <a:t>smaller</a:t>
            </a:r>
            <a:r>
              <a:rPr lang="it-IT" u="sng" dirty="0"/>
              <a:t> </a:t>
            </a:r>
            <a:r>
              <a:rPr lang="it-IT" u="sng" dirty="0" err="1"/>
              <a:t>role</a:t>
            </a:r>
            <a:r>
              <a:rPr lang="it-IT" u="sng" dirty="0"/>
              <a:t> </a:t>
            </a:r>
            <a:r>
              <a:rPr lang="it-IT" dirty="0" err="1"/>
              <a:t>here</a:t>
            </a:r>
            <a:r>
              <a:rPr lang="it-IT" dirty="0"/>
              <a:t> (</a:t>
            </a:r>
            <a:r>
              <a:rPr lang="it-IT" dirty="0" err="1"/>
              <a:t>higher</a:t>
            </a:r>
            <a:r>
              <a:rPr lang="it-IT" dirty="0"/>
              <a:t> </a:t>
            </a:r>
            <a:r>
              <a:rPr lang="it-IT" dirty="0" err="1"/>
              <a:t>wavelength</a:t>
            </a:r>
            <a:r>
              <a:rPr lang="it-IT" dirty="0"/>
              <a:t>), more </a:t>
            </a:r>
            <a:r>
              <a:rPr lang="it-IT" dirty="0" err="1"/>
              <a:t>diffraction</a:t>
            </a:r>
            <a:r>
              <a:rPr lang="it-IT" dirty="0"/>
              <a:t> </a:t>
            </a:r>
            <a:r>
              <a:rPr lang="it-IT" dirty="0" err="1"/>
              <a:t>around</a:t>
            </a:r>
            <a:r>
              <a:rPr lang="it-IT" dirty="0"/>
              <a:t> the </a:t>
            </a:r>
            <a:r>
              <a:rPr lang="it-IT" dirty="0" err="1"/>
              <a:t>waves</a:t>
            </a:r>
            <a:endParaRPr lang="en-GB" dirty="0"/>
          </a:p>
        </p:txBody>
      </p:sp>
      <p:cxnSp>
        <p:nvCxnSpPr>
          <p:cNvPr id="3" name="Straight Connector 2">
            <a:extLst>
              <a:ext uri="{FF2B5EF4-FFF2-40B4-BE49-F238E27FC236}">
                <a16:creationId xmlns:a16="http://schemas.microsoft.com/office/drawing/2014/main" id="{7C93BD9E-1CE1-0EAD-A0B0-AB2D6670236F}"/>
              </a:ext>
            </a:extLst>
          </p:cNvPr>
          <p:cNvCxnSpPr>
            <a:cxnSpLocks/>
          </p:cNvCxnSpPr>
          <p:nvPr/>
        </p:nvCxnSpPr>
        <p:spPr>
          <a:xfrm flipH="1">
            <a:off x="6943411" y="2760784"/>
            <a:ext cx="4672484" cy="787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32B503-953A-7C78-D629-E5E0D9B9F4AF}"/>
              </a:ext>
            </a:extLst>
          </p:cNvPr>
          <p:cNvCxnSpPr>
            <a:cxnSpLocks/>
          </p:cNvCxnSpPr>
          <p:nvPr/>
        </p:nvCxnSpPr>
        <p:spPr>
          <a:xfrm flipH="1">
            <a:off x="2229059" y="1805473"/>
            <a:ext cx="9386836" cy="147740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D58B7B6-8F2A-7685-00D0-139B0CD47BBF}"/>
                  </a:ext>
                </a:extLst>
              </p:cNvPr>
              <p:cNvSpPr txBox="1"/>
              <p:nvPr/>
            </p:nvSpPr>
            <p:spPr>
              <a:xfrm>
                <a:off x="2049865" y="158824"/>
                <a:ext cx="8991244" cy="646331"/>
              </a:xfrm>
              <a:prstGeom prst="rect">
                <a:avLst/>
              </a:prstGeom>
              <a:noFill/>
            </p:spPr>
            <p:txBody>
              <a:bodyPr wrap="none" rtlCol="0">
                <a:spAutoFit/>
              </a:bodyPr>
              <a:lstStyle/>
              <a:p>
                <a:r>
                  <a:rPr lang="it-IT" dirty="0"/>
                  <a:t>So, </a:t>
                </a:r>
                <a:r>
                  <a:rPr lang="it-IT" dirty="0" err="1"/>
                  <a:t>again</a:t>
                </a:r>
                <a:r>
                  <a:rPr lang="it-IT" dirty="0"/>
                  <a:t>, </a:t>
                </a:r>
                <a:r>
                  <a:rPr lang="it-IT" dirty="0" err="1"/>
                  <a:t>if</a:t>
                </a:r>
                <a:r>
                  <a:rPr lang="it-IT" dirty="0"/>
                  <a:t> a radar can </a:t>
                </a:r>
                <a:r>
                  <a:rPr lang="it-IT" dirty="0" err="1"/>
                  <a:t>measure</a:t>
                </a:r>
                <a:r>
                  <a:rPr lang="it-IT" dirty="0"/>
                  <a:t> the frequency of the </a:t>
                </a:r>
                <a:r>
                  <a:rPr lang="it-IT" dirty="0" err="1"/>
                  <a:t>reflected</a:t>
                </a:r>
                <a:r>
                  <a:rPr lang="it-IT" dirty="0"/>
                  <a:t> EM </a:t>
                </a:r>
                <a:r>
                  <a:rPr lang="it-IT" dirty="0" err="1"/>
                  <a:t>waves</a:t>
                </a:r>
                <a:r>
                  <a:rPr lang="it-IT" dirty="0"/>
                  <a:t>, </a:t>
                </a:r>
                <a:r>
                  <a:rPr lang="it-IT" dirty="0" err="1"/>
                  <a:t>it</a:t>
                </a:r>
                <a:r>
                  <a:rPr lang="it-IT" dirty="0"/>
                  <a:t> </a:t>
                </a:r>
                <a:r>
                  <a:rPr lang="it-IT" dirty="0" err="1"/>
                  <a:t>will</a:t>
                </a:r>
                <a:r>
                  <a:rPr lang="it-IT" dirty="0"/>
                  <a:t> </a:t>
                </a:r>
                <a:r>
                  <a:rPr lang="it-IT" dirty="0" err="1"/>
                  <a:t>also</a:t>
                </a:r>
                <a:r>
                  <a:rPr lang="it-IT" dirty="0"/>
                  <a:t> </a:t>
                </a:r>
                <a:r>
                  <a:rPr lang="it-IT" dirty="0" err="1"/>
                  <a:t>measure</a:t>
                </a:r>
                <a:endParaRPr lang="it-IT" dirty="0"/>
              </a:p>
              <a:p>
                <a:r>
                  <a:rPr lang="it-IT" dirty="0"/>
                  <a:t> the </a:t>
                </a:r>
                <a:r>
                  <a:rPr lang="it-IT" dirty="0" err="1"/>
                  <a:t>Vr</a:t>
                </a:r>
                <a:r>
                  <a:rPr lang="it-IT" dirty="0"/>
                  <a:t> and </a:t>
                </a:r>
                <a:r>
                  <a:rPr lang="it-IT" dirty="0" err="1"/>
                  <a:t>since</a:t>
                </a:r>
                <a:r>
                  <a:rPr lang="it-IT" dirty="0"/>
                  <a:t> </a:t>
                </a:r>
                <a:r>
                  <a:rPr lang="en-GB" sz="1800" dirty="0"/>
                  <a:t>Vr</a:t>
                </a:r>
                <a14:m>
                  <m:oMath xmlns:m="http://schemas.openxmlformats.org/officeDocument/2006/math">
                    <m:r>
                      <a:rPr lang="it-IT" sz="1800" b="0" i="1" smtClean="0">
                        <a:latin typeface="Cambria Math" panose="02040503050406030204" pitchFamily="18" charset="0"/>
                      </a:rPr>
                      <m:t> </m:t>
                    </m:r>
                  </m:oMath>
                </a14:m>
                <a:r>
                  <a:rPr lang="en-GB" sz="1800" dirty="0"/>
                  <a:t>≃ Vx, there i</a:t>
                </a:r>
                <a:r>
                  <a:rPr lang="en-GB" sz="1800" u="sng" dirty="0"/>
                  <a:t>s a connection with the wave heights H</a:t>
                </a:r>
                <a:r>
                  <a:rPr lang="en-GB" sz="1800" dirty="0"/>
                  <a:t>, and with SWH as well</a:t>
                </a:r>
                <a:endParaRPr lang="en-GB" dirty="0"/>
              </a:p>
            </p:txBody>
          </p:sp>
        </mc:Choice>
        <mc:Fallback xmlns="">
          <p:sp>
            <p:nvSpPr>
              <p:cNvPr id="2" name="TextBox 1">
                <a:extLst>
                  <a:ext uri="{FF2B5EF4-FFF2-40B4-BE49-F238E27FC236}">
                    <a16:creationId xmlns:a16="http://schemas.microsoft.com/office/drawing/2014/main" id="{BD58B7B6-8F2A-7685-00D0-139B0CD47BBF}"/>
                  </a:ext>
                </a:extLst>
              </p:cNvPr>
              <p:cNvSpPr txBox="1">
                <a:spLocks noRot="1" noChangeAspect="1" noMove="1" noResize="1" noEditPoints="1" noAdjustHandles="1" noChangeArrowheads="1" noChangeShapeType="1" noTextEdit="1"/>
              </p:cNvSpPr>
              <p:nvPr/>
            </p:nvSpPr>
            <p:spPr>
              <a:xfrm>
                <a:off x="2049865" y="158824"/>
                <a:ext cx="8991244" cy="646331"/>
              </a:xfrm>
              <a:prstGeom prst="rect">
                <a:avLst/>
              </a:prstGeom>
              <a:blipFill>
                <a:blip r:embed="rId3"/>
                <a:stretch>
                  <a:fillRect l="-542" t="-4717" r="-203" b="-14151"/>
                </a:stretch>
              </a:blipFill>
            </p:spPr>
            <p:txBody>
              <a:bodyPr/>
              <a:lstStyle/>
              <a:p>
                <a:r>
                  <a:rPr lang="en-GB">
                    <a:noFill/>
                  </a:rPr>
                  <a:t> </a:t>
                </a:r>
              </a:p>
            </p:txBody>
          </p:sp>
        </mc:Fallback>
      </mc:AlternateContent>
    </p:spTree>
    <p:extLst>
      <p:ext uri="{BB962C8B-B14F-4D97-AF65-F5344CB8AC3E}">
        <p14:creationId xmlns:p14="http://schemas.microsoft.com/office/powerpoint/2010/main" val="1627686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9B36D356-D8D3-52AE-3CD9-DD21D859131A}"/>
              </a:ext>
            </a:extLst>
          </p:cNvPr>
          <p:cNvSpPr>
            <a:spLocks noChangeArrowheads="1"/>
          </p:cNvSpPr>
          <p:nvPr/>
        </p:nvSpPr>
        <p:spPr bwMode="auto">
          <a:xfrm>
            <a:off x="1497204" y="27699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9" name="TextBox 8">
            <a:extLst>
              <a:ext uri="{FF2B5EF4-FFF2-40B4-BE49-F238E27FC236}">
                <a16:creationId xmlns:a16="http://schemas.microsoft.com/office/drawing/2014/main" id="{DE2CA051-967A-B4B2-B1B0-416C31DE112B}"/>
              </a:ext>
            </a:extLst>
          </p:cNvPr>
          <p:cNvSpPr txBox="1"/>
          <p:nvPr/>
        </p:nvSpPr>
        <p:spPr>
          <a:xfrm>
            <a:off x="2489360" y="3261031"/>
            <a:ext cx="8042859" cy="646331"/>
          </a:xfrm>
          <a:prstGeom prst="rect">
            <a:avLst/>
          </a:prstGeom>
          <a:noFill/>
        </p:spPr>
        <p:txBody>
          <a:bodyPr wrap="square" rtlCol="0">
            <a:spAutoFit/>
          </a:bodyPr>
          <a:lstStyle/>
          <a:p>
            <a:endParaRPr lang="it-IT" dirty="0"/>
          </a:p>
          <a:p>
            <a:r>
              <a:rPr lang="it-IT" dirty="0"/>
              <a:t> </a:t>
            </a:r>
            <a:endParaRPr lang="en-GB" dirty="0"/>
          </a:p>
        </p:txBody>
      </p:sp>
      <p:sp>
        <p:nvSpPr>
          <p:cNvPr id="11" name="TextBox 10">
            <a:extLst>
              <a:ext uri="{FF2B5EF4-FFF2-40B4-BE49-F238E27FC236}">
                <a16:creationId xmlns:a16="http://schemas.microsoft.com/office/drawing/2014/main" id="{693C3E3A-5033-9FC3-FFD1-A4B28795E61E}"/>
              </a:ext>
            </a:extLst>
          </p:cNvPr>
          <p:cNvSpPr txBox="1"/>
          <p:nvPr/>
        </p:nvSpPr>
        <p:spPr>
          <a:xfrm>
            <a:off x="3384030" y="1386416"/>
            <a:ext cx="5237331" cy="2031325"/>
          </a:xfrm>
          <a:prstGeom prst="rect">
            <a:avLst/>
          </a:prstGeom>
          <a:noFill/>
        </p:spPr>
        <p:txBody>
          <a:bodyPr wrap="none" rtlCol="0">
            <a:spAutoFit/>
          </a:bodyPr>
          <a:lstStyle/>
          <a:p>
            <a:r>
              <a:rPr lang="it-IT" dirty="0"/>
              <a:t>       The situation </a:t>
            </a:r>
            <a:r>
              <a:rPr lang="it-IT" dirty="0" err="1"/>
              <a:t>is</a:t>
            </a:r>
            <a:r>
              <a:rPr lang="it-IT" dirty="0"/>
              <a:t> </a:t>
            </a:r>
            <a:r>
              <a:rPr lang="it-IT" dirty="0" err="1"/>
              <a:t>much</a:t>
            </a:r>
            <a:r>
              <a:rPr lang="it-IT" dirty="0"/>
              <a:t> more </a:t>
            </a:r>
            <a:r>
              <a:rPr lang="it-IT" dirty="0" err="1"/>
              <a:t>complex</a:t>
            </a:r>
            <a:endParaRPr lang="it-IT" dirty="0"/>
          </a:p>
          <a:p>
            <a:endParaRPr lang="it-IT" dirty="0"/>
          </a:p>
          <a:p>
            <a:r>
              <a:rPr lang="it-IT" dirty="0"/>
              <a:t>                 </a:t>
            </a:r>
            <a:r>
              <a:rPr lang="it-IT" dirty="0" err="1"/>
              <a:t>these</a:t>
            </a:r>
            <a:r>
              <a:rPr lang="it-IT" dirty="0"/>
              <a:t> </a:t>
            </a:r>
            <a:r>
              <a:rPr lang="it-IT" dirty="0" err="1"/>
              <a:t>two</a:t>
            </a:r>
            <a:r>
              <a:rPr lang="it-IT" dirty="0"/>
              <a:t> gentlemen </a:t>
            </a:r>
            <a:r>
              <a:rPr lang="it-IT" dirty="0" err="1"/>
              <a:t>will</a:t>
            </a:r>
            <a:r>
              <a:rPr lang="it-IT" dirty="0"/>
              <a:t> </a:t>
            </a:r>
            <a:r>
              <a:rPr lang="it-IT" dirty="0" err="1"/>
              <a:t>clarify</a:t>
            </a:r>
            <a:r>
              <a:rPr lang="it-IT" dirty="0"/>
              <a:t> :</a:t>
            </a:r>
          </a:p>
          <a:p>
            <a:endParaRPr lang="it-IT" dirty="0"/>
          </a:p>
          <a:p>
            <a:r>
              <a:rPr lang="en-GB" b="1" i="0" dirty="0">
                <a:solidFill>
                  <a:srgbClr val="202122"/>
                </a:solidFill>
                <a:effectLst/>
                <a:latin typeface="Arial" panose="020B0604020202020204" pitchFamily="34" charset="0"/>
              </a:rPr>
              <a:t>        </a:t>
            </a:r>
            <a:r>
              <a:rPr lang="en-GB" i="0" dirty="0">
                <a:solidFill>
                  <a:srgbClr val="202122"/>
                </a:solidFill>
                <a:effectLst/>
                <a:latin typeface="Arial" panose="020B0604020202020204" pitchFamily="34" charset="0"/>
              </a:rPr>
              <a:t>William Henry </a:t>
            </a:r>
            <a:r>
              <a:rPr lang="it-IT" i="0" dirty="0">
                <a:solidFill>
                  <a:srgbClr val="202122"/>
                </a:solidFill>
                <a:effectLst/>
                <a:latin typeface="Arial" panose="020B0604020202020204" pitchFamily="34" charset="0"/>
              </a:rPr>
              <a:t>and William L</a:t>
            </a:r>
            <a:r>
              <a:rPr lang="it-IT" dirty="0">
                <a:solidFill>
                  <a:srgbClr val="202122"/>
                </a:solidFill>
                <a:latin typeface="Arial" panose="020B0604020202020204" pitchFamily="34" charset="0"/>
              </a:rPr>
              <a:t>awrence </a:t>
            </a:r>
            <a:r>
              <a:rPr lang="en-GB" b="1" i="0" dirty="0">
                <a:solidFill>
                  <a:srgbClr val="202122"/>
                </a:solidFill>
                <a:effectLst/>
                <a:latin typeface="Arial" panose="020B0604020202020204" pitchFamily="34" charset="0"/>
              </a:rPr>
              <a:t>Bragg</a:t>
            </a:r>
            <a:r>
              <a:rPr lang="it-IT" b="1" i="0" dirty="0">
                <a:solidFill>
                  <a:srgbClr val="202122"/>
                </a:solidFill>
                <a:effectLst/>
                <a:latin typeface="Arial" panose="020B0604020202020204" pitchFamily="34" charset="0"/>
              </a:rPr>
              <a:t> </a:t>
            </a:r>
          </a:p>
          <a:p>
            <a:r>
              <a:rPr lang="it-IT" b="1" dirty="0">
                <a:solidFill>
                  <a:srgbClr val="202122"/>
                </a:solidFill>
                <a:latin typeface="Arial" panose="020B0604020202020204" pitchFamily="34" charset="0"/>
              </a:rPr>
              <a:t>                                     </a:t>
            </a:r>
            <a:r>
              <a:rPr lang="it-IT" dirty="0">
                <a:solidFill>
                  <a:srgbClr val="202122"/>
                </a:solidFill>
              </a:rPr>
              <a:t>(</a:t>
            </a:r>
            <a:r>
              <a:rPr lang="it-IT" dirty="0" err="1">
                <a:solidFill>
                  <a:srgbClr val="202122"/>
                </a:solidFill>
              </a:rPr>
              <a:t>Father</a:t>
            </a:r>
            <a:r>
              <a:rPr lang="it-IT" dirty="0">
                <a:solidFill>
                  <a:srgbClr val="202122"/>
                </a:solidFill>
              </a:rPr>
              <a:t> and son)</a:t>
            </a:r>
            <a:endParaRPr lang="it-IT" dirty="0"/>
          </a:p>
          <a:p>
            <a:r>
              <a:rPr lang="it-IT" b="1" dirty="0"/>
              <a:t> </a:t>
            </a:r>
            <a:endParaRPr lang="en-GB" dirty="0"/>
          </a:p>
        </p:txBody>
      </p:sp>
      <p:pic>
        <p:nvPicPr>
          <p:cNvPr id="2" name="Picture 1">
            <a:extLst>
              <a:ext uri="{FF2B5EF4-FFF2-40B4-BE49-F238E27FC236}">
                <a16:creationId xmlns:a16="http://schemas.microsoft.com/office/drawing/2014/main" id="{C3CFB38A-7EC9-41F7-A4C1-EF23EAA1E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479" y="670095"/>
            <a:ext cx="456146" cy="6463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52ECD84-7CDD-F855-1597-EFAEE3D0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001" y="3429000"/>
            <a:ext cx="2043999" cy="2891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6718941-5CC3-CD5A-2C01-7948DBE47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346" y="3584196"/>
            <a:ext cx="1661615" cy="23499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792E5E-87F7-1094-CC4D-6C94870700B2}"/>
              </a:ext>
            </a:extLst>
          </p:cNvPr>
          <p:cNvSpPr txBox="1"/>
          <p:nvPr/>
        </p:nvSpPr>
        <p:spPr>
          <a:xfrm>
            <a:off x="3970993" y="6327986"/>
            <a:ext cx="2552281" cy="307777"/>
          </a:xfrm>
          <a:prstGeom prst="rect">
            <a:avLst/>
          </a:prstGeom>
          <a:noFill/>
        </p:spPr>
        <p:txBody>
          <a:bodyPr wrap="square">
            <a:spAutoFit/>
          </a:bodyPr>
          <a:lstStyle/>
          <a:p>
            <a:r>
              <a:rPr lang="en-GB" sz="1400" b="0" i="0" dirty="0">
                <a:solidFill>
                  <a:srgbClr val="202122"/>
                </a:solidFill>
                <a:effectLst/>
                <a:latin typeface="Arial" panose="020B0604020202020204" pitchFamily="34" charset="0"/>
              </a:rPr>
              <a:t>1862 – 12 March 1942</a:t>
            </a:r>
            <a:endParaRPr lang="en-GB" sz="1400" dirty="0"/>
          </a:p>
        </p:txBody>
      </p:sp>
      <p:sp>
        <p:nvSpPr>
          <p:cNvPr id="12" name="TextBox 11">
            <a:extLst>
              <a:ext uri="{FF2B5EF4-FFF2-40B4-BE49-F238E27FC236}">
                <a16:creationId xmlns:a16="http://schemas.microsoft.com/office/drawing/2014/main" id="{82AF1C26-AFEC-7759-3D82-2F0EBDA89789}"/>
              </a:ext>
            </a:extLst>
          </p:cNvPr>
          <p:cNvSpPr txBox="1"/>
          <p:nvPr/>
        </p:nvSpPr>
        <p:spPr>
          <a:xfrm>
            <a:off x="6096000" y="6327986"/>
            <a:ext cx="2321588" cy="307777"/>
          </a:xfrm>
          <a:prstGeom prst="rect">
            <a:avLst/>
          </a:prstGeom>
          <a:noFill/>
        </p:spPr>
        <p:txBody>
          <a:bodyPr wrap="square">
            <a:spAutoFit/>
          </a:bodyPr>
          <a:lstStyle/>
          <a:p>
            <a:r>
              <a:rPr lang="en-GB" sz="1400" b="0" i="0" dirty="0">
                <a:solidFill>
                  <a:srgbClr val="202122"/>
                </a:solidFill>
                <a:effectLst/>
                <a:latin typeface="Arial" panose="020B0604020202020204" pitchFamily="34" charset="0"/>
              </a:rPr>
              <a:t>1890 – 1 July 1971</a:t>
            </a:r>
            <a:endParaRPr lang="en-GB" sz="1400" dirty="0"/>
          </a:p>
        </p:txBody>
      </p:sp>
      <p:sp>
        <p:nvSpPr>
          <p:cNvPr id="13" name="TextBox 12">
            <a:extLst>
              <a:ext uri="{FF2B5EF4-FFF2-40B4-BE49-F238E27FC236}">
                <a16:creationId xmlns:a16="http://schemas.microsoft.com/office/drawing/2014/main" id="{B488DE79-4AE3-E54E-61D3-90EF2F4D925F}"/>
              </a:ext>
            </a:extLst>
          </p:cNvPr>
          <p:cNvSpPr txBox="1"/>
          <p:nvPr/>
        </p:nvSpPr>
        <p:spPr>
          <a:xfrm>
            <a:off x="4923692" y="393096"/>
            <a:ext cx="1850571" cy="923330"/>
          </a:xfrm>
          <a:prstGeom prst="rect">
            <a:avLst/>
          </a:prstGeom>
          <a:noFill/>
        </p:spPr>
        <p:txBody>
          <a:bodyPr wrap="none" rtlCol="0">
            <a:spAutoFit/>
          </a:bodyPr>
          <a:lstStyle/>
          <a:p>
            <a:r>
              <a:rPr lang="it-IT" dirty="0" err="1"/>
              <a:t>All</a:t>
            </a:r>
            <a:r>
              <a:rPr lang="it-IT" dirty="0"/>
              <a:t> </a:t>
            </a:r>
            <a:r>
              <a:rPr lang="it-IT" dirty="0" err="1"/>
              <a:t>is</a:t>
            </a:r>
            <a:r>
              <a:rPr lang="it-IT" dirty="0"/>
              <a:t> </a:t>
            </a:r>
            <a:r>
              <a:rPr lang="it-IT" dirty="0" err="1"/>
              <a:t>well</a:t>
            </a:r>
            <a:r>
              <a:rPr lang="it-IT" dirty="0"/>
              <a:t>, so?</a:t>
            </a:r>
          </a:p>
          <a:p>
            <a:endParaRPr lang="it-IT" dirty="0"/>
          </a:p>
          <a:p>
            <a:r>
              <a:rPr lang="it-IT" dirty="0" err="1"/>
              <a:t>Unfortunately</a:t>
            </a:r>
            <a:r>
              <a:rPr lang="it-IT" dirty="0"/>
              <a:t> no.</a:t>
            </a:r>
            <a:endParaRPr lang="en-GB" dirty="0"/>
          </a:p>
        </p:txBody>
      </p:sp>
    </p:spTree>
    <p:extLst>
      <p:ext uri="{BB962C8B-B14F-4D97-AF65-F5344CB8AC3E}">
        <p14:creationId xmlns:p14="http://schemas.microsoft.com/office/powerpoint/2010/main" val="302561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3650</Words>
  <Application>Microsoft Office PowerPoint</Application>
  <PresentationFormat>Widescreen</PresentationFormat>
  <Paragraphs>282</Paragraphs>
  <Slides>31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Arial</vt:lpstr>
      <vt:lpstr>Arial</vt:lpstr>
      <vt:lpstr>Calibri</vt:lpstr>
      <vt:lpstr>Calibri Light</vt:lpstr>
      <vt:lpstr>Cambria Math</vt:lpstr>
      <vt:lpstr>HelveticaNeue Regular</vt:lpstr>
      <vt:lpstr>Microsoft Sans Serif</vt:lpstr>
      <vt:lpstr>MuseoSans</vt:lpstr>
      <vt:lpstr>Palatino</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Eugenio PUGLIESE CARRATELLI</dc:creator>
  <cp:lastModifiedBy>Eugenio PUGLIESE CARRATELLI</cp:lastModifiedBy>
  <cp:revision>197</cp:revision>
  <dcterms:created xsi:type="dcterms:W3CDTF">2023-04-22T11:02:15Z</dcterms:created>
  <dcterms:modified xsi:type="dcterms:W3CDTF">2023-06-20T14:24:42Z</dcterms:modified>
</cp:coreProperties>
</file>