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7" r:id="rId9"/>
    <p:sldId id="266" r:id="rId10"/>
    <p:sldId id="261" r:id="rId11"/>
    <p:sldId id="262" r:id="rId12"/>
    <p:sldId id="268" r:id="rId13"/>
    <p:sldId id="270" r:id="rId14"/>
    <p:sldId id="269" r:id="rId15"/>
    <p:sldId id="271" r:id="rId16"/>
    <p:sldId id="273" r:id="rId17"/>
    <p:sldId id="274" r:id="rId18"/>
    <p:sldId id="275" r:id="rId19"/>
    <p:sldId id="272" r:id="rId20"/>
    <p:sldId id="277" r:id="rId21"/>
    <p:sldId id="276" r:id="rId22"/>
    <p:sldId id="279" r:id="rId23"/>
    <p:sldId id="280" r:id="rId24"/>
    <p:sldId id="282" r:id="rId25"/>
    <p:sldId id="278" r:id="rId26"/>
    <p:sldId id="283" r:id="rId27"/>
    <p:sldId id="284" r:id="rId28"/>
    <p:sldId id="289" r:id="rId29"/>
    <p:sldId id="293" r:id="rId30"/>
    <p:sldId id="286" r:id="rId31"/>
    <p:sldId id="291" r:id="rId32"/>
    <p:sldId id="285" r:id="rId33"/>
    <p:sldId id="287" r:id="rId34"/>
    <p:sldId id="292" r:id="rId35"/>
    <p:sldId id="290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ministratore" initials="A" lastIdx="1" clrIdx="0">
    <p:extLst>
      <p:ext uri="{19B8F6BF-5375-455C-9EA6-DF929625EA0E}">
        <p15:presenceInfo xmlns:p15="http://schemas.microsoft.com/office/powerpoint/2012/main" userId="Amministrato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847"/>
    <a:srgbClr val="9B6B43"/>
    <a:srgbClr val="D10DA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1" autoAdjust="0"/>
  </p:normalViewPr>
  <p:slideViewPr>
    <p:cSldViewPr>
      <p:cViewPr varScale="1">
        <p:scale>
          <a:sx n="89" d="100"/>
          <a:sy n="89" d="100"/>
        </p:scale>
        <p:origin x="946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C0023-0168-44E6-A85B-2A5B375857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A0FCB5-1EE8-4FED-87E7-2E0F56907C17}">
      <dgm:prSet phldrT="[Testo]"/>
      <dgm:spPr/>
      <dgm:t>
        <a:bodyPr/>
        <a:lstStyle/>
        <a:p>
          <a:r>
            <a:rPr lang="it-IT" dirty="0"/>
            <a:t>Naturali</a:t>
          </a:r>
        </a:p>
      </dgm:t>
    </dgm:pt>
    <dgm:pt modelId="{0DDDC91F-CAD5-44C7-B133-01DE0A118C83}" type="parTrans" cxnId="{ADD31C36-8879-48E8-BF1B-BD4099044107}">
      <dgm:prSet/>
      <dgm:spPr/>
      <dgm:t>
        <a:bodyPr/>
        <a:lstStyle/>
        <a:p>
          <a:endParaRPr lang="it-IT"/>
        </a:p>
      </dgm:t>
    </dgm:pt>
    <dgm:pt modelId="{3FA1A0C9-2651-4D7D-9888-50286C0D5415}" type="sibTrans" cxnId="{ADD31C36-8879-48E8-BF1B-BD4099044107}">
      <dgm:prSet/>
      <dgm:spPr/>
      <dgm:t>
        <a:bodyPr/>
        <a:lstStyle/>
        <a:p>
          <a:endParaRPr lang="it-IT"/>
        </a:p>
      </dgm:t>
    </dgm:pt>
    <dgm:pt modelId="{668FC86C-39E1-46AC-9FF6-6DB67BECABD1}">
      <dgm:prSet phldrT="[Testo]"/>
      <dgm:spPr/>
      <dgm:t>
        <a:bodyPr/>
        <a:lstStyle/>
        <a:p>
          <a:r>
            <a:rPr lang="it-IT" dirty="0"/>
            <a:t>Fiumi, torrenti</a:t>
          </a:r>
        </a:p>
      </dgm:t>
    </dgm:pt>
    <dgm:pt modelId="{446F2096-2071-4ACA-9B6B-974387D1E62B}" type="parTrans" cxnId="{6BAFED71-64F5-4A98-B0E1-07CCB1A01CA7}">
      <dgm:prSet/>
      <dgm:spPr/>
      <dgm:t>
        <a:bodyPr/>
        <a:lstStyle/>
        <a:p>
          <a:endParaRPr lang="it-IT"/>
        </a:p>
      </dgm:t>
    </dgm:pt>
    <dgm:pt modelId="{F1C6D213-6110-4AA1-8110-CCC29B53D900}" type="sibTrans" cxnId="{6BAFED71-64F5-4A98-B0E1-07CCB1A01CA7}">
      <dgm:prSet/>
      <dgm:spPr/>
      <dgm:t>
        <a:bodyPr/>
        <a:lstStyle/>
        <a:p>
          <a:endParaRPr lang="it-IT"/>
        </a:p>
      </dgm:t>
    </dgm:pt>
    <dgm:pt modelId="{7E91706F-85CA-4080-AD8A-323ECD334967}">
      <dgm:prSet phldrT="[Testo]"/>
      <dgm:spPr/>
      <dgm:t>
        <a:bodyPr/>
        <a:lstStyle/>
        <a:p>
          <a:r>
            <a:rPr lang="it-IT" dirty="0"/>
            <a:t>Artificiali</a:t>
          </a:r>
        </a:p>
      </dgm:t>
    </dgm:pt>
    <dgm:pt modelId="{6BA831E8-1942-4780-A9D6-C06C720DA818}" type="parTrans" cxnId="{29A121F4-0D97-40ED-88D9-B42BE1438845}">
      <dgm:prSet/>
      <dgm:spPr/>
      <dgm:t>
        <a:bodyPr/>
        <a:lstStyle/>
        <a:p>
          <a:endParaRPr lang="it-IT"/>
        </a:p>
      </dgm:t>
    </dgm:pt>
    <dgm:pt modelId="{5F3DFBD2-AD1E-424D-99CC-A275414B5FB6}" type="sibTrans" cxnId="{29A121F4-0D97-40ED-88D9-B42BE1438845}">
      <dgm:prSet/>
      <dgm:spPr/>
      <dgm:t>
        <a:bodyPr/>
        <a:lstStyle/>
        <a:p>
          <a:endParaRPr lang="it-IT"/>
        </a:p>
      </dgm:t>
    </dgm:pt>
    <dgm:pt modelId="{44D3B489-AF8F-4EE3-87FE-165B7FE32CBC}">
      <dgm:prSet phldrT="[Testo]"/>
      <dgm:spPr/>
      <dgm:t>
        <a:bodyPr/>
        <a:lstStyle/>
        <a:p>
          <a:r>
            <a:rPr lang="it-IT" dirty="0"/>
            <a:t>Fognature, canali irrigazione </a:t>
          </a:r>
        </a:p>
      </dgm:t>
    </dgm:pt>
    <dgm:pt modelId="{2B3605D7-D26F-4D64-BB64-C6C8789F2135}" type="parTrans" cxnId="{417C584B-404A-4517-B8D1-20BBA9BF867D}">
      <dgm:prSet/>
      <dgm:spPr/>
      <dgm:t>
        <a:bodyPr/>
        <a:lstStyle/>
        <a:p>
          <a:endParaRPr lang="it-IT"/>
        </a:p>
      </dgm:t>
    </dgm:pt>
    <dgm:pt modelId="{F261078F-4B75-4B66-9FEB-DD943033BADE}" type="sibTrans" cxnId="{417C584B-404A-4517-B8D1-20BBA9BF867D}">
      <dgm:prSet/>
      <dgm:spPr/>
      <dgm:t>
        <a:bodyPr/>
        <a:lstStyle/>
        <a:p>
          <a:endParaRPr lang="it-IT"/>
        </a:p>
      </dgm:t>
    </dgm:pt>
    <dgm:pt modelId="{95E46E57-A78B-42F9-B21E-8AB94E381A67}" type="pres">
      <dgm:prSet presAssocID="{378C0023-0168-44E6-A85B-2A5B375857D4}" presName="linear" presStyleCnt="0">
        <dgm:presLayoutVars>
          <dgm:animLvl val="lvl"/>
          <dgm:resizeHandles val="exact"/>
        </dgm:presLayoutVars>
      </dgm:prSet>
      <dgm:spPr/>
    </dgm:pt>
    <dgm:pt modelId="{39188721-89EE-4BC4-81D2-77B05311D7E8}" type="pres">
      <dgm:prSet presAssocID="{81A0FCB5-1EE8-4FED-87E7-2E0F56907C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89AA40-040A-4169-ADEF-733DB007DB53}" type="pres">
      <dgm:prSet presAssocID="{81A0FCB5-1EE8-4FED-87E7-2E0F56907C17}" presName="childText" presStyleLbl="revTx" presStyleIdx="0" presStyleCnt="2">
        <dgm:presLayoutVars>
          <dgm:bulletEnabled val="1"/>
        </dgm:presLayoutVars>
      </dgm:prSet>
      <dgm:spPr/>
    </dgm:pt>
    <dgm:pt modelId="{25211086-D7FC-4305-8364-A7658D5D4152}" type="pres">
      <dgm:prSet presAssocID="{7E91706F-85CA-4080-AD8A-323ECD33496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6DD9AA8-C62E-4512-87E1-2B9946C86B75}" type="pres">
      <dgm:prSet presAssocID="{7E91706F-85CA-4080-AD8A-323ECD33496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DD31C36-8879-48E8-BF1B-BD4099044107}" srcId="{378C0023-0168-44E6-A85B-2A5B375857D4}" destId="{81A0FCB5-1EE8-4FED-87E7-2E0F56907C17}" srcOrd="0" destOrd="0" parTransId="{0DDDC91F-CAD5-44C7-B133-01DE0A118C83}" sibTransId="{3FA1A0C9-2651-4D7D-9888-50286C0D5415}"/>
    <dgm:cxn modelId="{36E0A05C-9D55-47C3-9D3D-896ED11433DB}" type="presOf" srcId="{668FC86C-39E1-46AC-9FF6-6DB67BECABD1}" destId="{9789AA40-040A-4169-ADEF-733DB007DB53}" srcOrd="0" destOrd="0" presId="urn:microsoft.com/office/officeart/2005/8/layout/vList2"/>
    <dgm:cxn modelId="{417C584B-404A-4517-B8D1-20BBA9BF867D}" srcId="{7E91706F-85CA-4080-AD8A-323ECD334967}" destId="{44D3B489-AF8F-4EE3-87FE-165B7FE32CBC}" srcOrd="0" destOrd="0" parTransId="{2B3605D7-D26F-4D64-BB64-C6C8789F2135}" sibTransId="{F261078F-4B75-4B66-9FEB-DD943033BADE}"/>
    <dgm:cxn modelId="{6BAFED71-64F5-4A98-B0E1-07CCB1A01CA7}" srcId="{81A0FCB5-1EE8-4FED-87E7-2E0F56907C17}" destId="{668FC86C-39E1-46AC-9FF6-6DB67BECABD1}" srcOrd="0" destOrd="0" parTransId="{446F2096-2071-4ACA-9B6B-974387D1E62B}" sibTransId="{F1C6D213-6110-4AA1-8110-CCC29B53D900}"/>
    <dgm:cxn modelId="{5333C986-7E39-47EC-A0D8-5FFB93819BED}" type="presOf" srcId="{44D3B489-AF8F-4EE3-87FE-165B7FE32CBC}" destId="{26DD9AA8-C62E-4512-87E1-2B9946C86B75}" srcOrd="0" destOrd="0" presId="urn:microsoft.com/office/officeart/2005/8/layout/vList2"/>
    <dgm:cxn modelId="{62452996-EBBB-476B-95B0-E807253F7288}" type="presOf" srcId="{81A0FCB5-1EE8-4FED-87E7-2E0F56907C17}" destId="{39188721-89EE-4BC4-81D2-77B05311D7E8}" srcOrd="0" destOrd="0" presId="urn:microsoft.com/office/officeart/2005/8/layout/vList2"/>
    <dgm:cxn modelId="{B82397B0-1E9F-416C-97A7-EDDDC1F2C78A}" type="presOf" srcId="{7E91706F-85CA-4080-AD8A-323ECD334967}" destId="{25211086-D7FC-4305-8364-A7658D5D4152}" srcOrd="0" destOrd="0" presId="urn:microsoft.com/office/officeart/2005/8/layout/vList2"/>
    <dgm:cxn modelId="{B61CFDDB-ABDE-4FBB-97DF-3589315F8EF4}" type="presOf" srcId="{378C0023-0168-44E6-A85B-2A5B375857D4}" destId="{95E46E57-A78B-42F9-B21E-8AB94E381A67}" srcOrd="0" destOrd="0" presId="urn:microsoft.com/office/officeart/2005/8/layout/vList2"/>
    <dgm:cxn modelId="{29A121F4-0D97-40ED-88D9-B42BE1438845}" srcId="{378C0023-0168-44E6-A85B-2A5B375857D4}" destId="{7E91706F-85CA-4080-AD8A-323ECD334967}" srcOrd="1" destOrd="0" parTransId="{6BA831E8-1942-4780-A9D6-C06C720DA818}" sibTransId="{5F3DFBD2-AD1E-424D-99CC-A275414B5FB6}"/>
    <dgm:cxn modelId="{2793795F-AECE-4294-919D-A307DD89DC06}" type="presParOf" srcId="{95E46E57-A78B-42F9-B21E-8AB94E381A67}" destId="{39188721-89EE-4BC4-81D2-77B05311D7E8}" srcOrd="0" destOrd="0" presId="urn:microsoft.com/office/officeart/2005/8/layout/vList2"/>
    <dgm:cxn modelId="{61FD2914-694A-4FB8-A8B9-1E26A4A0209D}" type="presParOf" srcId="{95E46E57-A78B-42F9-B21E-8AB94E381A67}" destId="{9789AA40-040A-4169-ADEF-733DB007DB53}" srcOrd="1" destOrd="0" presId="urn:microsoft.com/office/officeart/2005/8/layout/vList2"/>
    <dgm:cxn modelId="{EF471B9F-CA6D-48FE-A525-19CF64060E32}" type="presParOf" srcId="{95E46E57-A78B-42F9-B21E-8AB94E381A67}" destId="{25211086-D7FC-4305-8364-A7658D5D4152}" srcOrd="2" destOrd="0" presId="urn:microsoft.com/office/officeart/2005/8/layout/vList2"/>
    <dgm:cxn modelId="{EE4C5219-AC81-40AF-810E-12D15B4A1D40}" type="presParOf" srcId="{95E46E57-A78B-42F9-B21E-8AB94E381A67}" destId="{26DD9AA8-C62E-4512-87E1-2B9946C86B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8721-89EE-4BC4-81D2-77B05311D7E8}">
      <dsp:nvSpPr>
        <dsp:cNvPr id="0" name=""/>
        <dsp:cNvSpPr/>
      </dsp:nvSpPr>
      <dsp:spPr>
        <a:xfrm>
          <a:off x="0" y="57384"/>
          <a:ext cx="4032448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Naturali</a:t>
          </a:r>
        </a:p>
      </dsp:txBody>
      <dsp:txXfrm>
        <a:off x="35411" y="92795"/>
        <a:ext cx="3961626" cy="654577"/>
      </dsp:txXfrm>
    </dsp:sp>
    <dsp:sp modelId="{9789AA40-040A-4169-ADEF-733DB007DB53}">
      <dsp:nvSpPr>
        <dsp:cNvPr id="0" name=""/>
        <dsp:cNvSpPr/>
      </dsp:nvSpPr>
      <dsp:spPr>
        <a:xfrm>
          <a:off x="0" y="782784"/>
          <a:ext cx="4032448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 dirty="0"/>
            <a:t>Fiumi, torrenti</a:t>
          </a:r>
        </a:p>
      </dsp:txBody>
      <dsp:txXfrm>
        <a:off x="0" y="782784"/>
        <a:ext cx="4032448" cy="513360"/>
      </dsp:txXfrm>
    </dsp:sp>
    <dsp:sp modelId="{25211086-D7FC-4305-8364-A7658D5D4152}">
      <dsp:nvSpPr>
        <dsp:cNvPr id="0" name=""/>
        <dsp:cNvSpPr/>
      </dsp:nvSpPr>
      <dsp:spPr>
        <a:xfrm>
          <a:off x="0" y="1296144"/>
          <a:ext cx="4032448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Artificiali</a:t>
          </a:r>
        </a:p>
      </dsp:txBody>
      <dsp:txXfrm>
        <a:off x="35411" y="1331555"/>
        <a:ext cx="3961626" cy="654577"/>
      </dsp:txXfrm>
    </dsp:sp>
    <dsp:sp modelId="{26DD9AA8-C62E-4512-87E1-2B9946C86B75}">
      <dsp:nvSpPr>
        <dsp:cNvPr id="0" name=""/>
        <dsp:cNvSpPr/>
      </dsp:nvSpPr>
      <dsp:spPr>
        <a:xfrm>
          <a:off x="0" y="2021544"/>
          <a:ext cx="4032448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3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 dirty="0"/>
            <a:t>Fognature, canali irrigazione </a:t>
          </a:r>
        </a:p>
      </dsp:txBody>
      <dsp:txXfrm>
        <a:off x="0" y="2021544"/>
        <a:ext cx="4032448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5:07:57.5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2,'55'-1,"61"2,-112 0,1 0,0 0,-1 1,0-1,1 1,-1 0,0 0,0 1,0-1,4 4,1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06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1,'1'0,"1"0,-1 0,0-1,0 1,0 0,0 0,0 0,0 0,1 0,-1 1,0-1,0 0,0 0,0 1,0-1,0 1,0-1,0 1,2 0,24 14,-23-13,5 4,1 1,-1 0,-1 0,0 1,0 0,0 0,-1 1,0 0,-1 0,0 0,8 17,-11-19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6:38.8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229 214,'-4'0,"1"1,-1-1,1 1,-1-1,1 1,0 1,0-1,-1 0,1 1,0-1,0 1,0 0,1 0,-1 0,0 0,1 1,-1-1,1 1,0 0,0-1,0 1,0 0,0 0,1 0,-1 0,1 1,0-1,0 0,-1 7,-1 5,0 1,1-1,1 1,0-1,2 22,-1-34,1 0,-1 0,1 0,-1 0,1 0,0 0,1 0,-1 0,0 0,1 0,0 0,-1-1,1 1,0-1,0 1,1-1,-1 0,0 0,1 0,-1 0,1 0,0 0,0-1,0 1,0-1,0 0,0 0,0 0,0 0,6 0,10 2,0-2,0 0,1-1,21-3,-9 1,-8 1,-8 1,0 0,0-1,0-1,0-1,24-7,-36 9,-1 0,0-1,0 1,0-1,0 0,0 0,0 0,0 0,-1 0,1-1,-1 1,0-1,1 0,-1 0,0 0,-1 0,1 0,-1 0,1 0,-1 0,0-1,0 1,0-1,0 1,-1-1,0 1,1-1,-1 1,-1-1,1 1,-1-6,0 5,0 1,0-1,-1 0,1 1,-1-1,0 1,0-1,0 1,0 0,0 0,-1 0,1 0,-1 0,0 0,0 1,0 0,0-1,-1 1,1 0,0 0,-1 1,0-1,1 1,-7-2,-5-1,-2 0,1 0,0 2,-23-2,10 4,-1 0,1 2,0 1,-41 9,50-7,0 0,0 2,0 1,1 0,0 1,-33 23,49-30,0 0,0 0,1 0,-1 1,1-1,0 1,-1-1,1 1,-3 6,5-8,0-1,-1 1,1 0,0 0,0 0,0 0,0 0,0 0,0 0,0 0,0 0,1 0,-1 0,0 0,1 0,-1 0,0-1,1 1,-1 0,1 0,-1 0,1-1,0 1,-1 0,1 0,0-1,0 1,-1-1,1 1,0-1,0 1,0-1,-1 1,1-1,0 0,0 1,0-1,2 0,8 4,0 0,0-1,1-1,-1 0,1 0,0-2,-1 1,1-1,0-1,-1 0,1-1,-1 0,18-5,10-7,0-1,54-30,-49 22,-41 21,1 1,-1-1,0 1,1-1,0 1,-1 0,1 0,0 1,-1-1,1 1,0 0,-1 0,1 0,0 0,0 1,-1-1,1 1,0 0,-1 0,6 3,-6-3,-1 0,1-1,0 1,-1 0,1-1,0 0,-1 1,1-1,0 0,0-1,-1 1,1 0,0-1,-1 0,1 1,0-1,4-2,-3 0,0 1,0-1,-1 0,1 0,-1 0,0-1,0 1,0-1,4-6,2-6,0-1,-2 0,0 0,5-19,-9 24,3-3,-1-1,-1 1,0-1,-1-1,-1 1,0-30,-2 45,0 0,0 1,0-1,0 0,0 0,0 0,0 0,-1 0,1 0,0 0,-1 0,1 1,0-1,-1 0,1 0,-1 0,0 1,1-1,-1 0,1 1,-1-1,0 0,0 1,1-1,-1 1,0-1,0 1,0-1,1 1,-1 0,0-1,0 1,0 0,0 0,0 0,0 0,0 0,0 0,0 0,1 0,-1 0,0 0,0 0,0 0,0 1,0-1,0 0,0 1,1-1,-1 1,0-1,0 1,0 0,-8 4,0 0,0 1,-13 11,19-14,-47 40,-66 50,85-73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04:22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1,'4'0,"3"4,3 7,6 6,9 5,0 2,24 17,17 15,7 7,5 7,3 1,-12-7,-13-10,-12-9,-13-13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04:22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0,'5'5,"5"6,7 5,4 1,-1 1,6 8,11 13,5 4,9 0,5-3,3 6,0 4,-10-2,-9-8,-10-12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04:23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0,'5'5,"1"6,5 1,9 12,16 12,19 14,11 2,17 7,-2-2,5 3,11 1,-2 4,-13-10,-15-13,-19-14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04:2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1,'0'5,"9"5,13 7,11 9,10 14,11 10,2-4,-5-5,-6-5,-1-4,-4-2,-4-2,-8-6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04:24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0,'19'5,"28"15,17 14,15 10,4 3,2-8,0 0,-10-2,11 6,4 5,1-1,-1 6,-12-2,-13-9,-19-13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04:25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1,'5'0,"6"0,14 0,9 0,7 0,16 14,11 18,14 14,6 7,-3 0,-10-4,-14-6,-18-11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04:2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0,'4'8,"-1"-1,1-1,1 1,-1-1,1 1,0-1,1 0,-1-1,1 0,0 0,12 8,-3-1,439 309,-302-218,63 36,-78-53,145 119,-271-195,1 0,-1 0,16 22,-24-27,-10-14,-5-9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04:2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0,'5'0,"6"0,15 5,8 1,16 9,10 7,8 8,2 5,-2 0,6 4,0-1,-3-1,-14-3,-16-2,-16-12,-12-8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06:13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1,'1496'0,"-1463"0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11.8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0,'0'440,"0"-455,-1 2,1 0,1 1,0-1,0 0,7-20,-8 30,1 1,1-1,-1 1,0-1,0 1,1-1,0 1,-1 0,1 0,0 0,0 0,0 0,0 0,1 0,-1 1,0-1,1 1,-1 0,1 0,-1-1,1 2,0-1,0 0,-1 0,1 1,0 0,0-1,-1 1,1 0,0 0,5 1,-7 0,1 0,0 0,0 0,0 0,-1 0,1 0,0 0,-1 1,1-1,-1 0,0 1,1-1,-1 1,0 0,0-1,0 1,0 0,0 0,0 0,-1 0,1 0,0 0,-1 2,11 50,6 30,-14-72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06:15.5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0,'4'0,"0"1,1 0,-1 0,0 0,1 0,-1 1,0-1,0 1,0 0,0 0,4 4,42 35,-22-17,30 22,-10-8,2-1,65 36,-92-62,-17-9,0 0,0 1,-1 0,1 0,-1 0,0 1,0 0,6 5,-10-8,-1 0,0 0,0-1,1 1,-1 0,0 0,0 0,0 0,0-1,0 1,0 0,0 0,0 0,0-1,0 1,-1 0,1 0,0 0,0-1,-1 1,1 0,-1 0,1-1,0 1,-1 0,-1 0,-19 24,12-15,0 2,1-1,-2 0,1-1,-2 0,1-1,-1 0,0-1,-1 0,0 0,0-1,-1-1,0 0,-20 6,6-6,3-1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29:20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29:23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1,'-2'140,"5"150,10-179,1 23,-13-170,2-1,1 0,2 1,2 0,1 1,1-1,2 2,2 0,23-42,-35 71,1 1,-1 0,1 0,0 0,0 1,1-1,-1 1,1 0,0-1,0 2,0-1,0 0,0 1,0 0,1 0,-1 0,7-1,-7 2,1 1,-1-1,0 1,0 1,0-1,1 0,-1 1,0 0,0 0,0 0,0 1,0-1,0 1,-1 0,1 0,0 0,-1 1,0-1,1 1,2 3,1 2,0 0,0 0,-1 1,0 0,-1 0,0 1,0 0,-1 0,0 0,4 18,1 14,5 54,-12-84,4 93,-4-38,-2-63,0 0,0-1,1 1,-1 0,1-1,0 1,0-1,1 1,-1-1,1 1,-1-1,1 0,0 1,0-1,1 0,-1-1,1 1,-1 0,1-1,4 4,-2-3,0-1,0 0,0 0,1 0,-1-1,1 1,-1-1,1 0,-1-1,1 0,-1 0,8 0,11-3,0-2,-1 0,1-1,-1-1,25-12,17-11,-10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1:2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1 767,'-1'-35,"2"0,1 0,2 0,12-53,0 28,-7 24,17-46,-21 69,0 1,2 0,-1 1,1-1,1 1,0 1,13-14,0 5,0 2,1 1,33-19,-27 18,45-36,-56 38,0 1,1 1,20-11,-28 19,1 0,-1 1,0 0,1 0,0 1,0 1,0 0,11 0,299 0,-145 5,176-3,-317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1:2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0,'1'1,"0"-1,0 0,0 0,0 1,0-1,0 1,0-1,0 1,0-1,-1 1,1 0,0-1,0 1,-1 0,1 0,0-1,-1 1,1 0,-1 0,1 0,-1 0,1 0,-1 0,0 0,1 0,-1 0,0 1,5 33,-4-31,4 338,-8-187,2-118,0-27,0 1,0 0,1-1,1 1,0 0,0-1,1 1,4 12,-6-22,1 0,-1-1,0 1,1 0,-1-1,1 1,-1 0,1 0,-1-1,1 1,0-1,-1 1,1-1,0 1,-1-1,1 1,0-1,-1 0,1 1,0-1,0 0,0 1,0-1,-1 0,1 0,0 0,1 0,0 0,0-1,1 0,-2 1,1-1,0 0,0 0,0 0,0 0,0 0,-1 0,3-2,4-5,0 0,-1 0,8-11,-15 18,21-28,2 0,1 1,0 1,37-29,-49 46,41-29,-51 38,1-1,-1 1,0 0,1-1,0 1,-1 1,1-1,0 0,-1 0,1 1,0 0,0-1,0 1,-1 0,1 0,0 1,0-1,4 2,-5-1,0 0,-1 1,1-1,0 0,-1 1,0-1,1 1,-1 0,0 0,0-1,1 1,-1 0,-1 0,1 0,0 0,0 0,-1 0,1 0,-1 0,0 4,3 49,-3-42,-1 85,-1-54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1:28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463 1,'-2'0,"0"1,0 0,0 0,0-1,1 1,-1 0,0 0,1 1,-1-1,0 0,1 1,-1-1,1 1,-2 2,-27 34,2 1,2 2,-35 72,2-2,-24 19,42-68,-45 91,73-123,5-5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1:28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0,'0'9,"0"13,0 7,0 8,0 6,0 7,0-2,0-4,-9 0,-8 6,-1-5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1:29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1,'4'0,"7"0,6 0,4 0,4 0,6 0,4 4,-1 2,-1 0,-6-1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1:31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34,'-3'4,"0"-1,1 1,0-1,0 1,0 0,0 0,0 0,1 0,0 0,-1 0,0 9,-2 51,4-50,0-10,0 0,0 0,0 0,0 0,1 0,-1 0,1 0,0-1,0 1,1 0,-1-1,1 1,3 5,-3-7,0-1,-1 1,1-1,0 1,0-1,0 0,0 0,0 0,0 0,0 0,0-1,1 1,-1-1,0 1,0-1,1 0,-1 0,0 0,0 0,1 0,-1 0,0-1,0 1,1-1,1 0,8-2,-1-1,0 0,0-1,0 0,-1-1,0 0,0 0,0-1,10-10,-14 12,-1 0,1-1,-1 0,0 0,-1 0,0 0,0-1,0 1,0-1,-1 0,-1 0,1 0,-1-1,0 1,1-10,-3 15,0-1,0 1,0-1,-1 1,1-1,-1 1,1 0,-1-1,0 1,0 0,0 0,0-1,0 1,-1 0,1 0,-1 0,1 0,-1 1,0-1,1 0,-1 1,0-1,0 1,0-1,0 1,-1 0,1 0,0 0,0 0,-1 1,1-1,-1 0,-4 1,2-1,0 0,-1 0,1 1,-1 0,1 0,0 1,-1-1,1 1,0 0,-1 1,1-1,0 1,0 0,-9 5,5 0,-1 1,1 1,0-1,-11 14,7-4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1:34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 0,'2'0,"0"1,0-1,0 1,0 0,0 0,1 0,-1 0,-1 0,1 0,0 0,0 1,0-1,-1 0,1 1,-1 0,1-1,-1 1,1 0,-1 0,0 0,0 0,0 0,0 0,0 0,-1 0,2 4,1 5,0 1,-1-1,2 19,0 34,-8 101,4-157,-1 0,0-1,-1 1,1 0,-1-1,-1 1,0-1,0 0,0 0,-1 0,0 0,0 0,-8 9,7-11,-1-1,1 1,-1-1,0 0,0 0,0 0,0-1,-1 0,0-1,1 1,-1-1,0 0,0-1,0 0,-7 1,-30 0,-57-4,70 0,5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25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2,'180'-1,"194"3,-343 0,1 2,-1 1,0 1,0 1,41 17,-55-17,0 0,0 1,-1 1,0 1,-1 0,0 1,-1 0,0 2,-1-1,21 26,-26-25,0 0,-1 0,-1 1,0 0,0 0,-1 1,-1-1,-1 1,2 15,1 22,-2 65,-5 25,2 87,2-211,0 0,1 1,2-2,-1 1,2-1,1 0,0 0,1-1,0 0,21 26,-26-37,1 0,0 0,1-1,-1 1,1-1,0 0,0-1,0 0,0 0,1 0,-1 0,1-1,0 0,-1-1,9 2,12 0,1-1,43-3,-42 0,34 3,-28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1:36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391 1,'-1'9,"0"0,-1 0,0 0,-1 0,0 0,0 0,-6 10,-5 15,9-17,-1-1,0 0,-1 0,-1-1,0 0,-1-1,-1 1,-18 20,-5-2,-88 97,119-127,-6 6,1 0,-1 0,0-1,-11 8,18-15,0 0,0 0,0-1,0 1,0 0,0-1,0 1,0-1,0 1,0-1,0 1,0-1,-1 1,1-1,0 0,0 0,0 0,-1 0,1 0,0 0,0 0,0 0,-1 0,1-1,0 1,0 0,0-1,0 1,-1-1,1 1,0-1,0 0,0 1,0-1,1 0,-1 0,0 0,0 0,0 1,0-1,1 0,-1 0,1-1,-1 1,1 0,-1 0,1 0,-1 0,1 0,0 0,-1-2,-3-16,1-1,1 1,1-1,0 0,1 1,5-29,-2-6,-3 52,0-1,0 1,0-1,0 1,1-1,-1 1,1-1,0 1,0 0,0-1,0 1,0 0,0 0,0-1,3-2,-2 4,-1 0,0 0,1 1,-1-1,1 0,-1 1,1-1,-1 1,1 0,-1-1,1 1,-1 0,1 0,-1 0,1 0,0 0,-1 0,1 1,-1-1,1 0,-1 1,1-1,-1 1,1 0,1 1,8 3,-1 1,0 0,-1 0,1 1,-1 1,0-1,13 17,50 72,-12-14,-12-24,-31-33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1:59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1779,'5'1,"0"1,0-1,0 1,0 0,0 0,-1 0,1 1,-1 0,1 0,-1 0,5 5,-1-2,155 126,153 158,-294-269,1 0,2-2,0-1,28 16,-36-25,0 0,1-1,0-1,0-1,1 0,0-2,29 5,30 2,-1 4,116 37,6 3,14-12,309 22,-431-58,361 17,17 16,-67-1,412-35,-436-6,1661 2,-1982-1,-1-3,1-1,-1-4,0-1,-1-3,76-29,28-23,195-110,139-115,-306 176,391-263,-45-56,-501 403,482-439,24 34,-468 389,2 2,2 3,94-36,-126 61,1 2,0 2,1 2,85-9,180 8,-301 11,260 13,-220-7,0 3,-1 1,70 27,-83-25,4 1,0 2,-1 2,50 30,-63-29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2:01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0,'0'62,"17"553,-12-531,-4-47,1 1,13 62,-15-99,1 0,-1 0,0 0,0 0,1 0,-1 0,0 0,1 0,-1 0,1 0,0 0,-1 0,1 0,0 0,-1 0,3 1,-3-2,1 0,-1 0,1 0,-1 0,0 0,1 0,-1-1,1 1,-1 0,1 0,-1 0,0 0,1-1,-1 1,0 0,1 0,-1-1,0 1,1 0,-1-1,0 1,1 0,-1-1,0 1,0 0,1-1,-1 0,18-43,-14 31,9-20,-1 0,1 1,1 0,29-44,-39 69,0 1,1 0,0 0,0 0,0 0,1 1,0 0,0 0,0 0,1 1,-1 0,1 0,0 1,0 0,0 0,1 0,-1 1,1 0,-1 1,1 0,12-1,-16 3,0-1,0 1,0 0,0 1,0-1,-1 1,1 0,0 0,-1 0,0 0,1 0,-1 1,0-1,0 1,-1 0,1 0,0 0,-1 0,0 1,3 4,4 8,0 1,12 31,55 179,-66-188,-1 1,-2 0,2 77,-9-89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2:04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1,'2'196,"41"303,-8-335,-8-39,-5-32,-17-71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2:0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1,'5'0,"11"0,11 0,12 0,12 0,2 0,-3 0,-5 4,-7 3,-3 4,0 0,4-2,0-2,-2-3,2 4,-1-1,-8-1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2:05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0 223,'1'3,"-1"-1,0 1,0-1,1 1,-1-1,1 1,0-1,0 1,0-1,0 0,0 0,0 1,1-1,-1 0,1 0,-1 0,1 0,2 1,1 1,-1-1,1 0,0 0,0 0,0-1,0 0,11 3,4 0,1-1,0-1,28 0,-27-3,26 3,0-2,90-11,-134 9,0 1,0-1,0 0,0 0,0 0,0 0,-1-1,1 1,0-1,-1 0,1 0,-1-1,0 1,0 0,0-1,0 0,0 0,0 0,-1 0,1 0,-1-1,0 1,0-1,0 0,-1 1,1-1,-1 0,0 0,0 0,0 0,-1 0,1 0,-1 0,0 0,-1-5,2-1,-1 0,0 1,-1-1,0 0,-3-11,2 17,1 0,-1 0,1 1,-1-1,0 1,-1-1,1 1,0 0,-1 0,0 0,0 0,0 1,0-1,0 1,0-1,-5-1,-19-9,0 1,-1 2,-1 0,0 2,0 2,0 0,-1 2,0 1,0 1,-49 4,74-1,1-1,-1 1,1 0,0 0,0 1,0-1,0 1,0 0,-6 4,-7 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2:06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0,'2'11,"0"0,0 0,1 0,0-1,1 1,1-1,-1 0,2 0,-1-1,8 11,22 45,-12-3,-4 0,-2 2,12 86,-17-47,-2 141,-10-239,1 4,-1 0,-1-1,0 1,0 0,-4 15,4-21,0 0,0-1,-1 1,1-1,-1 0,0 0,1 1,-1-1,0 0,0 0,0-1,-1 1,1 0,0-1,-1 1,1-1,-1 0,1 0,-1 0,1 0,-1 0,-4 0,-15 3,0-1,-1-1,-38-2,-70-11,127 10,-14-2,0-2,0 0,1-1,-1-1,2 0,-1-2,1 0,-23-16,34 21,0 1,0-1,1-1,-1 1,1 0,0-1,1 0,-1 0,-4-8,-2-13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2:0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1913,'-3'-44,"-2"-1,-3 1,0 0,-25-69,27 92,-18-57,-62-246,-3-34,-14-82,94 383,2-1,2 0,3-1,7-67,-5 125,-1-1,1 0,0 1,1-1,-1 0,0 1,0-1,1 0,-1 1,1-1,-1 0,1 1,0-1,0 1,-1-1,1 1,0 0,0-1,0 1,1 0,-1 0,0-1,0 1,1 0,-1 0,1 1,-1-1,1 0,-1 0,1 1,-1-1,1 1,0-1,-1 1,1 0,0-1,-1 1,1 0,0 0,-1 0,1 0,0 1,-1-1,1 0,0 1,-1-1,1 1,0 0,1 0,11 5,0 1,0 1,0-1,15 14,-18-14,3 2,0 0,-1 2,0 0,-1 0,0 1,-1 0,0 1,-1 1,0-1,-1 2,0-1,-2 1,0 0,0 1,-1 0,-1 0,-1 0,0 1,-2-1,1 1,-2 0,-1 30,0-45,-1 24,-7 43,6-61,0 1,0-1,-1 0,-1 0,1 0,-1 0,0-1,-1 1,-5 6,-12 10,-1-1,-1-1,-1-2,-43 29,34-25,35-24,-1 0,0 0,0 0,1 0,-1 0,0 0,0 0,1 1,-1-1,0 0,0 0,1 0,-1 0,0 0,0 1,0-1,1 0,-1 0,0 0,0 1,0-1,0 0,0 0,1 1,-1-1,0 0,0 0,0 1,0-1,0 0,0 0,0 1,0-1,0 0,0 0,0 1,0-1,0 0,0 1,0-1,0 0,0 0,0 1,0-1,-1 0,1 0,0 1,0-1,0 0,0 0,-1 0,1 1,0-1,0 0,0 0,-1 0,1 0,0 1,0-1,0 0,-1 0,1 0,0 0,0 0,-1 0,28 2,-23-2,57-1,-36-1,-1 2,1 1,35 5,-51-4,-1 0,0 1,0 0,0 0,0 0,0 1,-1 1,1-1,-1 1,0 0,-1 1,1 0,10 12,-5-4,-2 0,0 1,0 0,9 21,-16-29,0 1,0 0,0 0,-1 0,-1 0,1 1,-1-1,-1 0,1 1,-1-1,-1 9,-1-12,1 1,-1-1,0 0,-1 0,1-1,-1 1,0 0,0-1,0 1,-1-1,1 0,-1 0,0-1,0 1,-1-1,1 0,-1 0,1 0,-6 2,-6 3,1-1,-1-1,-1-1,-27 7,9-7,0-1,-69-2,79-2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4:53:49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1,'80'17,"35"0,183 5,1698-24,-1969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1T14:12:46.78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31.35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112 1074,'0'0,"0"0,-1 1,1-1,0 0,0 0,-1 1,1-1,0 0,-1 0,1 1,0-1,-1 0,1 0,0 0,-1 0,1 0,0 1,-1-1,1 0,0 0,-1 0,1 0,0 0,-1 0,1 0,-1 0,1 0,0 0,-1-1,1 1,0 0,-1 0,1 0,-1 0,-7-14,-2-29,9 34,-15-79,8 41,-14-50,12 61,2 0,2 0,-3-53,8-111,2 97,0 92,0 0,1-1,0 1,1 1,0-1,0 0,1 1,1-1,0 1,0 0,9-12,-5 10,1-1,0 2,0-1,1 1,0 1,1 0,23-15,-25 20,1 0,-1 0,1 1,0 1,0 0,1 0,-1 1,19-1,-1 2,1 1,35 5,-58-4,1 0,-1 1,1-1,-1 1,0 1,0 0,0 0,0 0,0 1,-1 0,0 0,1 0,-2 1,1 0,0 0,-1 1,0-1,0 1,-1 0,0 1,0-1,0 1,3 7,0 6,0 0,-2 0,0 1,-1 0,-1-1,-1 1,-1 26,12 172,0 23,-13-210,1-1,8 40,-4-42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1T14:15:53.41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1,'4'0,"4"3,5 2,4-1,-2 7,-3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1T14:16:13.96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35,'0'0,"0"-8,0-5,0-1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1T14:12:46.78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44:47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1108 417,'-1'-1,"1"1,0-1,-1 0,1 1,-1-1,1 0,-1 1,1-1,-1 1,1-1,-1 1,0-1,1 1,-1-1,0 1,1-1,-1 1,0 0,0 0,1-1,-1 1,0 0,0 0,-1 0,-25-5,22 5,-60-8,0 3,-109 6,157 2,-1-1,1 2,0 0,0 1,0 1,1 1,0 0,-22 13,-13 13,-51 42,67-48,11-8,0 1,1 1,2 1,0 1,-29 43,24-26,3 1,-29 70,25-56,20-42,0-1,1 1,0 0,1 1,1-1,0 1,1 0,-2 16,3 20,1-29,0 0,-1-1,0 1,-10 33,2-16,1 0,3 0,1 1,1-1,4 70,-1 14,5 118,-2-220,2-1,0 0,1 0,1 0,1-1,14 27,66 102,-65-113,-3-4,73 109,-72-111,2-1,44 43,-55-61,1 0,0 0,0-2,1 1,0-1,23 8,86 20,-88-28,-1 2,54 23,-26-2,50 23,-94-47,0 0,1-1,-1-1,34 4,222-7,-142-4,273-20,-397 22,6 1,1-1,-1-1,0 0,0 0,0-2,-1 0,1 0,-1-1,18-10,23-18,-10 4,1 3,79-35,-94 48,0-2,-1-1,0-1,-2-1,0-1,37-36,2 2,35-32,-90 75,0-1,0 0,-1 0,-1-1,0 0,11-23,-9 6,-2 0,-1-1,-1 0,4-59,1-9,-1 8,-3 0,-7-97,-1 111,1 62,-2 0,0 0,0 0,-1 1,-1-1,0 1,-1 0,-9-17,-9-12,-32-44,-19-34,48 70,-3 1,-1 1,-2 2,-42-45,12 20,-192-203,194 224,-91-61,-36-29,163 120,0 0,-2 1,-43-23,53 33,-2 2,1 0,-1 1,0 1,0 0,-1 2,-23-3,-9 0,-77-20,127 25,-48-8,-1 3,0 1,-73 3,116 2,1 1,0 0,-1 0,1 1,0 0,0 0,0 1,0-1,0 1,0 0,1 1,0 0,-1-1,1 2,1-1,-9 9,-4 8,1 0,-24 41,25-38,-10 18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44:50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0,'17'95,"-5"-12,3 0,4 0,4-2,44 105,-64-177,2 0,-1 0,1-1,0 0,1 0,0 0,14 13,-15-17,0 0,0-1,1 1,0-1,0 0,0-1,0 1,0-1,0 0,1-1,-1 0,10 1,28 1,77-7,-48 1,-61 2,1 0,-1-1,1 0,-1-1,0 0,0-1,0-1,0 0,-1 0,0-1,0 0,14-12,0-2,-2-2,0 0,33-45,-52 62,1-1,0 0,0 1,0 0,0 0,1 1,0 0,9-6,-12 9,-1 0,1 1,-1-1,1 0,-1 1,1 0,0 0,-1 0,1 0,-1 0,1 0,-1 1,1-1,0 1,-1-1,0 1,1 0,-1 0,1 1,-1-1,0 0,0 1,0-1,0 1,0 0,3 2,9 11,0 0,-1 1,17 25,5 8,-33-47,0 1,-1-1,1 0,0 1,0-1,0 0,0-1,0 1,0 0,1-1,-1 1,1-1,-1 1,1-1,0 0,-1 0,1-1,0 1,0 0,-1-1,1 0,0 1,0-1,0 0,0-1,-1 1,1 0,0-1,0 0,-1 1,1-1,0 0,-1 0,1-1,-1 1,1-1,-1 1,3-3,52-33,79-68,-97 74,146-139,-16 14,-158 146,0 2,0 0,1 0,0 1,14-6,-21 11,-1 1,0-1,1 1,0 0,-1 0,1 0,0 1,-1 0,1 0,0 0,-1 0,1 1,0-1,-1 1,1 0,-1 1,1-1,6 4,38 28,-28-18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45:38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7,'0'-5,"-5"4,-2 10,1 19,1 9,2 17,0 4,2-4,1-5,0-7,0-6,0-9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45:40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0,'0'9,"0"9,0 4,4 9,7 4,1 0,8 4,1 0,-4-2,-4-3,-5-2,-3-2,-3-1,-2-1,0-1,4-5,1-1,1-4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45:41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2,'126'-1,"141"3,-258-1,0 0,-1 0,1 1,-1 1,1-1,-1 1,0 0,0 1,-1 0,1 0,-1 1,0 0,0 0,0 1,0 0,6 7,4 9,0 0,-2 1,21 41,-9-16,-25-44,0 0,1 0,0 0,0 0,0 0,0-1,0 1,1-1,0 0,-1 0,1 0,0-1,1 0,-1 1,0-1,1-1,-1 1,1-1,-1 1,1-1,0-1,8 2,22-4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45:43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0 185,'0'645,"0"-1401,2 774,1 1,0-1,1 0,11 29,-3-8,-8-25,0-1,1 0,0 0,1-1,1 1,0-1,0-1,14 17,-16-23,-1 0,1-1,0 0,0 0,1 0,-1-1,1 1,0-2,0 1,0 0,0-1,0 0,0-1,1 1,-1-1,0 0,1-1,-1 0,1 0,7-1,-6 0,0 0,-1-1,1 0,-1 0,1-1,-1 0,0 0,0-1,-1 0,1 0,-1 0,1-1,-1 0,-1 0,1-1,-1 1,0-1,0-1,-1 1,0 0,6-12,3-11,-2 0,0 0,-2-1,5-32,-8 36,13-61,-15 70,-1 20,-5 28,-50 286,41-263,1 20,3 1,5 133,3-188,-1 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20.7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0 153,'15'189,"-1"2,-15-704,4 494,-3 19,0 0,0 0,0 0,0 0,1 0,-1 0,0 0,0 0,0 0,0 0,1 0,-1 0,0 0,0 0,0 0,1 0,-1 0,0 0,0 0,0 0,0 0,1 0,-1 0,0 0,0 0,0 0,0 0,1 0,-1 0,0 0,0 1,0-1,0 0,0 0,1 0,-1 0,0 0,0 1,0-1,0 0,0 0,0 0,0 1,19 32,-14-22,22 45,-8-16,2 0,41 59,-49-80,7 7,43 46,-57-66,2 1,-1-1,1 0,0-1,0 0,1 0,0 0,-1-1,2-1,-1 0,10 3,2-3,-1 0,1-1,0-1,0-1,0-1,0-1,-1-1,1 0,-1-2,0 0,0-2,0 0,-1-1,0-1,0 0,-1-2,0 0,-1-1,29-27,-16 10,-2-1,31-43,-52 63,-36 60,-45 102,65-127,1 0,0 0,2 1,1 0,1 0,2 0,0 0,2 0,0 1,5 26,-4-50,-1-1,1 1,0 0,-1-1,1 1,0-1,1 1,-1-1,0 0,1 0,-1 1,1-1,0 0,-1 0,1 0,0-1,0 1,0 0,1-1,-1 1,0-1,1 0,-1 0,1 0,-1 0,1 0,4 1,6 0,0-1,0 0,0 0,20-3,-12 2,56-3,-45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32.50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1,'554'0,"-525"0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13.5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15.1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1,'-4'0,"-3"4,1 7,1 6,1 9,2 10,1 4,1-1,0-2,0-3,-5 3,-1 4,1 0,0-3,2-2,1-4,1-6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16.1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0,'5'0,"1"5,0 6,-1 10,-2 12,-1 4,-1 1,0-1,-1-3,0 8,-1 0,1-1,0-3,0-9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17.7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1,'18'0,"62"-1,0 4,118 18,-188-18,0 0,0 1,0 0,0 0,-1 1,0 0,0 1,0 0,-1 0,0 1,8 8,33 24,-39-33,0 0,0-1,1 0,0-1,0 0,0-1,1 0,-1-1,21 2,12-3,55-3,-41-1,-39 2,0-2,0-1,0 0,-1-1,0-1,35-16,-51 21,36-15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31.9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1,'1'104,"15"111,13-33,-23-134,0 66,-5-73,1-1,15 75,36 87,-37-145,2-1,2-1,44 85,15 37,-6 58,2 8,-50-183,2-2,2 0,48 68,-42-78,-3 2,-2 2,29 66,-35-64,2-2,3-1,2-1,39 49,-28-37,-32-45,1-1,0 0,1-1,24 24,28 13,-39-33,-1 2,44 45,-23-10,-18-21,1-2,41 38,-8-16,-29-24,1-2,1-1,47 28,-66-49,0 0,1-1,0-1,23 5,-18-5,34 12,194 109,-112-53,-59-29,-54-28,1-2,0-1,0-1,41 13,-40-20,55 4,12 2,30 25,-83-23,65 13,4-14,0-5,136-8,-83-2,-60 0,1-5,197-41,-241 37,-8 2,75-24,-54 11,133-21,-42 11,-99 18,-38 11,1-2,-1-1,0-1,0-2,35-17,-23 4,43-24,161-69,-208 102,45-26,25-12,-40 27,-27 12,-1-1,-1-2,0-1,-1-2,46-34,-54 30,-13 12,0 0,1 0,0 2,24-14,77-30,188-97,-61-5,-121 86,44-27,-135 74,-1-2,-1 0,-1-2,-1-2,27-36,43-46,-47 59,-3-2,-2-2,-3-2,-2-2,36-74,146-278,-147 277,27-53,-72 129,45-69,-31 58,47-107,-57 109,-27 52,0-1,-1 0,-1-1,0 1,-2-1,2-20,-2 16,1 0,10-38,-3 31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39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0,'0'1811,"2"-1769,10 58,2 32,-15-15,2 52,0-161,0 0,0-1,1 0,3 13,1-8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41.3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1,'1592'0,"-1536"3,-1 2,71 16,-66-10,89 6,5-3,-34-1,-60-6,102 26,12 3,-147-33,-4 0,0 0,-1 1,0 1,34 13,-37-11,1-1,0-1,0-1,35 3,-29-5,-1 2,35 9,-23-3,1-1,0-2,68 3,119-11,-91-2,-79 3,-32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43.4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414 3,'-65'-1,"28"-1,-61 6,93 0,11 4,17 8,77 51,526 338,-610-395,-9-6,1 0,-1 0,0 1,0 0,-1 0,1 1,-1-1,-1 1,8 10,-13-15,1-1,-1 1,1 0,-1 0,0 0,0 0,1 0,-1 0,0 0,0 0,0 0,0 0,0 0,0-1,0 1,0 0,-1 0,1 0,0 0,0 0,-1 0,1 0,-1 0,1-1,-1 1,1 0,-1 0,1-1,-1 1,0 0,1-1,-1 1,0 0,0-1,0 1,1-1,-1 1,0-1,0 0,0 1,0-1,0 0,0 0,-1 1,-45 8,45-9,-795 23,634-23,137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45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119 100,'-1'6,"1"0,-1-1,0 1,-1 0,1-1,-1 1,0-1,0 0,-1 0,-3 6,-35 45,33-46,8-9,-1 0,1 0,-1 0,1 0,-1 0,0 0,1-1,-1 1,0 0,1-1,-1 1,0 0,0-1,0 1,1-1,-1 1,0-1,0 1,0-1,0 0,0 0,0 1,0-1,0 0,0 0,0 0,0 0,0 0,-1 0,0-2,1 1,0 0,0-1,0 1,0-1,0 0,0 1,0-1,0 0,1 0,-1 1,1-1,-1 0,1 0,0-3,-4-14,1 0,1 0,1-1,0 1,2 0,0 0,8-36,-9 53,1 0,-1 1,1-1,-1 1,1-1,0 1,-1 0,1-1,0 1,0 0,0-1,0 1,0 0,0 0,1 0,-1 0,0 0,1 0,1-1,-2 2,1 0,-1 0,0 0,0 0,1 0,-1 0,0 1,0-1,1 0,-1 1,0-1,0 1,0-1,0 1,0 0,0-1,0 1,0 0,0 0,0 0,0 0,0 0,0 0,0 2,13 12,0 0,1-1,1-1,0 0,0-1,2 0,-1-2,1 0,1-1,0-1,0 0,31 7,-28-10,-17-5,0 1,0 0,0 0,0 0,-1 0,1 1,-1 0,1 0,-1 0,1 1,-1 0,7 5,-10-7,-1 0,1 0,-1 0,1 0,-1 0,1 0,-1 0,0 0,0 0,1 0,-1 0,0 0,0 1,0-1,0 0,0 0,-1 0,1 0,0 0,0 0,-1 0,1 0,0 0,-1 0,1 0,-1 0,0 0,1 0,-1-1,0 1,1 0,-1 0,-1 0,-30 25,27-23,-6 5,1 1,0 0,1 0,0 1,1 0,0 1,0-1,1 2,-7 13,9-15,0 0,1 0,0 1,1 0,0 0,1 0,0 0,0 0,1 1,1 20,1-30,-1 0,0 0,0 0,1 0,-1 0,1 0,0 1,-1-2,1 1,0 0,0 0,1 0,-1 0,0 0,0-1,1 1,-1-1,1 1,0-1,3 3,-2-3,0 0,0 0,0 0,0 0,0-1,0 1,0-1,0 0,0 0,0 0,1 0,4-1,9-3,-1-1,0 0,-1-1,20-10,-27 12,23-12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47.4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0,'0'5,"0"11,0 7,0 9,0 4,0 1,0-2,0-2,0 3,0-4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33.27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1,'5'4,"6"2,10 0,16-1,6-2,0-1,-2-1,-4 0,-3-1,-7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48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2 591,'0'280,"-1"-297,1 9,-1 1,1 0,1 0,-1-1,1 1,0 0,1 0,0 0,4-12,-6 18,1 1,-1-1,0 1,1-1,-1 1,0-1,1 1,-1-1,0 1,1-1,-1 1,1 0,-1-1,1 1,-1 0,1-1,-1 1,1 0,-1 0,1-1,0 1,-1 0,1 0,-1 0,1 0,-1 0,1 0,0 0,-1 0,1 0,-1 0,1 0,0 0,-1 0,1 1,-1-1,2 0,19 18,-19-16,-1-1,0 1,1-1,-1 0,1 1,0-1,-1 0,1 0,0 0,0 0,2 1,-4-2,1-1,-1 1,1 0,-1 0,1-1,-1 1,1 0,-1-1,1 1,-1 0,0-1,1 1,-1 0,0-1,1 1,-1-1,0 1,1-1,-1 1,0-1,0 1,0-1,1 1,-1-1,0 1,0-1,0 1,0-1,0 0,2-21,-2 19,2-15,1 0,1 0,1 0,0 1,15-32,-5 11,17-44,51-143,-69 179,-2-1,12-90,-21 92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52.8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1,'-1'50,"3"108,-2-156,0 0,0 0,0 0,0 0,1 0,-1 0,1 0,-1 0,1 0,0 0,0 0,0 0,0 0,0-1,0 1,1-1,-1 1,1-1,-1 1,1-1,2 2,0-1,0 0,0-1,0 0,0 0,1 0,-1 0,8 0,-9-1,0 0,0 0,0 0,-1 0,1 0,0 1,0 0,0-1,0 1,0 0,-1 0,1 1,0-1,-1 1,1-1,-1 1,0 0,1 0,-1 0,0 0,0 0,0 0,-1 1,1-1,2 5,4 18,-4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8:50:54.5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174 3,'-31'-1,"19"0,-1 0,0 1,1 1,-21 3,30-3,0-1,1 1,-1 0,0 0,1 0,-1 1,1-1,-1 1,1-1,0 1,0 0,-1 0,1 0,0 0,1 0,-1 0,0 0,1 1,-1-1,1 1,0-1,0 1,0-1,0 1,-1 4,-1 10,1 0,1-1,0 1,1 0,1 0,0 0,8 31,-8-44,0-1,1 1,-1-1,1 0,0 1,0-1,0 0,0 0,1 0,-1 0,1 0,-1-1,1 1,0-1,0 0,1 0,-1 0,0 0,1 0,-1-1,1 0,-1 1,1-1,0-1,5 2,10 0,-1-1,1-1,-1 0,21-4,1 1,145 0,-162 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2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0 462,'41'-29,"-2"-2,-2-2,-1-1,-1-1,-2-3,-2 0,-2-2,49-85,-51 67,-27 58,0 0,0 0,0 0,0 0,0 0,0 0,0 0,0 0,0 0,1 0,-1 0,0 1,0-1,0 0,0 0,0 0,0 0,0 0,0 0,0 0,0 0,0 0,0 0,0 0,1 0,-1 0,0 0,0 0,0 0,0 0,0 0,0 0,0 0,0 0,0 0,0 0,1 0,-1 0,0 0,0 0,0 0,0 0,0 0,0 0,0 0,0 0,0 0,0 0,1 0,-1 0,0 0,0 0,0 0,0-1,0 1,0 0,0 0,0 0,0 0,0 0,0 0,0 0,0 0,0 0,0 0,0 0,0-1,0 1,2 12,-1 15,-8 321,7-314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27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28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0,'0'5,"-4"11,-7 7,-1 4,1 3,-2 6,-3 5,1 1,2 3,0 3,2-2,2 0,-2-7,2-1,1-3,2-6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2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1,'3'35,"0"1,17 64,0 8,-10-3,-8-62,3 0,11 52,-12-84,-2-3,0-1,0 1,-1 0,1 13,-2-20,0 0,0 1,0-1,0 0,0 1,0-1,-1 0,1 1,-1-1,1 0,-1 0,1 1,-1-1,1 0,-1 0,0 0,0 0,0 0,0 0,1 0,-1 0,-1 0,1 0,0-1,0 1,0 0,0-1,0 1,-1-1,1 1,0-1,0 1,-3-1,-3 0,1-1,0 0,0 0,-1 0,1-1,0 0,0 0,0-1,1 1,-1-1,1-1,-10-6,-21-10,20 13,0 1,-1 1,1 1,-21-3,10 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31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219 1,'-4'-1,"0"1,-1 0,1 1,0-1,0 1,-1 0,1 0,0 0,0 1,-6 2,8-2,0-1,0 1,0 0,0 0,0 0,0 1,0-1,1 0,-1 0,1 1,0-1,-1 1,1 0,0-1,1 1,-1 0,0 3,-3 12,2 0,0 1,0 20,2-32,0 0,1 0,0 0,0 0,0 0,1 0,0-1,0 1,1 0,-1-1,6 8,-6-11,0 0,1-1,-1 1,1-1,0 1,0-1,0 0,0 0,0 0,0-1,0 1,7 1,43 6,-43-8,0 0,0 1,16 5,-23-6,0 0,0 0,0 1,0 0,0 0,0 0,0 0,-1 0,1 0,-1 1,0-1,0 1,1-1,-2 1,3 3,-2-3,0 0,0 0,-1 1,1-1,-1 0,0 1,0-1,0 1,-1-1,1 1,-1-1,1 1,-1 0,0-1,-1 1,1-1,-1 1,1 0,-1-1,0 1,-1-1,-1 4,1-4,0 0,-1 0,1 0,-1 0,0-1,0 1,0-1,0 1,-1-1,1-1,-1 1,1 0,-1-1,1 1,-1-1,0 0,0 0,1-1,-1 1,-6-1,-32 5,0 2,1 1,0 3,-45 17,59-19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3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0,'-1'4,"-1"0,0 0,1 0,-1-1,-1 1,1-1,0 1,-1-1,0 0,1 0,-1 0,-1 0,1-1,-5 4,-6 7,-35 36,2-4,-41 53,79-85,2-1,-1 2,2-1,-9 24,9-19,-18 32,10-27,-5 7,0 2,3 0,0 1,-11 37,5 7,13-47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33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680 1,'3'0,"0"0,0 1,0-1,0 1,0 0,0-1,0 2,0-1,0 0,-1 0,1 1,0 0,-1-1,1 1,-1 0,0 0,0 0,4 5,2 4,-1-1,-1 1,8 17,-3-6,20 37,157 313,-166-322,45 73,-48-92,-19-31,0 0,0 1,0-1,0 0,1 0,-1 1,0-1,0 0,0 1,0-1,0 0,0 1,0-1,0 0,0 1,0-1,0 0,0 1,0-1,0 0,0 1,0-1,0 0,0 0,0 1,0-1,0 0,-1 1,1-1,0 0,0 0,0 1,-1-1,1 0,0 0,0 1,-1-1,1 0,0 0,0 0,-1 1,1-1,0 0,-1 0,1 0,0 0,-1 0,1 0,0 0,-1 0,1 0,0 0,-1 0,1 0,0 0,-1 0,1 0,0 0,-1 0,-24-6,24 5,-162-53,-155-48,229 78,-148-20,168 34,-114-29,170 33,13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33.97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1,'5'0,"6"0,5 0,10 0,5 0,7 0,6 0,0 0,-3 0,-4 0,-7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35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1,'-10'0,"0"0,-1 0,1 1,0 0,0 1,-18 6,24-6,-1 0,1 1,0-1,0 1,1 0,-1 0,0 0,1 1,0-1,0 1,0 0,0 0,1 0,-1 0,1 1,-3 8,3-8,0 0,0 0,1 0,-1 0,1 0,1 1,-1-1,1 0,0 1,0-1,0 1,1-1,0 0,3 10,-3-12,1 1,0 0,0-1,0 1,0-1,1 1,-1-1,1 0,0 0,0 0,0-1,0 1,1-1,-1 0,1 1,-1-2,1 1,0 0,0-1,4 2,60 15,121 18,-185-35,0 0,0 0,0 1,-1-1,1 1,0 0,-1 0,1 0,-1 0,1 0,-1 1,0 0,0 0,0 0,0 0,-1 0,0 0,1 1,-1-1,0 1,0-1,-1 1,1 0,1 6,-2-7,-1 0,1 0,-1 0,1 0,-1 0,0 0,0 0,0 0,-1 0,1 0,-1-1,1 1,-1 0,0 0,0 0,0 0,-1-1,1 1,-1-1,1 1,-1-1,0 1,0-1,0 0,0 0,0 0,-1 0,1 0,-1-1,1 1,-1-1,1 1,-1-1,-5 1,-7 3,1-2,-1 0,0 0,0-2,-16 1,-82-6,50 0,5 3,34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52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1,'1'0,"0"0,0 0,0 1,0-1,0 1,0-1,0 1,0 0,0-1,0 1,0 0,-1-1,1 1,0 0,0 0,-1 0,1 0,0 0,-1 0,1 0,-1 0,1 0,-1 0,0 0,0 0,1 0,-1 0,0 2,5 36,-4-32,4 359,-8-203,3-188,-2 8,1 0,1 0,1 0,1 0,4-22,-4 36,0 0,-1 0,1 0,0 1,1-1,-1 1,0-1,1 1,-1 0,1 0,0 0,0 0,0 0,0 1,0-1,0 1,0 0,1 0,-1 0,0 0,1 0,5 1,-2-1,0 0,1 1,-1 0,0 0,1 0,-1 1,0 1,0-1,12 5,-16-4,0 0,0 0,0 0,-1 0,1 0,-1 1,1-1,-1 1,0 0,0 0,0 0,0 0,-1 0,1 0,-1 0,0 0,0 1,0-1,0 0,-1 1,1-1,-1 4,2 13,-2 0,-3 34,1-25,0 83,1-88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53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1,'4'0,"7"4,1 7,-1 6,-3 9,-2 6,-3-4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55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1,'0'58,"-1"76,18 137,-7-69,-7-69,1-100,1-21,-4-12,-1 0,0 0,0 0,1 0,-1 0,0 0,0 0,0 0,1 0,-1 0,0 0,0 0,1 0,-1 0,0 0,0 0,0 0,1 0,-1 0,0 0,0 0,0-1,1 1,-1 0,0 0,0 0,0 0,0-1,0 1,1 0,-1 0,0 0,0 0,0-1,0 1,0 0,0 0,0-1,0 1,0 0,0 0,0 0,0-1,0 1,0 0,9-24,11-45,-1-2,-11 47,1 2,1-1,1 1,25-38,-31 53,0 0,1 1,0-1,0 1,1 0,-1 1,1 0,0 0,1 0,-1 1,1 0,0 0,0 1,0 0,0 1,1 0,9-2,-14 3,0 1,0 0,0 0,0 0,0 0,0 0,0 1,0 0,-1 0,1 0,0 0,0 0,-1 1,1 0,-1 0,1 0,3 2,-4 0,1-1,-1 1,0 0,0 0,-1 0,1 0,-1 0,0 1,0-1,0 1,0-1,-1 1,1 7,3 25,-1 0,-2 0,-4 47,1-62,0 17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2:56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 52,'7'-7,"-4"3,0 0,0 1,1 0,0 0,0 0,0 0,0 0,0 1,0 0,1-1,-1 2,1-1,6-1,-4 1,1 1,-1-1,1 2,0-1,-1 1,1 0,14 3,-20-3,-1 1,0-1,1 0,-1 1,0-1,1 1,-1 0,0-1,0 1,1 0,-1 0,0 0,0 0,0 0,0 0,0 0,0 0,-1 0,2 2,-1-1,-1 0,0 0,0 0,1 0,-1 0,0 0,-1 0,1 0,0 0,0 0,-1 0,1 0,-1 0,0-1,0 1,1 0,-1 0,-2 2,0 0,0 1,0 0,-1-1,1 0,-1 0,0 0,0 0,-1-1,1 0,-1 0,0 0,-6 3,-8 2,-1 0,-20 4,24-8,0 1,1 1,-16 7,31-13,-1 0,1 0,-1 0,1 1,-1-1,1 0,0 0,-1 0,1 1,-1-1,1 0,-1 1,1-1,0 0,-1 1,1-1,0 0,-1 1,1-1,0 0,0 1,-1-1,1 1,0-1,0 1,0-1,0 1,0-1,-1 1,1-1,0 1,0-1,0 1,0-1,0 1,0-1,1 0,-1 1,0-1,0 1,0-1,0 1,1-1,-1 1,0-1,0 1,1-1,-1 0,0 1,1-1,-1 0,0 1,1-1,-1 0,0 1,1-1,-1 0,1 0,-1 1,1-1,-1 0,1 0,-1 0,0 0,1 0,0 0,35 12,-36-12,239 40,-201-36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11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1 118,'0'8,"2"-1,-1 0,1 0,0 0,0 0,1 0,0 0,7 11,-3-7,0 0,0 0,1-1,12 12,-19-21,1 0,-1 0,1 1,0-1,0 0,0 0,-1 0,1-1,0 1,0 0,0-1,0 1,0-1,1 0,-1 1,0-1,0 0,0-1,0 1,0 0,0 0,0-1,0 1,0-1,0 0,0 0,0 1,0-1,-1 0,4-3,6-3,-1-2,0 1,18-20,-7 7,-5 5,0-1,-1 0,0-1,-2-1,0 0,12-26,-7 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12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20,'0'4,"0"7,0-3,0-9,0-7,0-8,0-2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14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1,'3'0,"-1"1,1 0,-1-1,1 1,-1 0,1 1,-1-1,0 0,0 1,1-1,-1 1,0 0,0 0,-1 0,1 0,0 0,-1 0,3 4,2 2,-1 1,0 0,5 14,-8-18,0 0,0 1,-1-1,0 1,0-1,0 1,-1 0,0-1,0 1,0 0,-1-1,1 1,-4 8,2-7,-1 0,0-1,-1 1,1-1,-1 0,-1 0,1 0,-1 0,-10 9,-30 29,45-44,0 1,-1-1,1 1,0-1,-1 1,1-1,0 1,0-1,0 1,-1-1,1 1,0-1,0 1,0-1,0 1,0-1,0 1,0-1,0 1,0-1,0 1,0-1,0 1,1-1,-1 1,0-1,0 1,0-1,1 1,-1-1,0 1,1-1,-1 0,0 1,1-1,-1 1,0-1,1 0,-1 1,1-1,-1 0,1 0,-1 1,1-1,-1 0,1 0,-1 0,1 0,-1 0,1 0,-1 1,2-1,33 4,-31-3,157-2,-102-2,-33 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15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0,'0'5,"5"2,20-1,34-1,31-2,18-1,20 0,6-2,-15 0,-17 0,-18 0,-23-1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16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0,'4'3,"0"0,0 0,0 0,1-1,-1 0,0 0,1 0,0-1,5 2,12 4,94 31,8 3,-118-38,0 0,0 0,0 1,-1 0,1 0,-1 1,0-1,0 1,0 0,-1 0,0 1,7 9,-10-12,0-1,1 1,-1-1,0 1,0-1,-1 1,1 0,0-1,-1 1,0 0,1 0,-1-1,0 1,0 0,-1 0,1-1,-1 1,1 0,-1-1,0 1,0-1,0 1,0 0,0-1,-1 0,1 1,-1-1,0 0,1 0,-1 0,0 0,0 0,-4 2,-8 4,1-1,-1-1,-1 0,1-1,-1 0,0-2,0 1,-24 1,-4 2,15-3,11-1,1 0,-25 7,38-9,0 0,0 0,0 0,0 1,0-1,0 1,1 0,-1 0,0 0,1 0,0 0,-1 0,1 0,0 1,0-1,1 1,-1 0,0 0,-1 3,3-5,0-1,0 1,0 0,0 0,0-1,0 1,0 0,0 0,0 0,0-1,0 1,0 0,1 0,-1-1,0 1,1 0,-1 0,0-1,1 1,-1 0,1-1,-1 1,1-1,-1 1,1-1,0 1,-1-1,1 1,0-1,-1 1,1-1,0 0,-1 1,1-1,0 0,0 0,1 1,33 5,-32-5,255 3,-197-5,-35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35.20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304 223,'0'-5,"0"-14,0 0,-1 0,-1 1,-1-1,-6-23,8 37,-1 1,1 0,-1-1,-1 1,1 0,-1 0,1 0,-1 0,0 0,-1 1,1-1,0 1,-1 0,0 0,0 0,0 1,0-1,0 1,-1 0,1 0,0 1,-1-1,0 1,1 0,-1 0,-6 0,7 0,-1 0,0 1,1-1,-1 1,0 0,0 1,1-1,-1 1,1 0,-1 0,0 0,1 1,0-1,-1 1,1 0,0 0,0 1,0-1,0 1,0 0,1 0,-1 0,1 1,0-1,0 1,0 0,1 0,-1 0,1 0,0 0,0 0,-2 5,-10 41,1 1,3 0,-4 54,4 29,9 167,3-133,-2-165,0 79,17 146,-8-177,19 150,-26-172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17.4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2,'-13'-1,"0"1,-1 0,0 1,-20 3,32-4,0 1,0-1,0 0,0 1,0-1,0 1,1 0,-1-1,0 1,0 0,1 0,-1 0,1 1,-1-1,1 0,-1 0,1 1,0-1,0 1,-1-1,1 1,0 0,0-1,1 1,-1 0,0 0,1-1,-1 1,1 0,-1 0,1 0,0 3,0-3,1-1,-1 1,1-1,0 1,-1-1,1 1,0-1,0 1,0-1,0 0,0 0,1 0,-1 0,0 1,1-1,-1-1,0 1,1 0,-1 0,1-1,-1 1,1 0,0-1,-1 0,1 1,-1-1,3 0,53 7,-49-7,5 1,2 0,-1 0,0-1,0 0,1-1,17-4,-32 5,1 0,0-1,0 1,-1 0,1 0,0 0,0-1,-1 1,1 0,0-1,-1 1,1 0,0-1,-1 1,1-1,-1 1,1-1,-1 1,1-1,-1 0,1 0,-1 0,0 1,0-1,0 1,0-1,0 1,-1-1,1 1,0-1,0 1,-1-1,1 1,0 0,-1-1,1 1,0-1,-1 1,1 0,0-1,-1 1,1 0,-1 0,0-1,-31-13,0 5,1 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18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503 0,'0'299,"0"-292,0-1,0 1,0 0,-1-1,0 1,-1-1,0 1,0-1,0 1,0-1,-4 6,3-9,0 1,1-1,-1 0,0 0,-1-1,1 1,0-1,-1 1,1-1,-1 0,0-1,0 1,0 0,0-1,0 0,0 0,0 0,0-1,-5 1,-21 1,0-1,0-2,-1 0,-42-9,-117-34,165 38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20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50,'1'20,"0"-1,1 0,1 0,10 33,-10-42,0 0,1 0,0-1,1 1,0-1,0 0,1-1,0 1,1-1,9 9,-15-16,0 0,0 0,0 0,0 0,0-1,0 1,0 0,0-1,0 1,0-1,0 1,1-1,-1 1,0-1,0 0,0 0,1 0,-1 1,0-1,0 0,1-1,-1 1,0 0,0 0,3-1,-3 0,1-1,0 1,0 0,-1-1,1 1,-1-1,1 0,-1 1,1-1,-1 0,0 0,0 0,1-3,3-9,0 0,-1-1,3-20,-5 25,3-10,1 1,1-1,1 2,10-20,0 0,-4 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22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0,'4'1,"1"0,-1 0,0 1,0-1,1 1,-1 0,-1 0,1 0,0 0,6 5,-9-5,1-1,-1 1,1-1,-1 1,1-1,-1 1,0 0,0-1,0 1,2 4,-3-6,0 1,0 0,1 0,-1-1,0 1,0 0,0 0,0-1,0 1,-1 0,1 0,0 0,0-1,0 1,-1 0,1-1,0 1,-1 0,1 0,0-1,-1 1,1-1,-1 1,1 0,-1-1,0 1,1-1,-2 1,-4 4,-1-1,0 0,-1-1,1 1,-1-1,1-1,-10 2,-57 10,60-12,135-3,-45 2,-11-1,-39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23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13,'0'-1,"0"0,0 1,0-1,1 0,-1 1,0-1,0 1,1-1,-1 1,0-1,1 1,-1-1,1 1,-1-1,1 1,-1-1,0 1,1 0,0-1,-1 1,1 0,-1-1,1 1,-1 0,1 0,0 0,-1-1,1 1,0 0,-1 0,1 0,-1 0,1 0,1 0,27 2,-24-1,225 38,-223-38,0 1,1 1,-1-1,0 1,0 0,0 1,0 0,-1 0,0 0,7 6,-11-7,1-1,-1 1,0 0,0 0,0 0,-1 0,1 0,-1 0,1 1,-1-1,0 0,-1 1,1-1,0 1,-1-1,0 1,0-1,0 1,0-1,0 1,-1-1,1 1,-3 5,-10 29,8-28,2 0,-1 0,1 0,-2 19,5-26,0 0,0 0,0 1,0-1,1 0,-1 0,1 0,0 1,0-1,0 0,0 0,1 0,-1 0,1-1,-1 1,1 0,0-1,0 1,1-1,2 3,14 9,1 0,1-1,0-1,1-2,42 16,-11-8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23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1,'0'4,"14"3,24-2,24 0,24-1,18-2,13-1,-3-1,-7 0,-17 0,-24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24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1,'60'-1,"70"3,-126-2,-1 0,1 1,-1 0,0 0,1 0,-1 0,0 0,0 1,4 1,-6-2,-1-1,1 0,-1 1,1-1,-1 0,1 1,-1-1,0 1,1-1,-1 1,0-1,1 1,-1-1,0 1,0-1,0 1,1-1,-1 1,0-1,0 1,0-1,0 2,0-1,-1 0,1 0,0-1,-1 1,1 0,-1 0,1 0,-1-1,1 1,-1 0,0 0,1-1,-1 1,0-1,0 1,0-1,1 1,-2 0,-69 36,-20 11,82-42,0 0,1 0,0 1,0 0,0 1,1 0,-8 10,14-17,0 0,1 0,-1 0,0 1,0-1,1 0,-1 0,1 0,-1 0,1 1,0-1,-1 0,1 0,0 1,0-1,0 0,0 0,0 1,0-1,0 0,1 0,-1 1,0-1,1 0,-1 0,2 3,-1-3,1 1,0 0,-1-1,1 1,0-1,0 1,0-1,0 0,1 0,-1 0,0 0,0 0,3 0,11 3,-1-2,0 0,22 1,-35-3,131-1,-98-1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2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33 116,'-1'0,"0"0,-1 0,1 0,-1 1,1-1,0 0,-1 1,1-1,0 1,-1-1,1 1,0 0,0 0,-1-1,1 1,0 0,0 0,0 0,0 0,0 0,1 1,-1-1,0 0,0 0,1 1,-1-1,1 0,-1 1,1-1,-1 0,1 1,0-1,0 0,0 1,0-1,0 1,0-1,0 1,0-1,0 0,1 1,-1-1,0 0,1 1,0-1,-1 0,1 1,0-1,-1 0,3 2,3 2,0 0,1 0,-1 0,1-1,0 0,1-1,-1 0,1 0,-1 0,1-1,0 0,8 1,20 2,47 1,-68-5,10 1,-7-1,-1 0,1 0,-1-2,1 0,-1-1,19-5,-34 7,1-1,0 0,-1 0,1 0,-1 0,0-1,1 1,-1-1,0 1,0-1,0 0,0 0,0 0,0 0,-1 0,1 0,-1 0,1-1,-1 1,0-1,0 1,0-1,0 1,0-1,-1 0,1 1,-1-1,0 0,0 1,1-1,-2 0,1 1,0-1,-1 0,1 1,-1-1,0 0,0 1,-1-4,-1-1,0-1,0 1,-1 0,0 1,0-1,-1 1,0 0,0 0,0 0,-1 1,0-1,-11-6,3 4,-2 1,1 1,-1 1,0 0,0 1,0 0,0 1,-1 1,-21 1,11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3:2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1,'0'4,"0"7,9 6,8 5,2 3,-4 7,-3 8,-4 1,-4-2,-7-7,-7-9,-8-8,-4-8,-4-3,-2-4,-1-2,5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4:15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36.561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1,'0'4,"9"2,8 5,10 0,15-2,4-2,-1-3,-3-1,-4-2,-4-1,-3 0,-7-1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4:16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0,'5'0,"11"0,7 0,5 0,2 0,5 0,2 0,-1 0,3 0,-1 0,-2 0,-2 0,-3 0,-1 0,-6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4:18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0,'0'34,"1"-1,2 1,1-1,10 35,-9-47,3 5,-2 1,-1 0,2 29,-7-53,0-1,0 0,0 1,0-1,-1 0,1 0,-1 1,0-1,1 0,-1 0,0 0,0 1,-1-1,1 0,0 0,-1-1,1 1,-1 0,1 0,-1-1,0 1,0-1,0 0,0 1,0-1,0 0,0 0,0 0,0 0,-1-1,-3 2,-6 0,0 0,0-1,0 0,-21-1,31 0,-25-2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4:19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0,'-9'0,"-13"5,-2 6,-3 6,0 4,4 4,1 2,4 2,6 4,0-2,-3-3,1-1,4-5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4:2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0,'1'11,"0"-1,0 0,1 0,0 0,0 0,2 0,3 11,38 64,-13-26,-26-47,20 47,-25-57,0 1,0 0,-1 0,1 0,-1 0,1 0,-1 0,0 0,0 0,0 0,-1 0,1 0,-1 0,1 0,-1-1,0 1,-2 3,2-4,0-1,-1 1,1-1,-1 0,1 0,-1 1,1-1,-1-1,0 1,1 0,-1 0,0 0,0-1,0 1,1-1,-1 0,0 1,0-1,-3 0,-41-3,37 2,-121-19,-26-3,128 21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9:24:21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29,'0'-1,"-1"0,1 0,0 0,-1 0,1 0,0 0,-1 0,1 1,-1-1,0 0,1 0,-1 0,0 1,1-1,-1 0,0 1,0-1,0 1,0-1,1 1,-1-1,0 1,0-1,0 1,0 0,0 0,-1-1,-31-5,30 6,-12-2,0 1,0 1,0 0,0 1,-25 4,37-5,1 1,-1-1,0 1,1 0,-1 0,1 0,-1 0,1 0,0 1,0-1,-1 1,1-1,0 1,0 0,0 0,1 0,-1 0,0 0,1 0,-1 1,1-1,0 0,0 1,0-1,0 1,0-1,0 1,1-1,0 1,-1 0,1-1,0 1,0 0,0-1,0 1,1 0,-1-1,1 1,-1-1,3 6,0-2,0 0,0 1,1-1,-1-1,2 1,-1 0,0-1,1 0,0 0,0-1,1 1,-1-1,1 0,7 4,14 7,50 21,-61-29,27 13,-43-20,0 0,0 1,1-1,-1 0,0 0,1 0,-1 0,0 0,0 0,1 1,-1-1,0 0,0 0,0 0,1 1,-1-1,0 0,0 0,0 1,0-1,1 0,-1 1,0-1,0 0,0 0,0 1,0-1,0 0,0 1,0-1,0 0,0 0,0 1,0-1,0 0,0 1,0-1,0 0,0 1,0-1,-1 0,1 0,0 1,0-1,0 0,0 0,-1 1,1-1,0 0,-21 8,-29-3,17-3,-101 7,96-3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4T19:54:21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8,'8'1,"0"0,1 0,-1 1,0 0,0 1,0-1,0 1,-1 1,1 0,-1 0,0 0,0 1,0 0,-1 0,10 11,9 11,-2 0,28 42,-25-33,-18-24,0 1,-1 1,0-1,-1 1,0 1,-1-1,4 21,11 108,-18-127,-2-11,1 1,-1-1,2 0,-1 1,0-1,1 0,0 0,1 0,-1 0,1 0,0-1,3 5,-4-7,-1 0,1-1,0 0,-1 1,1-1,0 0,0 0,0 0,0 0,0 0,0-1,1 1,-1-1,0 1,0-1,0 0,1 0,-1 0,0 0,0 0,0 0,1-1,-1 1,0-1,0 1,0-1,0 0,0 0,0 0,0 0,0 0,2-2,9-5,0-1,0-1,-1 0,-1 0,20-22,42-67,-54 71,1 1,1 1,34-34,-21 28,-2-1,-1-2,31-45,-60 77,0 0,-1 0,1 0,0 0,-1 0,1 0,-1 0,0 0,0 0,0-1,-1 1,1 0,-1-1,0 1,0-6,0 7,-1 0,0 0,0 1,0-1,0 0,0 0,0 1,0-1,-1 1,1-1,-1 1,1-1,-1 1,1 0,-1 0,0 0,1 0,-1 0,0 0,0 0,0 1,0-1,0 0,0 1,0 0,-2-1,-9-1,0 1,-1 0,1 0,0 1,-25 4,-66 18,0 0,-27-10,-170-6,250-7,-14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2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3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0,'9'8,"-1"-1,1 0,14 7,12 11,224 153,-82-62,-167-109,0 0,-1 0,0 1,0 1,-1-1,0 1,0 1,-1-1,0 1,-1 0,6 13,-3-1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4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0,'9'0,"8"0,6 5,8 11,4 11,-4 7,1 2,6 4,5 5,-5-1,1-3,3 1,-5-2,-5-3,-7-3,-9-7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0,'5'0,"5"5,2 6,13 11,11 10,19 5,13 11,25 20,18 8,6 0,1-3,-10-14,-14-7,-18-9,-18-11,-18-11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41.46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114 0,'1'1,"0"-1,0 0,0 0,0 0,0 1,0-1,0 1,-1-1,1 1,0-1,0 1,0-1,-1 1,1 0,0-1,-1 1,1 0,0-1,-1 1,1 0,-1 0,1 0,-1 0,0 0,1-1,-1 1,0 0,0 0,1 0,-1 0,0 0,0 0,0 0,0 0,0 0,-1 0,1 0,0 0,0 0,-1 1,-10 42,11-43,-61 202,27-85,26-90,2 1,1 0,-2 51,9 92,1-64,-5 67,4 166,0-326,1-1,0 0,1 0,0 0,1 0,1-1,0 0,10 16,-2-2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5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0,'18'10,"26"12,24 7,14 8,12 17,9 8,1 3,1 0,-12-6,-17-9,-17-13,-19-12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6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0,'5'5,"1"6,5 1,4 3,6 9,7 9,28 14,23 12,22 25,7 7,9-2,4-3,8-10,-16-15,-24-16,-22-17,-22-13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6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0,'10'0,"7"0,5 5,10 15,12 19,8 7,10 10,-1 1,-2-6,-2-2,-9-8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7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1,'9'0,"13"9,11 13,15 16,14 7,4 0,-3-2,20 19,10 8,13 3,-3-8,-8-14,-17-11,-16-12,-15-12,-14-8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0,'9'19,"9"5,14 14,21 9,15 7,16 7,-3-6,-5-12,-2-5,-8-9,-16-8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8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0,'14'5,"14"6,17 10,18 17,10 0,9 10,11 13,8-2,-9-11,-15-15,-16-12,-13-6,-16-4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4T19:54:21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8,'8'1,"0"0,1 0,-1 1,0 0,0 1,0-1,0 1,-1 1,1 0,-1 0,0 0,0 1,0 0,-1 0,10 11,9 11,-2 0,28 42,-25-33,-18-24,0 1,-1 1,0-1,-1 1,0 1,-1-1,4 21,11 108,-18-127,-2-11,1 1,-1-1,2 0,-1 1,0-1,1 0,0 0,1 0,-1 0,1 0,0-1,3 5,-4-7,-1 0,1-1,0 0,-1 1,1-1,0 0,0 0,0 0,0 0,0 0,0-1,1 1,-1-1,0 1,0-1,0 0,1 0,-1 0,0 0,0 0,0 0,1-1,-1 1,0-1,0 1,0-1,0 0,0 0,0 0,0 0,0 0,2-2,9-5,0-1,0-1,-1 0,-1 0,20-22,42-67,-54 71,1 1,1 1,34-34,-21 28,-2-1,-1-2,31-45,-60 77,0 0,-1 0,1 0,0 0,-1 0,1 0,-1 0,0 0,0 0,0-1,-1 1,1 0,-1-1,0 1,0-6,0 7,-1 0,0 0,0 1,0-1,0 0,0 0,0 1,0-1,-1 1,1-1,-1 1,1-1,-1 1,1 0,-1 0,0 0,1 0,-1 0,0 0,0 0,0 1,0-1,0 0,0 1,0 0,-2-1,-9-1,0 1,-1 0,1 0,0 1,-25 4,-66 18,0 0,-27-10,-170-6,250-7,-14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2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3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0,'9'8,"-1"-1,1 0,14 7,12 11,224 153,-82-62,-167-109,0 0,-1 0,0 1,0 1,-1-1,0 1,0 1,-1-1,0 1,-1 0,6 13,-3-1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5:07:59.6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1,'0'7,"-1"0,-1 0,1 0,-1 0,-4 10,-5 18,4 1,2 1,-2 52,7-78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43.45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0,'1'0,"0"0,0 1,-1-1,1 0,0 1,0-1,-1 0,1 1,0-1,-1 1,1-1,0 1,-1-1,1 1,-1-1,1 1,-1 0,1-1,-1 1,1 0,-1-1,0 1,1 0,-1 0,0-1,0 1,1 1,4 26,-5-23,11 201,-4-47,-5-134,2 43,3 0,33 131,-4-63,-33-131,-1-6,2-16,-3-24,-2-4,0 24,0 1,2-1,0 1,7-35,-6 50,-1-1,1 1,0 0,0-1,1 1,0 0,0 1,0-1,0 0,1 1,0 0,0 0,0 0,0 0,0 1,1-1,0 1,-1 0,1 1,1-1,8-2,-9 3,0 0,0 0,0 1,0 0,0 0,0 1,0-1,1 1,-1 0,0 1,0-1,0 1,0 0,0 0,9 4,-9-2,0-1,0 2,-1-1,1 0,-1 1,0 0,0 0,0 0,-1 0,1 1,-1 0,0-1,0 1,3 9,1 5,-1 0,0 1,-2 0,5 38,-6-32,2 1,9 33,-7-38,-1 1,6 44,-10-42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4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0,'9'0,"8"0,6 5,8 11,4 11,-4 7,1 2,6 4,5 5,-5-1,1-3,3 1,-5-2,-5-3,-7-3,-9-7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4.8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0,'5'0,"5"5,2 6,13 11,11 10,19 5,13 11,25 20,18 8,6 0,1-3,-10-14,-14-7,-18-9,-18-11,-18-11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5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0,'18'10,"26"12,24 7,14 8,12 17,9 8,1 3,1 0,-12-6,-17-9,-17-13,-19-12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6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0,'5'5,"1"6,5 1,4 3,6 9,7 9,28 14,23 12,22 25,7 7,9-2,4-3,8-10,-16-15,-24-16,-22-17,-22-13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6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0,'10'0,"7"0,5 5,10 15,12 19,8 7,10 10,-1 1,-2-6,-2-2,-9-8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7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1,'9'0,"13"9,11 13,15 16,14 7,4 0,-3-2,20 19,10 8,13 3,-3-8,-8-14,-17-11,-16-12,-15-12,-14-8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0,'9'19,"9"5,14 14,21 9,15 7,16 7,-3-6,-5-12,-2-5,-8-9,-16-8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8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0,'14'5,"14"6,17 10,18 17,10 0,9 10,11 13,8-2,-9-11,-15-15,-16-12,-13-6,-16-4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10:14:28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0,'10'0,"7"0,1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45.042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0,'1'3,"-1"0,1-1,0 1,0 0,1-1,-1 1,0-1,1 1,0-1,-1 0,1 1,0-1,0 0,4 3,7 9,-3 0,-2 1,0 0,-1 0,10 29,13 28,-3-13,-3 1,21 78,2 9,50 193,-86-288,-3 0,2 75,-11 108,-2-95,3-113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48:26.6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0,'0'2057,"14"-1893,0-13,-13 391,-2-257,2-247,11 57,-5-53,0 44,-6 430,-2-245,1-242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48:30.4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96 1,'-3'0,"-1"0,1 1,0-1,0 1,0 0,0-1,0 2,0-1,0 0,0 0,0 1,1 0,-1 0,0 0,1 0,0 0,-1 0,1 0,0 1,0-1,0 1,0-1,1 1,-1 0,-1 6,-3 5,2 0,-1 1,2 0,-2 17,3-24,1-2,1 0,-1 1,1-1,0 0,0 1,0-1,2 7,-1-12,-1 0,0 0,1 1,-1-1,1 0,-1 0,1 0,-1 0,1 0,0 0,-1 0,1-1,0 1,0 0,-1 0,1-1,0 1,0 0,0-1,0 1,0-1,0 1,0-1,1 1,-1-1,0 0,0 1,0-1,0 0,0 0,0 0,1 0,-1 0,0 0,0 0,0-1,0 1,0 0,0-1,1 1,-1 0,0-1,0 0,1 0,14-7,0 0,-1-2,0 1,17-17,-19 16,1-1,0 2,1 0,23-12,-35 20,-1 1,0-1,1 0,-1 1,1-1,-1 1,1 0,-1-1,1 1,0 0,-1 1,1-1,-1 0,1 1,-1 0,0-1,1 1,-1 0,1 0,2 2,2 2,-1 1,1-1,-1 1,-1 0,6 6,22 23,40 19,-53-37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48:36.3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0,'14'14,"-1"0,0 1,-1 0,-1 1,15 26,-22-34,1 0,0 0,0 0,0-1,1 0,0 0,1 0,0-1,0 1,0-2,16 10,-18-12,0-1,0 0,0 0,1-1,-1 1,1-1,-1 0,1-1,-1 1,1-1,-1 0,1-1,0 1,-1-1,1 0,-1 0,0-1,1 0,-1 0,0 0,6-4,0-1,-1-1,1-1,-1 1,-1-2,0 1,0-1,-1-1,0 0,11-22,-2 8,1-4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48:39.6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1,'0'5,"0"5,0 7,0 14,0 6,0 6,0 1,0-3,0-3,0-4,0-3,0-2,0-2,0-4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48:41.5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1,'-3'3,"1"0,-1 1,1 0,0-1,0 1,0 0,0 0,1 0,0 0,0 0,-1 9,-3 51,5-49,-1 4,1-9,-1-1,1 1,3 16,-3-26,0 0,0 0,0 0,0 0,0 1,0-1,0 0,0 0,0 0,0 0,0 0,0 1,0-1,0 0,0 0,0 0,0 0,0 1,0-1,0 0,1 0,-1 0,0 0,0 0,0 0,0 0,0 1,0-1,1 0,-1 0,0 0,0 0,0 0,0 0,1 0,-1 0,0 0,0 0,0 0,0 0,1 0,-1 0,0 0,0 0,0 0,0 0,1 0,-1 0,0 0,0 0,0 0,0 0,0 0,1-1,9-10,5-17,-13 23,1-1,-1 1,1 0,-1 0,2 0,-1 0,0 0,1 1,0 0,7-7,-8 9,0 1,-1 0,1-1,0 1,0 0,0 0,0 1,0-1,0 1,0-1,0 1,1 0,-1 0,0 1,0-1,0 1,0-1,0 1,0 0,0 0,0 0,2 2,8 3,0 1,-1 0,0 1,-1 0,0 1,0 0,-1 1,0 0,12 16,-3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48:43.3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29,'-1'-1,"1"1,0 0,0 0,0 0,-1-1,1 1,0 0,0 0,0 0,0-1,0 1,-1 0,1 0,0-1,0 1,0 0,0 0,0-1,0 1,0 0,0 0,0-1,0 1,0 0,0-1,0 1,0 0,0 0,0-1,0 1,1 0,-1 0,0-1,0 1,0 0,0 0,0 0,1-1,-1 1,0 0,0 0,0 0,1-1,-1 1,18-7,20 0,176 3,-137 5,-70-1,-1 1,1-1,-1 1,1 0,-1 1,0 0,1 0,-1 0,0 0,0 1,0 0,-1 1,8 4,-6-2,0 0,-1 1,0 0,0 0,0 0,-1 1,0 0,6 12,-1 6,0 1,-2-1,-1 1,-1 1,2 32,-5-46,1-1,1 1,0-1,0 0,1-1,1 0,0 0,17 22,15 27,-29-43,8 15,0-1,37 46,-48-69,1 0,0-1,0 0,1-1,0 0,0 0,1-1,0 0,0 0,0-1,1-1,19 6,7-3,0-1,0-2,46-1,-30-3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48:46.5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0,'17'213,"-8"-135,-10-98,1 0,1 0,0 0,6-25,-6 37,1-1,0 0,0 1,1-1,0 1,1 0,-1 0,2 0,-1 0,1 1,0 0,1 0,0 0,7-6,-12 11,1 1,1-1,-1 1,0-1,0 1,0 0,1 0,-1 0,1 0,-1 1,1-1,-1 1,1-1,-1 1,1 0,-1 0,1 0,-1 0,1 0,3 2,-4-1,1 0,-1 0,0 0,0 1,0-1,0 1,0-1,-1 1,1 0,-1 0,1 0,-1 0,1 0,-1 0,0 0,0 0,0 1,0-1,0 0,0 5,4 18,-2 0,0 1,-2-1,-4 51,2 34,1-106,1 1,-1 0,1-1,0 1,0-1,1 0,-1 1,1-1,0 0,0 0,1 0,-1 0,1 0,0-1,0 1,0-1,0 0,0 0,1 0,0 0,-1 0,1-1,8 4,14 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7:51:04.05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1,'4731'0,"-4697"0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5:35:27.9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366 1,'-5'2,"1"1,-1 1,1-1,1 1,-1-1,0 1,-3 5,7-8,-16 17,-22 37,-1 1,34-50,-2 0,1 0,0-1,-1 0,0 0,0 0,-1-1,1 0,-1-1,0 0,0 0,0 0,0-1,0 0,0-1,-1 0,1 0,-1-1,1 0,-1 0,1-1,-1 0,-14-4,21 4,-1-1,1 1,-1-1,1 0,0 0,0 0,-1 0,1 0,1 0,-1-1,0 1,1-1,-1 1,1-1,-1 1,1-1,0 0,0 0,1 0,-1 1,1-1,-1 0,1 0,0 0,0-5,0 5,-1 1,1-1,0 0,1 0,-1 0,0 0,1 0,-1 0,1 0,0 0,0 0,0 1,1-1,-1 0,1 1,-1-1,1 1,0 0,0-1,0 1,0 0,0 0,0 0,1 0,3-1,-1 1,0 0,0 1,0 0,0 0,0 1,1-1,-1 1,0 0,0 0,1 1,-1 0,0 0,0 0,6 2,-4 0,1 1,0 0,-1 0,0 0,0 1,0 0,-1 1,7 6,0 2,-1 0,-1 1,0 0,-1 1,-1 0,-1 1,10 23,-6-10,-8-22,0 1,-1 1,0-1,4 19,-6-19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7:51:04.0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0 326,'1'-1,"-1"0,0 0,0 0,1 0,-1 0,1 0,-1 0,1 1,-1-1,1 0,0 0,-1 0,1 1,0-1,0 0,0 1,-1-1,1 1,0-1,0 1,0-1,0 1,0-1,0 1,0 0,2-1,30-5,-30 6,68-5,92 5,-67 2,-79-2,1 1,0 0,-1 1,24 7,-32-7,0 2,-1-1,1 1,-1 0,0 1,0-1,-1 2,1-1,-1 1,7 8,17 14,54 39,-69-55,71 42,-64-42,-1 1,-1 1,33 28,103 131,-55-57,-41-56,96 72,-97-89,-37-28,-2 1,27 24,-37-30,18 18,-1 1,-1 1,41 61,-63-80,0-1,0 1,-1 0,-1 1,0-1,0 1,-1-1,1 18,-2 13,-5 44,1-14,1-19,1-28,0 1,1-1,2 0,6 34,-6-51,1 0,0 0,0-1,1 1,0-1,0 0,1 0,0 0,9 9,6 3,35 27,-40-35,0 1,-1 0,0 2,23 28,-26-28,1 1,0-1,1-1,0 0,1-1,1-1,0 0,0-1,24 12,-14-10,1-1,0-2,0 0,1-2,44 7,195 35,-175-34,1-5,98 0,-162-10,26-1,0 2,90 15,-59-1,2-3,158 1,-192-11,62 10,34 2,252-13,-182-3,-162-1,-1-3,105-24,-107 18,-30 7,0-1,-1-1,0-1,0-1,0-1,-1-1,26-17,31-16,-54 31,34-22,19-17,-43 30,-2-1,0-1,41-41,-9 2,-43 44,-1-1,0-1,-2-1,-1 0,29-47,-13-1,38-109,-59 137,-3 10,23-50,-29 73,1 0,0 1,1-1,0 1,0 0,1 1,0-1,0 1,15-10,-17 13,0 0,-1 0,1 0,-1-1,0 0,0 0,0 0,-1 0,1-1,2-5,2-8,9-35,1 0,47-116,-12 58,-35 79,24-66,-37 80,2 0,0 1,1 0,0 0,2 1,0 0,1 1,1 0,0 1,19-19,17-11,-16 16,-2 0,49-64,-70 79,0 1,1 0,1 0,0 1,0 0,2 1,-1 0,1 1,1 0,23-12,8 6,1 1,76-12,-26 7,256-94,-325 104,-3 3,-1 0,37-3,-18 3,-10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7:51:04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0,'0'1463,"0"-1427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7:51:04.0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0,'2'4,"0"1,0-1,0 0,1 0,-1 0,1 0,0-1,0 1,0-1,1 0,4 4,5 6,-3-1,0-2,-1 1,0 0,0 1,9 18,-18-30,0 1,1 0,-1 0,0-1,0 1,1 0,-1 0,0-1,1 1,-1 0,1-1,-1 1,1-1,-1 1,1-1,-1 1,1-1,0 1,-1-1,1 1,0-1,-1 0,1 1,0-1,0 0,-1 0,1 1,0-1,0 0,0 0,-1 0,1 0,0 0,0 0,-1 0,1 0,0-1,0 1,-1 0,1 0,0-1,0 1,-1 0,1-1,0 1,-1 0,1-1,0 0,5-4,-1-1,0 0,0 0,6-10,6-6,-7 12,0 1,1 0,0 0,24-12,-28 17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7:51:04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0,'-4'2,"0"0,0 0,1 0,-1 0,1 1,-1-1,1 1,0 0,-6 6,0-1,-54 53,57-55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7:51:04.0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1,'1'0,"1"0,-1 0,0-1,0 1,0 0,0 0,0 0,0 0,1 0,-1 1,0-1,0 0,0 0,0 1,0-1,0 1,0-1,0 1,2 0,24 14,-23-13,5 4,1 1,-1 0,-1 0,0 1,0 0,0 0,-1 1,0 0,-1 0,0 0,8 17,-11-19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7:51:04.0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0,'0'440,"0"-455,-1 2,1 0,1 1,0-1,0 0,7-20,-8 30,1 1,1-1,-1 1,0-1,0 1,1-1,0 1,-1 0,1 0,0 0,0 0,0 0,0 0,1 0,-1 1,0-1,1 1,-1 0,1 0,-1-1,1 2,0-1,0 0,-1 0,1 1,0 0,0-1,-1 1,1 0,0 0,5 1,-7 0,1 0,0 0,0 0,0 0,-1 0,1 0,0 0,-1 1,1-1,-1 0,0 1,1-1,-1 1,0 0,0-1,0 1,0 0,0 0,0 0,-1 0,1 0,0 0,-1 2,11 50,6 30,-14-72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7:51:14.504"/>
    </inkml:context>
    <inkml:brush xml:id="br0">
      <inkml:brushProperty name="width" value="0.05" units="cm"/>
      <inkml:brushProperty name="height" value="0.05" units="cm"/>
      <inkml:brushProperty name="color" value="#FF0000"/>
      <inkml:brushProperty name="ignorePressure" value="1"/>
    </inkml:brush>
  </inkml:definitions>
  <inkml:trace contextRef="#ctx0" brushRef="#br0">0 1,'4932'0,"-4896"0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3:58.3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206 1,'-8'0,"-1"1,1 0,0 0,0 1,-1 0,1 1,1-1,-1 2,-10 4,1 3,0 0,-26 22,13-16,23-12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3:59.9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261 0,'-4'2,"-1"0,2 0,-1 0,0 0,0 0,1 1,-6 5,-1-1,-4 2,-1-1,0-1,0 0,0-1,-23 6,-17 7,17 3,28-15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01.2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368 0,'-29'2,"0"1,0 1,1 2,0 0,0 2,-28 12,51-18,-43 12,31-10,1 0,-26 12,30-10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5:35:30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324 0,'-2'0,"0"1,0-1,0 0,1 1,-1-1,0 1,0 0,1-1,-1 1,1 0,-1 0,1 0,-1 0,1 0,-1 1,1-1,0 0,-2 2,-20 34,0-2,-8 0,28-30,0-1,0 0,0 0,0 0,0-1,-1 1,0-1,1 0,-1 0,-1 0,1 0,0-1,-1 0,1 0,-1 0,0 0,1-1,-1 1,0-1,-6 0,7-1,-9 1,-1 0,1-1,0-1,0 0,-15-3,25 2,2 1,-1-1,0 1,0-1,0 0,1 0,-1 0,1 0,-1 0,1-1,0 1,0 0,0 0,0-1,1 1,-1-1,0 1,1-1,0 1,-1-1,1 1,1-5,-2 4,1 1,0-1,0 0,0 0,0 0,0 0,1 1,-1-1,1 0,0 0,0 1,0-1,0 0,0 1,1-1,-1 1,1 0,0-1,3-3,-2 5,-1 0,1 0,0 0,-1 1,1-1,0 1,0-1,-1 1,1 0,0 0,0 1,0-1,-1 0,1 1,0 0,-1-1,1 1,0 0,-1 0,1 1,-1-1,1 0,-1 1,0 0,0-1,0 1,0 0,3 3,7 8,-1 0,0 1,13 22,-12-18,140 197,-145-206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02.4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206 99,'-13'2,"0"0,-1 0,1 1,1 1,-1 0,0 1,1 1,-15 8,-34 13,46-24,17-11,20-14,-9 13,2 0,-1 2,1 0,0 0,29-8,-32 12,-1-2,0 0,0 0,0-1,14-10,35-17,-38 24,-13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03.9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180 0,'-2'0,"-4"0,-4 2,-5 2,-1 1,0-1,-1 3,1-1,1 0,2 0,1-1,0-1,1 1,1-2,1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05.0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382 0,'-9'1,"1"1,0-1,0 1,0 1,0 0,0 0,0 0,1 1,-14 9,9-6,1-1,-26 10,-154 34,164-41,16-4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05.9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340 0,'-20'2,"1"0,-1 2,1 0,0 1,0 1,1 0,-23 13,-35 10,43-22,28-7,1 1,-1-1,1 1,-1 0,1 1,-1-1,1 1,0 0,0 0,-4 2,4 2,5-1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06.6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350 1,'-10'1,"1"1,-1 0,0 0,1 1,0 1,0-1,-14 9,-15 5,-11 0,7-2,-52 26,65-32,21-9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07.6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233 1,'-2'0,"-6"0,-3 0,-4 0,-2 0,-4 1,-1 2,1-1,1 0,1 1,0 2,2 0,1 0,2-2,4-1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08.4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518 0,'-3'3,"-1"-1,0 0,0 0,1 0,-1 0,0-1,-9 2,-4 3,-331 118,247-89,89-31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09.8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155 0,'0'2,"0"2,0 3,-2 1,-2 0,-4-2,-5-2,-1 1,-2 0,-3 1,2 0,0 1,1-1,0-1,4-1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20.636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0,'19'1,"1"1,-1 0,0 2,-1 0,1 1,32 13,103 59,-110-53,-28-14,0 1,0 0,-1 1,0 1,-1 0,-1 1,0 0,-1 1,0 1,14 24,-21-25,-1-1,0 1,-1-1,-1 1,0 0,-1 0,0 0,-4 30,1-32,-2 1,1-1,-2 0,0 0,0-1,-1 1,-15 20,-6 17,14-23,4-11,1 0,0 1,1 0,1 0,1 1,0 0,2 0,-4 32,7-31,0 0,4 19,-3-32,0 1,1 0,0-1,0 1,1-1,0 0,0 0,0 0,5 6,-3-5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44.958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162 0,'1'98,"-3"103,-3-184,5-17,-1 0,1 1,-1-1,1 0,0 0,-1 0,1 1,-1-1,1 0,-1 0,1 0,-1 0,1 0,-1 0,1 0,-1 0,1 0,-1 0,1 0,-1 0,1 0,0 0,-1-1,-31-20,5 3,24 17,0 1,0-1,0 1,0 0,-1 0,1 0,0 1,0-1,0 1,0 0,0 0,0 0,0 0,0 0,0 1,1-1,-1 1,0 0,1-1,0 1,-5 5,5-6,1 1,-1 0,1 0,-1 0,1 0,0 0,0 0,0 0,0 0,0 0,0 0,0 1,1-1,-1 0,1 0,0 1,0-1,0 0,0 1,0-1,0 0,1 1,-1-1,1 0,-1 1,1-1,0 0,0 0,0 0,1 3,0-4,-1 1,1-1,-1 0,1 1,0-1,-1 0,1 0,0 0,0 0,0 0,0 0,0-1,0 1,0-1,0 1,0-1,0 0,3 0,46-2,-29 0,-11 2,-2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7:11.84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1,'4731'0,"-4697"0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46.44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34 1,'-1'33,"-9"44,6-45,-2 50,7-40,1-25,-1-1,-1 1,-1-1,-4 22,-1-27,2-9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47.82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0,'2'0,"-1"0,1 0,0 1,0-1,0 1,-1-1,1 1,0-1,0 1,-1 0,1 0,0 0,-1 0,1 0,-1 0,0 0,1 0,-1 1,0-1,0 0,1 1,-1 0,0-1,-1 1,2 2,2 4,-1 1,0 0,-1 0,2 10,4 15,20 58,-12 28,-13-110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4:49.487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1,'3'0,"4"0,2 0,1 0,1 0,0 0,0 0,1 0,-1 0,-2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5:00.963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192 1,'1'0,"0"1,-1-1,1 1,0-1,-1 1,1-1,-1 1,1-1,-1 1,1 0,-1-1,1 1,-1 0,1 0,-1-1,0 1,0 0,1 0,-1 0,0 0,0-1,0 1,0 0,0 0,0 1,1 28,-1-26,0 299,-18-339,17 29,-1 1,0-1,0 1,-1-1,0 1,0 0,-5-7,6 11,0-1,0 1,0-1,-1 1,1 0,-1 0,1 0,-1 1,0-1,0 1,1-1,-1 1,0 0,0 0,-1 0,1 0,0 1,-3-1,0 1,1 0,0 1,0-1,0 1,0 0,0 1,0-1,0 1,0 0,0 0,1 1,-1-1,1 1,0 0,0 0,0 1,0-1,0 1,1 0,-1 0,-4 8,7-12,1 1,0-1,0 0,-1 0,1 1,0-1,0 0,0 1,0-1,0 0,-1 1,1-1,0 0,0 1,0-1,0 1,0-1,0 0,0 1,0-1,0 0,0 1,0-1,0 0,1 1,-1-1,0 0,0 1,0-1,0 0,1 1,-1-1,0 1,15 6,27-2,-32-4,8 1,-12-2,-1 0,1 0,0 1,-1 0,1 0,-1 1,1-1,-1 1,0 0,0 1,1-1,-2 1,1 0,0 0,0 1,-1-1,6 7,-8-8,-1 0,0-1,1 1,-1-1,1 0,-1 1,1-1,0 0,0 0,0 0,-1 0,1 0,0 0,0-1,0 1,0-1,0 1,0-1,1 0,2 0,1-3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5:04.453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43 1,'0'10,"1"55,-3-1,-14 84,14-125,2-20,0 1,0-1,-1 1,1 0,-1-1,1 1,-1-1,0 0,-1 1,1-1,-3 4,4-7,0 0,0 0,0 0,0 0,0 1,0-1,0 0,0 0,0 0,0 0,-1 0,1 0,0 0,0 0,0 1,0-1,0 0,0 0,-1 0,1 0,0 0,0 0,0 0,0 0,0 0,-1 0,1 0,0 0,0 0,0 0,0 0,0 0,-1 0,1 0,0 0,0 0,0 0,0 0,0 0,-1-1,1 1,0 0,0 0,0 0,0 0,0 0,0 0,0 0,0 0,-1-1,1 1,0 0,0 0,0 0,-4-14,1-13,4 18,-1 0,1 0,1 0,-1 0,1 0,1 0,0 1,7-15,-10 21,1 0,0 0,0 0,0 1,0-1,1 0,-1 0,0 1,1-1,-1 1,1 0,-1-1,1 1,0 0,-1 0,1 0,0 0,0 0,0 0,0 1,0-1,0 1,0-1,0 1,0 0,0-1,0 1,0 0,0 1,0-1,0 0,0 0,0 1,0 0,0-1,0 1,0 0,0 0,0 0,0 0,-1 0,1 0,2 3,0-2,-1 1,1 0,-1 0,0 0,0 0,-1 0,1 1,0-1,-1 1,0 0,0 0,3 8,-2-2,-1 1,0-1,1 19,4 25,-7-53,0-1,0 1,0-1,0 1,0-1,0 1,0-1,1 1,-1-1,0 1,0-1,0 0,0 1,1-1,-1 1,0-1,1 0,-1 1,0-1,1 0,-1 1,0-1,1 0,-1 1,0-1,1 0,-1 0,1 0,-1 1,1-1,-1 0,0 0,1 0,-1 0,1 0,-1 0,1 0,-1 0,1 0,-1 0,1 0,-1 0,1 0,-1 0,0 0,1-1,-1 1,1 0,18-18,-14 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5:16.536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1 1,'0'0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5:16.927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1 1,'0'0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5:17.637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5:17.982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52 1,'-5'0,"-6"0,-7 0,1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5:18.317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1 11,'0'-5,"0"-1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8:18.4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0 326,'1'-1,"-1"0,0 0,0 0,1 0,-1 0,1 0,-1 0,1 1,-1-1,1 0,0 0,-1 0,1 1,0-1,0 0,0 1,-1-1,1 1,0-1,0 1,0-1,0 1,0-1,0 1,0 0,2-1,30-5,-30 6,68-5,92 5,-67 2,-79-2,1 1,0 0,-1 1,24 7,-32-7,0 2,-1-1,1 1,-1 0,0 1,0-1,-1 2,1-1,-1 1,7 8,17 14,54 39,-69-55,71 42,-64-42,-1 1,-1 1,33 28,103 131,-55-57,-41-56,96 72,-97-89,-37-28,-2 1,27 24,-37-30,18 18,-1 1,-1 1,41 61,-63-80,0-1,0 1,-1 0,-1 1,0-1,0 1,-1-1,1 18,-2 13,-5 44,1-14,1-19,1-28,0 1,1-1,2 0,6 34,-6-51,1 0,0 0,0-1,1 1,0-1,0 0,1 0,0 0,9 9,6 3,35 27,-40-35,0 1,-1 0,0 2,23 28,-26-28,1 1,0-1,1-1,0 0,1-1,1-1,0 0,0-1,24 12,-14-10,1-1,0-2,0 0,1-2,44 7,195 35,-175-34,1-5,98 0,-162-10,26-1,0 2,90 15,-59-1,2-3,158 1,-192-11,62 10,34 2,252-13,-182-3,-162-1,-1-3,105-24,-107 18,-30 7,0-1,-1-1,0-1,0-1,0-1,-1-1,26-17,31-16,-54 31,34-22,19-17,-43 30,-2-1,0-1,41-41,-9 2,-43 44,-1-1,0-1,-2-1,-1 0,29-47,-13-1,38-109,-59 137,-3 10,23-50,-29 73,1 0,0 1,1-1,0 1,0 0,1 1,0-1,0 1,15-10,-17 13,0 0,-1 0,1 0,-1-1,0 0,0 0,0 0,-1 0,1-1,2-5,2-8,9-35,1 0,47-116,-12 58,-35 79,24-66,-37 80,2 0,0 1,1 0,0 0,2 1,0 0,1 1,1 0,0 1,19-19,17-11,-16 16,-2 0,49-64,-70 79,0 1,1 0,1 0,0 1,0 0,2 1,-1 0,1 1,1 0,23-12,8 6,1 1,76-12,-26 7,256-94,-325 104,-3 3,-1 0,37-3,-18 3,-10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9:47.150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11 1,'-1'53,"2"57,-1-110,0 1,0-1,1 0,-1 1,0-1,0 1,0-1,0 0,0 1,1-1,-1 1,0-1,0 0,1 1,-1-1,0 0,0 1,1-1,-1 0,0 0,1 1,-1-1,1 0,-1 0,0 0,1 1,-1-1,1 0,-1 0,0 0,1 0,-1 0,1 0,-1 0,1 0,-1 0,0 0,1 0,-1 0,1 0,-1 0,1 0,-1-1,0 1,1 0,28-13,-9 4,-18 9,0 0,0 0,0 0,0 0,0 1,0-1,0 0,0 1,0 0,0 0,0-1,0 1,-1 0,1 0,0 1,0-1,-1 0,1 1,-1-1,1 1,-1-1,0 1,0-1,1 1,-1 0,0 0,0 0,-1 0,1-1,0 1,-1 0,1 0,-1 1,0-1,1 0,-1 2,0-2,1 0,-1 0,0 0,0 0,0 0,0 0,0 0,0 0,-1 0,1 0,0 0,-1 0,0 0,1 0,-1 0,0 0,0-1,0 1,0 0,0-1,-1 1,1 0,0-1,-1 0,1 1,-1-1,0 0,1 0,-1 0,0 0,0 0,0 0,1 0,-1-1,0 1,0-1,0 1,0-1,-3 0,-22-1,20 0,-1 1,1 0,0 0,-14 2,16-1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29:58.238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8 0,'-1'0,"-1"1,1 2,0 1,0 2,0 0,1 1,0 0,0 1,0 0,0 2,0 1,0-2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1:02.974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59 0,'-3'2,"0"0,1 0,-1 0,1 1,0-1,0 0,0 1,0 0,0-1,0 1,1 0,-1 0,0 4,-3 2,1-2,1-1,0 1,1 0,-1 0,1 1,1-1,-2 15,1 55,2-61,0 37,0-49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1:14.755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3 0,'0'200,"-1"-227,0 19,1 0,-1 0,1 0,1-1,2-14,-2 22,-1 1,0-1,0 1,0 0,0-1,0 1,0 0,1-1,-1 1,0 0,0-1,1 1,-1 0,0-1,0 1,1 0,-1 0,0-1,1 1,-1 0,0 0,1-1,-1 1,1 0,-1 0,0 0,1 0,-1 0,1 0,-1 0,0 0,1 0,-1 0,1 0,-1 0,1 0,15 10,-13-7,0 0,0 1,0-1,0 1,-1-1,0 1,2 4,-1 18,0 13,-3-38,0 1,1-1,-1 0,0 0,1 1,-1-1,0 0,1 0,0 0,-1 0,1 0,0 0,-1 0,1 0,0 0,0 0,0 0,0 0,0 0,0-1,0 1,1 0,3 0,0-2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1:17.597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1 1,'6'9,"0"-1,-1 2,0-1,0 1,-1 0,0 0,-1 0,4 18,-3-10,-1-3,0 1,-2 0,0 1,-1-1,-3 19,2 12,1-42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3:34.080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0 342,'5'10,"-1"1,-1-1,1 1,-2 0,0-1,2 23,-4 70,-1-55,0 27,2 75,2-130,1 0,1-1,13 33,-15-43,-2-6,1 0,-1-1,1 1,0-1,-1 1,1-1,0 0,0 0,1 0,-1 0,0 0,1 0,-1-1,1 1,0-1,-1 1,1-1,0 0,0 0,0 0,4 0,8 1,-1 0,1-1,16 0,-15-1,409-1,-159-2,-264 4,0-1,1 0,-1 0,1 0,-1 0,0-1,1 1,-1-1,1 1,-1-1,0 0,0 0,1 0,-1 0,0 0,0-1,0 1,0-1,-1 1,1-1,0 0,0 1,-1-1,1 0,-1 0,0 0,0 0,1 0,-1-1,-1 1,1 0,0-1,0 1,-1 0,0-1,1 1,-1 0,0-5,4-48,-6-93,-1 60,2-520,1 588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3:47.904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26,'1'-1,"-1"0,1 0,0 0,-1 1,1-1,0 0,-1 0,1 0,0 1,0-1,0 0,0 1,0-1,0 0,0 1,0-1,0 1,0 0,0-1,0 1,0 0,0 0,0 0,2-1,32-3,-32 4,32-4,0 2,-1 1,1 2,41 6,-59-2,0 0,31 14,-29-11,36 12,-41-16,0 0,0 2,-1-1,0 2,0 0,-1 0,1 1,-2 1,1 0,17 18,-17-17,1 0,0 0,16 7,-1 1,-8-4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3:49.442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33 0,'4'4,"0"-1,1 0,-1 0,1-1,8 5,-8-5,0 0,-1 0,1 1,-1 0,0 0,7 6,8 14,-1 0,-2 0,0 2,-2 0,-1 1,13 33,-26-58,1 0,0 1,-1-1,1 0,-1 1,0-1,0 0,1 1,-1-1,0 1,0-1,0 0,0 1,0-1,-1 0,1 1,0-1,-1 0,1 1,-1-1,1 0,-1 1,0-1,1 0,-1 0,0 0,0 0,0 0,0 0,0 0,0 0,0 0,0 0,0 0,0-1,-1 1,-1 0,-4 2,-1-1,0 0,-1 0,1 0,-11-1,-1 2,-88 5,84-8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3:51.818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116 0,'0'444,"0"-437,1-4,-1 0,0-1,0 1,0 0,0 0,0 0,-1 0,0 0,1-1,-1 1,0 0,0 0,-3 4,4-7,-1 0,1-1,-1 1,1 0,0 0,-1 0,1 0,0-1,-1 1,1 0,0 0,-1-1,1 1,0 0,-1-1,1 1,0 0,0-1,0 1,-1 0,1-1,0 1,0-1,0 1,0 0,0-1,-1 1,1-1,0 1,0 0,0-1,0 1,0-1,0 1,1-1,-5-19,4 11,0-1,0 1,1 0,0 0,1-1,0 1,0 0,1 0,0 0,1 1,0-1,0 1,0 0,7-8,-8 12,-1 1,1 0,0-1,0 1,0 0,0 1,0-1,1 0,-1 1,1 0,0 0,-1 0,1 0,0 1,0 0,0-1,0 1,1 1,-1-1,0 0,0 1,1 0,-1 0,0 1,0-1,0 1,1 0,-1 0,0 0,0 0,0 1,6 3,-3-2,0 1,-1 0,1 1,-1 0,0 0,0 0,0 0,-1 1,0 0,0 0,0 1,-1-1,0 1,0 0,-1 0,4 10,-3-3,-1 0,0 1,-1-1,0 1,-2-1,1 1,-5 28,4-41,0 1,-1 0,1 0,-1-1,0 1,0-1,0 1,0 0,-1-1,1 0,-1 1,1-1,-1 0,0 0,0 0,0 0,0 0,0 0,0-1,-1 1,1-1,0 1,-1-1,1 0,-1 0,0 0,1 0,-1 0,-4 0,-7 1,-1-1,0 0,0-1,-21-2,10 0,-144-2,145 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3:53.016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322 0,'-4'1,"1"1,-1-1,0 1,0-1,1 1,-1 0,1 1,-5 3,-7 4,-2-1,1 1,0 1,1 0,0 1,1 1,0 0,1 1,0 1,1 0,1 0,1 1,0 1,1 0,0 0,2 0,0 1,-8 33,-3 25,11-50,1 1,1 0,-3 46,7-38,-1 10,3 1,6 46,-6-84,1 1,0-1,1 0,0 0,0 0,1 0,0-1,0 1,0-1,1 0,1 0,-1 0,1-1,0 0,0 0,1-1,-1 1,1-1,1-1,-1 1,1-1,8 3,10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8:40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0,'0'1463,"0"-1427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3:59.431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0,'3'39,"1"0,2 0,13 47,8 51,19 174,-44-427,-2 104,0-1,1 1,1-1,0 1,1 0,0-1,1 1,0 1,1-1,7-13,-9 20,0 1,0-1,0 1,1-1,0 1,0 0,0 0,0 1,1-1,-1 1,1 0,0 0,0 1,0-1,0 1,1 0,-1 1,0-1,1 1,-1 0,1 0,0 1,-1 0,12 0,-14 1,0-1,1 0,-1 1,0-1,0 1,0 0,0 0,0 1,0-1,0 0,0 1,0 0,-1 0,1 0,-1 0,1 0,-1 0,0 0,1 1,-1 0,-1-1,4 6,-1 2,0 0,-1 1,0 0,0-1,1 18,17 101,-18-111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4:01.617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9 0,'-1'2,"0"-1,0 1,0-1,1 1,-1 0,0-1,1 1,-1 0,1 0,-1 0,1-1,0 1,0 0,0 0,0 0,0-1,0 1,0 0,1 0,-1 0,1-1,-1 1,1 0,0-1,0 1,-1 0,1-1,0 1,2 1,4 8,0-1,18 19,-21-25,55 59,-9-10,51 70,-74-81,-2 1,-2 2,26 68,-43-95,0 1,-2 0,0 0,3 39,-7 80,-2-91,3-43,-1 0,-1 0,1 0,0 0,-1 0,0-1,0 1,0 0,0 0,-1-1,1 1,-3 3,2-5,0 0,0-1,0 1,0 0,0-1,0 0,-1 1,1-1,0 0,-1 0,1 0,0-1,-1 1,1-1,-1 1,0-1,1 0,-1 0,-3 0,-14 0,1-1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9:53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0,'0'2434,"0"-2405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39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23,'1'-1,"-1"1,0-1,1 0,-1 0,1 0,-1 0,1 1,-1-1,1 0,-1 0,1 1,0-1,-1 1,1-1,0 0,0 1,-1-1,1 1,0 0,0-1,0 1,0 0,0-1,-1 1,1 0,0 0,0 0,2 0,31-3,-27 2,479-3,-264 6,2977-2,-3183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40:22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0,'0'1455,"2"-1430,7 43,1 12,14 163,-4-46,0-78,-13-88,-1 0,-1 1,0 38,-6-52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40:33.0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0,'1'1,"-1"0,0 0,1-1,-1 1,0 0,1-1,-1 1,1 0,-1-1,1 1,-1-1,1 1,0-1,-1 1,1-1,0 1,-1-1,1 0,0 1,-1-1,1 0,0 0,0 1,-1-1,1 0,1 0,24 4,-23-4,53 5,63-5,-68-1,98 11,-45 0,0-4,110-7,-64-2,2723 3,-2844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40:35.6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0,'2'3,"-1"0,0-1,1 1,0-1,-1 0,1 1,0-1,0 0,0 0,1 0,-1 0,0-1,1 1,-1-1,1 1,3 0,-1 1,127 85,-128-84,0-1,-1 1,1 0,-1 0,1 0,-1 0,-1 1,1-1,0 1,-1-1,0 1,0 0,1 6,2 9,-1-1,1 22,-5-39,2 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40:37.1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2,'104'-2,"111"5,-213-3,0 0,0 1,0-1,0 0,-1 1,1 0,0-1,0 1,-1 0,1 0,0 0,-1 0,1 0,-1 0,1 1,-1-1,0 0,1 1,1 2,-2-1,1 1,0-1,-1 0,0 1,0-1,0 1,0 0,-1-1,1 7,-1 1,-1 0,0 0,0 0,-1-1,0 1,-5 12,-5 6,-23 45,23-54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40:46.1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259 0,'-3'0,"-6"0,-3 4,-1 5,-2 4,-1 3,-2 4,-2 0,3 2,1 0,-1 4,-1 1,-1-5,0 2,2 1,0-2,4-3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40:47.49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0,'18'0,"0"1,0 1,-1 0,1 1,-1 1,1 1,29 12,-37-12,-1 0,1 0,-1 1,0 0,-1 1,1 0,-2 0,1 1,-1 0,0 0,0 1,-1-1,0 2,5 10,1 9,15 52,-19-51,-1-8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8:58.9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0,'2'4,"0"1,0-1,0 0,1 0,-1 0,1 0,0-1,0 1,0-1,1 0,4 4,5 6,-3-1,0-2,-1 1,0 0,0 1,9 18,-18-30,0 1,1 0,-1 0,0-1,0 1,1 0,-1 0,0-1,1 1,-1 0,1-1,-1 1,1-1,-1 1,1-1,-1 1,1-1,0 1,-1-1,1 1,0-1,-1 0,1 1,0-1,0 0,-1 0,1 1,0-1,0 0,0 0,-1 0,1 0,0 0,0 0,-1 0,1 0,0-1,0 1,-1 0,1 0,0-1,0 1,-1 0,1-1,0 1,-1 0,1-1,0 0,5-4,-1-1,0 0,0 0,6-10,6-6,-7 12,0 1,1 0,0 0,24-12,-28 17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40:49.5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0,'0'1080,"2"-1064,0 1,1-1,1 0,0 0,1 0,8 17,13 43,-16-25,-2 0,2 72,-5-83,11 51,-9-57,-1 0,2 56,-10 100,2-171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40:50.7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12,'0'0,"0"-1,0 1,0-1,0 1,1-1,-1 1,0-1,0 1,0-1,0 1,0 0,1-1,-1 1,0-1,0 1,1-1,-1 1,0 0,1-1,-1 1,1 0,-1-1,0 1,1 0,-1-1,1 1,-1 0,1 0,-1 0,0 0,1-1,-1 1,1 0,-1 0,1 0,-1 0,1 0,-1 0,1 0,-1 0,1 0,-1 0,1 0,-1 1,1-1,-1 0,1 0,-1 0,1 1,24 11,100 74,-117-80,0 0,0 0,0 1,-1 0,0 0,8 12,23 21,-38-40,1 0,-1 0,0 0,0 1,0-1,0 0,0 0,0 0,1 0,-1 0,0 0,0 0,0 0,0 0,1 0,-1 0,0 0,0 0,0 0,0 0,1 0,-1 0,0 0,0 0,0 0,0 0,1 0,-1 0,0 0,0 0,0 0,0 0,0 0,1 0,-1 0,0 0,0-1,0 1,0 0,0 0,0 0,1 0,-1 0,0 0,0-1,3-11,-1-16,-2 27,0-10,0 0,0 0,1 1,1-1,0 0,1 0,0 1,0 0,9-18,0 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40:52.20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0,'1'162,"23"173,-5-166,-20-184,1 0,1 0,4-24,-4 34,-1 1,1-1,0 0,1 1,-1-1,1 1,0-1,0 1,0 0,0 0,1-1,0 2,0-1,0 0,0 1,0-1,1 1,0 0,5-4,-6 7,-1-1,1 1,0 0,-1 0,1 0,0 0,-1 0,1 1,0-1,-1 1,1 0,-1 0,1 0,-1 0,1 0,-1 0,0 0,0 1,1 0,-1-1,0 1,0 0,-1 0,3 2,4 4,-1 1,1-1,-2 1,10 15,0 7,-1 1,-1 0,-2 1,-2 0,12 56,-18-58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9:40:56.6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62 0,'2'82,"13"88,-15-168,1 1,-1 0,0-1,1 1,0 0,-1-1,1 1,0-1,0 1,1-1,-1 1,0-1,1 0,0 0,-1 0,1 0,0 0,0 0,0 0,0-1,0 1,1 0,-1-1,0 0,1 0,-1 0,1 0,-1 0,1 0,0-1,-1 1,6 0,5-1,1-1,-1-1,0 1,1-2,19-6,1 1,-25 5,1 2,-1-1,1 1,0 0,-1 1,1 0,15 3,-20-2,0 1,0 0,0 0,0 0,0 1,0 0,0 0,-1 0,1 0,-1 1,0-1,0 1,-1 0,7 8,-6-6,1 0,-1 0,0 1,0 0,-1 0,1-1,-2 2,4 10,-5-16,-1 0,0 0,0 0,0 0,0 1,0-1,-1 0,1 0,0 0,-1 0,0 0,1 0,-1 0,0-1,0 1,0 0,0 0,0-1,-1 1,1 0,-1-1,1 1,-1-1,1 0,-1 1,0-1,1 0,-1 0,0 0,0 0,0-1,0 1,0 0,0-1,-3 1,-16 3,-1 0,0-2,1-1,-1-1,-40-4,-2 1,-118 2,164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20:02:16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715 0,'-6'10,"-2"0,1-1,-1 0,0 0,-1-1,0 0,-1-1,-9 7,-9 7,-41 30,43-34,1 2,-42 39,59-47,0-1,1 1,0 0,-9 21,11-21,0 0,-1-1,0 0,0 0,-1-1,-11 12,-32 24,-29 28,70-63,0 1,1-1,1 1,0 0,0 1,-5 13,8-14,-1-1,0 0,-1 0,0 0,0-1,-1 0,0 0,-1-1,0 0,0 0,-1-1,0 0,-13 8,3-5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20:02:18.5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552 0,'0'8,"-1"-1,0 0,0 0,-1 0,0 0,0 0,-1 0,1 0,-6 7,-39 59,5-10,-166 256,193-301,-1 0,-34 30,-14 14,12 9,29-38,10-15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20:02:20.5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673 0,'-8'1,"0"0,0 0,0 1,0 0,0 0,1 1,-1 0,1 1,-1-1,1 1,-8 6,-11 9,-35 33,45-38,-3 3,-16 12,0 2,3 2,0 1,-49 69,66-80,0-1,-2 0,-1-2,-39 36,47-46,1 0,0 1,-11 16,13-16,-1-1,0 0,-18 18,9-15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20:02:21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399 0,'-7'4,"-6"8,-12 9,-4 2,-2 3,-3 5,-2 1,5-2,3-2,0-6,5-3,-1-1,0-4,0 0,1-3,4-3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20:02:26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5:32.1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1,'5'0,"6"0,1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16:39:05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119 0,'-4'2,"0"0,0 0,1 0,-1 0,1 1,-1-1,1 1,0 0,-6 6,0-1,-54 53,57-55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7:19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1,'-5'0,"-1"4,0 7,2 6,0 5,2 3,1 1,1 7,0 6,0 2,5 3,1-2,0-3,-1-3,-1-4,-2-2,-1-2,-1-5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7:20.8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0,'3'1,"0"-1,0 1,0 0,0 0,-1 0,1 0,0 0,-1 1,1-1,-1 1,1 0,-1 0,0 0,0 0,0 0,0 0,0 0,0 1,0-1,-1 1,1-1,-1 1,0-1,2 7,2 5,0 1,-1 0,4 22,1 15,0-4,-2 1,0 57,-8 53,1-133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7:21.4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0,'14'0,"9"0,10 0,14 0,7 0,4 0,12 0,1 0,9 0,-5 0,-11 0,-11 0,-11 0,-11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7:22.2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0,'10'0,"20"0,11 0,8 0,-1 0,-7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7:24.4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0,'1'4,"0"0,-1 0,2 0,-1-1,0 1,1 0,0-1,-1 1,6 6,2 5,6 15,-2 0,-1 0,-1 2,-2-1,-1 1,-2 0,-1 1,2 39,-8 60,0-177,0 28,1 0,0 0,1 0,5-23,-5 35,0 0,1 1,-1-1,1 0,0 1,0 0,1-1,-1 1,1 0,0 0,0 1,1-1,-1 1,1-1,-1 1,1 0,0 0,0 1,1-1,7-3,-4 3,-1 1,0 0,1 0,-1 1,1-1,-1 2,11-1,-16 1,1 0,0 0,0 0,-1 1,1-1,0 1,0 0,-1 0,1 0,-1 0,1 0,-1 0,1 1,-1-1,0 1,0 0,1-1,-1 1,0 0,-1 0,1 1,2 2,3 10,-1 0,9 29,-12-33,0 0,0-1,1 0,1 1,0-1,0-1,1 1,10 13,3 0,18 28,-22-28,26 29,-23-34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7:36.4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0,'2'25,"1"0,1-1,1 0,1 0,17 40,-12-34,-2 0,9 49,-12-60,3-15,-6-5,0-1,-1 1,1-1,0 1,-1-1,1 0,-1 0,4-3,-2 1,34-29,-25 20,0 1,1 0,1 0,0 2,0 0,1 1,25-11,-37 19,-1-1,1 1,-1 0,1 1,-1-1,1 1,0-1,-1 1,1 0,0 1,-1-1,1 0,0 1,-1 0,1 0,-1 0,1 0,-1 1,0 0,1-1,-1 1,0 0,0 0,0 1,-1-1,1 1,0-1,-1 1,0 0,1 0,-1 0,2 4,1 3,-1 0,0 1,0-1,-1 1,-1 0,0 0,0 0,-1 0,0 17,-3 40,1-39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7:37.0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22,'5'0,"6"0,10 0,20 0,13 0,20 0,12 0,14 0,-5 0,-15-4,-15-3,-15 2,-15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7:38.4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32,'3'0,"0"0,-1 1,1-1,0 1,0-1,0 1,0 0,-1 0,1 0,0 0,-1 1,1-1,-1 1,0 0,1-1,-1 1,0 0,0 0,0 1,0-1,0 0,-1 1,3 3,2 6,-1 0,0 1,-1-1,3 16,7 20,-2-18,16 38,37 66,-61-127,1 0,-1 0,1-1,0 0,1 0,-1 0,1 0,0-1,1 0,-1 0,1-1,0 0,0 0,14 5,-5-4,-1-2,1 0,0 0,0-2,0 0,25-2,-35 1,6 0,0-1,1 0,14-4,-22 4,-1 0,0-1,0 0,-1 1,1-2,0 1,-1 0,1 0,-1-1,0 0,1 0,-1 0,3-5,6-8,-2-1,0 0,0 0,-2-1,0 0,-1-1,-1 0,-1 0,0-1,-2 1,0-1,-1 0,-1 1,-1-1,-3-28,1 42,1 0,-1 0,0 0,0 0,-1 0,0 1,0-1,0 1,0 0,-1 0,0 0,0 0,-10-8,5 6,0 1,0 0,-1 0,0 1,0 0,0 1,-15-5,-5 2,-1 0,0 2,-1 2,-51 0,22 4,36-1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7:39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0,'59'1,"1"3,-1 3,-1 1,66 20,-96-18,0 0,-1 2,0 2,45 29,-43-24,0-2,62 26,62 10,-113-38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3:56:23.2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1,'2'0,"-1"0,1 1,0-1,0 0,0 1,-1 0,1-1,0 1,0 0,-1 0,1 0,-1 0,1 0,-1 0,1 0,-1 1,0-1,1 1,-1-1,0 1,0-1,0 1,0-1,0 1,-1 0,2 2,2 8,-1 0,0 0,2 15,2 8,9-3,-16-31,1-1,-1 1,0-1,1 1,-1-1,0 1,1-1,-1 1,1-1,-1 0,1 1,-1-1,1 0,-1 1,1-1,-1 0,1 0,-1 1,1-1,-1 0,1 0,0 0,-1 0,1 0,-1 0,1 0,0 0,-1 0,1 0,-1 0,1 0,-1 0,1 0,0 0,-1-1,1 1,-1 0,1 0,-1-1,1 1,-1-1,1 1,-1 0,1-1,-1 1,0-1,1 1,-1-1,0 1,1-1,-1 1,0-1,1 0,3-7,-4 6,1 0,0 0,0 0,0 0,0 0,1 0,-1 0,0 0,1 0,-1 1,1-1,0 1,3-3,-3 6,-6 2,-11 4,-2-10,1-4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13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15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56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68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5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1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1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05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06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92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82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31/05/2021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705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0.png"/><Relationship Id="rId4" Type="http://schemas.openxmlformats.org/officeDocument/2006/relationships/image" Target="../media/image9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customXml" Target="../ink/ink105.xml"/><Relationship Id="rId18" Type="http://schemas.openxmlformats.org/officeDocument/2006/relationships/image" Target="../media/image112.png"/><Relationship Id="rId3" Type="http://schemas.openxmlformats.org/officeDocument/2006/relationships/image" Target="../media/image104.png"/><Relationship Id="rId21" Type="http://schemas.openxmlformats.org/officeDocument/2006/relationships/customXml" Target="../ink/ink109.xml"/><Relationship Id="rId7" Type="http://schemas.openxmlformats.org/officeDocument/2006/relationships/customXml" Target="../ink/ink102.xml"/><Relationship Id="rId12" Type="http://schemas.openxmlformats.org/officeDocument/2006/relationships/image" Target="../media/image109.png"/><Relationship Id="rId17" Type="http://schemas.openxmlformats.org/officeDocument/2006/relationships/customXml" Target="../ink/ink107.xml"/><Relationship Id="rId2" Type="http://schemas.openxmlformats.org/officeDocument/2006/relationships/image" Target="../media/image102.png"/><Relationship Id="rId16" Type="http://schemas.openxmlformats.org/officeDocument/2006/relationships/image" Target="../media/image111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customXml" Target="../ink/ink104.xml"/><Relationship Id="rId24" Type="http://schemas.openxmlformats.org/officeDocument/2006/relationships/image" Target="../media/image115.png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10" Type="http://schemas.openxmlformats.org/officeDocument/2006/relationships/image" Target="../media/image108.png"/><Relationship Id="rId19" Type="http://schemas.openxmlformats.org/officeDocument/2006/relationships/customXml" Target="../ink/ink108.xml"/><Relationship Id="rId4" Type="http://schemas.openxmlformats.org/officeDocument/2006/relationships/image" Target="../media/image105.png"/><Relationship Id="rId9" Type="http://schemas.openxmlformats.org/officeDocument/2006/relationships/customXml" Target="../ink/ink103.xml"/><Relationship Id="rId14" Type="http://schemas.openxmlformats.org/officeDocument/2006/relationships/image" Target="../media/image110.png"/><Relationship Id="rId22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6.png"/><Relationship Id="rId7" Type="http://schemas.openxmlformats.org/officeDocument/2006/relationships/customXml" Target="../ink/ink112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customXml" Target="../ink/ink111.xml"/><Relationship Id="rId4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6.xml"/><Relationship Id="rId18" Type="http://schemas.openxmlformats.org/officeDocument/2006/relationships/image" Target="../media/image131.png"/><Relationship Id="rId26" Type="http://schemas.openxmlformats.org/officeDocument/2006/relationships/image" Target="../media/image135.png"/><Relationship Id="rId21" Type="http://schemas.openxmlformats.org/officeDocument/2006/relationships/customXml" Target="../ink/ink120.xml"/><Relationship Id="rId34" Type="http://schemas.openxmlformats.org/officeDocument/2006/relationships/image" Target="../media/image139.png"/><Relationship Id="rId7" Type="http://schemas.openxmlformats.org/officeDocument/2006/relationships/customXml" Target="../ink/ink113.xml"/><Relationship Id="rId12" Type="http://schemas.openxmlformats.org/officeDocument/2006/relationships/image" Target="../media/image128.png"/><Relationship Id="rId17" Type="http://schemas.openxmlformats.org/officeDocument/2006/relationships/customXml" Target="../ink/ink118.xml"/><Relationship Id="rId25" Type="http://schemas.openxmlformats.org/officeDocument/2006/relationships/customXml" Target="../ink/ink122.xml"/><Relationship Id="rId33" Type="http://schemas.openxmlformats.org/officeDocument/2006/relationships/customXml" Target="../ink/ink126.xml"/><Relationship Id="rId38" Type="http://schemas.openxmlformats.org/officeDocument/2006/relationships/image" Target="../media/image141.png"/><Relationship Id="rId2" Type="http://schemas.openxmlformats.org/officeDocument/2006/relationships/image" Target="../media/image104.wmf"/><Relationship Id="rId16" Type="http://schemas.openxmlformats.org/officeDocument/2006/relationships/image" Target="../media/image130.png"/><Relationship Id="rId20" Type="http://schemas.openxmlformats.org/officeDocument/2006/relationships/image" Target="../media/image132.png"/><Relationship Id="rId29" Type="http://schemas.openxmlformats.org/officeDocument/2006/relationships/customXml" Target="../ink/ink1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customXml" Target="../ink/ink115.xml"/><Relationship Id="rId24" Type="http://schemas.openxmlformats.org/officeDocument/2006/relationships/image" Target="../media/image134.png"/><Relationship Id="rId32" Type="http://schemas.openxmlformats.org/officeDocument/2006/relationships/image" Target="../media/image138.png"/><Relationship Id="rId37" Type="http://schemas.openxmlformats.org/officeDocument/2006/relationships/customXml" Target="../ink/ink128.xml"/><Relationship Id="rId5" Type="http://schemas.openxmlformats.org/officeDocument/2006/relationships/image" Target="../media/image107.wmf"/><Relationship Id="rId15" Type="http://schemas.openxmlformats.org/officeDocument/2006/relationships/customXml" Target="../ink/ink117.xml"/><Relationship Id="rId23" Type="http://schemas.openxmlformats.org/officeDocument/2006/relationships/customXml" Target="../ink/ink121.xml"/><Relationship Id="rId28" Type="http://schemas.openxmlformats.org/officeDocument/2006/relationships/image" Target="../media/image136.png"/><Relationship Id="rId36" Type="http://schemas.openxmlformats.org/officeDocument/2006/relationships/image" Target="../media/image140.png"/><Relationship Id="rId10" Type="http://schemas.openxmlformats.org/officeDocument/2006/relationships/image" Target="../media/image127.png"/><Relationship Id="rId19" Type="http://schemas.openxmlformats.org/officeDocument/2006/relationships/customXml" Target="../ink/ink119.xml"/><Relationship Id="rId31" Type="http://schemas.openxmlformats.org/officeDocument/2006/relationships/customXml" Target="../ink/ink125.xml"/><Relationship Id="rId4" Type="http://schemas.openxmlformats.org/officeDocument/2006/relationships/image" Target="../media/image106.wmf"/><Relationship Id="rId9" Type="http://schemas.openxmlformats.org/officeDocument/2006/relationships/customXml" Target="../ink/ink114.xml"/><Relationship Id="rId14" Type="http://schemas.openxmlformats.org/officeDocument/2006/relationships/image" Target="../media/image129.png"/><Relationship Id="rId22" Type="http://schemas.openxmlformats.org/officeDocument/2006/relationships/image" Target="../media/image133.png"/><Relationship Id="rId27" Type="http://schemas.openxmlformats.org/officeDocument/2006/relationships/customXml" Target="../ink/ink123.xml"/><Relationship Id="rId30" Type="http://schemas.openxmlformats.org/officeDocument/2006/relationships/image" Target="../media/image137.png"/><Relationship Id="rId35" Type="http://schemas.openxmlformats.org/officeDocument/2006/relationships/customXml" Target="../ink/ink127.xml"/><Relationship Id="rId8" Type="http://schemas.openxmlformats.org/officeDocument/2006/relationships/image" Target="../media/image126.png"/><Relationship Id="rId3" Type="http://schemas.openxmlformats.org/officeDocument/2006/relationships/image" Target="../media/image105.w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4.w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customXml" Target="../ink/ink1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customXml" Target="../ink/ink1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52.png"/><Relationship Id="rId4" Type="http://schemas.openxmlformats.org/officeDocument/2006/relationships/customXml" Target="../ink/ink1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customXml" Target="../ink/ink1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4" Type="http://schemas.openxmlformats.org/officeDocument/2006/relationships/customXml" Target="../ink/ink2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customXml" Target="../ink/ink138.xml"/><Relationship Id="rId3" Type="http://schemas.openxmlformats.org/officeDocument/2006/relationships/customXml" Target="../ink/ink133.xml"/><Relationship Id="rId7" Type="http://schemas.openxmlformats.org/officeDocument/2006/relationships/customXml" Target="../ink/ink135.xml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customXml" Target="../ink/ink137.xml"/><Relationship Id="rId5" Type="http://schemas.openxmlformats.org/officeDocument/2006/relationships/customXml" Target="../ink/ink134.xml"/><Relationship Id="rId10" Type="http://schemas.openxmlformats.org/officeDocument/2006/relationships/image" Target="../media/image154.png"/><Relationship Id="rId4" Type="http://schemas.openxmlformats.org/officeDocument/2006/relationships/image" Target="../media/image146.png"/><Relationship Id="rId9" Type="http://schemas.openxmlformats.org/officeDocument/2006/relationships/customXml" Target="../ink/ink136.xml"/><Relationship Id="rId14" Type="http://schemas.openxmlformats.org/officeDocument/2006/relationships/image" Target="../media/image1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customXml" Target="../ink/ink144.xml"/><Relationship Id="rId18" Type="http://schemas.openxmlformats.org/officeDocument/2006/relationships/image" Target="../media/image165.png"/><Relationship Id="rId26" Type="http://schemas.openxmlformats.org/officeDocument/2006/relationships/image" Target="../media/image169.png"/><Relationship Id="rId3" Type="http://schemas.openxmlformats.org/officeDocument/2006/relationships/customXml" Target="../ink/ink139.xml"/><Relationship Id="rId21" Type="http://schemas.openxmlformats.org/officeDocument/2006/relationships/customXml" Target="../ink/ink148.xml"/><Relationship Id="rId7" Type="http://schemas.openxmlformats.org/officeDocument/2006/relationships/customXml" Target="../ink/ink141.xml"/><Relationship Id="rId12" Type="http://schemas.openxmlformats.org/officeDocument/2006/relationships/image" Target="../media/image162.png"/><Relationship Id="rId17" Type="http://schemas.openxmlformats.org/officeDocument/2006/relationships/customXml" Target="../ink/ink146.xml"/><Relationship Id="rId25" Type="http://schemas.openxmlformats.org/officeDocument/2006/relationships/customXml" Target="../ink/ink150.xml"/><Relationship Id="rId2" Type="http://schemas.openxmlformats.org/officeDocument/2006/relationships/image" Target="../media/image157.png"/><Relationship Id="rId16" Type="http://schemas.openxmlformats.org/officeDocument/2006/relationships/image" Target="../media/image164.png"/><Relationship Id="rId20" Type="http://schemas.openxmlformats.org/officeDocument/2006/relationships/image" Target="../media/image166.png"/><Relationship Id="rId29" Type="http://schemas.openxmlformats.org/officeDocument/2006/relationships/customXml" Target="../ink/ink1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customXml" Target="../ink/ink143.xml"/><Relationship Id="rId24" Type="http://schemas.openxmlformats.org/officeDocument/2006/relationships/image" Target="../media/image168.png"/><Relationship Id="rId5" Type="http://schemas.openxmlformats.org/officeDocument/2006/relationships/customXml" Target="../ink/ink140.xml"/><Relationship Id="rId15" Type="http://schemas.openxmlformats.org/officeDocument/2006/relationships/customXml" Target="../ink/ink145.xml"/><Relationship Id="rId23" Type="http://schemas.openxmlformats.org/officeDocument/2006/relationships/customXml" Target="../ink/ink149.xml"/><Relationship Id="rId28" Type="http://schemas.openxmlformats.org/officeDocument/2006/relationships/image" Target="../media/image170.png"/><Relationship Id="rId10" Type="http://schemas.openxmlformats.org/officeDocument/2006/relationships/image" Target="../media/image161.png"/><Relationship Id="rId19" Type="http://schemas.openxmlformats.org/officeDocument/2006/relationships/customXml" Target="../ink/ink147.xml"/><Relationship Id="rId4" Type="http://schemas.openxmlformats.org/officeDocument/2006/relationships/image" Target="../media/image158.png"/><Relationship Id="rId9" Type="http://schemas.openxmlformats.org/officeDocument/2006/relationships/customXml" Target="../ink/ink142.xml"/><Relationship Id="rId14" Type="http://schemas.openxmlformats.org/officeDocument/2006/relationships/image" Target="../media/image163.png"/><Relationship Id="rId22" Type="http://schemas.openxmlformats.org/officeDocument/2006/relationships/image" Target="../media/image167.png"/><Relationship Id="rId27" Type="http://schemas.openxmlformats.org/officeDocument/2006/relationships/customXml" Target="../ink/ink151.xml"/><Relationship Id="rId30" Type="http://schemas.openxmlformats.org/officeDocument/2006/relationships/image" Target="../media/image17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5.xml"/><Relationship Id="rId21" Type="http://schemas.openxmlformats.org/officeDocument/2006/relationships/image" Target="../media/image182.png"/><Relationship Id="rId34" Type="http://schemas.openxmlformats.org/officeDocument/2006/relationships/customXml" Target="../ink/ink169.xml"/><Relationship Id="rId42" Type="http://schemas.openxmlformats.org/officeDocument/2006/relationships/customXml" Target="../ink/ink173.xml"/><Relationship Id="rId47" Type="http://schemas.openxmlformats.org/officeDocument/2006/relationships/image" Target="../media/image195.png"/><Relationship Id="rId50" Type="http://schemas.openxmlformats.org/officeDocument/2006/relationships/customXml" Target="../ink/ink177.xml"/><Relationship Id="rId55" Type="http://schemas.openxmlformats.org/officeDocument/2006/relationships/customXml" Target="../ink/ink180.xml"/><Relationship Id="rId63" Type="http://schemas.openxmlformats.org/officeDocument/2006/relationships/customXml" Target="../ink/ink184.xml"/><Relationship Id="rId7" Type="http://schemas.openxmlformats.org/officeDocument/2006/relationships/image" Target="../media/image175.png"/><Relationship Id="rId2" Type="http://schemas.openxmlformats.org/officeDocument/2006/relationships/customXml" Target="../ink/ink153.xml"/><Relationship Id="rId16" Type="http://schemas.openxmlformats.org/officeDocument/2006/relationships/customXml" Target="../ink/ink160.xml"/><Relationship Id="rId29" Type="http://schemas.openxmlformats.org/officeDocument/2006/relationships/image" Target="../media/image186.png"/><Relationship Id="rId11" Type="http://schemas.openxmlformats.org/officeDocument/2006/relationships/image" Target="../media/image177.png"/><Relationship Id="rId24" Type="http://schemas.openxmlformats.org/officeDocument/2006/relationships/customXml" Target="../ink/ink164.xml"/><Relationship Id="rId32" Type="http://schemas.openxmlformats.org/officeDocument/2006/relationships/customXml" Target="../ink/ink168.xml"/><Relationship Id="rId37" Type="http://schemas.openxmlformats.org/officeDocument/2006/relationships/image" Target="../media/image190.png"/><Relationship Id="rId40" Type="http://schemas.openxmlformats.org/officeDocument/2006/relationships/customXml" Target="../ink/ink172.xml"/><Relationship Id="rId45" Type="http://schemas.openxmlformats.org/officeDocument/2006/relationships/image" Target="../media/image194.png"/><Relationship Id="rId53" Type="http://schemas.openxmlformats.org/officeDocument/2006/relationships/image" Target="../media/image198.png"/><Relationship Id="rId58" Type="http://schemas.openxmlformats.org/officeDocument/2006/relationships/image" Target="../media/image200.png"/><Relationship Id="rId66" Type="http://schemas.openxmlformats.org/officeDocument/2006/relationships/image" Target="../media/image205.png"/><Relationship Id="rId5" Type="http://schemas.openxmlformats.org/officeDocument/2006/relationships/image" Target="../media/image174.png"/><Relationship Id="rId61" Type="http://schemas.openxmlformats.org/officeDocument/2006/relationships/customXml" Target="../ink/ink183.xml"/><Relationship Id="rId19" Type="http://schemas.openxmlformats.org/officeDocument/2006/relationships/image" Target="../media/image181.png"/><Relationship Id="rId14" Type="http://schemas.openxmlformats.org/officeDocument/2006/relationships/customXml" Target="../ink/ink159.xml"/><Relationship Id="rId22" Type="http://schemas.openxmlformats.org/officeDocument/2006/relationships/customXml" Target="../ink/ink163.xml"/><Relationship Id="rId27" Type="http://schemas.openxmlformats.org/officeDocument/2006/relationships/image" Target="../media/image185.png"/><Relationship Id="rId30" Type="http://schemas.openxmlformats.org/officeDocument/2006/relationships/customXml" Target="../ink/ink167.xml"/><Relationship Id="rId35" Type="http://schemas.openxmlformats.org/officeDocument/2006/relationships/image" Target="../media/image189.png"/><Relationship Id="rId43" Type="http://schemas.openxmlformats.org/officeDocument/2006/relationships/image" Target="../media/image193.png"/><Relationship Id="rId48" Type="http://schemas.openxmlformats.org/officeDocument/2006/relationships/customXml" Target="../ink/ink176.xml"/><Relationship Id="rId56" Type="http://schemas.openxmlformats.org/officeDocument/2006/relationships/image" Target="../media/image199.png"/><Relationship Id="rId64" Type="http://schemas.openxmlformats.org/officeDocument/2006/relationships/image" Target="../media/image203.png"/><Relationship Id="rId8" Type="http://schemas.openxmlformats.org/officeDocument/2006/relationships/customXml" Target="../ink/ink156.xml"/><Relationship Id="rId51" Type="http://schemas.openxmlformats.org/officeDocument/2006/relationships/image" Target="../media/image197.png"/><Relationship Id="rId3" Type="http://schemas.openxmlformats.org/officeDocument/2006/relationships/image" Target="../media/image173.png"/><Relationship Id="rId12" Type="http://schemas.openxmlformats.org/officeDocument/2006/relationships/customXml" Target="../ink/ink158.xml"/><Relationship Id="rId17" Type="http://schemas.openxmlformats.org/officeDocument/2006/relationships/image" Target="../media/image180.png"/><Relationship Id="rId25" Type="http://schemas.openxmlformats.org/officeDocument/2006/relationships/image" Target="../media/image184.png"/><Relationship Id="rId33" Type="http://schemas.openxmlformats.org/officeDocument/2006/relationships/image" Target="../media/image188.png"/><Relationship Id="rId38" Type="http://schemas.openxmlformats.org/officeDocument/2006/relationships/customXml" Target="../ink/ink171.xml"/><Relationship Id="rId46" Type="http://schemas.openxmlformats.org/officeDocument/2006/relationships/customXml" Target="../ink/ink175.xml"/><Relationship Id="rId59" Type="http://schemas.openxmlformats.org/officeDocument/2006/relationships/customXml" Target="../ink/ink182.xml"/><Relationship Id="rId20" Type="http://schemas.openxmlformats.org/officeDocument/2006/relationships/customXml" Target="../ink/ink162.xml"/><Relationship Id="rId41" Type="http://schemas.openxmlformats.org/officeDocument/2006/relationships/image" Target="../media/image192.png"/><Relationship Id="rId54" Type="http://schemas.openxmlformats.org/officeDocument/2006/relationships/customXml" Target="../ink/ink179.xml"/><Relationship Id="rId6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5.xml"/><Relationship Id="rId15" Type="http://schemas.openxmlformats.org/officeDocument/2006/relationships/image" Target="../media/image179.png"/><Relationship Id="rId23" Type="http://schemas.openxmlformats.org/officeDocument/2006/relationships/image" Target="../media/image183.png"/><Relationship Id="rId28" Type="http://schemas.openxmlformats.org/officeDocument/2006/relationships/customXml" Target="../ink/ink166.xml"/><Relationship Id="rId36" Type="http://schemas.openxmlformats.org/officeDocument/2006/relationships/customXml" Target="../ink/ink170.xml"/><Relationship Id="rId49" Type="http://schemas.openxmlformats.org/officeDocument/2006/relationships/image" Target="../media/image196.png"/><Relationship Id="rId57" Type="http://schemas.openxmlformats.org/officeDocument/2006/relationships/customXml" Target="../ink/ink181.xml"/><Relationship Id="rId10" Type="http://schemas.openxmlformats.org/officeDocument/2006/relationships/customXml" Target="../ink/ink157.xml"/><Relationship Id="rId31" Type="http://schemas.openxmlformats.org/officeDocument/2006/relationships/image" Target="../media/image187.png"/><Relationship Id="rId44" Type="http://schemas.openxmlformats.org/officeDocument/2006/relationships/customXml" Target="../ink/ink174.xml"/><Relationship Id="rId52" Type="http://schemas.openxmlformats.org/officeDocument/2006/relationships/customXml" Target="../ink/ink178.xml"/><Relationship Id="rId60" Type="http://schemas.openxmlformats.org/officeDocument/2006/relationships/image" Target="../media/image201.png"/><Relationship Id="rId65" Type="http://schemas.openxmlformats.org/officeDocument/2006/relationships/image" Target="../media/image204.png"/><Relationship Id="rId4" Type="http://schemas.openxmlformats.org/officeDocument/2006/relationships/customXml" Target="../ink/ink154.xml"/><Relationship Id="rId9" Type="http://schemas.openxmlformats.org/officeDocument/2006/relationships/image" Target="../media/image176.png"/><Relationship Id="rId13" Type="http://schemas.openxmlformats.org/officeDocument/2006/relationships/image" Target="../media/image178.png"/><Relationship Id="rId18" Type="http://schemas.openxmlformats.org/officeDocument/2006/relationships/customXml" Target="../ink/ink161.xml"/><Relationship Id="rId39" Type="http://schemas.openxmlformats.org/officeDocument/2006/relationships/image" Target="../media/image1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0.png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0.png"/><Relationship Id="rId2" Type="http://schemas.openxmlformats.org/officeDocument/2006/relationships/image" Target="../media/image15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0.png"/><Relationship Id="rId4" Type="http://schemas.openxmlformats.org/officeDocument/2006/relationships/image" Target="../media/image1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8.xml"/><Relationship Id="rId13" Type="http://schemas.openxmlformats.org/officeDocument/2006/relationships/image" Target="../media/image210.png"/><Relationship Id="rId18" Type="http://schemas.openxmlformats.org/officeDocument/2006/relationships/customXml" Target="../ink/ink193.xml"/><Relationship Id="rId26" Type="http://schemas.openxmlformats.org/officeDocument/2006/relationships/image" Target="../media/image142.png"/><Relationship Id="rId3" Type="http://schemas.openxmlformats.org/officeDocument/2006/relationships/image" Target="../media/image1630.png"/><Relationship Id="rId21" Type="http://schemas.openxmlformats.org/officeDocument/2006/relationships/image" Target="../media/image214.png"/><Relationship Id="rId7" Type="http://schemas.openxmlformats.org/officeDocument/2006/relationships/image" Target="../media/image207.png"/><Relationship Id="rId12" Type="http://schemas.openxmlformats.org/officeDocument/2006/relationships/customXml" Target="../ink/ink190.xml"/><Relationship Id="rId17" Type="http://schemas.openxmlformats.org/officeDocument/2006/relationships/image" Target="../media/image212.png"/><Relationship Id="rId25" Type="http://schemas.openxmlformats.org/officeDocument/2006/relationships/image" Target="../media/image216.png"/><Relationship Id="rId2" Type="http://schemas.openxmlformats.org/officeDocument/2006/relationships/customXml" Target="../ink/ink185.xml"/><Relationship Id="rId16" Type="http://schemas.openxmlformats.org/officeDocument/2006/relationships/customXml" Target="../ink/ink192.xml"/><Relationship Id="rId20" Type="http://schemas.openxmlformats.org/officeDocument/2006/relationships/customXml" Target="../ink/ink19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7.xml"/><Relationship Id="rId11" Type="http://schemas.openxmlformats.org/officeDocument/2006/relationships/image" Target="../media/image209.png"/><Relationship Id="rId24" Type="http://schemas.openxmlformats.org/officeDocument/2006/relationships/customXml" Target="../ink/ink196.xml"/><Relationship Id="rId5" Type="http://schemas.openxmlformats.org/officeDocument/2006/relationships/image" Target="../media/image174.png"/><Relationship Id="rId15" Type="http://schemas.openxmlformats.org/officeDocument/2006/relationships/image" Target="../media/image211.png"/><Relationship Id="rId23" Type="http://schemas.openxmlformats.org/officeDocument/2006/relationships/image" Target="../media/image215.png"/><Relationship Id="rId10" Type="http://schemas.openxmlformats.org/officeDocument/2006/relationships/customXml" Target="../ink/ink189.xml"/><Relationship Id="rId19" Type="http://schemas.openxmlformats.org/officeDocument/2006/relationships/image" Target="../media/image213.png"/><Relationship Id="rId4" Type="http://schemas.openxmlformats.org/officeDocument/2006/relationships/customXml" Target="../ink/ink186.xml"/><Relationship Id="rId9" Type="http://schemas.openxmlformats.org/officeDocument/2006/relationships/image" Target="../media/image208.png"/><Relationship Id="rId14" Type="http://schemas.openxmlformats.org/officeDocument/2006/relationships/customXml" Target="../ink/ink191.xml"/><Relationship Id="rId22" Type="http://schemas.openxmlformats.org/officeDocument/2006/relationships/customXml" Target="../ink/ink19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0.xml"/><Relationship Id="rId13" Type="http://schemas.openxmlformats.org/officeDocument/2006/relationships/image" Target="../media/image220.png"/><Relationship Id="rId18" Type="http://schemas.openxmlformats.org/officeDocument/2006/relationships/customXml" Target="../ink/ink205.xml"/><Relationship Id="rId26" Type="http://schemas.openxmlformats.org/officeDocument/2006/relationships/image" Target="../media/image143.png"/><Relationship Id="rId3" Type="http://schemas.openxmlformats.org/officeDocument/2006/relationships/image" Target="../media/image217.png"/><Relationship Id="rId21" Type="http://schemas.openxmlformats.org/officeDocument/2006/relationships/image" Target="../media/image223.png"/><Relationship Id="rId7" Type="http://schemas.openxmlformats.org/officeDocument/2006/relationships/image" Target="../media/image218.png"/><Relationship Id="rId12" Type="http://schemas.openxmlformats.org/officeDocument/2006/relationships/customXml" Target="../ink/ink202.xml"/><Relationship Id="rId17" Type="http://schemas.openxmlformats.org/officeDocument/2006/relationships/image" Target="../media/image212.png"/><Relationship Id="rId25" Type="http://schemas.openxmlformats.org/officeDocument/2006/relationships/image" Target="../media/image216.png"/><Relationship Id="rId2" Type="http://schemas.openxmlformats.org/officeDocument/2006/relationships/customXml" Target="../ink/ink197.xml"/><Relationship Id="rId16" Type="http://schemas.openxmlformats.org/officeDocument/2006/relationships/customXml" Target="../ink/ink204.xml"/><Relationship Id="rId20" Type="http://schemas.openxmlformats.org/officeDocument/2006/relationships/customXml" Target="../ink/ink20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9.xml"/><Relationship Id="rId11" Type="http://schemas.openxmlformats.org/officeDocument/2006/relationships/image" Target="../media/image219.png"/><Relationship Id="rId24" Type="http://schemas.openxmlformats.org/officeDocument/2006/relationships/customXml" Target="../ink/ink208.xml"/><Relationship Id="rId5" Type="http://schemas.openxmlformats.org/officeDocument/2006/relationships/image" Target="../media/image174.png"/><Relationship Id="rId15" Type="http://schemas.openxmlformats.org/officeDocument/2006/relationships/image" Target="../media/image221.png"/><Relationship Id="rId23" Type="http://schemas.openxmlformats.org/officeDocument/2006/relationships/image" Target="../media/image224.png"/><Relationship Id="rId10" Type="http://schemas.openxmlformats.org/officeDocument/2006/relationships/customXml" Target="../ink/ink201.xml"/><Relationship Id="rId19" Type="http://schemas.openxmlformats.org/officeDocument/2006/relationships/image" Target="../media/image222.png"/><Relationship Id="rId4" Type="http://schemas.openxmlformats.org/officeDocument/2006/relationships/customXml" Target="../ink/ink198.xml"/><Relationship Id="rId9" Type="http://schemas.openxmlformats.org/officeDocument/2006/relationships/image" Target="../media/image208.png"/><Relationship Id="rId14" Type="http://schemas.openxmlformats.org/officeDocument/2006/relationships/customXml" Target="../ink/ink203.xml"/><Relationship Id="rId22" Type="http://schemas.openxmlformats.org/officeDocument/2006/relationships/customXml" Target="../ink/ink20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9" Type="http://schemas.openxmlformats.org/officeDocument/2006/relationships/customXml" Target="../ink/ink23.xml"/><Relationship Id="rId21" Type="http://schemas.openxmlformats.org/officeDocument/2006/relationships/customXml" Target="../ink/ink14.xml"/><Relationship Id="rId34" Type="http://schemas.openxmlformats.org/officeDocument/2006/relationships/image" Target="../media/image26.png"/><Relationship Id="rId42" Type="http://schemas.openxmlformats.org/officeDocument/2006/relationships/image" Target="../media/image30.png"/><Relationship Id="rId47" Type="http://schemas.openxmlformats.org/officeDocument/2006/relationships/customXml" Target="../ink/ink27.xml"/><Relationship Id="rId50" Type="http://schemas.openxmlformats.org/officeDocument/2006/relationships/image" Target="../media/image34.png"/><Relationship Id="rId7" Type="http://schemas.openxmlformats.org/officeDocument/2006/relationships/customXml" Target="../ink/ink7.xml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9" Type="http://schemas.openxmlformats.org/officeDocument/2006/relationships/customXml" Target="../ink/ink18.xml"/><Relationship Id="rId11" Type="http://schemas.openxmlformats.org/officeDocument/2006/relationships/customXml" Target="../ink/ink9.xm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customXml" Target="../ink/ink22.xml"/><Relationship Id="rId40" Type="http://schemas.openxmlformats.org/officeDocument/2006/relationships/image" Target="../media/image29.png"/><Relationship Id="rId45" Type="http://schemas.openxmlformats.org/officeDocument/2006/relationships/customXml" Target="../ink/ink26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49" Type="http://schemas.openxmlformats.org/officeDocument/2006/relationships/customXml" Target="../ink/ink28.xml"/><Relationship Id="rId10" Type="http://schemas.openxmlformats.org/officeDocument/2006/relationships/image" Target="../media/image14.png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4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customXml" Target="../ink/ink8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7.xml"/><Relationship Id="rId30" Type="http://schemas.openxmlformats.org/officeDocument/2006/relationships/image" Target="../media/image24.png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48" Type="http://schemas.openxmlformats.org/officeDocument/2006/relationships/image" Target="../media/image33.png"/><Relationship Id="rId8" Type="http://schemas.openxmlformats.org/officeDocument/2006/relationships/image" Target="../media/image13.png"/><Relationship Id="rId3" Type="http://schemas.openxmlformats.org/officeDocument/2006/relationships/customXml" Target="../ink/ink5.xml"/><Relationship Id="rId12" Type="http://schemas.openxmlformats.org/officeDocument/2006/relationships/image" Target="../media/image15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28.png"/><Relationship Id="rId46" Type="http://schemas.openxmlformats.org/officeDocument/2006/relationships/image" Target="../media/image32.png"/><Relationship Id="rId20" Type="http://schemas.openxmlformats.org/officeDocument/2006/relationships/image" Target="../media/image19.png"/><Relationship Id="rId41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0.png"/><Relationship Id="rId21" Type="http://schemas.openxmlformats.org/officeDocument/2006/relationships/customXml" Target="../ink/ink38.xml"/><Relationship Id="rId42" Type="http://schemas.openxmlformats.org/officeDocument/2006/relationships/image" Target="../media/image41.png"/><Relationship Id="rId47" Type="http://schemas.openxmlformats.org/officeDocument/2006/relationships/customXml" Target="../ink/ink51.xml"/><Relationship Id="rId63" Type="http://schemas.openxmlformats.org/officeDocument/2006/relationships/customXml" Target="../ink/ink60.xml"/><Relationship Id="rId68" Type="http://schemas.openxmlformats.org/officeDocument/2006/relationships/image" Target="../media/image53.png"/><Relationship Id="rId84" Type="http://schemas.openxmlformats.org/officeDocument/2006/relationships/customXml" Target="../ink/ink70.xml"/><Relationship Id="rId16" Type="http://schemas.openxmlformats.org/officeDocument/2006/relationships/customXml" Target="../ink/ink35.xml"/><Relationship Id="rId11" Type="http://schemas.openxmlformats.org/officeDocument/2006/relationships/image" Target="../media/image14.png"/><Relationship Id="rId32" Type="http://schemas.openxmlformats.org/officeDocument/2006/relationships/image" Target="../media/image36.png"/><Relationship Id="rId37" Type="http://schemas.openxmlformats.org/officeDocument/2006/relationships/customXml" Target="../ink/ink46.xml"/><Relationship Id="rId53" Type="http://schemas.openxmlformats.org/officeDocument/2006/relationships/customXml" Target="../ink/ink54.xml"/><Relationship Id="rId58" Type="http://schemas.openxmlformats.org/officeDocument/2006/relationships/customXml" Target="../ink/ink57.xml"/><Relationship Id="rId74" Type="http://schemas.openxmlformats.org/officeDocument/2006/relationships/customXml" Target="../ink/ink65.xml"/><Relationship Id="rId79" Type="http://schemas.openxmlformats.org/officeDocument/2006/relationships/image" Target="../media/image59.png"/><Relationship Id="rId5" Type="http://schemas.openxmlformats.org/officeDocument/2006/relationships/image" Target="../media/image11.png"/><Relationship Id="rId19" Type="http://schemas.openxmlformats.org/officeDocument/2006/relationships/customXml" Target="../ink/ink37.xml"/><Relationship Id="rId14" Type="http://schemas.openxmlformats.org/officeDocument/2006/relationships/customXml" Target="../ink/ink34.xml"/><Relationship Id="rId22" Type="http://schemas.openxmlformats.org/officeDocument/2006/relationships/image" Target="../media/image310.png"/><Relationship Id="rId27" Type="http://schemas.openxmlformats.org/officeDocument/2006/relationships/customXml" Target="../ink/ink41.xml"/><Relationship Id="rId30" Type="http://schemas.openxmlformats.org/officeDocument/2006/relationships/image" Target="../media/image350.png"/><Relationship Id="rId35" Type="http://schemas.openxmlformats.org/officeDocument/2006/relationships/customXml" Target="../ink/ink45.xml"/><Relationship Id="rId43" Type="http://schemas.openxmlformats.org/officeDocument/2006/relationships/customXml" Target="../ink/ink49.xml"/><Relationship Id="rId48" Type="http://schemas.openxmlformats.org/officeDocument/2006/relationships/image" Target="../media/image44.png"/><Relationship Id="rId56" Type="http://schemas.openxmlformats.org/officeDocument/2006/relationships/image" Target="../media/image48.png"/><Relationship Id="rId64" Type="http://schemas.openxmlformats.org/officeDocument/2006/relationships/image" Target="../media/image51.png"/><Relationship Id="rId69" Type="http://schemas.openxmlformats.org/officeDocument/2006/relationships/customXml" Target="../ink/ink63.xml"/><Relationship Id="rId77" Type="http://schemas.openxmlformats.org/officeDocument/2006/relationships/image" Target="../media/image58.png"/><Relationship Id="rId8" Type="http://schemas.openxmlformats.org/officeDocument/2006/relationships/customXml" Target="../ink/ink31.xml"/><Relationship Id="rId51" Type="http://schemas.openxmlformats.org/officeDocument/2006/relationships/customXml" Target="../ink/ink53.xml"/><Relationship Id="rId72" Type="http://schemas.openxmlformats.org/officeDocument/2006/relationships/image" Target="../media/image55.png"/><Relationship Id="rId80" Type="http://schemas.openxmlformats.org/officeDocument/2006/relationships/customXml" Target="../ink/ink68.xml"/><Relationship Id="rId85" Type="http://schemas.openxmlformats.org/officeDocument/2006/relationships/image" Target="../media/image62.png"/><Relationship Id="rId3" Type="http://schemas.openxmlformats.org/officeDocument/2006/relationships/image" Target="../media/image290.png"/><Relationship Id="rId12" Type="http://schemas.openxmlformats.org/officeDocument/2006/relationships/customXml" Target="../ink/ink33.xml"/><Relationship Id="rId17" Type="http://schemas.openxmlformats.org/officeDocument/2006/relationships/image" Target="../media/image17.png"/><Relationship Id="rId25" Type="http://schemas.openxmlformats.org/officeDocument/2006/relationships/customXml" Target="../ink/ink40.xml"/><Relationship Id="rId33" Type="http://schemas.openxmlformats.org/officeDocument/2006/relationships/customXml" Target="../ink/ink44.xml"/><Relationship Id="rId38" Type="http://schemas.openxmlformats.org/officeDocument/2006/relationships/image" Target="../media/image39.png"/><Relationship Id="rId46" Type="http://schemas.openxmlformats.org/officeDocument/2006/relationships/image" Target="../media/image43.png"/><Relationship Id="rId59" Type="http://schemas.openxmlformats.org/officeDocument/2006/relationships/customXml" Target="../ink/ink58.xml"/><Relationship Id="rId67" Type="http://schemas.openxmlformats.org/officeDocument/2006/relationships/customXml" Target="../ink/ink62.xml"/><Relationship Id="rId20" Type="http://schemas.openxmlformats.org/officeDocument/2006/relationships/image" Target="../media/image300.png"/><Relationship Id="rId41" Type="http://schemas.openxmlformats.org/officeDocument/2006/relationships/customXml" Target="../ink/ink48.xml"/><Relationship Id="rId54" Type="http://schemas.openxmlformats.org/officeDocument/2006/relationships/image" Target="../media/image47.png"/><Relationship Id="rId62" Type="http://schemas.openxmlformats.org/officeDocument/2006/relationships/image" Target="../media/image50.png"/><Relationship Id="rId70" Type="http://schemas.openxmlformats.org/officeDocument/2006/relationships/image" Target="../media/image54.png"/><Relationship Id="rId75" Type="http://schemas.openxmlformats.org/officeDocument/2006/relationships/image" Target="../media/image57.png"/><Relationship Id="rId83" Type="http://schemas.openxmlformats.org/officeDocument/2006/relationships/image" Target="../media/image61.png"/><Relationship Id="rId88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5" Type="http://schemas.openxmlformats.org/officeDocument/2006/relationships/image" Target="../media/image16.png"/><Relationship Id="rId23" Type="http://schemas.openxmlformats.org/officeDocument/2006/relationships/customXml" Target="../ink/ink39.xml"/><Relationship Id="rId28" Type="http://schemas.openxmlformats.org/officeDocument/2006/relationships/image" Target="../media/image340.png"/><Relationship Id="rId36" Type="http://schemas.openxmlformats.org/officeDocument/2006/relationships/image" Target="../media/image38.png"/><Relationship Id="rId49" Type="http://schemas.openxmlformats.org/officeDocument/2006/relationships/customXml" Target="../ink/ink52.xml"/><Relationship Id="rId57" Type="http://schemas.openxmlformats.org/officeDocument/2006/relationships/customXml" Target="../ink/ink56.xml"/><Relationship Id="rId10" Type="http://schemas.openxmlformats.org/officeDocument/2006/relationships/customXml" Target="../ink/ink32.xml"/><Relationship Id="rId31" Type="http://schemas.openxmlformats.org/officeDocument/2006/relationships/customXml" Target="../ink/ink43.xml"/><Relationship Id="rId44" Type="http://schemas.openxmlformats.org/officeDocument/2006/relationships/image" Target="../media/image42.png"/><Relationship Id="rId52" Type="http://schemas.openxmlformats.org/officeDocument/2006/relationships/image" Target="../media/image46.png"/><Relationship Id="rId60" Type="http://schemas.openxmlformats.org/officeDocument/2006/relationships/image" Target="../media/image49.png"/><Relationship Id="rId65" Type="http://schemas.openxmlformats.org/officeDocument/2006/relationships/customXml" Target="../ink/ink61.xml"/><Relationship Id="rId73" Type="http://schemas.openxmlformats.org/officeDocument/2006/relationships/image" Target="../media/image56.png"/><Relationship Id="rId78" Type="http://schemas.openxmlformats.org/officeDocument/2006/relationships/customXml" Target="../ink/ink67.xml"/><Relationship Id="rId81" Type="http://schemas.openxmlformats.org/officeDocument/2006/relationships/image" Target="../media/image60.png"/><Relationship Id="rId86" Type="http://schemas.openxmlformats.org/officeDocument/2006/relationships/customXml" Target="../ink/ink71.xml"/><Relationship Id="rId4" Type="http://schemas.openxmlformats.org/officeDocument/2006/relationships/customXml" Target="../ink/ink29.xml"/><Relationship Id="rId9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customXml" Target="../ink/ink36.xml"/><Relationship Id="rId39" Type="http://schemas.openxmlformats.org/officeDocument/2006/relationships/customXml" Target="../ink/ink47.xml"/><Relationship Id="rId34" Type="http://schemas.openxmlformats.org/officeDocument/2006/relationships/image" Target="../media/image37.png"/><Relationship Id="rId50" Type="http://schemas.openxmlformats.org/officeDocument/2006/relationships/image" Target="../media/image45.png"/><Relationship Id="rId55" Type="http://schemas.openxmlformats.org/officeDocument/2006/relationships/customXml" Target="../ink/ink55.xml"/><Relationship Id="rId76" Type="http://schemas.openxmlformats.org/officeDocument/2006/relationships/customXml" Target="../ink/ink66.xml"/><Relationship Id="rId7" Type="http://schemas.openxmlformats.org/officeDocument/2006/relationships/image" Target="../media/image12.png"/><Relationship Id="rId71" Type="http://schemas.openxmlformats.org/officeDocument/2006/relationships/customXml" Target="../ink/ink64.xml"/><Relationship Id="rId2" Type="http://schemas.openxmlformats.org/officeDocument/2006/relationships/image" Target="../media/image35.png"/><Relationship Id="rId29" Type="http://schemas.openxmlformats.org/officeDocument/2006/relationships/customXml" Target="../ink/ink42.xml"/><Relationship Id="rId24" Type="http://schemas.openxmlformats.org/officeDocument/2006/relationships/image" Target="../media/image320.png"/><Relationship Id="rId40" Type="http://schemas.openxmlformats.org/officeDocument/2006/relationships/image" Target="../media/image40.png"/><Relationship Id="rId45" Type="http://schemas.openxmlformats.org/officeDocument/2006/relationships/customXml" Target="../ink/ink50.xml"/><Relationship Id="rId66" Type="http://schemas.openxmlformats.org/officeDocument/2006/relationships/image" Target="../media/image52.png"/><Relationship Id="rId87" Type="http://schemas.openxmlformats.org/officeDocument/2006/relationships/image" Target="../media/image63.png"/><Relationship Id="rId61" Type="http://schemas.openxmlformats.org/officeDocument/2006/relationships/customXml" Target="../ink/ink59.xml"/><Relationship Id="rId82" Type="http://schemas.openxmlformats.org/officeDocument/2006/relationships/customXml" Target="../ink/ink6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customXml" Target="../ink/ink80.xml"/><Relationship Id="rId26" Type="http://schemas.openxmlformats.org/officeDocument/2006/relationships/image" Target="../media/image77.png"/><Relationship Id="rId39" Type="http://schemas.openxmlformats.org/officeDocument/2006/relationships/image" Target="../media/image86.png"/><Relationship Id="rId21" Type="http://schemas.openxmlformats.org/officeDocument/2006/relationships/image" Target="../media/image74.png"/><Relationship Id="rId34" Type="http://schemas.openxmlformats.org/officeDocument/2006/relationships/customXml" Target="../ink/ink85.xml"/><Relationship Id="rId42" Type="http://schemas.openxmlformats.org/officeDocument/2006/relationships/image" Target="../media/image88.png"/><Relationship Id="rId47" Type="http://schemas.openxmlformats.org/officeDocument/2006/relationships/customXml" Target="../ink/ink91.xml"/><Relationship Id="rId50" Type="http://schemas.openxmlformats.org/officeDocument/2006/relationships/image" Target="../media/image92.png"/><Relationship Id="rId55" Type="http://schemas.openxmlformats.org/officeDocument/2006/relationships/customXml" Target="../ink/ink95.xml"/><Relationship Id="rId7" Type="http://schemas.openxmlformats.org/officeDocument/2006/relationships/image" Target="../media/image67.png"/><Relationship Id="rId2" Type="http://schemas.openxmlformats.org/officeDocument/2006/relationships/customXml" Target="../ink/ink72.xml"/><Relationship Id="rId16" Type="http://schemas.openxmlformats.org/officeDocument/2006/relationships/customXml" Target="../ink/ink79.xml"/><Relationship Id="rId29" Type="http://schemas.openxmlformats.org/officeDocument/2006/relationships/image" Target="../media/image80.png"/><Relationship Id="rId11" Type="http://schemas.openxmlformats.org/officeDocument/2006/relationships/image" Target="../media/image69.png"/><Relationship Id="rId24" Type="http://schemas.openxmlformats.org/officeDocument/2006/relationships/customXml" Target="../ink/ink83.xml"/><Relationship Id="rId32" Type="http://schemas.openxmlformats.org/officeDocument/2006/relationships/customXml" Target="../ink/ink84.xml"/><Relationship Id="rId37" Type="http://schemas.openxmlformats.org/officeDocument/2006/relationships/image" Target="../media/image85.png"/><Relationship Id="rId40" Type="http://schemas.openxmlformats.org/officeDocument/2006/relationships/customXml" Target="../ink/ink88.xml"/><Relationship Id="rId45" Type="http://schemas.openxmlformats.org/officeDocument/2006/relationships/customXml" Target="../ink/ink90.xml"/><Relationship Id="rId53" Type="http://schemas.openxmlformats.org/officeDocument/2006/relationships/customXml" Target="../ink/ink94.xml"/><Relationship Id="rId58" Type="http://schemas.openxmlformats.org/officeDocument/2006/relationships/image" Target="../media/image96.png"/><Relationship Id="rId5" Type="http://schemas.openxmlformats.org/officeDocument/2006/relationships/image" Target="../media/image66.png"/><Relationship Id="rId61" Type="http://schemas.openxmlformats.org/officeDocument/2006/relationships/customXml" Target="../ink/ink98.xml"/><Relationship Id="rId19" Type="http://schemas.openxmlformats.org/officeDocument/2006/relationships/image" Target="../media/image73.png"/><Relationship Id="rId14" Type="http://schemas.openxmlformats.org/officeDocument/2006/relationships/customXml" Target="../ink/ink78.xml"/><Relationship Id="rId22" Type="http://schemas.openxmlformats.org/officeDocument/2006/relationships/customXml" Target="../ink/ink82.xml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4.png"/><Relationship Id="rId43" Type="http://schemas.openxmlformats.org/officeDocument/2006/relationships/customXml" Target="../ink/ink89.xml"/><Relationship Id="rId48" Type="http://schemas.openxmlformats.org/officeDocument/2006/relationships/image" Target="../media/image91.png"/><Relationship Id="rId56" Type="http://schemas.openxmlformats.org/officeDocument/2006/relationships/image" Target="../media/image95.png"/><Relationship Id="rId8" Type="http://schemas.openxmlformats.org/officeDocument/2006/relationships/customXml" Target="../ink/ink75.xml"/><Relationship Id="rId51" Type="http://schemas.openxmlformats.org/officeDocument/2006/relationships/customXml" Target="../ink/ink93.xml"/><Relationship Id="rId3" Type="http://schemas.openxmlformats.org/officeDocument/2006/relationships/image" Target="../media/image65.png"/><Relationship Id="rId12" Type="http://schemas.openxmlformats.org/officeDocument/2006/relationships/customXml" Target="../ink/ink77.xml"/><Relationship Id="rId17" Type="http://schemas.openxmlformats.org/officeDocument/2006/relationships/image" Target="../media/image72.png"/><Relationship Id="rId25" Type="http://schemas.openxmlformats.org/officeDocument/2006/relationships/image" Target="../media/image76.png"/><Relationship Id="rId33" Type="http://schemas.openxmlformats.org/officeDocument/2006/relationships/image" Target="../media/image83.png"/><Relationship Id="rId38" Type="http://schemas.openxmlformats.org/officeDocument/2006/relationships/customXml" Target="../ink/ink87.xml"/><Relationship Id="rId46" Type="http://schemas.openxmlformats.org/officeDocument/2006/relationships/image" Target="../media/image90.png"/><Relationship Id="rId59" Type="http://schemas.openxmlformats.org/officeDocument/2006/relationships/customXml" Target="../ink/ink97.xml"/><Relationship Id="rId20" Type="http://schemas.openxmlformats.org/officeDocument/2006/relationships/customXml" Target="../ink/ink81.xml"/><Relationship Id="rId41" Type="http://schemas.openxmlformats.org/officeDocument/2006/relationships/image" Target="../media/image87.png"/><Relationship Id="rId54" Type="http://schemas.openxmlformats.org/officeDocument/2006/relationships/image" Target="../media/image94.png"/><Relationship Id="rId6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4.xml"/><Relationship Id="rId15" Type="http://schemas.openxmlformats.org/officeDocument/2006/relationships/image" Target="../media/image71.png"/><Relationship Id="rId23" Type="http://schemas.openxmlformats.org/officeDocument/2006/relationships/image" Target="../media/image75.png"/><Relationship Id="rId28" Type="http://schemas.openxmlformats.org/officeDocument/2006/relationships/image" Target="../media/image79.png"/><Relationship Id="rId36" Type="http://schemas.openxmlformats.org/officeDocument/2006/relationships/customXml" Target="../ink/ink86.xml"/><Relationship Id="rId49" Type="http://schemas.openxmlformats.org/officeDocument/2006/relationships/customXml" Target="../ink/ink92.xml"/><Relationship Id="rId57" Type="http://schemas.openxmlformats.org/officeDocument/2006/relationships/customXml" Target="../ink/ink96.xml"/><Relationship Id="rId10" Type="http://schemas.openxmlformats.org/officeDocument/2006/relationships/customXml" Target="../ink/ink76.xml"/><Relationship Id="rId31" Type="http://schemas.openxmlformats.org/officeDocument/2006/relationships/image" Target="../media/image82.png"/><Relationship Id="rId44" Type="http://schemas.openxmlformats.org/officeDocument/2006/relationships/image" Target="../media/image89.png"/><Relationship Id="rId52" Type="http://schemas.openxmlformats.org/officeDocument/2006/relationships/image" Target="../media/image93.png"/><Relationship Id="rId60" Type="http://schemas.openxmlformats.org/officeDocument/2006/relationships/image" Target="../media/image97.png"/><Relationship Id="rId4" Type="http://schemas.openxmlformats.org/officeDocument/2006/relationships/customXml" Target="../ink/ink73.xml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9.xml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customXml" Target="../ink/ink100.xml"/><Relationship Id="rId4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F02EC6-AE9A-4922-8646-A1A6D64D8DA7}"/>
              </a:ext>
            </a:extLst>
          </p:cNvPr>
          <p:cNvSpPr txBox="1"/>
          <p:nvPr/>
        </p:nvSpPr>
        <p:spPr>
          <a:xfrm>
            <a:off x="0" y="2941935"/>
            <a:ext cx="9301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TUTORAGGIO DI IDRAULICA E FLUIDODINAMICA AMBIENTALE</a:t>
            </a:r>
          </a:p>
          <a:p>
            <a:pPr algn="ctr"/>
            <a:r>
              <a:rPr lang="en-GB" sz="2400" b="1" i="1" dirty="0"/>
              <a:t>CANALI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6D89C9B-25BD-48FD-991A-BA83B1B2ED15}"/>
              </a:ext>
            </a:extLst>
          </p:cNvPr>
          <p:cNvSpPr txBox="1"/>
          <p:nvPr/>
        </p:nvSpPr>
        <p:spPr>
          <a:xfrm>
            <a:off x="1223628" y="472514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/>
              <a:t>Ing. Angela Di Leo</a:t>
            </a:r>
          </a:p>
          <a:p>
            <a:pPr algn="ctr"/>
            <a:r>
              <a:rPr lang="en-GB" b="1" i="1" dirty="0"/>
              <a:t>andileo@unisa.it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D350B0F6-90D7-4A3B-BCA1-D880910F31AF}"/>
              </a:ext>
            </a:extLst>
          </p:cNvPr>
          <p:cNvSpPr txBox="1"/>
          <p:nvPr/>
        </p:nvSpPr>
        <p:spPr>
          <a:xfrm>
            <a:off x="7380312" y="63592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1" dirty="0"/>
              <a:t>A.A. 2020-2021</a:t>
            </a:r>
          </a:p>
        </p:txBody>
      </p:sp>
      <p:pic>
        <p:nvPicPr>
          <p:cNvPr id="1026" name="Picture 2" descr="LogoMEDUS">
            <a:extLst>
              <a:ext uri="{FF2B5EF4-FFF2-40B4-BE49-F238E27FC236}">
                <a16:creationId xmlns:a16="http://schemas.microsoft.com/office/drawing/2014/main" id="{F2965DD2-3409-4694-8C25-9AAE9A07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5" y="5991042"/>
            <a:ext cx="1591163" cy="7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urea Triennale in Ingegneria Civile - DICIV | UNISA">
            <a:extLst>
              <a:ext uri="{FF2B5EF4-FFF2-40B4-BE49-F238E27FC236}">
                <a16:creationId xmlns:a16="http://schemas.microsoft.com/office/drawing/2014/main" id="{C5A1BA7D-041D-45E7-A8DC-4068D403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279"/>
            <a:ext cx="43434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0F7DA55-D262-484B-8190-3F1ACA152270}"/>
              </a:ext>
            </a:extLst>
          </p:cNvPr>
          <p:cNvSpPr txBox="1"/>
          <p:nvPr/>
        </p:nvSpPr>
        <p:spPr>
          <a:xfrm>
            <a:off x="524144" y="1821775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effectLst/>
                <a:latin typeface="+mj-lt"/>
                <a:ea typeface="Times New Roman" panose="02020603050405020304" pitchFamily="18" charset="0"/>
              </a:rPr>
              <a:t>Assumendo dunque il fondo come riferimento delle altezze e considerano la </a:t>
            </a:r>
            <a:r>
              <a:rPr lang="it-IT" sz="1800" u="sng" dirty="0">
                <a:effectLst/>
                <a:latin typeface="+mj-lt"/>
                <a:ea typeface="Times New Roman" panose="02020603050405020304" pitchFamily="18" charset="0"/>
              </a:rPr>
              <a:t>pendenza </a:t>
            </a:r>
            <a:r>
              <a:rPr lang="it-IT" sz="1800" i="1" u="sng" dirty="0"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it-IT" sz="1800" u="sng" dirty="0">
                <a:effectLst/>
                <a:latin typeface="+mj-lt"/>
                <a:ea typeface="Times New Roman" panose="02020603050405020304" pitchFamily="18" charset="0"/>
              </a:rPr>
              <a:t> positiva per un canale in discesa,</a:t>
            </a:r>
            <a:endParaRPr lang="it-IT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E2186DF-F1F2-4472-BF71-8C2A990637A2}"/>
              </a:ext>
            </a:extLst>
          </p:cNvPr>
          <p:cNvSpPr txBox="1"/>
          <p:nvPr/>
        </p:nvSpPr>
        <p:spPr>
          <a:xfrm>
            <a:off x="504032" y="728499"/>
            <a:ext cx="8496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Possiamo tuttavia ipotizzare che le grandezze idrauliche, pur variando con continuità nello spazio, si mantengano invariate nel tempo nella stessa sezione, e cioè che ci troviamo in condizioni di </a:t>
            </a:r>
            <a:r>
              <a:rPr lang="it-IT" b="1" dirty="0"/>
              <a:t>moto permanente</a:t>
            </a:r>
            <a:r>
              <a:rPr lang="it-IT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A134ACD5-D8F8-416F-AE2A-82BABB1097DD}"/>
                  </a:ext>
                </a:extLst>
              </p:cNvPr>
              <p:cNvSpPr txBox="1"/>
              <p:nvPr/>
            </p:nvSpPr>
            <p:spPr>
              <a:xfrm>
                <a:off x="3155412" y="2760056"/>
                <a:ext cx="4572000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1800" b="1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𝝏</m:t>
                        </m:r>
                        <m:r>
                          <a:rPr lang="it-IT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num>
                      <m:den>
                        <m:r>
                          <a:rPr lang="it-IT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𝝏</m:t>
                        </m:r>
                        <m:r>
                          <a:rPr lang="it-IT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den>
                    </m:f>
                    <m:r>
                      <a:rPr lang="it-IT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it-IT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it-IT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𝑱</m:t>
                    </m:r>
                  </m:oMath>
                </a14:m>
                <a:r>
                  <a:rPr lang="it-IT" sz="105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A134ACD5-D8F8-416F-AE2A-82BABB109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412" y="2760056"/>
                <a:ext cx="4572000" cy="497059"/>
              </a:xfrm>
              <a:prstGeom prst="rect">
                <a:avLst/>
              </a:prstGeom>
              <a:blipFill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F8370F9-82B6-4978-B739-B852D031BBC5}"/>
              </a:ext>
            </a:extLst>
          </p:cNvPr>
          <p:cNvSpPr txBox="1"/>
          <p:nvPr/>
        </p:nvSpPr>
        <p:spPr>
          <a:xfrm>
            <a:off x="504032" y="3311799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 particolare, ricordando la dipendenza dell'energia specifica dal tirante idrico, la prima delle due può essere riscritta come: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7BB849B-0E24-4FAC-BD0D-4368909EB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389" y="4064832"/>
            <a:ext cx="1971675" cy="657225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26D6675E-E214-4454-A197-DFCAF45D2598}"/>
              </a:ext>
            </a:extLst>
          </p:cNvPr>
          <p:cNvSpPr txBox="1"/>
          <p:nvPr/>
        </p:nvSpPr>
        <p:spPr>
          <a:xfrm>
            <a:off x="504032" y="4702257"/>
            <a:ext cx="84450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da cui si ricava l'equazione che esprime la variazione dell'altezza idrica nelle diverse sezioni dell'alveo, che risulta di fondamentale importanza perché consente il tracciamento dei profili di corrente in moto permanente: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 cui h è il tirante, H l'energia specifica della corrente computata rispetto al fondo, i la pendenza dell'alveo e j la cadente piezometrica.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D390217-F10B-49C4-9703-EDDA6F943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556" y="5396076"/>
            <a:ext cx="9239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1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07BBE3-2C9C-481F-9971-BC3905BD552F}"/>
              </a:ext>
            </a:extLst>
          </p:cNvPr>
          <p:cNvSpPr txBox="1"/>
          <p:nvPr/>
        </p:nvSpPr>
        <p:spPr>
          <a:xfrm>
            <a:off x="395536" y="6206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Moto uniforme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695B5ED-98F4-4707-9AB2-72D2C8EF0A20}"/>
                  </a:ext>
                </a:extLst>
              </p:cNvPr>
              <p:cNvSpPr txBox="1"/>
              <p:nvPr/>
            </p:nvSpPr>
            <p:spPr>
              <a:xfrm>
                <a:off x="395536" y="980396"/>
                <a:ext cx="7704856" cy="2819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Nel moto uniforme, in cui sia ha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num>
                      <m:den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l’equazione del moto vista prima 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it-IT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it-IT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num>
                      <m:den>
                        <m:r>
                          <a:rPr lang="it-IT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it-IT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it-IT" sz="2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it-IT" sz="2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it-IT" sz="2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it-IT" sz="2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it-IT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it-IT" sz="32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	 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Diventa:    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it-IT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       </a:t>
                </a:r>
                <a:r>
                  <a:rPr lang="it-IT" sz="3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 = J</a:t>
                </a:r>
                <a:r>
                  <a:rPr lang="it-IT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it-IT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695B5ED-98F4-4707-9AB2-72D2C8EF0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396"/>
                <a:ext cx="7704856" cy="2819554"/>
              </a:xfrm>
              <a:prstGeom prst="rect">
                <a:avLst/>
              </a:prstGeom>
              <a:blipFill>
                <a:blip r:embed="rId2"/>
                <a:stretch>
                  <a:fillRect l="-712" b="-32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DF1A00F-4956-4240-8C1D-9F56E3049C50}"/>
              </a:ext>
            </a:extLst>
          </p:cNvPr>
          <p:cNvSpPr txBox="1"/>
          <p:nvPr/>
        </p:nvSpPr>
        <p:spPr>
          <a:xfrm>
            <a:off x="395536" y="3697993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 le perdite di carico si può usare tranquillamente usare la formula di Darcy-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Weisbach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 l’abaco di Moody, 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1A58212-22A2-4FAB-A636-E8BB2445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5" y="4365284"/>
            <a:ext cx="1704975" cy="81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EA43123-956D-47BD-BA70-BA1D70866CD8}"/>
                  </a:ext>
                </a:extLst>
              </p:cNvPr>
              <p:cNvSpPr txBox="1"/>
              <p:nvPr/>
            </p:nvSpPr>
            <p:spPr>
              <a:xfrm>
                <a:off x="-468560" y="5395180"/>
                <a:ext cx="4572000" cy="6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8⋅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endChr m:val="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it-IT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EA43123-956D-47BD-BA70-BA1D7086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5395180"/>
                <a:ext cx="4572000" cy="6967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36C59C7-A995-453A-9C5C-54668978C9A3}"/>
                  </a:ext>
                </a:extLst>
              </p:cNvPr>
              <p:cNvSpPr txBox="1"/>
              <p:nvPr/>
            </p:nvSpPr>
            <p:spPr>
              <a:xfrm>
                <a:off x="4751432" y="5428165"/>
                <a:ext cx="4572000" cy="663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.8⋅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endChr m:val="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36C59C7-A995-453A-9C5C-54668978C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432" y="5428165"/>
                <a:ext cx="4572000" cy="663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1BBBC40-4228-41D2-80FE-A186CEEB4D43}"/>
              </a:ext>
            </a:extLst>
          </p:cNvPr>
          <p:cNvSpPr txBox="1"/>
          <p:nvPr/>
        </p:nvSpPr>
        <p:spPr>
          <a:xfrm>
            <a:off x="7308304" y="188547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H=cost</a:t>
            </a:r>
          </a:p>
        </p:txBody>
      </p:sp>
    </p:spTree>
    <p:extLst>
      <p:ext uri="{BB962C8B-B14F-4D97-AF65-F5344CB8AC3E}">
        <p14:creationId xmlns:p14="http://schemas.microsoft.com/office/powerpoint/2010/main" val="370052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42255E6-DDFE-437D-A7C2-B530D26C4579}"/>
              </a:ext>
            </a:extLst>
          </p:cNvPr>
          <p:cNvSpPr txBox="1"/>
          <p:nvPr/>
        </p:nvSpPr>
        <p:spPr>
          <a:xfrm>
            <a:off x="215516" y="836712"/>
            <a:ext cx="8712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Individuata come pendenza critica il valore </a:t>
            </a:r>
            <a:r>
              <a:rPr lang="it-IT" dirty="0" err="1"/>
              <a:t>ic</a:t>
            </a:r>
            <a:r>
              <a:rPr lang="it-IT" dirty="0"/>
              <a:t> tale che l'altezza di stato critico coincide con </a:t>
            </a:r>
          </a:p>
          <a:p>
            <a:r>
              <a:rPr lang="it-IT" dirty="0"/>
              <a:t>quella di moto uniforme, si può effettuale la seguente classificazione: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alvei a debole pendenza </a:t>
            </a:r>
            <a:r>
              <a:rPr lang="it-IT" sz="2400" i="1" dirty="0"/>
              <a:t>i &lt; </a:t>
            </a:r>
            <a:r>
              <a:rPr lang="it-IT" sz="2400" i="1" dirty="0" err="1"/>
              <a:t>i</a:t>
            </a:r>
            <a:r>
              <a:rPr lang="it-IT" sz="2400" i="1" baseline="-25000" dirty="0" err="1"/>
              <a:t>c</a:t>
            </a:r>
            <a:endParaRPr lang="it-IT" sz="2400" i="1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alvei a forte pendenza</a:t>
            </a:r>
            <a:r>
              <a:rPr lang="it-IT" sz="2400" i="1" dirty="0"/>
              <a:t> i &gt; </a:t>
            </a:r>
            <a:r>
              <a:rPr lang="it-IT" sz="2400" i="1" dirty="0" err="1"/>
              <a:t>i</a:t>
            </a:r>
            <a:r>
              <a:rPr lang="it-IT" sz="2400" i="1" baseline="-25000" dirty="0" err="1"/>
              <a:t>c</a:t>
            </a:r>
            <a:endParaRPr lang="it-IT" sz="24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76D0A4-44A9-4D53-9C3C-77E856BE77CD}"/>
              </a:ext>
            </a:extLst>
          </p:cNvPr>
          <p:cNvSpPr txBox="1"/>
          <p:nvPr/>
        </p:nvSpPr>
        <p:spPr>
          <a:xfrm>
            <a:off x="215516" y="2852936"/>
            <a:ext cx="8604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è immediato sottolineare che per un alveo a debole pendenza il tirante di moto uniforme è un tirante di corrente lenta, mentre per un alveo a forte pendenza esso risulta un tirante di corrente veloce. </a:t>
            </a:r>
          </a:p>
        </p:txBody>
      </p:sp>
    </p:spTree>
    <p:extLst>
      <p:ext uri="{BB962C8B-B14F-4D97-AF65-F5344CB8AC3E}">
        <p14:creationId xmlns:p14="http://schemas.microsoft.com/office/powerpoint/2010/main" val="297226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E2A794-9EF6-4998-823B-A16A8A0F3B37}"/>
              </a:ext>
            </a:extLst>
          </p:cNvPr>
          <p:cNvSpPr txBox="1"/>
          <p:nvPr/>
        </p:nvSpPr>
        <p:spPr>
          <a:xfrm>
            <a:off x="395536" y="6926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Alveo a debole pendenza 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2176D05-AB4E-4446-BA90-880DE0ED714D}"/>
              </a:ext>
            </a:extLst>
          </p:cNvPr>
          <p:cNvCxnSpPr/>
          <p:nvPr/>
        </p:nvCxnSpPr>
        <p:spPr>
          <a:xfrm>
            <a:off x="4334815" y="2676579"/>
            <a:ext cx="3763169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EDB7F5D-5037-4B53-86AE-77338DB354D7}"/>
              </a:ext>
            </a:extLst>
          </p:cNvPr>
          <p:cNvCxnSpPr/>
          <p:nvPr/>
        </p:nvCxnSpPr>
        <p:spPr>
          <a:xfrm>
            <a:off x="4334815" y="1740475"/>
            <a:ext cx="3763169" cy="72008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441420A-FD73-4F49-BA0C-17A9D60B9D7A}"/>
              </a:ext>
            </a:extLst>
          </p:cNvPr>
          <p:cNvCxnSpPr/>
          <p:nvPr/>
        </p:nvCxnSpPr>
        <p:spPr>
          <a:xfrm>
            <a:off x="4355976" y="876794"/>
            <a:ext cx="3763169" cy="72008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15648D4-95E5-4C31-A010-C657F5C57E45}"/>
              </a:ext>
            </a:extLst>
          </p:cNvPr>
          <p:cNvCxnSpPr>
            <a:cxnSpLocks/>
          </p:cNvCxnSpPr>
          <p:nvPr/>
        </p:nvCxnSpPr>
        <p:spPr>
          <a:xfrm>
            <a:off x="4211960" y="876794"/>
            <a:ext cx="0" cy="181139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E2D364-BC52-44E3-8AB1-7994E5E674E7}"/>
              </a:ext>
            </a:extLst>
          </p:cNvPr>
          <p:cNvSpPr txBox="1"/>
          <p:nvPr/>
        </p:nvSpPr>
        <p:spPr>
          <a:xfrm>
            <a:off x="3759085" y="1493565"/>
            <a:ext cx="119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hu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3F0AD1F0-6E07-4304-9AD5-88ADFBA956ED}"/>
              </a:ext>
            </a:extLst>
          </p:cNvPr>
          <p:cNvCxnSpPr>
            <a:cxnSpLocks/>
          </p:cNvCxnSpPr>
          <p:nvPr/>
        </p:nvCxnSpPr>
        <p:spPr>
          <a:xfrm>
            <a:off x="8119145" y="2490964"/>
            <a:ext cx="0" cy="905695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6C12C7D-13A0-428E-8B3F-F3E8C0A8A2D6}"/>
              </a:ext>
            </a:extLst>
          </p:cNvPr>
          <p:cNvSpPr txBox="1"/>
          <p:nvPr/>
        </p:nvSpPr>
        <p:spPr>
          <a:xfrm>
            <a:off x="8237892" y="2700209"/>
            <a:ext cx="119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hc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33080A72-19DC-477D-8F7E-3CFCDE5F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1" y="1230161"/>
            <a:ext cx="923925" cy="733425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BE4F822-062A-4102-A51E-E44A5CE84BBA}"/>
              </a:ext>
            </a:extLst>
          </p:cNvPr>
          <p:cNvSpPr txBox="1"/>
          <p:nvPr/>
        </p:nvSpPr>
        <p:spPr>
          <a:xfrm>
            <a:off x="8237892" y="876794"/>
            <a:ext cx="90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D1_CLR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A19B9C4-2AA1-4DBA-B426-74C9A3E3B79E}"/>
              </a:ext>
            </a:extLst>
          </p:cNvPr>
          <p:cNvSpPr txBox="1"/>
          <p:nvPr/>
        </p:nvSpPr>
        <p:spPr>
          <a:xfrm>
            <a:off x="7086614" y="1859253"/>
            <a:ext cx="137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D2_CLA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3FAED02-BC09-4B0D-80EA-62F918DAB138}"/>
              </a:ext>
            </a:extLst>
          </p:cNvPr>
          <p:cNvSpPr txBox="1"/>
          <p:nvPr/>
        </p:nvSpPr>
        <p:spPr>
          <a:xfrm>
            <a:off x="7175744" y="2743141"/>
            <a:ext cx="97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D3_CVR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">
                <a:extLst>
                  <a:ext uri="{FF2B5EF4-FFF2-40B4-BE49-F238E27FC236}">
                    <a16:creationId xmlns:a16="http://schemas.microsoft.com/office/drawing/2014/main" id="{67275882-9285-4BA3-9FD4-B8E350501197}"/>
                  </a:ext>
                </a:extLst>
              </p:cNvPr>
              <p:cNvSpPr txBox="1"/>
              <p:nvPr/>
            </p:nvSpPr>
            <p:spPr>
              <a:xfrm>
                <a:off x="1430462" y="1201457"/>
                <a:ext cx="1120563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𝑔𝑅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CasellaDiTesto 2">
                <a:extLst>
                  <a:ext uri="{FF2B5EF4-FFF2-40B4-BE49-F238E27FC236}">
                    <a16:creationId xmlns:a16="http://schemas.microsoft.com/office/drawing/2014/main" id="{67275882-9285-4BA3-9FD4-B8E350501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462" y="1201457"/>
                <a:ext cx="1120563" cy="604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4">
                <a:extLst>
                  <a:ext uri="{FF2B5EF4-FFF2-40B4-BE49-F238E27FC236}">
                    <a16:creationId xmlns:a16="http://schemas.microsoft.com/office/drawing/2014/main" id="{E8E16E21-B253-485A-9121-5D0C488C5D9C}"/>
                  </a:ext>
                </a:extLst>
              </p:cNvPr>
              <p:cNvSpPr txBox="1"/>
              <p:nvPr/>
            </p:nvSpPr>
            <p:spPr>
              <a:xfrm>
                <a:off x="1433479" y="1926387"/>
                <a:ext cx="1120563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𝑔𝑅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4">
                <a:extLst>
                  <a:ext uri="{FF2B5EF4-FFF2-40B4-BE49-F238E27FC236}">
                    <a16:creationId xmlns:a16="http://schemas.microsoft.com/office/drawing/2014/main" id="{E8E16E21-B253-485A-9121-5D0C488C5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79" y="1926387"/>
                <a:ext cx="1120563" cy="604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po 40">
            <a:extLst>
              <a:ext uri="{FF2B5EF4-FFF2-40B4-BE49-F238E27FC236}">
                <a16:creationId xmlns:a16="http://schemas.microsoft.com/office/drawing/2014/main" id="{50FD6AEF-D2DE-4744-B6AA-7C2EF8B3415C}"/>
              </a:ext>
            </a:extLst>
          </p:cNvPr>
          <p:cNvGrpSpPr/>
          <p:nvPr/>
        </p:nvGrpSpPr>
        <p:grpSpPr>
          <a:xfrm>
            <a:off x="4473054" y="2703333"/>
            <a:ext cx="3219120" cy="867240"/>
            <a:chOff x="4473054" y="2703333"/>
            <a:chExt cx="321912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A488F0AF-3C61-4D84-9B4D-5759CA9E6D93}"/>
                    </a:ext>
                  </a:extLst>
                </p14:cNvPr>
                <p14:cNvContentPartPr/>
                <p14:nvPr/>
              </p14:nvContentPartPr>
              <p14:xfrm>
                <a:off x="4473054" y="2703333"/>
                <a:ext cx="228600" cy="20700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A488F0AF-3C61-4D84-9B4D-5759CA9E6D9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55414" y="2685693"/>
                  <a:ext cx="264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DFEE7F3C-F36F-4441-9047-EA82F9BE4E7D}"/>
                    </a:ext>
                  </a:extLst>
                </p14:cNvPr>
                <p14:cNvContentPartPr/>
                <p14:nvPr/>
              </p14:nvContentPartPr>
              <p14:xfrm>
                <a:off x="4738734" y="2792253"/>
                <a:ext cx="188280" cy="16956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DFEE7F3C-F36F-4441-9047-EA82F9BE4E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21094" y="2774253"/>
                  <a:ext cx="223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F144DF2C-A016-469A-A6F5-906910067E6E}"/>
                    </a:ext>
                  </a:extLst>
                </p14:cNvPr>
                <p14:cNvContentPartPr/>
                <p14:nvPr/>
              </p14:nvContentPartPr>
              <p14:xfrm>
                <a:off x="5122134" y="2880453"/>
                <a:ext cx="302040" cy="222120"/>
              </p14:xfrm>
            </p:contentPart>
          </mc:Choice>
          <mc:Fallback xmlns=""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F144DF2C-A016-469A-A6F5-906910067E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04134" y="2862453"/>
                  <a:ext cx="337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9628E080-FEC4-4A8C-9B41-0E1B2B3254A7}"/>
                    </a:ext>
                  </a:extLst>
                </p14:cNvPr>
                <p14:cNvContentPartPr/>
                <p14:nvPr/>
              </p14:nvContentPartPr>
              <p14:xfrm>
                <a:off x="5603814" y="2969013"/>
                <a:ext cx="166320" cy="138240"/>
              </p14:xfrm>
            </p:contentPart>
          </mc:Choice>
          <mc:Fallback xmlns=""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9628E080-FEC4-4A8C-9B41-0E1B2B3254A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86174" y="2951373"/>
                  <a:ext cx="201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18813BF0-DD4E-452F-A303-FF490AE3669D}"/>
                    </a:ext>
                  </a:extLst>
                </p14:cNvPr>
                <p14:cNvContentPartPr/>
                <p14:nvPr/>
              </p14:nvContentPartPr>
              <p14:xfrm>
                <a:off x="5909094" y="3008253"/>
                <a:ext cx="390240" cy="20844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18813BF0-DD4E-452F-A303-FF490AE3669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91094" y="2990253"/>
                  <a:ext cx="425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99926089-CECC-4F4E-A58C-49B131AABAFF}"/>
                    </a:ext>
                  </a:extLst>
                </p14:cNvPr>
                <p14:cNvContentPartPr/>
                <p14:nvPr/>
              </p14:nvContentPartPr>
              <p14:xfrm>
                <a:off x="6381054" y="3175293"/>
                <a:ext cx="243360" cy="11628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99926089-CECC-4F4E-A58C-49B131AABA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63054" y="3157653"/>
                  <a:ext cx="279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0B90F537-675A-455E-B039-3776C2E355D2}"/>
                    </a:ext>
                  </a:extLst>
                </p14:cNvPr>
                <p14:cNvContentPartPr/>
                <p14:nvPr/>
              </p14:nvContentPartPr>
              <p14:xfrm>
                <a:off x="6862734" y="3205173"/>
                <a:ext cx="500760" cy="36540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0B90F537-675A-455E-B039-3776C2E355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44734" y="3187173"/>
                  <a:ext cx="5364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1E4EAF04-0A2D-44B9-838A-9EF96FBE242C}"/>
                    </a:ext>
                  </a:extLst>
                </p14:cNvPr>
                <p14:cNvContentPartPr/>
                <p14:nvPr/>
              </p14:nvContentPartPr>
              <p14:xfrm>
                <a:off x="7422894" y="3323253"/>
                <a:ext cx="269280" cy="129960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1E4EAF04-0A2D-44B9-838A-9EF96FBE24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04894" y="3305253"/>
                  <a:ext cx="3049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AFDE62D2-80DC-4AFF-82FB-17F0CC42FA36}"/>
              </a:ext>
            </a:extLst>
          </p:cNvPr>
          <p:cNvGrpSpPr/>
          <p:nvPr/>
        </p:nvGrpSpPr>
        <p:grpSpPr>
          <a:xfrm>
            <a:off x="5741694" y="3539253"/>
            <a:ext cx="715320" cy="186840"/>
            <a:chOff x="5741694" y="3539253"/>
            <a:chExt cx="71532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5E1C3401-9DA4-4C96-BD60-ADB17B26EDD0}"/>
                    </a:ext>
                  </a:extLst>
                </p14:cNvPr>
                <p14:cNvContentPartPr/>
                <p14:nvPr/>
              </p14:nvContentPartPr>
              <p14:xfrm>
                <a:off x="5741694" y="3656973"/>
                <a:ext cx="550800" cy="360"/>
              </p14:xfrm>
            </p:contentPart>
          </mc:Choice>
          <mc:Fallback xmlns=""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5E1C3401-9DA4-4C96-BD60-ADB17B26ED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24054" y="3639333"/>
                  <a:ext cx="58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8FA98476-1C59-4D71-AEA6-DF351B095963}"/>
                    </a:ext>
                  </a:extLst>
                </p14:cNvPr>
                <p14:cNvContentPartPr/>
                <p14:nvPr/>
              </p14:nvContentPartPr>
              <p14:xfrm>
                <a:off x="6282414" y="3539253"/>
                <a:ext cx="174600" cy="18684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8FA98476-1C59-4D71-AEA6-DF351B09596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64774" y="3521253"/>
                  <a:ext cx="210240" cy="222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5" name="Figura a mano libera: forma 44">
            <a:extLst>
              <a:ext uri="{FF2B5EF4-FFF2-40B4-BE49-F238E27FC236}">
                <a16:creationId xmlns:a16="http://schemas.microsoft.com/office/drawing/2014/main" id="{A225734E-E3E8-42F4-B15B-2999AB229179}"/>
              </a:ext>
            </a:extLst>
          </p:cNvPr>
          <p:cNvSpPr/>
          <p:nvPr/>
        </p:nvSpPr>
        <p:spPr>
          <a:xfrm>
            <a:off x="4404852" y="766916"/>
            <a:ext cx="3824748" cy="483762"/>
          </a:xfrm>
          <a:custGeom>
            <a:avLst/>
            <a:gdLst>
              <a:gd name="connsiteX0" fmla="*/ 0 w 3824748"/>
              <a:gd name="connsiteY0" fmla="*/ 0 h 483762"/>
              <a:gd name="connsiteX1" fmla="*/ 2448232 w 3824748"/>
              <a:gd name="connsiteY1" fmla="*/ 471949 h 483762"/>
              <a:gd name="connsiteX2" fmla="*/ 3824748 w 3824748"/>
              <a:gd name="connsiteY2" fmla="*/ 294968 h 48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4748" h="483762">
                <a:moveTo>
                  <a:pt x="0" y="0"/>
                </a:moveTo>
                <a:cubicBezTo>
                  <a:pt x="905387" y="211394"/>
                  <a:pt x="1810774" y="422788"/>
                  <a:pt x="2448232" y="471949"/>
                </a:cubicBezTo>
                <a:cubicBezTo>
                  <a:pt x="3085690" y="521110"/>
                  <a:pt x="3455219" y="408039"/>
                  <a:pt x="3824748" y="2949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igura a mano libera: forma 46">
            <a:extLst>
              <a:ext uri="{FF2B5EF4-FFF2-40B4-BE49-F238E27FC236}">
                <a16:creationId xmlns:a16="http://schemas.microsoft.com/office/drawing/2014/main" id="{9780EF67-9F58-4F01-9F17-37116F8C5124}"/>
              </a:ext>
            </a:extLst>
          </p:cNvPr>
          <p:cNvSpPr/>
          <p:nvPr/>
        </p:nvSpPr>
        <p:spPr>
          <a:xfrm>
            <a:off x="4375355" y="943897"/>
            <a:ext cx="2765548" cy="1327355"/>
          </a:xfrm>
          <a:custGeom>
            <a:avLst/>
            <a:gdLst>
              <a:gd name="connsiteX0" fmla="*/ 0 w 2765548"/>
              <a:gd name="connsiteY0" fmla="*/ 0 h 1327355"/>
              <a:gd name="connsiteX1" fmla="*/ 2379406 w 2765548"/>
              <a:gd name="connsiteY1" fmla="*/ 521109 h 1327355"/>
              <a:gd name="connsiteX2" fmla="*/ 2733368 w 2765548"/>
              <a:gd name="connsiteY2" fmla="*/ 1327355 h 13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5548" h="1327355">
                <a:moveTo>
                  <a:pt x="0" y="0"/>
                </a:moveTo>
                <a:cubicBezTo>
                  <a:pt x="961922" y="149941"/>
                  <a:pt x="1923845" y="299883"/>
                  <a:pt x="2379406" y="521109"/>
                </a:cubicBezTo>
                <a:cubicBezTo>
                  <a:pt x="2834967" y="742335"/>
                  <a:pt x="2784167" y="1034845"/>
                  <a:pt x="2733368" y="13273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14CDB6A7-426D-44B1-A78D-AA6968D75CCA}"/>
              </a:ext>
            </a:extLst>
          </p:cNvPr>
          <p:cNvSpPr/>
          <p:nvPr/>
        </p:nvSpPr>
        <p:spPr>
          <a:xfrm>
            <a:off x="6381135" y="2340077"/>
            <a:ext cx="1199536" cy="412944"/>
          </a:xfrm>
          <a:custGeom>
            <a:avLst/>
            <a:gdLst>
              <a:gd name="connsiteX0" fmla="*/ 0 w 1199536"/>
              <a:gd name="connsiteY0" fmla="*/ 383458 h 412944"/>
              <a:gd name="connsiteX1" fmla="*/ 953730 w 1199536"/>
              <a:gd name="connsiteY1" fmla="*/ 373626 h 412944"/>
              <a:gd name="connsiteX2" fmla="*/ 1199536 w 1199536"/>
              <a:gd name="connsiteY2" fmla="*/ 0 h 41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9536" h="412944">
                <a:moveTo>
                  <a:pt x="0" y="383458"/>
                </a:moveTo>
                <a:cubicBezTo>
                  <a:pt x="376903" y="410497"/>
                  <a:pt x="753807" y="437536"/>
                  <a:pt x="953730" y="373626"/>
                </a:cubicBezTo>
                <a:cubicBezTo>
                  <a:pt x="1153653" y="309716"/>
                  <a:pt x="1176594" y="154858"/>
                  <a:pt x="119953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11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E2A794-9EF6-4998-823B-A16A8A0F3B37}"/>
              </a:ext>
            </a:extLst>
          </p:cNvPr>
          <p:cNvSpPr txBox="1"/>
          <p:nvPr/>
        </p:nvSpPr>
        <p:spPr>
          <a:xfrm>
            <a:off x="395536" y="6926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Alveo a forte pendenza 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B54DB13-6690-4A09-B900-4CE12833F729}"/>
              </a:ext>
            </a:extLst>
          </p:cNvPr>
          <p:cNvCxnSpPr/>
          <p:nvPr/>
        </p:nvCxnSpPr>
        <p:spPr>
          <a:xfrm>
            <a:off x="4334815" y="2676579"/>
            <a:ext cx="3763169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76B0E48-44D0-48BF-9C41-85726836AA0A}"/>
              </a:ext>
            </a:extLst>
          </p:cNvPr>
          <p:cNvCxnSpPr/>
          <p:nvPr/>
        </p:nvCxnSpPr>
        <p:spPr>
          <a:xfrm>
            <a:off x="4334815" y="1740475"/>
            <a:ext cx="3763169" cy="72008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A4B8D94-5EC5-4A50-9537-B16971A870A2}"/>
              </a:ext>
            </a:extLst>
          </p:cNvPr>
          <p:cNvCxnSpPr/>
          <p:nvPr/>
        </p:nvCxnSpPr>
        <p:spPr>
          <a:xfrm>
            <a:off x="4355976" y="876794"/>
            <a:ext cx="3763169" cy="72008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8F8685E-343F-4962-8FBA-E3F7DCD2C16F}"/>
              </a:ext>
            </a:extLst>
          </p:cNvPr>
          <p:cNvCxnSpPr>
            <a:cxnSpLocks/>
          </p:cNvCxnSpPr>
          <p:nvPr/>
        </p:nvCxnSpPr>
        <p:spPr>
          <a:xfrm>
            <a:off x="4211960" y="876794"/>
            <a:ext cx="0" cy="181139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C58D0A-7DD6-4F88-8A60-4B9DFF79FCA4}"/>
              </a:ext>
            </a:extLst>
          </p:cNvPr>
          <p:cNvSpPr txBox="1"/>
          <p:nvPr/>
        </p:nvSpPr>
        <p:spPr>
          <a:xfrm>
            <a:off x="3759085" y="1493565"/>
            <a:ext cx="119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hc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98D786C-3268-4817-8F22-E2C68A5FDD17}"/>
              </a:ext>
            </a:extLst>
          </p:cNvPr>
          <p:cNvCxnSpPr>
            <a:cxnSpLocks/>
          </p:cNvCxnSpPr>
          <p:nvPr/>
        </p:nvCxnSpPr>
        <p:spPr>
          <a:xfrm>
            <a:off x="8119145" y="2490964"/>
            <a:ext cx="0" cy="905695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9C022D-0B1B-4DB3-9D0D-BD152540E05E}"/>
              </a:ext>
            </a:extLst>
          </p:cNvPr>
          <p:cNvSpPr txBox="1"/>
          <p:nvPr/>
        </p:nvSpPr>
        <p:spPr>
          <a:xfrm>
            <a:off x="8237892" y="2700209"/>
            <a:ext cx="119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hu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B976FA0-739C-4E91-A6D1-C527D23F6D5B}"/>
              </a:ext>
            </a:extLst>
          </p:cNvPr>
          <p:cNvSpPr txBox="1"/>
          <p:nvPr/>
        </p:nvSpPr>
        <p:spPr>
          <a:xfrm>
            <a:off x="7946601" y="876794"/>
            <a:ext cx="123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F1_CLR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A541D21-7464-4752-82E5-92CE2F825396}"/>
              </a:ext>
            </a:extLst>
          </p:cNvPr>
          <p:cNvSpPr txBox="1"/>
          <p:nvPr/>
        </p:nvSpPr>
        <p:spPr>
          <a:xfrm>
            <a:off x="7086615" y="1859253"/>
            <a:ext cx="123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F2_CVA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4B18AF0-21AC-4902-A217-C844764412B8}"/>
              </a:ext>
            </a:extLst>
          </p:cNvPr>
          <p:cNvSpPr txBox="1"/>
          <p:nvPr/>
        </p:nvSpPr>
        <p:spPr>
          <a:xfrm>
            <a:off x="6769508" y="2472380"/>
            <a:ext cx="102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F3_CVR</a:t>
            </a: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C328F68C-2852-409B-8FD7-B518F734C517}"/>
              </a:ext>
            </a:extLst>
          </p:cNvPr>
          <p:cNvSpPr/>
          <p:nvPr/>
        </p:nvSpPr>
        <p:spPr>
          <a:xfrm>
            <a:off x="5535561" y="779662"/>
            <a:ext cx="2467897" cy="321551"/>
          </a:xfrm>
          <a:custGeom>
            <a:avLst/>
            <a:gdLst>
              <a:gd name="connsiteX0" fmla="*/ 2467897 w 2467897"/>
              <a:gd name="connsiteY0" fmla="*/ 134738 h 321551"/>
              <a:gd name="connsiteX1" fmla="*/ 422787 w 2467897"/>
              <a:gd name="connsiteY1" fmla="*/ 6919 h 321551"/>
              <a:gd name="connsiteX2" fmla="*/ 0 w 2467897"/>
              <a:gd name="connsiteY2" fmla="*/ 321551 h 32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897" h="321551">
                <a:moveTo>
                  <a:pt x="2467897" y="134738"/>
                </a:moveTo>
                <a:cubicBezTo>
                  <a:pt x="1651000" y="55260"/>
                  <a:pt x="834103" y="-24217"/>
                  <a:pt x="422787" y="6919"/>
                </a:cubicBezTo>
                <a:cubicBezTo>
                  <a:pt x="11471" y="38054"/>
                  <a:pt x="5735" y="179802"/>
                  <a:pt x="0" y="3215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D6C3E9D9-01D6-44B5-A8DC-F3D86F125E23}"/>
              </a:ext>
            </a:extLst>
          </p:cNvPr>
          <p:cNvSpPr/>
          <p:nvPr/>
        </p:nvSpPr>
        <p:spPr>
          <a:xfrm>
            <a:off x="5178978" y="1061884"/>
            <a:ext cx="2657332" cy="1219200"/>
          </a:xfrm>
          <a:custGeom>
            <a:avLst/>
            <a:gdLst>
              <a:gd name="connsiteX0" fmla="*/ 2657332 w 2657332"/>
              <a:gd name="connsiteY0" fmla="*/ 1219200 h 1219200"/>
              <a:gd name="connsiteX1" fmla="*/ 346751 w 2657332"/>
              <a:gd name="connsiteY1" fmla="*/ 717755 h 1219200"/>
              <a:gd name="connsiteX2" fmla="*/ 51783 w 2657332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7332" h="1219200">
                <a:moveTo>
                  <a:pt x="2657332" y="1219200"/>
                </a:moveTo>
                <a:cubicBezTo>
                  <a:pt x="1719170" y="1070077"/>
                  <a:pt x="781009" y="920955"/>
                  <a:pt x="346751" y="717755"/>
                </a:cubicBezTo>
                <a:cubicBezTo>
                  <a:pt x="-87507" y="514555"/>
                  <a:pt x="-17862" y="257277"/>
                  <a:pt x="517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0521C50F-0BB2-4E56-8211-A8C1C45FBDA2}"/>
              </a:ext>
            </a:extLst>
          </p:cNvPr>
          <p:cNvSpPr/>
          <p:nvPr/>
        </p:nvSpPr>
        <p:spPr>
          <a:xfrm>
            <a:off x="5053781" y="2093771"/>
            <a:ext cx="2743200" cy="433119"/>
          </a:xfrm>
          <a:custGeom>
            <a:avLst/>
            <a:gdLst>
              <a:gd name="connsiteX0" fmla="*/ 2743200 w 2743200"/>
              <a:gd name="connsiteY0" fmla="*/ 433119 h 433119"/>
              <a:gd name="connsiteX1" fmla="*/ 550606 w 2743200"/>
              <a:gd name="connsiteY1" fmla="*/ 500 h 433119"/>
              <a:gd name="connsiteX2" fmla="*/ 0 w 2743200"/>
              <a:gd name="connsiteY2" fmla="*/ 364294 h 43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33119">
                <a:moveTo>
                  <a:pt x="2743200" y="433119"/>
                </a:moveTo>
                <a:cubicBezTo>
                  <a:pt x="1875503" y="222545"/>
                  <a:pt x="1007806" y="11971"/>
                  <a:pt x="550606" y="500"/>
                </a:cubicBezTo>
                <a:cubicBezTo>
                  <a:pt x="93406" y="-10971"/>
                  <a:pt x="46703" y="176661"/>
                  <a:pt x="0" y="3642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541E2D5-10C1-4778-8C0B-2F3D3BCCCAF3}"/>
              </a:ext>
            </a:extLst>
          </p:cNvPr>
          <p:cNvSpPr txBox="1"/>
          <p:nvPr/>
        </p:nvSpPr>
        <p:spPr>
          <a:xfrm>
            <a:off x="5535561" y="3212976"/>
            <a:ext cx="112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i&gt;</a:t>
            </a:r>
            <a:r>
              <a:rPr lang="it-IT" dirty="0" err="1"/>
              <a:t>ic</a:t>
            </a:r>
            <a:endParaRPr lang="it-IT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73D9638-7C8F-4620-B190-8963321C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1" y="1230161"/>
            <a:ext cx="9239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6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note*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ECFA7B-CF58-477E-8CFB-AF9DABBD5782}"/>
              </a:ext>
            </a:extLst>
          </p:cNvPr>
          <p:cNvSpPr txBox="1"/>
          <p:nvPr/>
        </p:nvSpPr>
        <p:spPr>
          <a:xfrm>
            <a:off x="395536" y="764704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Si osservi che se la larghezza del canale è molto grande: </a:t>
            </a: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3C449DB-C6B8-4FF4-B3A2-9CC41BCAEC36}"/>
              </a:ext>
            </a:extLst>
          </p:cNvPr>
          <p:cNvSpPr/>
          <p:nvPr/>
        </p:nvSpPr>
        <p:spPr>
          <a:xfrm>
            <a:off x="2483768" y="1411035"/>
            <a:ext cx="3816424" cy="793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FFBD697-EC86-4062-A574-0E3D822DD06E}"/>
              </a:ext>
            </a:extLst>
          </p:cNvPr>
          <p:cNvCxnSpPr/>
          <p:nvPr/>
        </p:nvCxnSpPr>
        <p:spPr>
          <a:xfrm>
            <a:off x="2483768" y="1124744"/>
            <a:ext cx="0" cy="286291"/>
          </a:xfrm>
          <a:prstGeom prst="lin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EFDF173-C1A4-4DC7-8801-6228A642E5CD}"/>
              </a:ext>
            </a:extLst>
          </p:cNvPr>
          <p:cNvCxnSpPr/>
          <p:nvPr/>
        </p:nvCxnSpPr>
        <p:spPr>
          <a:xfrm>
            <a:off x="6300192" y="1133998"/>
            <a:ext cx="0" cy="286291"/>
          </a:xfrm>
          <a:prstGeom prst="lin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4F4A7DB-1D1B-4200-9E2D-CCFFC52A8DCA}"/>
              </a:ext>
            </a:extLst>
          </p:cNvPr>
          <p:cNvCxnSpPr/>
          <p:nvPr/>
        </p:nvCxnSpPr>
        <p:spPr>
          <a:xfrm>
            <a:off x="2483768" y="2420888"/>
            <a:ext cx="381642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D76A75-D714-4AA2-AA09-5DDC513A8BA6}"/>
              </a:ext>
            </a:extLst>
          </p:cNvPr>
          <p:cNvSpPr txBox="1"/>
          <p:nvPr/>
        </p:nvSpPr>
        <p:spPr>
          <a:xfrm>
            <a:off x="4139952" y="24208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A1E503A-524A-4DE6-B97F-2AA9D390EF5C}"/>
              </a:ext>
            </a:extLst>
          </p:cNvPr>
          <p:cNvSpPr txBox="1"/>
          <p:nvPr/>
        </p:nvSpPr>
        <p:spPr>
          <a:xfrm>
            <a:off x="251520" y="27902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Ri</a:t>
            </a:r>
            <a:r>
              <a:rPr lang="it-IT" dirty="0"/>
              <a:t>=A/P= B h/B+2h=h</a:t>
            </a:r>
          </a:p>
        </p:txBody>
      </p:sp>
      <p:sp>
        <p:nvSpPr>
          <p:cNvPr id="10" name="CasellaDiTesto 21">
            <a:extLst>
              <a:ext uri="{FF2B5EF4-FFF2-40B4-BE49-F238E27FC236}">
                <a16:creationId xmlns:a16="http://schemas.microsoft.com/office/drawing/2014/main" id="{C6871A22-C50E-47FC-8B7B-3D14E03FF2C9}"/>
              </a:ext>
            </a:extLst>
          </p:cNvPr>
          <p:cNvSpPr txBox="1"/>
          <p:nvPr/>
        </p:nvSpPr>
        <p:spPr>
          <a:xfrm>
            <a:off x="5436096" y="5702354"/>
            <a:ext cx="327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h &gt; </a:t>
            </a:r>
            <a:r>
              <a:rPr lang="it-IT" dirty="0" err="1"/>
              <a:t>hu</a:t>
            </a:r>
            <a:r>
              <a:rPr lang="it-IT" dirty="0"/>
              <a:t>   allora j &lt; i  e quindi  i-j &gt;0</a:t>
            </a:r>
          </a:p>
        </p:txBody>
      </p:sp>
      <p:sp>
        <p:nvSpPr>
          <p:cNvPr id="11" name="CasellaDiTesto 22">
            <a:extLst>
              <a:ext uri="{FF2B5EF4-FFF2-40B4-BE49-F238E27FC236}">
                <a16:creationId xmlns:a16="http://schemas.microsoft.com/office/drawing/2014/main" id="{7310F588-CC39-4084-B940-A4517DB70771}"/>
              </a:ext>
            </a:extLst>
          </p:cNvPr>
          <p:cNvSpPr txBox="1"/>
          <p:nvPr/>
        </p:nvSpPr>
        <p:spPr>
          <a:xfrm>
            <a:off x="5443929" y="6174955"/>
            <a:ext cx="327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h &lt; </a:t>
            </a:r>
            <a:r>
              <a:rPr lang="it-IT" dirty="0" err="1"/>
              <a:t>hu</a:t>
            </a:r>
            <a:r>
              <a:rPr lang="it-IT" dirty="0"/>
              <a:t>   allora j &gt; i  e quindi  i-j &lt;0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9F7734E-B8F2-4E59-A345-CC40ED4B7F01}"/>
              </a:ext>
            </a:extLst>
          </p:cNvPr>
          <p:cNvSpPr txBox="1"/>
          <p:nvPr/>
        </p:nvSpPr>
        <p:spPr>
          <a:xfrm>
            <a:off x="215516" y="4005064"/>
            <a:ext cx="507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Osservazioni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575AE5A9-FC93-42A6-8468-D7404BD2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4406617"/>
            <a:ext cx="923925" cy="733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2">
                <a:extLst>
                  <a:ext uri="{FF2B5EF4-FFF2-40B4-BE49-F238E27FC236}">
                    <a16:creationId xmlns:a16="http://schemas.microsoft.com/office/drawing/2014/main" id="{9F442635-BC6A-480F-8E8B-8AA921C02DB0}"/>
                  </a:ext>
                </a:extLst>
              </p:cNvPr>
              <p:cNvSpPr txBox="1"/>
              <p:nvPr/>
            </p:nvSpPr>
            <p:spPr>
              <a:xfrm>
                <a:off x="1839024" y="4471131"/>
                <a:ext cx="1120563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𝑔𝑅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2">
                <a:extLst>
                  <a:ext uri="{FF2B5EF4-FFF2-40B4-BE49-F238E27FC236}">
                    <a16:creationId xmlns:a16="http://schemas.microsoft.com/office/drawing/2014/main" id="{9F442635-BC6A-480F-8E8B-8AA921C02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24" y="4471131"/>
                <a:ext cx="1120563" cy="604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3">
            <a:extLst>
              <a:ext uri="{FF2B5EF4-FFF2-40B4-BE49-F238E27FC236}">
                <a16:creationId xmlns:a16="http://schemas.microsoft.com/office/drawing/2014/main" id="{C9528B23-04E9-454E-9A31-4154E59BB2EC}"/>
              </a:ext>
            </a:extLst>
          </p:cNvPr>
          <p:cNvSpPr txBox="1"/>
          <p:nvPr/>
        </p:nvSpPr>
        <p:spPr>
          <a:xfrm>
            <a:off x="1942706" y="5379789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R(h); A(h)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BA07C0F-66BB-482A-BFCE-1B4242D2C66E}"/>
              </a:ext>
            </a:extLst>
          </p:cNvPr>
          <p:cNvCxnSpPr>
            <a:endCxn id="20" idx="0"/>
          </p:cNvCxnSpPr>
          <p:nvPr/>
        </p:nvCxnSpPr>
        <p:spPr>
          <a:xfrm>
            <a:off x="2600671" y="5140042"/>
            <a:ext cx="0" cy="16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3">
            <a:extLst>
              <a:ext uri="{FF2B5EF4-FFF2-40B4-BE49-F238E27FC236}">
                <a16:creationId xmlns:a16="http://schemas.microsoft.com/office/drawing/2014/main" id="{FBA604D2-59D1-4F3D-8DEB-088C88D69DDC}"/>
              </a:ext>
            </a:extLst>
          </p:cNvPr>
          <p:cNvSpPr txBox="1"/>
          <p:nvPr/>
        </p:nvSpPr>
        <p:spPr>
          <a:xfrm>
            <a:off x="4655250" y="4282224"/>
            <a:ext cx="25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Per il moto uniforme j =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4">
                <a:extLst>
                  <a:ext uri="{FF2B5EF4-FFF2-40B4-BE49-F238E27FC236}">
                    <a16:creationId xmlns:a16="http://schemas.microsoft.com/office/drawing/2014/main" id="{E88E2207-7C84-434E-8E4E-5F2527C27BDD}"/>
                  </a:ext>
                </a:extLst>
              </p:cNvPr>
              <p:cNvSpPr txBox="1"/>
              <p:nvPr/>
            </p:nvSpPr>
            <p:spPr>
              <a:xfrm>
                <a:off x="5216797" y="4837970"/>
                <a:ext cx="1120563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𝑔𝑅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4">
                <a:extLst>
                  <a:ext uri="{FF2B5EF4-FFF2-40B4-BE49-F238E27FC236}">
                    <a16:creationId xmlns:a16="http://schemas.microsoft.com/office/drawing/2014/main" id="{E88E2207-7C84-434E-8E4E-5F2527C27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97" y="4837970"/>
                <a:ext cx="1120563" cy="604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F4068EB-B421-48CD-995F-B9355AFAF0F5}"/>
              </a:ext>
            </a:extLst>
          </p:cNvPr>
          <p:cNvCxnSpPr>
            <a:cxnSpLocks/>
          </p:cNvCxnSpPr>
          <p:nvPr/>
        </p:nvCxnSpPr>
        <p:spPr>
          <a:xfrm>
            <a:off x="6776281" y="5032173"/>
            <a:ext cx="4713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9">
            <a:extLst>
              <a:ext uri="{FF2B5EF4-FFF2-40B4-BE49-F238E27FC236}">
                <a16:creationId xmlns:a16="http://schemas.microsoft.com/office/drawing/2014/main" id="{25138B45-4786-49F5-9FC5-3371BFB4E04C}"/>
              </a:ext>
            </a:extLst>
          </p:cNvPr>
          <p:cNvSpPr txBox="1"/>
          <p:nvPr/>
        </p:nvSpPr>
        <p:spPr>
          <a:xfrm>
            <a:off x="7709534" y="483797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R(</a:t>
            </a:r>
            <a:r>
              <a:rPr lang="it-IT" dirty="0" err="1"/>
              <a:t>hu</a:t>
            </a:r>
            <a:r>
              <a:rPr lang="it-IT" dirty="0"/>
              <a:t>)</a:t>
            </a:r>
          </a:p>
        </p:txBody>
      </p:sp>
      <p:sp>
        <p:nvSpPr>
          <p:cNvPr id="26" name="CasellaDiTesto 10">
            <a:extLst>
              <a:ext uri="{FF2B5EF4-FFF2-40B4-BE49-F238E27FC236}">
                <a16:creationId xmlns:a16="http://schemas.microsoft.com/office/drawing/2014/main" id="{459688C7-E766-47CD-B297-5E9A12F773F8}"/>
              </a:ext>
            </a:extLst>
          </p:cNvPr>
          <p:cNvSpPr txBox="1"/>
          <p:nvPr/>
        </p:nvSpPr>
        <p:spPr>
          <a:xfrm>
            <a:off x="7701519" y="520730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A(</a:t>
            </a:r>
            <a:r>
              <a:rPr lang="it-IT" dirty="0" err="1"/>
              <a:t>hu</a:t>
            </a:r>
            <a:r>
              <a:rPr lang="it-IT" dirty="0"/>
              <a:t>)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95413439-CD5C-401A-A2B4-9E80182EB89D}"/>
              </a:ext>
            </a:extLst>
          </p:cNvPr>
          <p:cNvCxnSpPr/>
          <p:nvPr/>
        </p:nvCxnSpPr>
        <p:spPr>
          <a:xfrm>
            <a:off x="6516216" y="1420289"/>
            <a:ext cx="0" cy="7845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3E54AAE1-6A71-4148-841D-38EBAB890123}"/>
                  </a:ext>
                </a:extLst>
              </p14:cNvPr>
              <p14:cNvContentPartPr/>
              <p14:nvPr/>
            </p14:nvContentPartPr>
            <p14:xfrm>
              <a:off x="6587334" y="1563213"/>
              <a:ext cx="36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3E54AAE1-6A71-4148-841D-38EBAB8901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9334" y="154521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78BD993B-963B-41E6-9959-111B0A2BCED1}"/>
                  </a:ext>
                </a:extLst>
              </p14:cNvPr>
              <p14:cNvContentPartPr/>
              <p14:nvPr/>
            </p14:nvContentPartPr>
            <p14:xfrm>
              <a:off x="6576894" y="1543053"/>
              <a:ext cx="283320" cy="28080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78BD993B-963B-41E6-9959-111B0A2BCE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8894" y="1525413"/>
                <a:ext cx="318960" cy="3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16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Curve di </a:t>
            </a:r>
            <a:r>
              <a:rPr lang="en-GB" b="1" dirty="0" err="1">
                <a:solidFill>
                  <a:srgbClr val="0070C0"/>
                </a:solidFill>
              </a:rPr>
              <a:t>deflusso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b="1" dirty="0" err="1">
                <a:solidFill>
                  <a:srgbClr val="0070C0"/>
                </a:solidFill>
              </a:rPr>
              <a:t>sezioni</a:t>
            </a:r>
            <a:r>
              <a:rPr lang="en-GB" b="1" dirty="0">
                <a:solidFill>
                  <a:srgbClr val="0070C0"/>
                </a:solidFill>
              </a:rPr>
              <a:t> alvei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9DD1EEA-ED07-49B1-A048-AF6252A1CDC1}"/>
              </a:ext>
            </a:extLst>
          </p:cNvPr>
          <p:cNvSpPr/>
          <p:nvPr/>
        </p:nvSpPr>
        <p:spPr>
          <a:xfrm>
            <a:off x="604102" y="2473846"/>
            <a:ext cx="2854800" cy="13951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0640931-2CD5-4186-86DF-D439EF98D609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2031502" y="2473846"/>
            <a:ext cx="0" cy="139516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F4BBEFC-9FED-43E3-8C02-C0D9F79182E1}"/>
              </a:ext>
            </a:extLst>
          </p:cNvPr>
          <p:cNvCxnSpPr/>
          <p:nvPr/>
        </p:nvCxnSpPr>
        <p:spPr>
          <a:xfrm>
            <a:off x="607902" y="2076697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391A3372-1C3C-4741-97DC-1D58273314EC}"/>
              </a:ext>
            </a:extLst>
          </p:cNvPr>
          <p:cNvSpPr txBox="1"/>
          <p:nvPr/>
        </p:nvSpPr>
        <p:spPr>
          <a:xfrm>
            <a:off x="1916420" y="174523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L(h)=B</a:t>
            </a:r>
          </a:p>
        </p:txBody>
      </p:sp>
      <p:sp>
        <p:nvSpPr>
          <p:cNvPr id="8" name="CasellaDiTesto 17">
            <a:extLst>
              <a:ext uri="{FF2B5EF4-FFF2-40B4-BE49-F238E27FC236}">
                <a16:creationId xmlns:a16="http://schemas.microsoft.com/office/drawing/2014/main" id="{732C5AB6-5963-4BE2-B6D7-BC45699459F2}"/>
              </a:ext>
            </a:extLst>
          </p:cNvPr>
          <p:cNvSpPr txBox="1"/>
          <p:nvPr/>
        </p:nvSpPr>
        <p:spPr>
          <a:xfrm>
            <a:off x="1780416" y="29249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h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B049E20-12B2-4194-85FE-903773A64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8569"/>
          <a:stretch/>
        </p:blipFill>
        <p:spPr bwMode="auto">
          <a:xfrm>
            <a:off x="5057812" y="1434232"/>
            <a:ext cx="954348" cy="4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CA6F811-3B24-425B-9487-78ACBCC0F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20" b="7375"/>
          <a:stretch/>
        </p:blipFill>
        <p:spPr bwMode="auto">
          <a:xfrm>
            <a:off x="4913796" y="2154312"/>
            <a:ext cx="1098364" cy="4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4747FBF-45CE-472B-B225-6C9BDD133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9371" b="-1"/>
          <a:stretch/>
        </p:blipFill>
        <p:spPr bwMode="auto">
          <a:xfrm>
            <a:off x="4841788" y="2802384"/>
            <a:ext cx="829542" cy="4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EC5B964-CB1E-4A2C-837B-0BE5E7A1F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6"/>
          <a:stretch/>
        </p:blipFill>
        <p:spPr bwMode="auto">
          <a:xfrm>
            <a:off x="4796661" y="3372832"/>
            <a:ext cx="738325" cy="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22">
            <a:extLst>
              <a:ext uri="{FF2B5EF4-FFF2-40B4-BE49-F238E27FC236}">
                <a16:creationId xmlns:a16="http://schemas.microsoft.com/office/drawing/2014/main" id="{9EDBEA90-880B-4C18-A29E-C11EB5E9F15C}"/>
              </a:ext>
            </a:extLst>
          </p:cNvPr>
          <p:cNvSpPr txBox="1"/>
          <p:nvPr/>
        </p:nvSpPr>
        <p:spPr>
          <a:xfrm>
            <a:off x="412264" y="836712"/>
            <a:ext cx="2749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Sezione Rettangolare</a:t>
            </a:r>
          </a:p>
        </p:txBody>
      </p:sp>
      <p:cxnSp>
        <p:nvCxnSpPr>
          <p:cNvPr id="15" name="Connettore 1 5">
            <a:extLst>
              <a:ext uri="{FF2B5EF4-FFF2-40B4-BE49-F238E27FC236}">
                <a16:creationId xmlns:a16="http://schemas.microsoft.com/office/drawing/2014/main" id="{0B09C7BF-C13F-4502-87AA-652870F0538E}"/>
              </a:ext>
            </a:extLst>
          </p:cNvPr>
          <p:cNvCxnSpPr/>
          <p:nvPr/>
        </p:nvCxnSpPr>
        <p:spPr>
          <a:xfrm>
            <a:off x="592672" y="1720324"/>
            <a:ext cx="0" cy="21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7">
            <a:extLst>
              <a:ext uri="{FF2B5EF4-FFF2-40B4-BE49-F238E27FC236}">
                <a16:creationId xmlns:a16="http://schemas.microsoft.com/office/drawing/2014/main" id="{6960A63C-D9F2-46CE-B4FA-D305A109E5BD}"/>
              </a:ext>
            </a:extLst>
          </p:cNvPr>
          <p:cNvCxnSpPr/>
          <p:nvPr/>
        </p:nvCxnSpPr>
        <p:spPr>
          <a:xfrm>
            <a:off x="3472672" y="1727944"/>
            <a:ext cx="0" cy="21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9">
            <a:extLst>
              <a:ext uri="{FF2B5EF4-FFF2-40B4-BE49-F238E27FC236}">
                <a16:creationId xmlns:a16="http://schemas.microsoft.com/office/drawing/2014/main" id="{DDB52E93-92CE-4545-8666-968821D84B6B}"/>
              </a:ext>
            </a:extLst>
          </p:cNvPr>
          <p:cNvCxnSpPr/>
          <p:nvPr/>
        </p:nvCxnSpPr>
        <p:spPr>
          <a:xfrm>
            <a:off x="592672" y="3880324"/>
            <a:ext cx="28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CB9C7F-9BF1-4145-A7CA-C78BC58F2C73}"/>
              </a:ext>
            </a:extLst>
          </p:cNvPr>
          <p:cNvSpPr txBox="1"/>
          <p:nvPr/>
        </p:nvSpPr>
        <p:spPr>
          <a:xfrm>
            <a:off x="6084168" y="14342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C7F7796-1034-49FB-9BFC-48B810DB6918}"/>
              </a:ext>
            </a:extLst>
          </p:cNvPr>
          <p:cNvSpPr txBox="1"/>
          <p:nvPr/>
        </p:nvSpPr>
        <p:spPr>
          <a:xfrm>
            <a:off x="6101261" y="211456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B*h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FF8DA27-E61C-452D-B5B9-0043D5CE0399}"/>
              </a:ext>
            </a:extLst>
          </p:cNvPr>
          <p:cNvSpPr txBox="1"/>
          <p:nvPr/>
        </p:nvSpPr>
        <p:spPr>
          <a:xfrm>
            <a:off x="5672338" y="280032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B+2h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B529A93-299F-4DD9-9D7A-8D5F64BB13CA}"/>
              </a:ext>
            </a:extLst>
          </p:cNvPr>
          <p:cNvSpPr txBox="1"/>
          <p:nvPr/>
        </p:nvSpPr>
        <p:spPr>
          <a:xfrm>
            <a:off x="5618821" y="34771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A/C=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9FCD6E7-6869-465F-A5CB-A81239C3B711}"/>
                  </a:ext>
                </a:extLst>
              </p:cNvPr>
              <p:cNvSpPr txBox="1"/>
              <p:nvPr/>
            </p:nvSpPr>
            <p:spPr>
              <a:xfrm>
                <a:off x="6588224" y="3442696"/>
                <a:ext cx="758797" cy="530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9FCD6E7-6869-465F-A5CB-A81239C3B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442696"/>
                <a:ext cx="758797" cy="5305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77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Curve di </a:t>
            </a:r>
            <a:r>
              <a:rPr lang="en-GB" b="1" dirty="0" err="1">
                <a:solidFill>
                  <a:srgbClr val="0070C0"/>
                </a:solidFill>
              </a:rPr>
              <a:t>deflusso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b="1" dirty="0" err="1">
                <a:solidFill>
                  <a:srgbClr val="0070C0"/>
                </a:solidFill>
              </a:rPr>
              <a:t>sezioni</a:t>
            </a:r>
            <a:r>
              <a:rPr lang="en-GB" b="1" dirty="0">
                <a:solidFill>
                  <a:srgbClr val="0070C0"/>
                </a:solidFill>
              </a:rPr>
              <a:t> alvei </a:t>
            </a:r>
          </a:p>
        </p:txBody>
      </p:sp>
      <p:sp>
        <p:nvSpPr>
          <p:cNvPr id="18" name="CasellaDiTesto 41">
            <a:extLst>
              <a:ext uri="{FF2B5EF4-FFF2-40B4-BE49-F238E27FC236}">
                <a16:creationId xmlns:a16="http://schemas.microsoft.com/office/drawing/2014/main" id="{66352671-E18E-4760-8180-575EE54917B2}"/>
              </a:ext>
            </a:extLst>
          </p:cNvPr>
          <p:cNvSpPr txBox="1"/>
          <p:nvPr/>
        </p:nvSpPr>
        <p:spPr>
          <a:xfrm>
            <a:off x="878388" y="269465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9" name="Trapezio 18">
            <a:extLst>
              <a:ext uri="{FF2B5EF4-FFF2-40B4-BE49-F238E27FC236}">
                <a16:creationId xmlns:a16="http://schemas.microsoft.com/office/drawing/2014/main" id="{B4F5CBD5-381D-4E01-9EF2-F14A0A5A4188}"/>
              </a:ext>
            </a:extLst>
          </p:cNvPr>
          <p:cNvSpPr/>
          <p:nvPr/>
        </p:nvSpPr>
        <p:spPr>
          <a:xfrm rot="10800000">
            <a:off x="696268" y="1974577"/>
            <a:ext cx="5040000" cy="1080120"/>
          </a:xfrm>
          <a:prstGeom prst="trapezoid">
            <a:avLst>
              <a:gd name="adj" fmla="val 7870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20" name="Trapezio 19">
            <a:extLst>
              <a:ext uri="{FF2B5EF4-FFF2-40B4-BE49-F238E27FC236}">
                <a16:creationId xmlns:a16="http://schemas.microsoft.com/office/drawing/2014/main" id="{5D1C0F23-98A7-4826-AEAD-D67AD3474277}"/>
              </a:ext>
            </a:extLst>
          </p:cNvPr>
          <p:cNvSpPr/>
          <p:nvPr/>
        </p:nvSpPr>
        <p:spPr>
          <a:xfrm rot="10800000">
            <a:off x="308301" y="1470521"/>
            <a:ext cx="5832000" cy="1584176"/>
          </a:xfrm>
          <a:prstGeom prst="trapezoid">
            <a:avLst>
              <a:gd name="adj" fmla="val 787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931F583-7E34-47CE-8DCD-C7D11ABA3574}"/>
              </a:ext>
            </a:extLst>
          </p:cNvPr>
          <p:cNvSpPr/>
          <p:nvPr/>
        </p:nvSpPr>
        <p:spPr>
          <a:xfrm>
            <a:off x="120204" y="1182489"/>
            <a:ext cx="62646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L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455D9AC-4F3E-46AF-9C2F-91414515A3A9}"/>
              </a:ext>
            </a:extLst>
          </p:cNvPr>
          <p:cNvCxnSpPr/>
          <p:nvPr/>
        </p:nvCxnSpPr>
        <p:spPr>
          <a:xfrm>
            <a:off x="1547664" y="3618061"/>
            <a:ext cx="338437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A43EF7F-D7E2-4620-8B20-E8C7BAC1D3BC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>
            <a:off x="3216268" y="1974577"/>
            <a:ext cx="8033" cy="108012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5">
            <a:extLst>
              <a:ext uri="{FF2B5EF4-FFF2-40B4-BE49-F238E27FC236}">
                <a16:creationId xmlns:a16="http://schemas.microsoft.com/office/drawing/2014/main" id="{703B8312-071E-49D9-A3DB-D3AAE5EECA23}"/>
              </a:ext>
            </a:extLst>
          </p:cNvPr>
          <p:cNvCxnSpPr/>
          <p:nvPr/>
        </p:nvCxnSpPr>
        <p:spPr>
          <a:xfrm>
            <a:off x="1551856" y="1801005"/>
            <a:ext cx="0" cy="12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6">
            <a:extLst>
              <a:ext uri="{FF2B5EF4-FFF2-40B4-BE49-F238E27FC236}">
                <a16:creationId xmlns:a16="http://schemas.microsoft.com/office/drawing/2014/main" id="{4612FEF8-28C1-4142-A5BB-0685304418CA}"/>
              </a:ext>
            </a:extLst>
          </p:cNvPr>
          <p:cNvSpPr txBox="1"/>
          <p:nvPr/>
        </p:nvSpPr>
        <p:spPr>
          <a:xfrm>
            <a:off x="3169940" y="23346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h</a:t>
            </a:r>
          </a:p>
        </p:txBody>
      </p:sp>
      <p:sp>
        <p:nvSpPr>
          <p:cNvPr id="26" name="CasellaDiTesto 27">
            <a:extLst>
              <a:ext uri="{FF2B5EF4-FFF2-40B4-BE49-F238E27FC236}">
                <a16:creationId xmlns:a16="http://schemas.microsoft.com/office/drawing/2014/main" id="{10DE0A65-C7E5-4722-AE76-A13368FB96CF}"/>
              </a:ext>
            </a:extLst>
          </p:cNvPr>
          <p:cNvSpPr txBox="1"/>
          <p:nvPr/>
        </p:nvSpPr>
        <p:spPr>
          <a:xfrm>
            <a:off x="3072532" y="328126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B</a:t>
            </a:r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9163C924-BC7D-45D7-BB1C-2512B2D38754}"/>
              </a:ext>
            </a:extLst>
          </p:cNvPr>
          <p:cNvSpPr/>
          <p:nvPr/>
        </p:nvSpPr>
        <p:spPr>
          <a:xfrm rot="16898276">
            <a:off x="1204577" y="2367447"/>
            <a:ext cx="432048" cy="504056"/>
          </a:xfrm>
          <a:prstGeom prst="arc">
            <a:avLst>
              <a:gd name="adj1" fmla="val 16200000"/>
              <a:gd name="adj2" fmla="val 12642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28" name="CasellaDiTesto 29">
            <a:extLst>
              <a:ext uri="{FF2B5EF4-FFF2-40B4-BE49-F238E27FC236}">
                <a16:creationId xmlns:a16="http://schemas.microsoft.com/office/drawing/2014/main" id="{7A7BBE0C-D11D-4154-BF8A-C70726DBD527}"/>
              </a:ext>
            </a:extLst>
          </p:cNvPr>
          <p:cNvSpPr txBox="1"/>
          <p:nvPr/>
        </p:nvSpPr>
        <p:spPr>
          <a:xfrm>
            <a:off x="1111300" y="207198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EF922CBC-2815-4EB3-B6D5-FCA70255D92A}"/>
              </a:ext>
            </a:extLst>
          </p:cNvPr>
          <p:cNvCxnSpPr/>
          <p:nvPr/>
        </p:nvCxnSpPr>
        <p:spPr>
          <a:xfrm>
            <a:off x="704776" y="1686545"/>
            <a:ext cx="504056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32">
            <a:extLst>
              <a:ext uri="{FF2B5EF4-FFF2-40B4-BE49-F238E27FC236}">
                <a16:creationId xmlns:a16="http://schemas.microsoft.com/office/drawing/2014/main" id="{D7A8F87E-548D-48DF-A574-6DA1955E52B9}"/>
              </a:ext>
            </a:extLst>
          </p:cNvPr>
          <p:cNvSpPr txBox="1"/>
          <p:nvPr/>
        </p:nvSpPr>
        <p:spPr>
          <a:xfrm>
            <a:off x="2941216" y="1313805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L(h)</a:t>
            </a:r>
          </a:p>
        </p:txBody>
      </p:sp>
      <p:cxnSp>
        <p:nvCxnSpPr>
          <p:cNvPr id="34" name="Connettore 1 37">
            <a:extLst>
              <a:ext uri="{FF2B5EF4-FFF2-40B4-BE49-F238E27FC236}">
                <a16:creationId xmlns:a16="http://schemas.microsoft.com/office/drawing/2014/main" id="{E78BC43C-6EE9-4D53-AD7B-9A208A92CCD3}"/>
              </a:ext>
            </a:extLst>
          </p:cNvPr>
          <p:cNvCxnSpPr/>
          <p:nvPr/>
        </p:nvCxnSpPr>
        <p:spPr>
          <a:xfrm>
            <a:off x="463228" y="3054699"/>
            <a:ext cx="108012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o 34">
            <a:extLst>
              <a:ext uri="{FF2B5EF4-FFF2-40B4-BE49-F238E27FC236}">
                <a16:creationId xmlns:a16="http://schemas.microsoft.com/office/drawing/2014/main" id="{7FF83A98-E601-47ED-BC15-7F4E812AA5A1}"/>
              </a:ext>
            </a:extLst>
          </p:cNvPr>
          <p:cNvSpPr/>
          <p:nvPr/>
        </p:nvSpPr>
        <p:spPr>
          <a:xfrm rot="15233649">
            <a:off x="1193555" y="2718473"/>
            <a:ext cx="503386" cy="566328"/>
          </a:xfrm>
          <a:prstGeom prst="arc">
            <a:avLst>
              <a:gd name="adj1" fmla="val 16510231"/>
              <a:gd name="adj2" fmla="val 2094584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39" name="CasellaDiTesto 45">
            <a:extLst>
              <a:ext uri="{FF2B5EF4-FFF2-40B4-BE49-F238E27FC236}">
                <a16:creationId xmlns:a16="http://schemas.microsoft.com/office/drawing/2014/main" id="{53650620-043C-4E5B-B70C-7A0E1306C323}"/>
              </a:ext>
            </a:extLst>
          </p:cNvPr>
          <p:cNvSpPr txBox="1"/>
          <p:nvPr/>
        </p:nvSpPr>
        <p:spPr>
          <a:xfrm>
            <a:off x="395536" y="683832"/>
            <a:ext cx="229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914400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it-IT" dirty="0"/>
              <a:t>Sezione </a:t>
            </a:r>
            <a:r>
              <a:rPr lang="it-IT" dirty="0" err="1"/>
              <a:t>Trapezia</a:t>
            </a:r>
            <a:endParaRPr lang="it-IT" dirty="0"/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C9F0F2C7-117A-4BB1-9590-9EB1FAC38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8569"/>
          <a:stretch/>
        </p:blipFill>
        <p:spPr bwMode="auto">
          <a:xfrm>
            <a:off x="447203" y="3904153"/>
            <a:ext cx="954348" cy="4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5A009A55-2593-46A9-BE35-D56D2E435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20" b="7375"/>
          <a:stretch/>
        </p:blipFill>
        <p:spPr bwMode="auto">
          <a:xfrm>
            <a:off x="303187" y="4624233"/>
            <a:ext cx="1098364" cy="4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0616B96D-8950-4F81-A768-C375C36BF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9371" b="-1"/>
          <a:stretch/>
        </p:blipFill>
        <p:spPr bwMode="auto">
          <a:xfrm>
            <a:off x="231179" y="5272305"/>
            <a:ext cx="829542" cy="4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EE2C475E-FA5A-43EC-850D-27DD1E4FB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6"/>
          <a:stretch/>
        </p:blipFill>
        <p:spPr bwMode="auto">
          <a:xfrm>
            <a:off x="186052" y="5842753"/>
            <a:ext cx="738325" cy="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13811EF1-788F-45A7-AB42-A9C556FF972F}"/>
              </a:ext>
            </a:extLst>
          </p:cNvPr>
          <p:cNvSpPr txBox="1"/>
          <p:nvPr/>
        </p:nvSpPr>
        <p:spPr>
          <a:xfrm>
            <a:off x="1473559" y="390415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B+2(h/</a:t>
            </a:r>
            <a:r>
              <a:rPr lang="it-IT" dirty="0" err="1"/>
              <a:t>tg</a:t>
            </a:r>
            <a:r>
              <a:rPr lang="it-IT" dirty="0" err="1">
                <a:latin typeface="Symbol" panose="05050102010706020507" pitchFamily="18" charset="2"/>
              </a:rPr>
              <a:t>a</a:t>
            </a:r>
            <a:r>
              <a:rPr lang="it-IT" dirty="0">
                <a:latin typeface="Symbol" panose="05050102010706020507" pitchFamily="18" charset="2"/>
              </a:rPr>
              <a:t>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6ABA684-B4B7-463F-8C6D-C0392B9EF6C8}"/>
              </a:ext>
            </a:extLst>
          </p:cNvPr>
          <p:cNvSpPr txBox="1"/>
          <p:nvPr/>
        </p:nvSpPr>
        <p:spPr>
          <a:xfrm>
            <a:off x="1467708" y="4584485"/>
            <a:ext cx="401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(B+L(h))h/2=Bh+h</a:t>
            </a:r>
            <a:r>
              <a:rPr lang="it-IT" sz="2400" baseline="30000" dirty="0"/>
              <a:t>2</a:t>
            </a:r>
            <a:r>
              <a:rPr lang="it-IT" sz="2400" dirty="0"/>
              <a:t>/ </a:t>
            </a:r>
            <a:r>
              <a:rPr lang="it-IT" sz="2400" dirty="0" err="1"/>
              <a:t>tg</a:t>
            </a:r>
            <a:r>
              <a:rPr lang="it-IT" sz="2400" dirty="0" err="1">
                <a:latin typeface="Symbol" panose="05050102010706020507" pitchFamily="18" charset="2"/>
              </a:rPr>
              <a:t>a</a:t>
            </a:r>
            <a:endParaRPr lang="it-IT" sz="2400" dirty="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DD225117-4F16-45B4-8155-A5B4ED7725F0}"/>
              </a:ext>
            </a:extLst>
          </p:cNvPr>
          <p:cNvSpPr txBox="1"/>
          <p:nvPr/>
        </p:nvSpPr>
        <p:spPr>
          <a:xfrm>
            <a:off x="1061728" y="5270245"/>
            <a:ext cx="242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B+2h/sen</a:t>
            </a:r>
            <a:r>
              <a:rPr lang="it-IT" sz="240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933A759-ED13-4AED-8048-F6806B0A3FB2}"/>
              </a:ext>
            </a:extLst>
          </p:cNvPr>
          <p:cNvSpPr txBox="1"/>
          <p:nvPr/>
        </p:nvSpPr>
        <p:spPr>
          <a:xfrm>
            <a:off x="1008212" y="594705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A/C=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90BA7BC-F96D-494F-B825-787B6F6FB621}"/>
                  </a:ext>
                </a:extLst>
              </p:cNvPr>
              <p:cNvSpPr txBox="1"/>
              <p:nvPr/>
            </p:nvSpPr>
            <p:spPr>
              <a:xfrm>
                <a:off x="1977615" y="5912617"/>
                <a:ext cx="1141338" cy="526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t-IT" dirty="0"/>
                            <m:t>Bh</m:t>
                          </m:r>
                          <m:r>
                            <m:rPr>
                              <m:nor/>
                            </m:rPr>
                            <a:rPr lang="it-IT" dirty="0"/>
                            <m:t>+</m:t>
                          </m:r>
                          <m:r>
                            <m:rPr>
                              <m:nor/>
                            </m:rPr>
                            <a:rPr lang="it-IT" dirty="0"/>
                            <m:t>h</m:t>
                          </m:r>
                          <m:r>
                            <m:rPr>
                              <m:nor/>
                            </m:rPr>
                            <a:rPr lang="it-IT" baseline="30000" dirty="0"/>
                            <m:t>2</m:t>
                          </m:r>
                          <m:r>
                            <m:rPr>
                              <m:nor/>
                            </m:rPr>
                            <a:rPr lang="it-IT" dirty="0"/>
                            <m:t>/ </m:t>
                          </m:r>
                          <m:r>
                            <m:rPr>
                              <m:nor/>
                            </m:rPr>
                            <a:rPr lang="it-IT" dirty="0"/>
                            <m:t>tg</m:t>
                          </m:r>
                          <m:r>
                            <m:rPr>
                              <m:nor/>
                            </m:rPr>
                            <a:rPr lang="it-IT" dirty="0">
                              <a:latin typeface="Symbol" panose="05050102010706020507" pitchFamily="18" charset="2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it-IT" dirty="0"/>
                            <m:t>B</m:t>
                          </m:r>
                          <m:r>
                            <m:rPr>
                              <m:nor/>
                            </m:rPr>
                            <a:rPr lang="it-IT" dirty="0"/>
                            <m:t>+2</m:t>
                          </m:r>
                          <m:r>
                            <m:rPr>
                              <m:nor/>
                            </m:rPr>
                            <a:rPr lang="it-IT" dirty="0"/>
                            <m:t>h</m:t>
                          </m:r>
                          <m:r>
                            <m:rPr>
                              <m:nor/>
                            </m:rPr>
                            <a:rPr lang="it-IT" dirty="0"/>
                            <m:t>/</m:t>
                          </m:r>
                          <m:r>
                            <m:rPr>
                              <m:nor/>
                            </m:rPr>
                            <a:rPr lang="it-IT" dirty="0"/>
                            <m:t>sen</m:t>
                          </m:r>
                          <m:r>
                            <m:rPr>
                              <m:nor/>
                            </m:rPr>
                            <a:rPr lang="it-IT" dirty="0">
                              <a:latin typeface="Symbol" panose="05050102010706020507" pitchFamily="18" charset="2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it-IT" dirty="0">
                              <a:latin typeface="Symbol" panose="05050102010706020507" pitchFamily="18" charset="2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B90BA7BC-F96D-494F-B825-787B6F6FB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15" y="5912617"/>
                <a:ext cx="1141338" cy="5262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5534F59-A338-4DAD-BD10-E19213AB4758}"/>
              </a:ext>
            </a:extLst>
          </p:cNvPr>
          <p:cNvCxnSpPr/>
          <p:nvPr/>
        </p:nvCxnSpPr>
        <p:spPr>
          <a:xfrm>
            <a:off x="675581" y="1801005"/>
            <a:ext cx="8555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magine 49">
            <a:extLst>
              <a:ext uri="{FF2B5EF4-FFF2-40B4-BE49-F238E27FC236}">
                <a16:creationId xmlns:a16="http://schemas.microsoft.com/office/drawing/2014/main" id="{F40AA1A4-9269-4BA1-BCA9-7FBCB14C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8569"/>
          <a:stretch/>
        </p:blipFill>
        <p:spPr bwMode="auto">
          <a:xfrm>
            <a:off x="4919647" y="3984511"/>
            <a:ext cx="954348" cy="4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E0CB9B4A-C3CE-4BBF-862B-4D4BCA9EF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20" b="7375"/>
          <a:stretch/>
        </p:blipFill>
        <p:spPr bwMode="auto">
          <a:xfrm>
            <a:off x="4775631" y="4704591"/>
            <a:ext cx="1098364" cy="4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D0F73028-930C-4D6B-9B34-BAC94569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9371" b="-1"/>
          <a:stretch/>
        </p:blipFill>
        <p:spPr bwMode="auto">
          <a:xfrm>
            <a:off x="4703623" y="5352663"/>
            <a:ext cx="829542" cy="4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46CC0FB-3E2E-4704-AB22-3F1A8BBE44EE}"/>
              </a:ext>
            </a:extLst>
          </p:cNvPr>
          <p:cNvSpPr txBox="1"/>
          <p:nvPr/>
        </p:nvSpPr>
        <p:spPr>
          <a:xfrm>
            <a:off x="5946003" y="398451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B+2h </a:t>
            </a:r>
            <a:r>
              <a:rPr lang="it-IT" dirty="0" err="1"/>
              <a:t>tg</a:t>
            </a:r>
            <a:r>
              <a:rPr lang="it-IT" dirty="0" err="1">
                <a:latin typeface="Symbol" panose="05050102010706020507" pitchFamily="18" charset="2"/>
              </a:rPr>
              <a:t>b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12BEFA8F-5E26-464A-8AC3-6DA99EADCEF8}"/>
              </a:ext>
            </a:extLst>
          </p:cNvPr>
          <p:cNvSpPr txBox="1"/>
          <p:nvPr/>
        </p:nvSpPr>
        <p:spPr>
          <a:xfrm>
            <a:off x="5940152" y="4664843"/>
            <a:ext cx="401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Bh+h</a:t>
            </a:r>
            <a:r>
              <a:rPr lang="it-IT" sz="2400" baseline="30000" dirty="0"/>
              <a:t>2 </a:t>
            </a:r>
            <a:r>
              <a:rPr lang="it-IT" sz="2400" dirty="0" err="1"/>
              <a:t>tg</a:t>
            </a:r>
            <a:r>
              <a:rPr lang="it-IT" sz="2400" dirty="0" err="1">
                <a:latin typeface="Symbol" panose="05050102010706020507" pitchFamily="18" charset="2"/>
              </a:rPr>
              <a:t>b</a:t>
            </a:r>
            <a:endParaRPr lang="it-IT" sz="2400" dirty="0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BC2BD34-99B3-47CB-A26D-22214D221CC7}"/>
              </a:ext>
            </a:extLst>
          </p:cNvPr>
          <p:cNvSpPr txBox="1"/>
          <p:nvPr/>
        </p:nvSpPr>
        <p:spPr>
          <a:xfrm>
            <a:off x="5534172" y="5350603"/>
            <a:ext cx="242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B+2h/</a:t>
            </a:r>
            <a:r>
              <a:rPr lang="it-IT" sz="2400" dirty="0" err="1"/>
              <a:t>cos</a:t>
            </a:r>
            <a:r>
              <a:rPr lang="it-IT" sz="2400" dirty="0" err="1">
                <a:latin typeface="Symbol" panose="05050102010706020507" pitchFamily="18" charset="2"/>
              </a:rPr>
              <a:t>b</a:t>
            </a:r>
            <a:endParaRPr lang="it-IT" sz="2400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2815C6A6-6E8F-4DE2-83C9-47BDA7ABD8C6}"/>
                  </a:ext>
                </a:extLst>
              </p14:cNvPr>
              <p14:cNvContentPartPr/>
              <p14:nvPr/>
            </p14:nvContentPartPr>
            <p14:xfrm>
              <a:off x="1120014" y="1434333"/>
              <a:ext cx="519480" cy="276480"/>
            </p14:xfrm>
          </p:contentPart>
        </mc:Choice>
        <mc:Fallback xmlns=""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2815C6A6-6E8F-4DE2-83C9-47BDA7ABD8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2014" y="1416333"/>
                <a:ext cx="55512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o 75">
            <a:extLst>
              <a:ext uri="{FF2B5EF4-FFF2-40B4-BE49-F238E27FC236}">
                <a16:creationId xmlns:a16="http://schemas.microsoft.com/office/drawing/2014/main" id="{1EB8218E-EBCF-4078-A27E-C40D2A6F8FF7}"/>
              </a:ext>
            </a:extLst>
          </p:cNvPr>
          <p:cNvGrpSpPr/>
          <p:nvPr/>
        </p:nvGrpSpPr>
        <p:grpSpPr>
          <a:xfrm>
            <a:off x="1149894" y="864813"/>
            <a:ext cx="5604120" cy="1338480"/>
            <a:chOff x="1149894" y="864813"/>
            <a:chExt cx="5604120" cy="13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9" name="Input penna 58">
                  <a:extLst>
                    <a:ext uri="{FF2B5EF4-FFF2-40B4-BE49-F238E27FC236}">
                      <a16:creationId xmlns:a16="http://schemas.microsoft.com/office/drawing/2014/main" id="{2F30469B-B8FA-4C1F-8F8F-4065708A4CCA}"/>
                    </a:ext>
                  </a:extLst>
                </p14:cNvPr>
                <p14:cNvContentPartPr/>
                <p14:nvPr/>
              </p14:nvContentPartPr>
              <p14:xfrm>
                <a:off x="1720494" y="1179453"/>
                <a:ext cx="149760" cy="257760"/>
              </p14:xfrm>
            </p:contentPart>
          </mc:Choice>
          <mc:Fallback xmlns="">
            <p:pic>
              <p:nvPicPr>
                <p:cNvPr id="59" name="Input penna 58">
                  <a:extLst>
                    <a:ext uri="{FF2B5EF4-FFF2-40B4-BE49-F238E27FC236}">
                      <a16:creationId xmlns:a16="http://schemas.microsoft.com/office/drawing/2014/main" id="{2F30469B-B8FA-4C1F-8F8F-4065708A4CC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2494" y="1161453"/>
                  <a:ext cx="1854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AD34A462-AB11-4BF5-81F6-195CAB0AD025}"/>
                    </a:ext>
                  </a:extLst>
                </p14:cNvPr>
                <p14:cNvContentPartPr/>
                <p14:nvPr/>
              </p14:nvContentPartPr>
              <p14:xfrm>
                <a:off x="1937214" y="1208973"/>
                <a:ext cx="166680" cy="274680"/>
              </p14:xfrm>
            </p:contentPart>
          </mc:Choice>
          <mc:Fallback xmlns=""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AD34A462-AB11-4BF5-81F6-195CAB0AD0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19574" y="1191333"/>
                  <a:ext cx="202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E2BC1E96-6789-4782-8791-C09B00311135}"/>
                    </a:ext>
                  </a:extLst>
                </p14:cNvPr>
                <p14:cNvContentPartPr/>
                <p14:nvPr/>
              </p14:nvContentPartPr>
              <p14:xfrm>
                <a:off x="2156814" y="1228773"/>
                <a:ext cx="16200" cy="151560"/>
              </p14:xfrm>
            </p:contentPart>
          </mc:Choice>
          <mc:Fallback xmlns=""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E2BC1E96-6789-4782-8791-C09B003111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38814" y="1210773"/>
                  <a:ext cx="51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2" name="Input penna 61">
                  <a:extLst>
                    <a:ext uri="{FF2B5EF4-FFF2-40B4-BE49-F238E27FC236}">
                      <a16:creationId xmlns:a16="http://schemas.microsoft.com/office/drawing/2014/main" id="{8DE8ABCE-0240-4351-B6BC-C37BDD4A090F}"/>
                    </a:ext>
                  </a:extLst>
                </p14:cNvPr>
                <p14:cNvContentPartPr/>
                <p14:nvPr/>
              </p14:nvContentPartPr>
              <p14:xfrm>
                <a:off x="2143134" y="1317333"/>
                <a:ext cx="86040" cy="7920"/>
              </p14:xfrm>
            </p:contentPart>
          </mc:Choice>
          <mc:Fallback xmlns="">
            <p:pic>
              <p:nvPicPr>
                <p:cNvPr id="62" name="Input penna 61">
                  <a:extLst>
                    <a:ext uri="{FF2B5EF4-FFF2-40B4-BE49-F238E27FC236}">
                      <a16:creationId xmlns:a16="http://schemas.microsoft.com/office/drawing/2014/main" id="{8DE8ABCE-0240-4351-B6BC-C37BDD4A09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25494" y="1299693"/>
                  <a:ext cx="121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D8544670-5F14-4944-91BE-65EF2B5FD488}"/>
                    </a:ext>
                  </a:extLst>
                </p14:cNvPr>
                <p14:cNvContentPartPr/>
                <p14:nvPr/>
              </p14:nvContentPartPr>
              <p14:xfrm>
                <a:off x="2221254" y="1364133"/>
                <a:ext cx="90000" cy="87120"/>
              </p14:xfrm>
            </p:contentPart>
          </mc:Choice>
          <mc:Fallback xmlns=""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D8544670-5F14-4944-91BE-65EF2B5FD4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03614" y="1346493"/>
                  <a:ext cx="125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D9377E62-0D90-4D02-9AFD-FD51A2113112}"/>
                    </a:ext>
                  </a:extLst>
                </p14:cNvPr>
                <p14:cNvContentPartPr/>
                <p14:nvPr/>
              </p14:nvContentPartPr>
              <p14:xfrm>
                <a:off x="2183094" y="1366293"/>
                <a:ext cx="128880" cy="179640"/>
              </p14:xfrm>
            </p:contentPart>
          </mc:Choice>
          <mc:Fallback xmlns=""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D9377E62-0D90-4D02-9AFD-FD51A21131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65454" y="1348293"/>
                  <a:ext cx="164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79837A2D-DFEB-4F7E-B15B-BE35B70F4C3F}"/>
                    </a:ext>
                  </a:extLst>
                </p14:cNvPr>
                <p14:cNvContentPartPr/>
                <p14:nvPr/>
              </p14:nvContentPartPr>
              <p14:xfrm>
                <a:off x="2376054" y="1287453"/>
                <a:ext cx="141120" cy="196560"/>
              </p14:xfrm>
            </p:contentPart>
          </mc:Choice>
          <mc:Fallback xmlns=""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79837A2D-DFEB-4F7E-B15B-BE35B70F4C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58054" y="1269813"/>
                  <a:ext cx="176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8" name="Input penna 67">
                  <a:extLst>
                    <a:ext uri="{FF2B5EF4-FFF2-40B4-BE49-F238E27FC236}">
                      <a16:creationId xmlns:a16="http://schemas.microsoft.com/office/drawing/2014/main" id="{30A0BA79-6C48-44CA-9054-0E7D8D2B4B6C}"/>
                    </a:ext>
                  </a:extLst>
                </p14:cNvPr>
                <p14:cNvContentPartPr/>
                <p14:nvPr/>
              </p14:nvContentPartPr>
              <p14:xfrm>
                <a:off x="1149894" y="1207893"/>
                <a:ext cx="4479480" cy="995400"/>
              </p14:xfrm>
            </p:contentPart>
          </mc:Choice>
          <mc:Fallback xmlns="">
            <p:pic>
              <p:nvPicPr>
                <p:cNvPr id="68" name="Input penna 67">
                  <a:extLst>
                    <a:ext uri="{FF2B5EF4-FFF2-40B4-BE49-F238E27FC236}">
                      <a16:creationId xmlns:a16="http://schemas.microsoft.com/office/drawing/2014/main" id="{30A0BA79-6C48-44CA-9054-0E7D8D2B4B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32254" y="1190253"/>
                  <a:ext cx="4515120" cy="10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0" name="Input penna 69">
                  <a:extLst>
                    <a:ext uri="{FF2B5EF4-FFF2-40B4-BE49-F238E27FC236}">
                      <a16:creationId xmlns:a16="http://schemas.microsoft.com/office/drawing/2014/main" id="{41494448-975D-4A78-803E-915C1EB463E8}"/>
                    </a:ext>
                  </a:extLst>
                </p14:cNvPr>
                <p14:cNvContentPartPr/>
                <p14:nvPr/>
              </p14:nvContentPartPr>
              <p14:xfrm>
                <a:off x="5839614" y="904413"/>
                <a:ext cx="198000" cy="438480"/>
              </p14:xfrm>
            </p:contentPart>
          </mc:Choice>
          <mc:Fallback xmlns="">
            <p:pic>
              <p:nvPicPr>
                <p:cNvPr id="70" name="Input penna 69">
                  <a:extLst>
                    <a:ext uri="{FF2B5EF4-FFF2-40B4-BE49-F238E27FC236}">
                      <a16:creationId xmlns:a16="http://schemas.microsoft.com/office/drawing/2014/main" id="{41494448-975D-4A78-803E-915C1EB463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21974" y="886413"/>
                  <a:ext cx="2336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6CF2F87A-E74B-4445-AFFE-BB632A9FADCE}"/>
                    </a:ext>
                  </a:extLst>
                </p14:cNvPr>
                <p14:cNvContentPartPr/>
                <p14:nvPr/>
              </p14:nvContentPartPr>
              <p14:xfrm>
                <a:off x="6184134" y="864813"/>
                <a:ext cx="48600" cy="396000"/>
              </p14:xfrm>
            </p:contentPart>
          </mc:Choice>
          <mc:Fallback xmlns=""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6CF2F87A-E74B-4445-AFFE-BB632A9FADC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66134" y="847173"/>
                  <a:ext cx="842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DDDB414A-C1F5-40F2-9AD2-4F92F1E6A13D}"/>
                    </a:ext>
                  </a:extLst>
                </p14:cNvPr>
                <p14:cNvContentPartPr/>
                <p14:nvPr/>
              </p14:nvContentPartPr>
              <p14:xfrm>
                <a:off x="6134814" y="1071093"/>
                <a:ext cx="222120" cy="27000"/>
              </p14:xfrm>
            </p:contentPart>
          </mc:Choice>
          <mc:Fallback xmlns=""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DDDB414A-C1F5-40F2-9AD2-4F92F1E6A13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16814" y="1053453"/>
                  <a:ext cx="257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EE6B91C3-71DC-43B2-A382-1B4D207BDA4B}"/>
                    </a:ext>
                  </a:extLst>
                </p14:cNvPr>
                <p14:cNvContentPartPr/>
                <p14:nvPr/>
              </p14:nvContentPartPr>
              <p14:xfrm>
                <a:off x="6262974" y="1167933"/>
                <a:ext cx="189720" cy="112320"/>
              </p14:xfrm>
            </p:contentPart>
          </mc:Choice>
          <mc:Fallback xmlns=""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EE6B91C3-71DC-43B2-A382-1B4D207BDA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44974" y="1149933"/>
                  <a:ext cx="225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4" name="Input penna 73">
                  <a:extLst>
                    <a:ext uri="{FF2B5EF4-FFF2-40B4-BE49-F238E27FC236}">
                      <a16:creationId xmlns:a16="http://schemas.microsoft.com/office/drawing/2014/main" id="{15BF49F0-AA95-48D3-BDD9-C65006F5579C}"/>
                    </a:ext>
                  </a:extLst>
                </p14:cNvPr>
                <p14:cNvContentPartPr/>
                <p14:nvPr/>
              </p14:nvContentPartPr>
              <p14:xfrm>
                <a:off x="6309774" y="1238493"/>
                <a:ext cx="200520" cy="359280"/>
              </p14:xfrm>
            </p:contentPart>
          </mc:Choice>
          <mc:Fallback xmlns="">
            <p:pic>
              <p:nvPicPr>
                <p:cNvPr id="74" name="Input penna 73">
                  <a:extLst>
                    <a:ext uri="{FF2B5EF4-FFF2-40B4-BE49-F238E27FC236}">
                      <a16:creationId xmlns:a16="http://schemas.microsoft.com/office/drawing/2014/main" id="{15BF49F0-AA95-48D3-BDD9-C65006F5579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92134" y="1220493"/>
                  <a:ext cx="2361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8C925B73-3346-462B-80CB-834234A9BBD5}"/>
                    </a:ext>
                  </a:extLst>
                </p14:cNvPr>
                <p14:cNvContentPartPr/>
                <p14:nvPr/>
              </p14:nvContentPartPr>
              <p14:xfrm>
                <a:off x="6565734" y="962733"/>
                <a:ext cx="188280" cy="689040"/>
              </p14:xfrm>
            </p:contentPart>
          </mc:Choice>
          <mc:Fallback xmlns=""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8C925B73-3346-462B-80CB-834234A9BB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47734" y="944733"/>
                  <a:ext cx="223920" cy="724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8" name="Immagine 77">
            <a:extLst>
              <a:ext uri="{FF2B5EF4-FFF2-40B4-BE49-F238E27FC236}">
                <a16:creationId xmlns:a16="http://schemas.microsoft.com/office/drawing/2014/main" id="{A94A3DA0-9927-4DD7-9269-B98C96C57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6"/>
          <a:stretch/>
        </p:blipFill>
        <p:spPr bwMode="auto">
          <a:xfrm>
            <a:off x="4550484" y="5960746"/>
            <a:ext cx="738325" cy="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77B75D03-5136-4AFA-9EB6-711A1DB3745F}"/>
              </a:ext>
            </a:extLst>
          </p:cNvPr>
          <p:cNvSpPr txBox="1"/>
          <p:nvPr/>
        </p:nvSpPr>
        <p:spPr>
          <a:xfrm>
            <a:off x="5338410" y="5971831"/>
            <a:ext cx="4980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Bh+h</a:t>
            </a:r>
            <a:r>
              <a:rPr lang="it-IT" sz="1800" baseline="30000" dirty="0"/>
              <a:t>2 </a:t>
            </a:r>
            <a:r>
              <a:rPr lang="it-IT" sz="1800" dirty="0" err="1"/>
              <a:t>tg</a:t>
            </a:r>
            <a:r>
              <a:rPr lang="it-IT" sz="1800" dirty="0" err="1">
                <a:latin typeface="Symbol" panose="05050102010706020507" pitchFamily="18" charset="2"/>
              </a:rPr>
              <a:t>b</a:t>
            </a:r>
            <a:endParaRPr lang="it-IT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1" name="Input penna 80">
                <a:extLst>
                  <a:ext uri="{FF2B5EF4-FFF2-40B4-BE49-F238E27FC236}">
                    <a16:creationId xmlns:a16="http://schemas.microsoft.com/office/drawing/2014/main" id="{E9D5C013-3FC4-4CC4-BF98-63A562DFF3C9}"/>
                  </a:ext>
                </a:extLst>
              </p14:cNvPr>
              <p14:cNvContentPartPr/>
              <p14:nvPr/>
            </p14:nvContentPartPr>
            <p14:xfrm>
              <a:off x="5505894" y="6400533"/>
              <a:ext cx="906120" cy="20520"/>
            </p14:xfrm>
          </p:contentPart>
        </mc:Choice>
        <mc:Fallback xmlns="">
          <p:pic>
            <p:nvPicPr>
              <p:cNvPr id="81" name="Input penna 80">
                <a:extLst>
                  <a:ext uri="{FF2B5EF4-FFF2-40B4-BE49-F238E27FC236}">
                    <a16:creationId xmlns:a16="http://schemas.microsoft.com/office/drawing/2014/main" id="{E9D5C013-3FC4-4CC4-BF98-63A562DFF3C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87894" y="6382893"/>
                <a:ext cx="941760" cy="56160"/>
              </a:xfrm>
              <a:prstGeom prst="rect">
                <a:avLst/>
              </a:prstGeom>
            </p:spPr>
          </p:pic>
        </mc:Fallback>
      </mc:AlternateContent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F43D8ABD-4786-4A84-A773-EF16DF5979D6}"/>
              </a:ext>
            </a:extLst>
          </p:cNvPr>
          <p:cNvSpPr txBox="1"/>
          <p:nvPr/>
        </p:nvSpPr>
        <p:spPr>
          <a:xfrm>
            <a:off x="5172485" y="6334160"/>
            <a:ext cx="242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B+2h/</a:t>
            </a:r>
            <a:r>
              <a:rPr lang="it-IT" sz="2400" dirty="0" err="1"/>
              <a:t>cos</a:t>
            </a:r>
            <a:r>
              <a:rPr lang="it-IT" sz="2400" dirty="0" err="1">
                <a:latin typeface="Symbol" panose="05050102010706020507" pitchFamily="18" charset="2"/>
              </a:rPr>
              <a:t>b</a:t>
            </a:r>
            <a:endParaRPr lang="it-IT" sz="2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461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Curve di </a:t>
            </a:r>
            <a:r>
              <a:rPr lang="en-GB" b="1" dirty="0" err="1">
                <a:solidFill>
                  <a:srgbClr val="0070C0"/>
                </a:solidFill>
              </a:rPr>
              <a:t>deflusso</a:t>
            </a:r>
            <a:r>
              <a:rPr lang="en-GB" b="1" dirty="0">
                <a:solidFill>
                  <a:srgbClr val="0070C0"/>
                </a:solidFill>
              </a:rPr>
              <a:t>: </a:t>
            </a:r>
            <a:r>
              <a:rPr lang="en-GB" b="1" dirty="0" err="1">
                <a:solidFill>
                  <a:srgbClr val="0070C0"/>
                </a:solidFill>
              </a:rPr>
              <a:t>sezioni</a:t>
            </a:r>
            <a:r>
              <a:rPr lang="en-GB" b="1" dirty="0">
                <a:solidFill>
                  <a:srgbClr val="0070C0"/>
                </a:solidFill>
              </a:rPr>
              <a:t> alvei </a:t>
            </a:r>
          </a:p>
        </p:txBody>
      </p:sp>
      <p:pic>
        <p:nvPicPr>
          <p:cNvPr id="31" name="Picture 1">
            <a:extLst>
              <a:ext uri="{FF2B5EF4-FFF2-40B4-BE49-F238E27FC236}">
                <a16:creationId xmlns:a16="http://schemas.microsoft.com/office/drawing/2014/main" id="{F311088E-A95C-4607-855F-32F3466A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3754"/>
            <a:ext cx="4287165" cy="392520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C087720E-D521-4310-A726-A6B710507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49" y="1718425"/>
            <a:ext cx="32643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38A337D0-3208-4A9A-8559-7DF164F3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80" y="2637148"/>
            <a:ext cx="2929880" cy="6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D9DB6626-2BF2-4F42-8E6B-D016EEC6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0" y="3590633"/>
            <a:ext cx="1728192" cy="6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AF819FD7-1158-4607-BC81-4EDC8C4E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00" y="4454729"/>
            <a:ext cx="4007896" cy="6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6">
            <a:extLst>
              <a:ext uri="{FF2B5EF4-FFF2-40B4-BE49-F238E27FC236}">
                <a16:creationId xmlns:a16="http://schemas.microsoft.com/office/drawing/2014/main" id="{98F31E57-80C3-4E7A-B3A6-E935099FE750}"/>
              </a:ext>
            </a:extLst>
          </p:cNvPr>
          <p:cNvSpPr txBox="1"/>
          <p:nvPr/>
        </p:nvSpPr>
        <p:spPr>
          <a:xfrm>
            <a:off x="398964" y="644422"/>
            <a:ext cx="209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Sezione Circolare</a:t>
            </a:r>
          </a:p>
        </p:txBody>
      </p:sp>
    </p:spTree>
    <p:extLst>
      <p:ext uri="{BB962C8B-B14F-4D97-AF65-F5344CB8AC3E}">
        <p14:creationId xmlns:p14="http://schemas.microsoft.com/office/powerpoint/2010/main" val="352547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Curve di </a:t>
            </a:r>
            <a:r>
              <a:rPr lang="en-GB" b="1" dirty="0" err="1">
                <a:solidFill>
                  <a:srgbClr val="0070C0"/>
                </a:solidFill>
              </a:rPr>
              <a:t>deflusso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13" name="Tabella 13">
            <a:extLst>
              <a:ext uri="{FF2B5EF4-FFF2-40B4-BE49-F238E27FC236}">
                <a16:creationId xmlns:a16="http://schemas.microsoft.com/office/drawing/2014/main" id="{B129C5A6-45ED-44B4-A56D-ACFD1E73C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56833"/>
              </p:ext>
            </p:extLst>
          </p:nvPr>
        </p:nvGraphicFramePr>
        <p:xfrm>
          <a:off x="2200514" y="186678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5431685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4427985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509059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8749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Qc</a:t>
                      </a:r>
                      <a:r>
                        <a:rPr lang="it-IT" dirty="0"/>
                        <a:t>(k)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28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89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D3F52A5-E821-4743-85EA-3210807CC6CC}"/>
                  </a:ext>
                </a:extLst>
              </p:cNvPr>
              <p:cNvSpPr txBox="1"/>
              <p:nvPr/>
            </p:nvSpPr>
            <p:spPr>
              <a:xfrm>
                <a:off x="-396552" y="782178"/>
                <a:ext cx="3272290" cy="72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𝑸𝒄</m:t>
                      </m:r>
                      <m:r>
                        <a:rPr lang="it-IT" sz="1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400" b="1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𝒈</m:t>
                              </m:r>
                              <m:r>
                                <a:rPr lang="it-IT" sz="1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  <m:sSup>
                                <m:sSupPr>
                                  <m:ctrlPr>
                                    <a:rPr lang="it-IT" sz="1400" b="1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𝑳</m:t>
                              </m:r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sz="11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D3F52A5-E821-4743-85EA-3210807CC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52" y="782178"/>
                <a:ext cx="3272290" cy="7288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FFC003E-DD6F-40BE-95FC-35E857428678}"/>
              </a:ext>
            </a:extLst>
          </p:cNvPr>
          <p:cNvSpPr txBox="1"/>
          <p:nvPr/>
        </p:nvSpPr>
        <p:spPr>
          <a:xfrm>
            <a:off x="2462384" y="922719"/>
            <a:ext cx="278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Vale per qualsiasi sezione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8BFEE723-83C9-4F7B-8FA6-73244E1BE3E8}"/>
                  </a:ext>
                </a:extLst>
              </p:cNvPr>
              <p:cNvSpPr txBox="1"/>
              <p:nvPr/>
            </p:nvSpPr>
            <p:spPr>
              <a:xfrm>
                <a:off x="4788024" y="847068"/>
                <a:ext cx="4572000" cy="663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.8⋅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endChr m:val="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8BFEE723-83C9-4F7B-8FA6-73244E1B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847068"/>
                <a:ext cx="4572000" cy="663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8F4669F-7588-4169-B783-59D897F284FB}"/>
              </a:ext>
            </a:extLst>
          </p:cNvPr>
          <p:cNvSpPr txBox="1"/>
          <p:nvPr/>
        </p:nvSpPr>
        <p:spPr>
          <a:xfrm>
            <a:off x="39553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Stato critico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5E2CD61-6E78-4D08-9A8A-404132CB874C}"/>
              </a:ext>
            </a:extLst>
          </p:cNvPr>
          <p:cNvSpPr txBox="1"/>
          <p:nvPr/>
        </p:nvSpPr>
        <p:spPr>
          <a:xfrm>
            <a:off x="361063" y="376207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Moto uniforme</a:t>
            </a:r>
          </a:p>
        </p:txBody>
      </p:sp>
      <p:graphicFrame>
        <p:nvGraphicFramePr>
          <p:cNvPr id="23" name="Tabella 13">
            <a:extLst>
              <a:ext uri="{FF2B5EF4-FFF2-40B4-BE49-F238E27FC236}">
                <a16:creationId xmlns:a16="http://schemas.microsoft.com/office/drawing/2014/main" id="{1476B3A5-AFF4-4110-92F1-9D82B829E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5010"/>
              </p:ext>
            </p:extLst>
          </p:nvPr>
        </p:nvGraphicFramePr>
        <p:xfrm>
          <a:off x="2200514" y="3413449"/>
          <a:ext cx="6095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54316858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4179879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6235438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4427985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509059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2078549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8749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hu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iu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</a:t>
                      </a:r>
                      <a:endParaRPr lang="it-IT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L(</a:t>
                      </a:r>
                      <a:r>
                        <a:rPr lang="it-IT" dirty="0" err="1"/>
                        <a:t>hu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A(</a:t>
                      </a:r>
                      <a:r>
                        <a:rPr lang="it-IT" dirty="0" err="1"/>
                        <a:t>hu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Ri</a:t>
                      </a:r>
                      <a:r>
                        <a:rPr lang="it-IT" dirty="0"/>
                        <a:t>(</a:t>
                      </a:r>
                      <a:r>
                        <a:rPr lang="it-IT" dirty="0" err="1"/>
                        <a:t>hu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Qu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28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8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04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0978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C78DC4A-74B4-4C26-A2B5-10167EDF9AA1}"/>
              </a:ext>
            </a:extLst>
          </p:cNvPr>
          <p:cNvSpPr txBox="1"/>
          <p:nvPr/>
        </p:nvSpPr>
        <p:spPr>
          <a:xfrm>
            <a:off x="251520" y="6926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 </a:t>
            </a:r>
            <a:r>
              <a:rPr lang="it-IT" dirty="0"/>
              <a:t>correnti a pelo libero sono flussi non totalmente confinati che hanno la parte superiore  a contatto con l’atmosfera </a:t>
            </a:r>
          </a:p>
        </p:txBody>
      </p:sp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B18382FC-900F-412B-B05A-58B91F0DD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013712"/>
              </p:ext>
            </p:extLst>
          </p:nvPr>
        </p:nvGraphicFramePr>
        <p:xfrm>
          <a:off x="395536" y="1916832"/>
          <a:ext cx="403244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l colore dei fiumi cambia con il passare del tempo e indica lo stato di  salute di tutto l'ecosistema - greenMe">
            <a:extLst>
              <a:ext uri="{FF2B5EF4-FFF2-40B4-BE49-F238E27FC236}">
                <a16:creationId xmlns:a16="http://schemas.microsoft.com/office/drawing/2014/main" id="{43C7013E-F0FF-4E6E-B398-1333D60B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64" y="1268760"/>
            <a:ext cx="2810924" cy="18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ACA MAXIMA | romanoimpero.com">
            <a:extLst>
              <a:ext uri="{FF2B5EF4-FFF2-40B4-BE49-F238E27FC236}">
                <a16:creationId xmlns:a16="http://schemas.microsoft.com/office/drawing/2014/main" id="{09AFF9C6-64E4-49B2-9F96-EE8454C0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32090"/>
            <a:ext cx="2810925" cy="202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ndenza minima per le fognature delle acque nere">
            <a:extLst>
              <a:ext uri="{FF2B5EF4-FFF2-40B4-BE49-F238E27FC236}">
                <a16:creationId xmlns:a16="http://schemas.microsoft.com/office/drawing/2014/main" id="{ACB94F31-8C64-4D36-AA00-6AC9747A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54" y="3588080"/>
            <a:ext cx="2821947" cy="18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4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Curve di </a:t>
            </a:r>
            <a:r>
              <a:rPr lang="en-GB" b="1" dirty="0" err="1">
                <a:solidFill>
                  <a:srgbClr val="0070C0"/>
                </a:solidFill>
              </a:rPr>
              <a:t>deflusso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13" name="Tabella 13">
            <a:extLst>
              <a:ext uri="{FF2B5EF4-FFF2-40B4-BE49-F238E27FC236}">
                <a16:creationId xmlns:a16="http://schemas.microsoft.com/office/drawing/2014/main" id="{B129C5A6-45ED-44B4-A56D-ACFD1E73C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357703"/>
              </p:ext>
            </p:extLst>
          </p:nvPr>
        </p:nvGraphicFramePr>
        <p:xfrm>
          <a:off x="2339752" y="1866788"/>
          <a:ext cx="58326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120">
                  <a:extLst>
                    <a:ext uri="{9D8B030D-6E8A-4147-A177-3AD203B41FA5}">
                      <a16:colId xmlns:a16="http://schemas.microsoft.com/office/drawing/2014/main" val="1543168581"/>
                    </a:ext>
                  </a:extLst>
                </a:gridCol>
                <a:gridCol w="844255">
                  <a:extLst>
                    <a:ext uri="{9D8B030D-6E8A-4147-A177-3AD203B41FA5}">
                      <a16:colId xmlns:a16="http://schemas.microsoft.com/office/drawing/2014/main" val="3805898058"/>
                    </a:ext>
                  </a:extLst>
                </a:gridCol>
                <a:gridCol w="844255">
                  <a:extLst>
                    <a:ext uri="{9D8B030D-6E8A-4147-A177-3AD203B41FA5}">
                      <a16:colId xmlns:a16="http://schemas.microsoft.com/office/drawing/2014/main" val="3281433005"/>
                    </a:ext>
                  </a:extLst>
                </a:gridCol>
                <a:gridCol w="844255">
                  <a:extLst>
                    <a:ext uri="{9D8B030D-6E8A-4147-A177-3AD203B41FA5}">
                      <a16:colId xmlns:a16="http://schemas.microsoft.com/office/drawing/2014/main" val="3178802647"/>
                    </a:ext>
                  </a:extLst>
                </a:gridCol>
                <a:gridCol w="844255">
                  <a:extLst>
                    <a:ext uri="{9D8B030D-6E8A-4147-A177-3AD203B41FA5}">
                      <a16:colId xmlns:a16="http://schemas.microsoft.com/office/drawing/2014/main" val="3744279856"/>
                    </a:ext>
                  </a:extLst>
                </a:gridCol>
                <a:gridCol w="844255">
                  <a:extLst>
                    <a:ext uri="{9D8B030D-6E8A-4147-A177-3AD203B41FA5}">
                      <a16:colId xmlns:a16="http://schemas.microsoft.com/office/drawing/2014/main" val="2050905939"/>
                    </a:ext>
                  </a:extLst>
                </a:gridCol>
                <a:gridCol w="844255">
                  <a:extLst>
                    <a:ext uri="{9D8B030D-6E8A-4147-A177-3AD203B41FA5}">
                      <a16:colId xmlns:a16="http://schemas.microsoft.com/office/drawing/2014/main" val="298749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Symbol" panose="05050102010706020507" pitchFamily="18" charset="2"/>
                        </a:rPr>
                        <a:t>a(</a:t>
                      </a:r>
                      <a:r>
                        <a:rPr lang="it-IT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</a:t>
                      </a:r>
                      <a:r>
                        <a:rPr lang="it-IT" dirty="0"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Qc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28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8981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8F4669F-7588-4169-B783-59D897F284FB}"/>
              </a:ext>
            </a:extLst>
          </p:cNvPr>
          <p:cNvSpPr txBox="1"/>
          <p:nvPr/>
        </p:nvSpPr>
        <p:spPr>
          <a:xfrm>
            <a:off x="395536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Stato critico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5E2CD61-6E78-4D08-9A8A-404132CB874C}"/>
              </a:ext>
            </a:extLst>
          </p:cNvPr>
          <p:cNvSpPr txBox="1"/>
          <p:nvPr/>
        </p:nvSpPr>
        <p:spPr>
          <a:xfrm>
            <a:off x="361063" y="376207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Moto uniforme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3B0D43D-E815-494E-A2BF-05C5AE1E7468}"/>
              </a:ext>
            </a:extLst>
          </p:cNvPr>
          <p:cNvSpPr txBox="1"/>
          <p:nvPr/>
        </p:nvSpPr>
        <p:spPr>
          <a:xfrm>
            <a:off x="395536" y="69995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Sezione circolare </a:t>
            </a:r>
          </a:p>
        </p:txBody>
      </p:sp>
      <p:graphicFrame>
        <p:nvGraphicFramePr>
          <p:cNvPr id="27" name="Tabella 13">
            <a:extLst>
              <a:ext uri="{FF2B5EF4-FFF2-40B4-BE49-F238E27FC236}">
                <a16:creationId xmlns:a16="http://schemas.microsoft.com/office/drawing/2014/main" id="{FD6F187F-229D-41CB-8C38-CF6EBCF65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37030"/>
              </p:ext>
            </p:extLst>
          </p:nvPr>
        </p:nvGraphicFramePr>
        <p:xfrm>
          <a:off x="1930348" y="3577685"/>
          <a:ext cx="721365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517">
                  <a:extLst>
                    <a:ext uri="{9D8B030D-6E8A-4147-A177-3AD203B41FA5}">
                      <a16:colId xmlns:a16="http://schemas.microsoft.com/office/drawing/2014/main" val="1543168581"/>
                    </a:ext>
                  </a:extLst>
                </a:gridCol>
                <a:gridCol w="801517">
                  <a:extLst>
                    <a:ext uri="{9D8B030D-6E8A-4147-A177-3AD203B41FA5}">
                      <a16:colId xmlns:a16="http://schemas.microsoft.com/office/drawing/2014/main" val="2441798793"/>
                    </a:ext>
                  </a:extLst>
                </a:gridCol>
                <a:gridCol w="433519">
                  <a:extLst>
                    <a:ext uri="{9D8B030D-6E8A-4147-A177-3AD203B41FA5}">
                      <a16:colId xmlns:a16="http://schemas.microsoft.com/office/drawing/2014/main" val="2462354382"/>
                    </a:ext>
                  </a:extLst>
                </a:gridCol>
                <a:gridCol w="800074">
                  <a:extLst>
                    <a:ext uri="{9D8B030D-6E8A-4147-A177-3AD203B41FA5}">
                      <a16:colId xmlns:a16="http://schemas.microsoft.com/office/drawing/2014/main" val="1722653660"/>
                    </a:ext>
                  </a:extLst>
                </a:gridCol>
                <a:gridCol w="835781">
                  <a:extLst>
                    <a:ext uri="{9D8B030D-6E8A-4147-A177-3AD203B41FA5}">
                      <a16:colId xmlns:a16="http://schemas.microsoft.com/office/drawing/2014/main" val="234347948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74427985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50905939"/>
                    </a:ext>
                  </a:extLst>
                </a:gridCol>
                <a:gridCol w="939527">
                  <a:extLst>
                    <a:ext uri="{9D8B030D-6E8A-4147-A177-3AD203B41FA5}">
                      <a16:colId xmlns:a16="http://schemas.microsoft.com/office/drawing/2014/main" val="620785498"/>
                    </a:ext>
                  </a:extLst>
                </a:gridCol>
                <a:gridCol w="801517">
                  <a:extLst>
                    <a:ext uri="{9D8B030D-6E8A-4147-A177-3AD203B41FA5}">
                      <a16:colId xmlns:a16="http://schemas.microsoft.com/office/drawing/2014/main" val="298749402"/>
                    </a:ext>
                  </a:extLst>
                </a:gridCol>
              </a:tblGrid>
              <a:tr h="144928">
                <a:tc>
                  <a:txBody>
                    <a:bodyPr/>
                    <a:lstStyle/>
                    <a:p>
                      <a:r>
                        <a:rPr lang="it-IT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iu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</a:t>
                      </a:r>
                      <a:endParaRPr lang="it-IT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Symbol" panose="05050102010706020507" pitchFamily="18" charset="2"/>
                        </a:rPr>
                        <a:t>a(</a:t>
                      </a:r>
                      <a:r>
                        <a:rPr lang="it-IT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</a:t>
                      </a:r>
                      <a:r>
                        <a:rPr lang="it-IT" dirty="0"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Ri</a:t>
                      </a:r>
                      <a:r>
                        <a:rPr lang="it-IT" dirty="0"/>
                        <a:t>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Qu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28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98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68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0579A7-A6A5-4D27-8878-B3ADF9D75850}"/>
              </a:ext>
            </a:extLst>
          </p:cNvPr>
          <p:cNvSpPr txBox="1"/>
          <p:nvPr/>
        </p:nvSpPr>
        <p:spPr>
          <a:xfrm>
            <a:off x="424422" y="694849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Alvei a debole pendenza caso1 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3AB9AFB-9A20-4A38-944F-57484198DC6B}"/>
              </a:ext>
            </a:extLst>
          </p:cNvPr>
          <p:cNvCxnSpPr/>
          <p:nvPr/>
        </p:nvCxnSpPr>
        <p:spPr>
          <a:xfrm>
            <a:off x="681108" y="3133747"/>
            <a:ext cx="3252248" cy="1989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5B4783D-E520-4AD0-8F53-C4F51AE07870}"/>
              </a:ext>
            </a:extLst>
          </p:cNvPr>
          <p:cNvCxnSpPr/>
          <p:nvPr/>
        </p:nvCxnSpPr>
        <p:spPr>
          <a:xfrm>
            <a:off x="3923928" y="5122802"/>
            <a:ext cx="4355183" cy="763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2F2CD32-5B14-44AB-BD7B-EE3ADD04A14B}"/>
              </a:ext>
            </a:extLst>
          </p:cNvPr>
          <p:cNvCxnSpPr/>
          <p:nvPr/>
        </p:nvCxnSpPr>
        <p:spPr>
          <a:xfrm flipH="1">
            <a:off x="963912" y="5122803"/>
            <a:ext cx="2969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145CB02-D3D2-4296-811F-AD7B1A658B0C}"/>
              </a:ext>
            </a:extLst>
          </p:cNvPr>
          <p:cNvCxnSpPr/>
          <p:nvPr/>
        </p:nvCxnSpPr>
        <p:spPr>
          <a:xfrm flipH="1">
            <a:off x="5894131" y="5905227"/>
            <a:ext cx="2432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9">
            <a:extLst>
              <a:ext uri="{FF2B5EF4-FFF2-40B4-BE49-F238E27FC236}">
                <a16:creationId xmlns:a16="http://schemas.microsoft.com/office/drawing/2014/main" id="{3CCE3E52-641F-43B4-95D3-F6409C411A80}"/>
              </a:ext>
            </a:extLst>
          </p:cNvPr>
          <p:cNvSpPr txBox="1"/>
          <p:nvPr/>
        </p:nvSpPr>
        <p:spPr>
          <a:xfrm>
            <a:off x="1661496" y="478343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it-IT" dirty="0"/>
              <a:t> &lt; </a:t>
            </a:r>
            <a:r>
              <a:rPr lang="it-IT" dirty="0" err="1"/>
              <a:t>ic</a:t>
            </a:r>
            <a:endParaRPr lang="it-IT" dirty="0"/>
          </a:p>
        </p:txBody>
      </p:sp>
      <p:sp>
        <p:nvSpPr>
          <p:cNvPr id="17" name="CasellaDiTesto 10">
            <a:extLst>
              <a:ext uri="{FF2B5EF4-FFF2-40B4-BE49-F238E27FC236}">
                <a16:creationId xmlns:a16="http://schemas.microsoft.com/office/drawing/2014/main" id="{DBC08193-20FE-457A-AF9B-A85113436B95}"/>
              </a:ext>
            </a:extLst>
          </p:cNvPr>
          <p:cNvSpPr txBox="1"/>
          <p:nvPr/>
        </p:nvSpPr>
        <p:spPr>
          <a:xfrm>
            <a:off x="5785413" y="553589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i2 &lt; </a:t>
            </a:r>
            <a:r>
              <a:rPr lang="it-IT" dirty="0" err="1"/>
              <a:t>ic</a:t>
            </a:r>
            <a:endParaRPr lang="it-IT" dirty="0"/>
          </a:p>
        </p:txBody>
      </p:sp>
      <p:sp>
        <p:nvSpPr>
          <p:cNvPr id="18" name="CasellaDiTesto 11">
            <a:extLst>
              <a:ext uri="{FF2B5EF4-FFF2-40B4-BE49-F238E27FC236}">
                <a16:creationId xmlns:a16="http://schemas.microsoft.com/office/drawing/2014/main" id="{AA951CCA-D847-4966-A97B-399B8CF9E1F1}"/>
              </a:ext>
            </a:extLst>
          </p:cNvPr>
          <p:cNvSpPr txBox="1"/>
          <p:nvPr/>
        </p:nvSpPr>
        <p:spPr>
          <a:xfrm>
            <a:off x="1444679" y="6301153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it-IT" dirty="0"/>
              <a:t> &gt; i2</a:t>
            </a:r>
          </a:p>
        </p:txBody>
      </p:sp>
      <p:sp>
        <p:nvSpPr>
          <p:cNvPr id="19" name="CasellaDiTesto 12">
            <a:extLst>
              <a:ext uri="{FF2B5EF4-FFF2-40B4-BE49-F238E27FC236}">
                <a16:creationId xmlns:a16="http://schemas.microsoft.com/office/drawing/2014/main" id="{AF0860B5-F7D1-402D-828E-83B45197E8F9}"/>
              </a:ext>
            </a:extLst>
          </p:cNvPr>
          <p:cNvSpPr txBox="1"/>
          <p:nvPr/>
        </p:nvSpPr>
        <p:spPr>
          <a:xfrm>
            <a:off x="5690094" y="786961"/>
            <a:ext cx="30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Q, sezione, scabrezza costante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DF906E9-FEEF-4D22-B457-C3732D58A7D6}"/>
              </a:ext>
            </a:extLst>
          </p:cNvPr>
          <p:cNvCxnSpPr/>
          <p:nvPr/>
        </p:nvCxnSpPr>
        <p:spPr>
          <a:xfrm>
            <a:off x="673247" y="1904392"/>
            <a:ext cx="3252248" cy="198905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3A2D08E-DFA2-4C8B-BF64-C65F8BF5BE34}"/>
              </a:ext>
            </a:extLst>
          </p:cNvPr>
          <p:cNvCxnSpPr/>
          <p:nvPr/>
        </p:nvCxnSpPr>
        <p:spPr>
          <a:xfrm>
            <a:off x="3934923" y="3898886"/>
            <a:ext cx="4355183" cy="7635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EA09C42F-EEE6-4820-A4F4-D0C3E7797099}"/>
              </a:ext>
            </a:extLst>
          </p:cNvPr>
          <p:cNvCxnSpPr/>
          <p:nvPr/>
        </p:nvCxnSpPr>
        <p:spPr>
          <a:xfrm flipH="1" flipV="1">
            <a:off x="3923928" y="2766102"/>
            <a:ext cx="9428" cy="2356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F185B81C-3027-4890-9F04-CC80A63F6005}"/>
              </a:ext>
            </a:extLst>
          </p:cNvPr>
          <p:cNvCxnSpPr/>
          <p:nvPr/>
        </p:nvCxnSpPr>
        <p:spPr>
          <a:xfrm>
            <a:off x="688969" y="1375650"/>
            <a:ext cx="3252248" cy="198905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D960951B-7B94-456B-A5D9-BF3C91D73330}"/>
              </a:ext>
            </a:extLst>
          </p:cNvPr>
          <p:cNvCxnSpPr/>
          <p:nvPr/>
        </p:nvCxnSpPr>
        <p:spPr>
          <a:xfrm>
            <a:off x="3920781" y="2919960"/>
            <a:ext cx="4355183" cy="76357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DA120DDF-2614-4869-81FF-841D1EC3ADE3}"/>
                  </a:ext>
                </a:extLst>
              </p14:cNvPr>
              <p14:cNvContentPartPr/>
              <p14:nvPr/>
            </p14:nvContentPartPr>
            <p14:xfrm>
              <a:off x="2745189" y="4396516"/>
              <a:ext cx="360" cy="36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DA120DDF-2614-4869-81FF-841D1EC3AD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6189" y="438751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61AE64-D80F-45A8-8DEB-50E0E68B697B}"/>
              </a:ext>
            </a:extLst>
          </p:cNvPr>
          <p:cNvSpPr txBox="1"/>
          <p:nvPr/>
        </p:nvSpPr>
        <p:spPr>
          <a:xfrm>
            <a:off x="251520" y="1156293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hu1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62F9D78-B3FC-413A-B701-63DD1C1E0DC2}"/>
              </a:ext>
            </a:extLst>
          </p:cNvPr>
          <p:cNvSpPr txBox="1"/>
          <p:nvPr/>
        </p:nvSpPr>
        <p:spPr>
          <a:xfrm>
            <a:off x="251520" y="1638127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F94D708-BB28-4663-8FDC-5D8D9A3B82E5}"/>
              </a:ext>
            </a:extLst>
          </p:cNvPr>
          <p:cNvSpPr txBox="1"/>
          <p:nvPr/>
        </p:nvSpPr>
        <p:spPr>
          <a:xfrm>
            <a:off x="8325024" y="3429000"/>
            <a:ext cx="63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hu2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B770FB3-B697-4C98-97D5-CDCAC473505C}"/>
              </a:ext>
            </a:extLst>
          </p:cNvPr>
          <p:cNvSpPr txBox="1"/>
          <p:nvPr/>
        </p:nvSpPr>
        <p:spPr>
          <a:xfrm>
            <a:off x="8314057" y="4477791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pic>
        <p:nvPicPr>
          <p:cNvPr id="64" name="Immagine 63">
            <a:extLst>
              <a:ext uri="{FF2B5EF4-FFF2-40B4-BE49-F238E27FC236}">
                <a16:creationId xmlns:a16="http://schemas.microsoft.com/office/drawing/2014/main" id="{6DB4603A-A4A2-4BA4-8770-0F5090CD5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019" y="1139124"/>
            <a:ext cx="3152340" cy="1668491"/>
          </a:xfrm>
          <a:prstGeom prst="rect">
            <a:avLst/>
          </a:prstGeom>
        </p:spPr>
      </p:pic>
      <p:sp>
        <p:nvSpPr>
          <p:cNvPr id="65" name="Figura a mano libera: forma 64">
            <a:extLst>
              <a:ext uri="{FF2B5EF4-FFF2-40B4-BE49-F238E27FC236}">
                <a16:creationId xmlns:a16="http://schemas.microsoft.com/office/drawing/2014/main" id="{E99F299F-8773-4CD5-9D12-EFD35271843A}"/>
              </a:ext>
            </a:extLst>
          </p:cNvPr>
          <p:cNvSpPr/>
          <p:nvPr/>
        </p:nvSpPr>
        <p:spPr>
          <a:xfrm>
            <a:off x="1012723" y="1573161"/>
            <a:ext cx="2939845" cy="1356852"/>
          </a:xfrm>
          <a:custGeom>
            <a:avLst/>
            <a:gdLst>
              <a:gd name="connsiteX0" fmla="*/ 0 w 2939845"/>
              <a:gd name="connsiteY0" fmla="*/ 0 h 1356852"/>
              <a:gd name="connsiteX1" fmla="*/ 1700980 w 2939845"/>
              <a:gd name="connsiteY1" fmla="*/ 963562 h 1356852"/>
              <a:gd name="connsiteX2" fmla="*/ 2939845 w 2939845"/>
              <a:gd name="connsiteY2" fmla="*/ 1356852 h 135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9845" h="1356852">
                <a:moveTo>
                  <a:pt x="0" y="0"/>
                </a:moveTo>
                <a:cubicBezTo>
                  <a:pt x="605503" y="368710"/>
                  <a:pt x="1211006" y="737420"/>
                  <a:pt x="1700980" y="963562"/>
                </a:cubicBezTo>
                <a:cubicBezTo>
                  <a:pt x="2190954" y="1189704"/>
                  <a:pt x="2565399" y="1273278"/>
                  <a:pt x="2939845" y="135685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6CE2D885-7006-40D1-920A-91D8CC2699AD}"/>
              </a:ext>
            </a:extLst>
          </p:cNvPr>
          <p:cNvCxnSpPr>
            <a:stCxn id="65" idx="2"/>
          </p:cNvCxnSpPr>
          <p:nvPr/>
        </p:nvCxnSpPr>
        <p:spPr>
          <a:xfrm flipV="1">
            <a:off x="3952568" y="2919960"/>
            <a:ext cx="0" cy="10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54C92ED3-8ADF-4F68-8044-B811D95BF8FC}"/>
              </a:ext>
            </a:extLst>
          </p:cNvPr>
          <p:cNvCxnSpPr>
            <a:cxnSpLocks/>
          </p:cNvCxnSpPr>
          <p:nvPr/>
        </p:nvCxnSpPr>
        <p:spPr>
          <a:xfrm>
            <a:off x="3952568" y="2919960"/>
            <a:ext cx="2491640" cy="4447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79F8182F-5C2B-4A0B-9609-E9C0AB3AFBEC}"/>
              </a:ext>
            </a:extLst>
          </p:cNvPr>
          <p:cNvSpPr txBox="1"/>
          <p:nvPr/>
        </p:nvSpPr>
        <p:spPr>
          <a:xfrm>
            <a:off x="3952568" y="2276872"/>
            <a:ext cx="146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D1_CLR</a:t>
            </a:r>
          </a:p>
        </p:txBody>
      </p:sp>
    </p:spTree>
    <p:extLst>
      <p:ext uri="{BB962C8B-B14F-4D97-AF65-F5344CB8AC3E}">
        <p14:creationId xmlns:p14="http://schemas.microsoft.com/office/powerpoint/2010/main" val="51076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0579A7-A6A5-4D27-8878-B3ADF9D75850}"/>
              </a:ext>
            </a:extLst>
          </p:cNvPr>
          <p:cNvSpPr txBox="1"/>
          <p:nvPr/>
        </p:nvSpPr>
        <p:spPr>
          <a:xfrm>
            <a:off x="424422" y="694849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Alvei a debole pendenza caso 2</a:t>
            </a:r>
          </a:p>
        </p:txBody>
      </p:sp>
      <p:sp>
        <p:nvSpPr>
          <p:cNvPr id="19" name="CasellaDiTesto 12">
            <a:extLst>
              <a:ext uri="{FF2B5EF4-FFF2-40B4-BE49-F238E27FC236}">
                <a16:creationId xmlns:a16="http://schemas.microsoft.com/office/drawing/2014/main" id="{AF0860B5-F7D1-402D-828E-83B45197E8F9}"/>
              </a:ext>
            </a:extLst>
          </p:cNvPr>
          <p:cNvSpPr txBox="1"/>
          <p:nvPr/>
        </p:nvSpPr>
        <p:spPr>
          <a:xfrm>
            <a:off x="5690094" y="786961"/>
            <a:ext cx="30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Q, sezione, scabrezza costante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1F94112-2FFB-4B76-B5EF-E88EF3405859}"/>
              </a:ext>
            </a:extLst>
          </p:cNvPr>
          <p:cNvCxnSpPr/>
          <p:nvPr/>
        </p:nvCxnSpPr>
        <p:spPr>
          <a:xfrm>
            <a:off x="886119" y="3573016"/>
            <a:ext cx="3685881" cy="1008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CD982BA-2739-4B56-9C6C-4BE857FCEDBE}"/>
              </a:ext>
            </a:extLst>
          </p:cNvPr>
          <p:cNvCxnSpPr/>
          <p:nvPr/>
        </p:nvCxnSpPr>
        <p:spPr>
          <a:xfrm>
            <a:off x="4553145" y="4580950"/>
            <a:ext cx="3384223" cy="191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08DCB7A-5C16-423F-9D65-265AFC10AB59}"/>
              </a:ext>
            </a:extLst>
          </p:cNvPr>
          <p:cNvCxnSpPr/>
          <p:nvPr/>
        </p:nvCxnSpPr>
        <p:spPr>
          <a:xfrm flipV="1">
            <a:off x="4572000" y="2526536"/>
            <a:ext cx="0" cy="2054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15771F4-1A0D-4F3B-B81E-36828D12C503}"/>
              </a:ext>
            </a:extLst>
          </p:cNvPr>
          <p:cNvCxnSpPr/>
          <p:nvPr/>
        </p:nvCxnSpPr>
        <p:spPr>
          <a:xfrm>
            <a:off x="886119" y="2376676"/>
            <a:ext cx="3685881" cy="1008668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E800DBF5-9AB2-4890-A8AD-D18ED07D254F}"/>
              </a:ext>
            </a:extLst>
          </p:cNvPr>
          <p:cNvCxnSpPr/>
          <p:nvPr/>
        </p:nvCxnSpPr>
        <p:spPr>
          <a:xfrm>
            <a:off x="4572000" y="3385344"/>
            <a:ext cx="3384223" cy="191364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F9436F43-0B33-4D49-BE64-704786884984}"/>
              </a:ext>
            </a:extLst>
          </p:cNvPr>
          <p:cNvCxnSpPr/>
          <p:nvPr/>
        </p:nvCxnSpPr>
        <p:spPr>
          <a:xfrm>
            <a:off x="4590855" y="3026327"/>
            <a:ext cx="3384223" cy="1913641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EE544D17-05C2-4E70-894B-BC7681C75F4F}"/>
              </a:ext>
            </a:extLst>
          </p:cNvPr>
          <p:cNvCxnSpPr/>
          <p:nvPr/>
        </p:nvCxnSpPr>
        <p:spPr>
          <a:xfrm>
            <a:off x="867264" y="1659375"/>
            <a:ext cx="3685881" cy="100866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6B07B108-156C-46D2-9355-59B9751F9CD7}"/>
                  </a:ext>
                </a:extLst>
              </p14:cNvPr>
              <p14:cNvContentPartPr/>
              <p14:nvPr/>
            </p14:nvContentPartPr>
            <p14:xfrm>
              <a:off x="4654443" y="3077296"/>
              <a:ext cx="25200" cy="1332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6B07B108-156C-46D2-9355-59B9751F9C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5443" y="3068296"/>
                <a:ext cx="428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9D614BA9-6F2A-46F4-A1B3-4EF4664FE43B}"/>
                  </a:ext>
                </a:extLst>
              </p14:cNvPr>
              <p14:cNvContentPartPr/>
              <p14:nvPr/>
            </p14:nvContentPartPr>
            <p14:xfrm>
              <a:off x="4585683" y="3019336"/>
              <a:ext cx="360" cy="1260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9D614BA9-6F2A-46F4-A1B3-4EF4664FE4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6683" y="3010586"/>
                <a:ext cx="18000" cy="2975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Immagine 37">
            <a:extLst>
              <a:ext uri="{FF2B5EF4-FFF2-40B4-BE49-F238E27FC236}">
                <a16:creationId xmlns:a16="http://schemas.microsoft.com/office/drawing/2014/main" id="{5909F6D2-A41F-4D12-AA70-579DED7C6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050" y="1179308"/>
            <a:ext cx="3152340" cy="1668491"/>
          </a:xfrm>
          <a:prstGeom prst="rect">
            <a:avLst/>
          </a:prstGeom>
        </p:spPr>
      </p:pic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8E17BE2-0E29-492B-AED4-9625EB078C23}"/>
              </a:ext>
            </a:extLst>
          </p:cNvPr>
          <p:cNvCxnSpPr/>
          <p:nvPr/>
        </p:nvCxnSpPr>
        <p:spPr>
          <a:xfrm flipH="1">
            <a:off x="1616239" y="4560302"/>
            <a:ext cx="2969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4127FF6C-EEC1-4A8C-8FDB-499D6068F8AB}"/>
              </a:ext>
            </a:extLst>
          </p:cNvPr>
          <p:cNvCxnSpPr/>
          <p:nvPr/>
        </p:nvCxnSpPr>
        <p:spPr>
          <a:xfrm flipH="1">
            <a:off x="5505253" y="6454559"/>
            <a:ext cx="2432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9">
            <a:extLst>
              <a:ext uri="{FF2B5EF4-FFF2-40B4-BE49-F238E27FC236}">
                <a16:creationId xmlns:a16="http://schemas.microsoft.com/office/drawing/2014/main" id="{CEA339B9-CC9A-4260-8BF8-7684AEF9E5A8}"/>
              </a:ext>
            </a:extLst>
          </p:cNvPr>
          <p:cNvSpPr txBox="1"/>
          <p:nvPr/>
        </p:nvSpPr>
        <p:spPr>
          <a:xfrm>
            <a:off x="2313823" y="422093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it-IT" dirty="0"/>
              <a:t> &lt; </a:t>
            </a:r>
            <a:r>
              <a:rPr lang="it-IT" dirty="0" err="1"/>
              <a:t>ic</a:t>
            </a:r>
            <a:endParaRPr lang="it-IT" dirty="0"/>
          </a:p>
        </p:txBody>
      </p:sp>
      <p:sp>
        <p:nvSpPr>
          <p:cNvPr id="42" name="CasellaDiTesto 10">
            <a:extLst>
              <a:ext uri="{FF2B5EF4-FFF2-40B4-BE49-F238E27FC236}">
                <a16:creationId xmlns:a16="http://schemas.microsoft.com/office/drawing/2014/main" id="{E1EE793B-30F0-4788-AB86-24384C6BEADE}"/>
              </a:ext>
            </a:extLst>
          </p:cNvPr>
          <p:cNvSpPr txBox="1"/>
          <p:nvPr/>
        </p:nvSpPr>
        <p:spPr>
          <a:xfrm>
            <a:off x="5396535" y="608522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i2 &lt; </a:t>
            </a:r>
            <a:r>
              <a:rPr lang="it-IT" dirty="0" err="1"/>
              <a:t>ic</a:t>
            </a:r>
            <a:endParaRPr lang="it-IT" dirty="0"/>
          </a:p>
        </p:txBody>
      </p:sp>
      <p:sp>
        <p:nvSpPr>
          <p:cNvPr id="43" name="CasellaDiTesto 11">
            <a:extLst>
              <a:ext uri="{FF2B5EF4-FFF2-40B4-BE49-F238E27FC236}">
                <a16:creationId xmlns:a16="http://schemas.microsoft.com/office/drawing/2014/main" id="{40CCCF4F-D800-4371-B6A4-473E06AFC896}"/>
              </a:ext>
            </a:extLst>
          </p:cNvPr>
          <p:cNvSpPr txBox="1"/>
          <p:nvPr/>
        </p:nvSpPr>
        <p:spPr>
          <a:xfrm>
            <a:off x="2097006" y="573865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it-IT" dirty="0"/>
              <a:t> &lt; i2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05B4A58-4DEF-4891-94B6-49979BEB5015}"/>
              </a:ext>
            </a:extLst>
          </p:cNvPr>
          <p:cNvSpPr txBox="1"/>
          <p:nvPr/>
        </p:nvSpPr>
        <p:spPr>
          <a:xfrm>
            <a:off x="323528" y="1516925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hu1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87D7761-C75B-44BA-B489-6A4276FD3317}"/>
              </a:ext>
            </a:extLst>
          </p:cNvPr>
          <p:cNvSpPr txBox="1"/>
          <p:nvPr/>
        </p:nvSpPr>
        <p:spPr>
          <a:xfrm>
            <a:off x="323528" y="1998759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2D07860-2346-40B5-B4E6-CB37318C587C}"/>
              </a:ext>
            </a:extLst>
          </p:cNvPr>
          <p:cNvSpPr txBox="1"/>
          <p:nvPr/>
        </p:nvSpPr>
        <p:spPr>
          <a:xfrm>
            <a:off x="7975077" y="4817151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hu2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9D79418-230D-4994-B2E0-B8D73E2E439A}"/>
              </a:ext>
            </a:extLst>
          </p:cNvPr>
          <p:cNvSpPr txBox="1"/>
          <p:nvPr/>
        </p:nvSpPr>
        <p:spPr>
          <a:xfrm>
            <a:off x="7975077" y="5298985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D9A4DC7-E235-405B-9BF7-C95FE40AB7AF}"/>
              </a:ext>
            </a:extLst>
          </p:cNvPr>
          <p:cNvSpPr/>
          <p:nvPr/>
        </p:nvSpPr>
        <p:spPr>
          <a:xfrm>
            <a:off x="1563329" y="1886257"/>
            <a:ext cx="3018503" cy="1161743"/>
          </a:xfrm>
          <a:custGeom>
            <a:avLst/>
            <a:gdLst>
              <a:gd name="connsiteX0" fmla="*/ 3018503 w 3018503"/>
              <a:gd name="connsiteY0" fmla="*/ 1199535 h 1199535"/>
              <a:gd name="connsiteX1" fmla="*/ 2349910 w 3018503"/>
              <a:gd name="connsiteY1" fmla="*/ 747251 h 1199535"/>
              <a:gd name="connsiteX2" fmla="*/ 0 w 3018503"/>
              <a:gd name="connsiteY2" fmla="*/ 0 h 119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8503" h="1199535">
                <a:moveTo>
                  <a:pt x="3018503" y="1199535"/>
                </a:moveTo>
                <a:cubicBezTo>
                  <a:pt x="2935748" y="1073354"/>
                  <a:pt x="2852994" y="947173"/>
                  <a:pt x="2349910" y="747251"/>
                </a:cubicBezTo>
                <a:cubicBezTo>
                  <a:pt x="1846826" y="547329"/>
                  <a:pt x="923413" y="273664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5307AD7-F101-460B-9CAA-E4C633196BA2}"/>
              </a:ext>
            </a:extLst>
          </p:cNvPr>
          <p:cNvSpPr txBox="1"/>
          <p:nvPr/>
        </p:nvSpPr>
        <p:spPr>
          <a:xfrm>
            <a:off x="2842700" y="2524312"/>
            <a:ext cx="146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D2_CLA</a:t>
            </a:r>
          </a:p>
        </p:txBody>
      </p:sp>
    </p:spTree>
    <p:extLst>
      <p:ext uri="{BB962C8B-B14F-4D97-AF65-F5344CB8AC3E}">
        <p14:creationId xmlns:p14="http://schemas.microsoft.com/office/powerpoint/2010/main" val="690300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0579A7-A6A5-4D27-8878-B3ADF9D75850}"/>
              </a:ext>
            </a:extLst>
          </p:cNvPr>
          <p:cNvSpPr txBox="1"/>
          <p:nvPr/>
        </p:nvSpPr>
        <p:spPr>
          <a:xfrm>
            <a:off x="424422" y="694849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Alvei a forte pendenza caso 1</a:t>
            </a:r>
          </a:p>
        </p:txBody>
      </p:sp>
      <p:sp>
        <p:nvSpPr>
          <p:cNvPr id="19" name="CasellaDiTesto 12">
            <a:extLst>
              <a:ext uri="{FF2B5EF4-FFF2-40B4-BE49-F238E27FC236}">
                <a16:creationId xmlns:a16="http://schemas.microsoft.com/office/drawing/2014/main" id="{AF0860B5-F7D1-402D-828E-83B45197E8F9}"/>
              </a:ext>
            </a:extLst>
          </p:cNvPr>
          <p:cNvSpPr txBox="1"/>
          <p:nvPr/>
        </p:nvSpPr>
        <p:spPr>
          <a:xfrm>
            <a:off x="5690094" y="786961"/>
            <a:ext cx="30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Q, sezione, scabrezza costante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3AB9AFB-9A20-4A38-944F-57484198DC6B}"/>
              </a:ext>
            </a:extLst>
          </p:cNvPr>
          <p:cNvCxnSpPr/>
          <p:nvPr/>
        </p:nvCxnSpPr>
        <p:spPr>
          <a:xfrm>
            <a:off x="763437" y="2858155"/>
            <a:ext cx="3252248" cy="1989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5B4783D-E520-4AD0-8F53-C4F51AE07870}"/>
              </a:ext>
            </a:extLst>
          </p:cNvPr>
          <p:cNvCxnSpPr/>
          <p:nvPr/>
        </p:nvCxnSpPr>
        <p:spPr>
          <a:xfrm>
            <a:off x="4006257" y="4847210"/>
            <a:ext cx="4355183" cy="763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2F2CD32-5B14-44AB-BD7B-EE3ADD04A14B}"/>
              </a:ext>
            </a:extLst>
          </p:cNvPr>
          <p:cNvCxnSpPr/>
          <p:nvPr/>
        </p:nvCxnSpPr>
        <p:spPr>
          <a:xfrm flipH="1">
            <a:off x="1046241" y="4847211"/>
            <a:ext cx="2969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145CB02-D3D2-4296-811F-AD7B1A658B0C}"/>
              </a:ext>
            </a:extLst>
          </p:cNvPr>
          <p:cNvCxnSpPr/>
          <p:nvPr/>
        </p:nvCxnSpPr>
        <p:spPr>
          <a:xfrm flipH="1">
            <a:off x="5976460" y="5629635"/>
            <a:ext cx="2432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9">
            <a:extLst>
              <a:ext uri="{FF2B5EF4-FFF2-40B4-BE49-F238E27FC236}">
                <a16:creationId xmlns:a16="http://schemas.microsoft.com/office/drawing/2014/main" id="{3CCE3E52-641F-43B4-95D3-F6409C411A80}"/>
              </a:ext>
            </a:extLst>
          </p:cNvPr>
          <p:cNvSpPr txBox="1"/>
          <p:nvPr/>
        </p:nvSpPr>
        <p:spPr>
          <a:xfrm>
            <a:off x="1743825" y="450784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it-IT" dirty="0"/>
              <a:t> &gt; </a:t>
            </a:r>
            <a:r>
              <a:rPr lang="it-IT" dirty="0" err="1"/>
              <a:t>ic</a:t>
            </a:r>
            <a:endParaRPr lang="it-IT" dirty="0"/>
          </a:p>
        </p:txBody>
      </p:sp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DBC08193-20FE-457A-AF9B-A85113436B95}"/>
              </a:ext>
            </a:extLst>
          </p:cNvPr>
          <p:cNvSpPr txBox="1"/>
          <p:nvPr/>
        </p:nvSpPr>
        <p:spPr>
          <a:xfrm>
            <a:off x="5867742" y="526030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i2 &gt; </a:t>
            </a:r>
            <a:r>
              <a:rPr lang="it-IT" dirty="0" err="1"/>
              <a:t>ic</a:t>
            </a:r>
            <a:endParaRPr lang="it-IT" dirty="0"/>
          </a:p>
        </p:txBody>
      </p:sp>
      <p:sp>
        <p:nvSpPr>
          <p:cNvPr id="21" name="CasellaDiTesto 11">
            <a:extLst>
              <a:ext uri="{FF2B5EF4-FFF2-40B4-BE49-F238E27FC236}">
                <a16:creationId xmlns:a16="http://schemas.microsoft.com/office/drawing/2014/main" id="{AA951CCA-D847-4966-A97B-399B8CF9E1F1}"/>
              </a:ext>
            </a:extLst>
          </p:cNvPr>
          <p:cNvSpPr txBox="1"/>
          <p:nvPr/>
        </p:nvSpPr>
        <p:spPr>
          <a:xfrm>
            <a:off x="262052" y="570723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it-IT" dirty="0"/>
              <a:t> &gt; i2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DF906E9-FEEF-4D22-B457-C3732D58A7D6}"/>
              </a:ext>
            </a:extLst>
          </p:cNvPr>
          <p:cNvCxnSpPr/>
          <p:nvPr/>
        </p:nvCxnSpPr>
        <p:spPr>
          <a:xfrm>
            <a:off x="755576" y="1628800"/>
            <a:ext cx="3252248" cy="198905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3A2D08E-DFA2-4C8B-BF64-C65F8BF5BE34}"/>
              </a:ext>
            </a:extLst>
          </p:cNvPr>
          <p:cNvCxnSpPr/>
          <p:nvPr/>
        </p:nvCxnSpPr>
        <p:spPr>
          <a:xfrm>
            <a:off x="4017252" y="3623294"/>
            <a:ext cx="4355183" cy="7635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EA09C42F-EEE6-4820-A4F4-D0C3E7797099}"/>
              </a:ext>
            </a:extLst>
          </p:cNvPr>
          <p:cNvCxnSpPr/>
          <p:nvPr/>
        </p:nvCxnSpPr>
        <p:spPr>
          <a:xfrm flipH="1" flipV="1">
            <a:off x="4006257" y="2490510"/>
            <a:ext cx="9428" cy="2356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F185B81C-3027-4890-9F04-CC80A63F6005}"/>
              </a:ext>
            </a:extLst>
          </p:cNvPr>
          <p:cNvCxnSpPr/>
          <p:nvPr/>
        </p:nvCxnSpPr>
        <p:spPr>
          <a:xfrm>
            <a:off x="750978" y="2166858"/>
            <a:ext cx="3252248" cy="198905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D960951B-7B94-456B-A5D9-BF3C91D73330}"/>
              </a:ext>
            </a:extLst>
          </p:cNvPr>
          <p:cNvCxnSpPr/>
          <p:nvPr/>
        </p:nvCxnSpPr>
        <p:spPr>
          <a:xfrm>
            <a:off x="4003110" y="3863568"/>
            <a:ext cx="4355183" cy="76357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DA120DDF-2614-4869-81FF-841D1EC3ADE3}"/>
                  </a:ext>
                </a:extLst>
              </p14:cNvPr>
              <p14:cNvContentPartPr/>
              <p14:nvPr/>
            </p14:nvContentPartPr>
            <p14:xfrm>
              <a:off x="2827518" y="4120924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DA120DDF-2614-4869-81FF-841D1EC3AD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518" y="411192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9F562FB-75B5-4FC6-A350-3DB10FDF9903}"/>
              </a:ext>
            </a:extLst>
          </p:cNvPr>
          <p:cNvSpPr txBox="1"/>
          <p:nvPr/>
        </p:nvSpPr>
        <p:spPr>
          <a:xfrm>
            <a:off x="179512" y="1925265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hu1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2190FD3-81A5-4992-B0BC-C3B712C8307A}"/>
              </a:ext>
            </a:extLst>
          </p:cNvPr>
          <p:cNvSpPr txBox="1"/>
          <p:nvPr/>
        </p:nvSpPr>
        <p:spPr>
          <a:xfrm>
            <a:off x="8358293" y="4162482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888CC00-1A67-4A8A-AB1F-4112FEA173CC}"/>
              </a:ext>
            </a:extLst>
          </p:cNvPr>
          <p:cNvSpPr txBox="1"/>
          <p:nvPr/>
        </p:nvSpPr>
        <p:spPr>
          <a:xfrm>
            <a:off x="8372435" y="4451900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hu2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66557C75-0E24-4D54-BE81-576361D2DB5C}"/>
              </a:ext>
            </a:extLst>
          </p:cNvPr>
          <p:cNvSpPr txBox="1"/>
          <p:nvPr/>
        </p:nvSpPr>
        <p:spPr>
          <a:xfrm>
            <a:off x="408582" y="1310221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D3D04E-CE53-4BD9-9E9A-67E4A6811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085" y="1267703"/>
            <a:ext cx="3084100" cy="1566683"/>
          </a:xfrm>
          <a:prstGeom prst="rect">
            <a:avLst/>
          </a:prstGeom>
        </p:spPr>
      </p:pic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10828746-7FF8-4F09-8CB8-F497D68F7961}"/>
              </a:ext>
            </a:extLst>
          </p:cNvPr>
          <p:cNvSpPr/>
          <p:nvPr/>
        </p:nvSpPr>
        <p:spPr>
          <a:xfrm>
            <a:off x="4001729" y="4083133"/>
            <a:ext cx="2920181" cy="321719"/>
          </a:xfrm>
          <a:custGeom>
            <a:avLst/>
            <a:gdLst>
              <a:gd name="connsiteX0" fmla="*/ 0 w 2920181"/>
              <a:gd name="connsiteY0" fmla="*/ 66080 h 321719"/>
              <a:gd name="connsiteX1" fmla="*/ 668594 w 2920181"/>
              <a:gd name="connsiteY1" fmla="*/ 16919 h 321719"/>
              <a:gd name="connsiteX2" fmla="*/ 2920181 w 2920181"/>
              <a:gd name="connsiteY2" fmla="*/ 321719 h 32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0181" h="321719">
                <a:moveTo>
                  <a:pt x="0" y="66080"/>
                </a:moveTo>
                <a:cubicBezTo>
                  <a:pt x="90948" y="20196"/>
                  <a:pt x="181897" y="-25688"/>
                  <a:pt x="668594" y="16919"/>
                </a:cubicBezTo>
                <a:cubicBezTo>
                  <a:pt x="1155291" y="59525"/>
                  <a:pt x="2528530" y="274197"/>
                  <a:pt x="2920181" y="32171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DCA0C9-B5B5-4B86-ABF8-C0A3C3CCA071}"/>
              </a:ext>
            </a:extLst>
          </p:cNvPr>
          <p:cNvSpPr txBox="1"/>
          <p:nvPr/>
        </p:nvSpPr>
        <p:spPr>
          <a:xfrm>
            <a:off x="5690093" y="4404852"/>
            <a:ext cx="171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F3_CVR</a:t>
            </a:r>
          </a:p>
        </p:txBody>
      </p:sp>
    </p:spTree>
    <p:extLst>
      <p:ext uri="{BB962C8B-B14F-4D97-AF65-F5344CB8AC3E}">
        <p14:creationId xmlns:p14="http://schemas.microsoft.com/office/powerpoint/2010/main" val="2399486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0579A7-A6A5-4D27-8878-B3ADF9D75850}"/>
              </a:ext>
            </a:extLst>
          </p:cNvPr>
          <p:cNvSpPr txBox="1"/>
          <p:nvPr/>
        </p:nvSpPr>
        <p:spPr>
          <a:xfrm>
            <a:off x="424422" y="694849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Alvei a forte pendenza caso 2</a:t>
            </a:r>
          </a:p>
        </p:txBody>
      </p:sp>
      <p:sp>
        <p:nvSpPr>
          <p:cNvPr id="19" name="CasellaDiTesto 12">
            <a:extLst>
              <a:ext uri="{FF2B5EF4-FFF2-40B4-BE49-F238E27FC236}">
                <a16:creationId xmlns:a16="http://schemas.microsoft.com/office/drawing/2014/main" id="{AF0860B5-F7D1-402D-828E-83B45197E8F9}"/>
              </a:ext>
            </a:extLst>
          </p:cNvPr>
          <p:cNvSpPr txBox="1"/>
          <p:nvPr/>
        </p:nvSpPr>
        <p:spPr>
          <a:xfrm>
            <a:off x="5690094" y="786961"/>
            <a:ext cx="30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Q, sezione, scabrezza costante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4120071C-0713-4B3C-B7A6-45A50DACCF3F}"/>
              </a:ext>
            </a:extLst>
          </p:cNvPr>
          <p:cNvCxnSpPr/>
          <p:nvPr/>
        </p:nvCxnSpPr>
        <p:spPr>
          <a:xfrm>
            <a:off x="1409391" y="2524027"/>
            <a:ext cx="3233394" cy="1234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F8EB46EC-CD6D-4EF5-A39F-F0D620D09567}"/>
              </a:ext>
            </a:extLst>
          </p:cNvPr>
          <p:cNvCxnSpPr/>
          <p:nvPr/>
        </p:nvCxnSpPr>
        <p:spPr>
          <a:xfrm>
            <a:off x="4642785" y="3758938"/>
            <a:ext cx="2922310" cy="1809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92DE943E-5B48-406E-80C2-49273D60E561}"/>
              </a:ext>
            </a:extLst>
          </p:cNvPr>
          <p:cNvCxnSpPr/>
          <p:nvPr/>
        </p:nvCxnSpPr>
        <p:spPr>
          <a:xfrm flipV="1">
            <a:off x="4642785" y="2090394"/>
            <a:ext cx="0" cy="166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60F955B-DA7A-449D-A680-FB798E8D5A05}"/>
              </a:ext>
            </a:extLst>
          </p:cNvPr>
          <p:cNvCxnSpPr/>
          <p:nvPr/>
        </p:nvCxnSpPr>
        <p:spPr>
          <a:xfrm>
            <a:off x="1409391" y="1289116"/>
            <a:ext cx="3233394" cy="123491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F518C55F-33C1-43C8-97C1-A2082C0AEF57}"/>
              </a:ext>
            </a:extLst>
          </p:cNvPr>
          <p:cNvCxnSpPr/>
          <p:nvPr/>
        </p:nvCxnSpPr>
        <p:spPr>
          <a:xfrm>
            <a:off x="4642785" y="2524027"/>
            <a:ext cx="2922310" cy="180994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AB7A82E3-3166-4F52-89A7-0622E73A311E}"/>
              </a:ext>
            </a:extLst>
          </p:cNvPr>
          <p:cNvCxnSpPr/>
          <p:nvPr/>
        </p:nvCxnSpPr>
        <p:spPr>
          <a:xfrm>
            <a:off x="1409391" y="1576633"/>
            <a:ext cx="3233394" cy="123491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D3912866-A09D-41E4-BCFB-4467F981161C}"/>
              </a:ext>
            </a:extLst>
          </p:cNvPr>
          <p:cNvCxnSpPr/>
          <p:nvPr/>
        </p:nvCxnSpPr>
        <p:spPr>
          <a:xfrm>
            <a:off x="4642785" y="3037788"/>
            <a:ext cx="2922310" cy="1809946"/>
          </a:xfrm>
          <a:prstGeom prst="straightConnector1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7723F8A6-DDE2-425B-BED5-4FBD73FD4F65}"/>
              </a:ext>
            </a:extLst>
          </p:cNvPr>
          <p:cNvCxnSpPr/>
          <p:nvPr/>
        </p:nvCxnSpPr>
        <p:spPr>
          <a:xfrm flipH="1">
            <a:off x="1673341" y="3758938"/>
            <a:ext cx="2969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15BD2BA2-33A5-4C72-983F-A365AD23A99F}"/>
              </a:ext>
            </a:extLst>
          </p:cNvPr>
          <p:cNvCxnSpPr/>
          <p:nvPr/>
        </p:nvCxnSpPr>
        <p:spPr>
          <a:xfrm flipH="1">
            <a:off x="5037054" y="5476657"/>
            <a:ext cx="2432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CF245805-C3B5-4877-9133-9D763658585F}"/>
              </a:ext>
            </a:extLst>
          </p:cNvPr>
          <p:cNvSpPr txBox="1"/>
          <p:nvPr/>
        </p:nvSpPr>
        <p:spPr>
          <a:xfrm>
            <a:off x="2370925" y="341957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i1 &gt; </a:t>
            </a:r>
            <a:r>
              <a:rPr lang="it-IT" dirty="0" err="1"/>
              <a:t>ic</a:t>
            </a:r>
            <a:endParaRPr lang="it-IT" dirty="0"/>
          </a:p>
        </p:txBody>
      </p:sp>
      <p:sp>
        <p:nvSpPr>
          <p:cNvPr id="41" name="CasellaDiTesto 10">
            <a:extLst>
              <a:ext uri="{FF2B5EF4-FFF2-40B4-BE49-F238E27FC236}">
                <a16:creationId xmlns:a16="http://schemas.microsoft.com/office/drawing/2014/main" id="{A75AF55A-460A-47F1-B82C-64734FEEECC9}"/>
              </a:ext>
            </a:extLst>
          </p:cNvPr>
          <p:cNvSpPr txBox="1"/>
          <p:nvPr/>
        </p:nvSpPr>
        <p:spPr>
          <a:xfrm>
            <a:off x="4872011" y="510732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i2 &gt; </a:t>
            </a:r>
            <a:r>
              <a:rPr lang="it-IT" dirty="0" err="1"/>
              <a:t>ic</a:t>
            </a:r>
            <a:endParaRPr lang="it-IT" dirty="0"/>
          </a:p>
        </p:txBody>
      </p:sp>
      <p:sp>
        <p:nvSpPr>
          <p:cNvPr id="42" name="CasellaDiTesto 11">
            <a:extLst>
              <a:ext uri="{FF2B5EF4-FFF2-40B4-BE49-F238E27FC236}">
                <a16:creationId xmlns:a16="http://schemas.microsoft.com/office/drawing/2014/main" id="{FA2CAB94-F546-4A5A-BA18-3D236102A1F5}"/>
              </a:ext>
            </a:extLst>
          </p:cNvPr>
          <p:cNvSpPr txBox="1"/>
          <p:nvPr/>
        </p:nvSpPr>
        <p:spPr>
          <a:xfrm>
            <a:off x="560933" y="538421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i1 &lt; i2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DF25ED6-284A-402D-9C14-16F938425165}"/>
              </a:ext>
            </a:extLst>
          </p:cNvPr>
          <p:cNvSpPr txBox="1"/>
          <p:nvPr/>
        </p:nvSpPr>
        <p:spPr>
          <a:xfrm>
            <a:off x="899592" y="1673021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hu1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7817624-2544-473B-AC16-322AE842E8F5}"/>
              </a:ext>
            </a:extLst>
          </p:cNvPr>
          <p:cNvSpPr txBox="1"/>
          <p:nvPr/>
        </p:nvSpPr>
        <p:spPr>
          <a:xfrm>
            <a:off x="7559953" y="4149308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208678C-8C2D-4AA3-8A87-05E0DDC1DCDF}"/>
              </a:ext>
            </a:extLst>
          </p:cNvPr>
          <p:cNvSpPr txBox="1"/>
          <p:nvPr/>
        </p:nvSpPr>
        <p:spPr>
          <a:xfrm>
            <a:off x="7559953" y="4663911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hu2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18429F8-085D-44E6-A42D-4428DDBAD12B}"/>
              </a:ext>
            </a:extLst>
          </p:cNvPr>
          <p:cNvSpPr txBox="1"/>
          <p:nvPr/>
        </p:nvSpPr>
        <p:spPr>
          <a:xfrm>
            <a:off x="1128662" y="1057977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50DF1E29-DDA9-499A-B76F-7418F64D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085" y="1267703"/>
            <a:ext cx="3084100" cy="1566683"/>
          </a:xfrm>
          <a:prstGeom prst="rect">
            <a:avLst/>
          </a:prstGeom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94BD3AC2-D4CC-4975-979A-61F022AB64D5}"/>
              </a:ext>
            </a:extLst>
          </p:cNvPr>
          <p:cNvSpPr/>
          <p:nvPr/>
        </p:nvSpPr>
        <p:spPr>
          <a:xfrm>
            <a:off x="4650568" y="2792361"/>
            <a:ext cx="1602748" cy="1238865"/>
          </a:xfrm>
          <a:custGeom>
            <a:avLst/>
            <a:gdLst>
              <a:gd name="connsiteX0" fmla="*/ 90 w 1602748"/>
              <a:gd name="connsiteY0" fmla="*/ 0 h 1238865"/>
              <a:gd name="connsiteX1" fmla="*/ 265561 w 1602748"/>
              <a:gd name="connsiteY1" fmla="*/ 353962 h 1238865"/>
              <a:gd name="connsiteX2" fmla="*/ 1602748 w 1602748"/>
              <a:gd name="connsiteY2" fmla="*/ 1238865 h 123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748" h="1238865">
                <a:moveTo>
                  <a:pt x="90" y="0"/>
                </a:moveTo>
                <a:cubicBezTo>
                  <a:pt x="-730" y="73742"/>
                  <a:pt x="-1549" y="147485"/>
                  <a:pt x="265561" y="353962"/>
                </a:cubicBezTo>
                <a:cubicBezTo>
                  <a:pt x="532671" y="560439"/>
                  <a:pt x="1067709" y="899652"/>
                  <a:pt x="1602748" y="123886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D5BABEB7-CE39-4B41-B1F6-190CA07C47E9}"/>
              </a:ext>
            </a:extLst>
          </p:cNvPr>
          <p:cNvSpPr txBox="1"/>
          <p:nvPr/>
        </p:nvSpPr>
        <p:spPr>
          <a:xfrm>
            <a:off x="5843131" y="2811544"/>
            <a:ext cx="171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F2_CVA</a:t>
            </a:r>
          </a:p>
        </p:txBody>
      </p:sp>
    </p:spTree>
    <p:extLst>
      <p:ext uri="{BB962C8B-B14F-4D97-AF65-F5344CB8AC3E}">
        <p14:creationId xmlns:p14="http://schemas.microsoft.com/office/powerpoint/2010/main" val="1449036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0579A7-A6A5-4D27-8878-B3ADF9D75850}"/>
              </a:ext>
            </a:extLst>
          </p:cNvPr>
          <p:cNvSpPr txBox="1"/>
          <p:nvPr/>
        </p:nvSpPr>
        <p:spPr>
          <a:xfrm>
            <a:off x="362778" y="554581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Cambio di pendenza da debole a forte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B7F294-E300-4C93-8CDD-9E041EDCECB6}"/>
              </a:ext>
            </a:extLst>
          </p:cNvPr>
          <p:cNvSpPr txBox="1"/>
          <p:nvPr/>
        </p:nvSpPr>
        <p:spPr>
          <a:xfrm>
            <a:off x="37016" y="824475"/>
            <a:ext cx="8468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Supponiamo di avere un alveo cilindrico, di sezione rettangolare con larghezza b e assegnato coefficiente di scabrezza </a:t>
            </a:r>
            <a:r>
              <a:rPr lang="it-IT" dirty="0">
                <a:latin typeface="Symbol" panose="05050102010706020507" pitchFamily="18" charset="2"/>
              </a:rPr>
              <a:t>l</a:t>
            </a:r>
            <a:r>
              <a:rPr lang="it-IT" dirty="0"/>
              <a:t>, in cui transita una portata Q e che in una determinata sezione incontra un improvviso aumento di pendenza, che passa dal valore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it-IT" dirty="0"/>
              <a:t> al valore i2.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4A4CD3A-C782-4880-8A88-ABE90C896BA9}"/>
              </a:ext>
            </a:extLst>
          </p:cNvPr>
          <p:cNvCxnSpPr/>
          <p:nvPr/>
        </p:nvCxnSpPr>
        <p:spPr>
          <a:xfrm>
            <a:off x="1763808" y="3585088"/>
            <a:ext cx="3322320" cy="1087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934F92D-7358-4BD8-93F3-8512C91F9741}"/>
              </a:ext>
            </a:extLst>
          </p:cNvPr>
          <p:cNvCxnSpPr>
            <a:cxnSpLocks/>
          </p:cNvCxnSpPr>
          <p:nvPr/>
        </p:nvCxnSpPr>
        <p:spPr>
          <a:xfrm>
            <a:off x="5086128" y="4672208"/>
            <a:ext cx="2438200" cy="2061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082F4E7-B666-4C93-872A-4D1B8B19C936}"/>
              </a:ext>
            </a:extLst>
          </p:cNvPr>
          <p:cNvCxnSpPr/>
          <p:nvPr/>
        </p:nvCxnSpPr>
        <p:spPr>
          <a:xfrm flipV="1">
            <a:off x="5086128" y="3168528"/>
            <a:ext cx="0" cy="150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C30F622-31E3-433B-B859-324C1DA5B2FC}"/>
              </a:ext>
            </a:extLst>
          </p:cNvPr>
          <p:cNvCxnSpPr/>
          <p:nvPr/>
        </p:nvCxnSpPr>
        <p:spPr>
          <a:xfrm>
            <a:off x="1763808" y="2416688"/>
            <a:ext cx="3322320" cy="108712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64BC438-2176-4B72-AD10-EC49DCD32C78}"/>
              </a:ext>
            </a:extLst>
          </p:cNvPr>
          <p:cNvCxnSpPr/>
          <p:nvPr/>
        </p:nvCxnSpPr>
        <p:spPr>
          <a:xfrm>
            <a:off x="5086128" y="3503808"/>
            <a:ext cx="2956560" cy="254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1CC4EEB-B4B2-4C2D-827F-CE305D561578}"/>
              </a:ext>
            </a:extLst>
          </p:cNvPr>
          <p:cNvCxnSpPr>
            <a:cxnSpLocks/>
          </p:cNvCxnSpPr>
          <p:nvPr/>
        </p:nvCxnSpPr>
        <p:spPr>
          <a:xfrm>
            <a:off x="5086127" y="3986408"/>
            <a:ext cx="2798241" cy="2433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AAC209E-D44D-478D-BDC1-47B528DAD342}"/>
              </a:ext>
            </a:extLst>
          </p:cNvPr>
          <p:cNvCxnSpPr/>
          <p:nvPr/>
        </p:nvCxnSpPr>
        <p:spPr>
          <a:xfrm>
            <a:off x="1763808" y="2040768"/>
            <a:ext cx="3322320" cy="10871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8AC5338-233A-4F00-B8F8-5AC8DAADDD57}"/>
              </a:ext>
            </a:extLst>
          </p:cNvPr>
          <p:cNvSpPr txBox="1"/>
          <p:nvPr/>
        </p:nvSpPr>
        <p:spPr>
          <a:xfrm>
            <a:off x="169863" y="4885878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Supponiamo che nel tratto 1 il tirante di moto uniforme sia superiore a quello di stato critico, e viceversa nel tratto 2: sia ha dunque lo schema di un alveo a debole pendenza, indefinito verso monte, seguito da alveo a forte pendenza indefinito verso valle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5E4A893-611B-4824-8447-DCA8147F4857}"/>
              </a:ext>
            </a:extLst>
          </p:cNvPr>
          <p:cNvCxnSpPr/>
          <p:nvPr/>
        </p:nvCxnSpPr>
        <p:spPr>
          <a:xfrm flipH="1">
            <a:off x="5061353" y="6729608"/>
            <a:ext cx="2432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C3A37A46-CD76-4CF0-BF72-03827F79EC77}"/>
              </a:ext>
            </a:extLst>
          </p:cNvPr>
          <p:cNvSpPr txBox="1"/>
          <p:nvPr/>
        </p:nvSpPr>
        <p:spPr>
          <a:xfrm>
            <a:off x="4896310" y="636027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i2 &gt; </a:t>
            </a:r>
            <a:r>
              <a:rPr lang="it-IT" dirty="0" err="1"/>
              <a:t>ic</a:t>
            </a:r>
            <a:endParaRPr lang="it-IT" dirty="0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F5DBC1A6-5589-40FF-8E64-3A7165DE127C}"/>
              </a:ext>
            </a:extLst>
          </p:cNvPr>
          <p:cNvCxnSpPr/>
          <p:nvPr/>
        </p:nvCxnSpPr>
        <p:spPr>
          <a:xfrm flipH="1">
            <a:off x="2116682" y="4672208"/>
            <a:ext cx="2969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9">
            <a:extLst>
              <a:ext uri="{FF2B5EF4-FFF2-40B4-BE49-F238E27FC236}">
                <a16:creationId xmlns:a16="http://schemas.microsoft.com/office/drawing/2014/main" id="{009C05BF-641A-4A92-8798-D8C571584FB7}"/>
              </a:ext>
            </a:extLst>
          </p:cNvPr>
          <p:cNvSpPr txBox="1"/>
          <p:nvPr/>
        </p:nvSpPr>
        <p:spPr>
          <a:xfrm>
            <a:off x="2814266" y="433284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it-IT" dirty="0"/>
              <a:t> &lt; </a:t>
            </a:r>
            <a:r>
              <a:rPr lang="it-IT" dirty="0" err="1"/>
              <a:t>ic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D325322-B309-4A10-961B-F8355822A6C7}"/>
              </a:ext>
            </a:extLst>
          </p:cNvPr>
          <p:cNvSpPr txBox="1"/>
          <p:nvPr/>
        </p:nvSpPr>
        <p:spPr>
          <a:xfrm>
            <a:off x="7856260" y="6419728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658DEFA-1F9A-46D9-B0C6-CC36C3B28716}"/>
              </a:ext>
            </a:extLst>
          </p:cNvPr>
          <p:cNvSpPr txBox="1"/>
          <p:nvPr/>
        </p:nvSpPr>
        <p:spPr>
          <a:xfrm>
            <a:off x="8085330" y="5804684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523377B-0FD1-4057-8144-F9DAA9B11FB7}"/>
              </a:ext>
            </a:extLst>
          </p:cNvPr>
          <p:cNvSpPr txBox="1"/>
          <p:nvPr/>
        </p:nvSpPr>
        <p:spPr>
          <a:xfrm>
            <a:off x="1488702" y="2267063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B6DACED-8F83-48E4-9875-A3779EEF2355}"/>
              </a:ext>
            </a:extLst>
          </p:cNvPr>
          <p:cNvSpPr txBox="1"/>
          <p:nvPr/>
        </p:nvSpPr>
        <p:spPr>
          <a:xfrm>
            <a:off x="1358467" y="1833686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hu1</a:t>
            </a:r>
          </a:p>
        </p:txBody>
      </p:sp>
    </p:spTree>
    <p:extLst>
      <p:ext uri="{BB962C8B-B14F-4D97-AF65-F5344CB8AC3E}">
        <p14:creationId xmlns:p14="http://schemas.microsoft.com/office/powerpoint/2010/main" val="2561108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0579A7-A6A5-4D27-8878-B3ADF9D75850}"/>
              </a:ext>
            </a:extLst>
          </p:cNvPr>
          <p:cNvSpPr txBox="1"/>
          <p:nvPr/>
        </p:nvSpPr>
        <p:spPr>
          <a:xfrm>
            <a:off x="362778" y="554581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Cambio di pendenza da debole a forte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4A4CD3A-C782-4880-8A88-ABE90C896BA9}"/>
              </a:ext>
            </a:extLst>
          </p:cNvPr>
          <p:cNvCxnSpPr/>
          <p:nvPr/>
        </p:nvCxnSpPr>
        <p:spPr>
          <a:xfrm>
            <a:off x="1763808" y="3585088"/>
            <a:ext cx="3322320" cy="1087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934F92D-7358-4BD8-93F3-8512C91F9741}"/>
              </a:ext>
            </a:extLst>
          </p:cNvPr>
          <p:cNvCxnSpPr>
            <a:cxnSpLocks/>
          </p:cNvCxnSpPr>
          <p:nvPr/>
        </p:nvCxnSpPr>
        <p:spPr>
          <a:xfrm>
            <a:off x="5086128" y="4672208"/>
            <a:ext cx="2438200" cy="2061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082F4E7-B666-4C93-872A-4D1B8B19C936}"/>
              </a:ext>
            </a:extLst>
          </p:cNvPr>
          <p:cNvCxnSpPr/>
          <p:nvPr/>
        </p:nvCxnSpPr>
        <p:spPr>
          <a:xfrm flipV="1">
            <a:off x="5086128" y="3168528"/>
            <a:ext cx="0" cy="150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C30F622-31E3-433B-B859-324C1DA5B2FC}"/>
              </a:ext>
            </a:extLst>
          </p:cNvPr>
          <p:cNvCxnSpPr/>
          <p:nvPr/>
        </p:nvCxnSpPr>
        <p:spPr>
          <a:xfrm>
            <a:off x="1763808" y="2416688"/>
            <a:ext cx="3322320" cy="108712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64BC438-2176-4B72-AD10-EC49DCD32C78}"/>
              </a:ext>
            </a:extLst>
          </p:cNvPr>
          <p:cNvCxnSpPr/>
          <p:nvPr/>
        </p:nvCxnSpPr>
        <p:spPr>
          <a:xfrm>
            <a:off x="5086128" y="3503808"/>
            <a:ext cx="2956560" cy="254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1CC4EEB-B4B2-4C2D-827F-CE305D561578}"/>
              </a:ext>
            </a:extLst>
          </p:cNvPr>
          <p:cNvCxnSpPr>
            <a:cxnSpLocks/>
          </p:cNvCxnSpPr>
          <p:nvPr/>
        </p:nvCxnSpPr>
        <p:spPr>
          <a:xfrm>
            <a:off x="5086127" y="3986408"/>
            <a:ext cx="2798241" cy="2433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AAC209E-D44D-478D-BDC1-47B528DAD342}"/>
              </a:ext>
            </a:extLst>
          </p:cNvPr>
          <p:cNvCxnSpPr/>
          <p:nvPr/>
        </p:nvCxnSpPr>
        <p:spPr>
          <a:xfrm>
            <a:off x="1763808" y="2040768"/>
            <a:ext cx="3322320" cy="10871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5E4A893-611B-4824-8447-DCA8147F4857}"/>
              </a:ext>
            </a:extLst>
          </p:cNvPr>
          <p:cNvCxnSpPr/>
          <p:nvPr/>
        </p:nvCxnSpPr>
        <p:spPr>
          <a:xfrm flipH="1">
            <a:off x="5061353" y="6729608"/>
            <a:ext cx="2432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C3A37A46-CD76-4CF0-BF72-03827F79EC77}"/>
              </a:ext>
            </a:extLst>
          </p:cNvPr>
          <p:cNvSpPr txBox="1"/>
          <p:nvPr/>
        </p:nvSpPr>
        <p:spPr>
          <a:xfrm>
            <a:off x="4896310" y="636027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i2 &gt; </a:t>
            </a:r>
            <a:r>
              <a:rPr lang="it-IT" dirty="0" err="1"/>
              <a:t>ic</a:t>
            </a:r>
            <a:endParaRPr lang="it-IT" dirty="0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F5DBC1A6-5589-40FF-8E64-3A7165DE127C}"/>
              </a:ext>
            </a:extLst>
          </p:cNvPr>
          <p:cNvCxnSpPr/>
          <p:nvPr/>
        </p:nvCxnSpPr>
        <p:spPr>
          <a:xfrm flipH="1">
            <a:off x="2116682" y="4672208"/>
            <a:ext cx="2969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9">
            <a:extLst>
              <a:ext uri="{FF2B5EF4-FFF2-40B4-BE49-F238E27FC236}">
                <a16:creationId xmlns:a16="http://schemas.microsoft.com/office/drawing/2014/main" id="{009C05BF-641A-4A92-8798-D8C571584FB7}"/>
              </a:ext>
            </a:extLst>
          </p:cNvPr>
          <p:cNvSpPr txBox="1"/>
          <p:nvPr/>
        </p:nvSpPr>
        <p:spPr>
          <a:xfrm>
            <a:off x="2814266" y="433284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it-IT" dirty="0"/>
              <a:t> &lt; </a:t>
            </a:r>
            <a:r>
              <a:rPr lang="it-IT" dirty="0" err="1"/>
              <a:t>ic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D325322-B309-4A10-961B-F8355822A6C7}"/>
              </a:ext>
            </a:extLst>
          </p:cNvPr>
          <p:cNvSpPr txBox="1"/>
          <p:nvPr/>
        </p:nvSpPr>
        <p:spPr>
          <a:xfrm>
            <a:off x="7856260" y="6419728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658DEFA-1F9A-46D9-B0C6-CC36C3B28716}"/>
              </a:ext>
            </a:extLst>
          </p:cNvPr>
          <p:cNvSpPr txBox="1"/>
          <p:nvPr/>
        </p:nvSpPr>
        <p:spPr>
          <a:xfrm>
            <a:off x="8085330" y="5804684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523377B-0FD1-4057-8144-F9DAA9B11FB7}"/>
              </a:ext>
            </a:extLst>
          </p:cNvPr>
          <p:cNvSpPr txBox="1"/>
          <p:nvPr/>
        </p:nvSpPr>
        <p:spPr>
          <a:xfrm>
            <a:off x="1488702" y="2267063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B6DACED-8F83-48E4-9875-A3779EEF2355}"/>
              </a:ext>
            </a:extLst>
          </p:cNvPr>
          <p:cNvSpPr txBox="1"/>
          <p:nvPr/>
        </p:nvSpPr>
        <p:spPr>
          <a:xfrm>
            <a:off x="1358467" y="1833686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hu1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3EA230FC-5651-40FF-B730-D59B909C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83" y="1448424"/>
            <a:ext cx="3084100" cy="1566683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736392C5-EFC4-481A-9C81-E02C135B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" y="4925082"/>
            <a:ext cx="3152340" cy="1668491"/>
          </a:xfrm>
          <a:prstGeom prst="rect">
            <a:avLst/>
          </a:prstGeom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BFA0A6D3-2B77-4891-8C37-54D56201B51E}"/>
              </a:ext>
            </a:extLst>
          </p:cNvPr>
          <p:cNvSpPr/>
          <p:nvPr/>
        </p:nvSpPr>
        <p:spPr>
          <a:xfrm>
            <a:off x="1966452" y="2163097"/>
            <a:ext cx="3116825" cy="1337187"/>
          </a:xfrm>
          <a:custGeom>
            <a:avLst/>
            <a:gdLst>
              <a:gd name="connsiteX0" fmla="*/ 0 w 3116825"/>
              <a:gd name="connsiteY0" fmla="*/ 0 h 1337187"/>
              <a:gd name="connsiteX1" fmla="*/ 2005780 w 3116825"/>
              <a:gd name="connsiteY1" fmla="*/ 678426 h 1337187"/>
              <a:gd name="connsiteX2" fmla="*/ 3116825 w 3116825"/>
              <a:gd name="connsiteY2" fmla="*/ 1337187 h 133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6825" h="1337187">
                <a:moveTo>
                  <a:pt x="0" y="0"/>
                </a:moveTo>
                <a:cubicBezTo>
                  <a:pt x="743154" y="227781"/>
                  <a:pt x="1486309" y="455562"/>
                  <a:pt x="2005780" y="678426"/>
                </a:cubicBezTo>
                <a:cubicBezTo>
                  <a:pt x="2525251" y="901290"/>
                  <a:pt x="2889045" y="1199536"/>
                  <a:pt x="3116825" y="13371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CDB9B36C-D39C-4FC9-B12D-1C8671C50EE3}"/>
              </a:ext>
            </a:extLst>
          </p:cNvPr>
          <p:cNvSpPr/>
          <p:nvPr/>
        </p:nvSpPr>
        <p:spPr>
          <a:xfrm>
            <a:off x="5073445" y="3500284"/>
            <a:ext cx="1887794" cy="2035277"/>
          </a:xfrm>
          <a:custGeom>
            <a:avLst/>
            <a:gdLst>
              <a:gd name="connsiteX0" fmla="*/ 0 w 1887794"/>
              <a:gd name="connsiteY0" fmla="*/ 0 h 2035277"/>
              <a:gd name="connsiteX1" fmla="*/ 196645 w 1887794"/>
              <a:gd name="connsiteY1" fmla="*/ 235974 h 2035277"/>
              <a:gd name="connsiteX2" fmla="*/ 619432 w 1887794"/>
              <a:gd name="connsiteY2" fmla="*/ 924232 h 2035277"/>
              <a:gd name="connsiteX3" fmla="*/ 1887794 w 1887794"/>
              <a:gd name="connsiteY3" fmla="*/ 2035277 h 203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7794" h="2035277">
                <a:moveTo>
                  <a:pt x="0" y="0"/>
                </a:moveTo>
                <a:cubicBezTo>
                  <a:pt x="46703" y="40967"/>
                  <a:pt x="93406" y="81935"/>
                  <a:pt x="196645" y="235974"/>
                </a:cubicBezTo>
                <a:cubicBezTo>
                  <a:pt x="299884" y="390013"/>
                  <a:pt x="337574" y="624348"/>
                  <a:pt x="619432" y="924232"/>
                </a:cubicBezTo>
                <a:cubicBezTo>
                  <a:pt x="901290" y="1224116"/>
                  <a:pt x="1678039" y="1853380"/>
                  <a:pt x="1887794" y="203527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3FC0666-D164-43B3-9B4A-EE37B3E238CD}"/>
              </a:ext>
            </a:extLst>
          </p:cNvPr>
          <p:cNvSpPr txBox="1"/>
          <p:nvPr/>
        </p:nvSpPr>
        <p:spPr>
          <a:xfrm>
            <a:off x="6206680" y="3897362"/>
            <a:ext cx="171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F2_CVA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055166E-2070-42B6-83E2-BAF7127D349F}"/>
              </a:ext>
            </a:extLst>
          </p:cNvPr>
          <p:cNvSpPr txBox="1"/>
          <p:nvPr/>
        </p:nvSpPr>
        <p:spPr>
          <a:xfrm>
            <a:off x="2669823" y="1876943"/>
            <a:ext cx="171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D2_CLA</a:t>
            </a:r>
          </a:p>
        </p:txBody>
      </p:sp>
      <p:sp>
        <p:nvSpPr>
          <p:cNvPr id="31" name="CasellaDiTesto 9">
            <a:extLst>
              <a:ext uri="{FF2B5EF4-FFF2-40B4-BE49-F238E27FC236}">
                <a16:creationId xmlns:a16="http://schemas.microsoft.com/office/drawing/2014/main" id="{E06E6AC0-725E-4C87-8281-0D064E4639D1}"/>
              </a:ext>
            </a:extLst>
          </p:cNvPr>
          <p:cNvSpPr txBox="1"/>
          <p:nvPr/>
        </p:nvSpPr>
        <p:spPr>
          <a:xfrm>
            <a:off x="3124123" y="636027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I2</a:t>
            </a:r>
            <a:r>
              <a:rPr lang="it-IT" dirty="0"/>
              <a:t>&gt;i1</a:t>
            </a:r>
          </a:p>
        </p:txBody>
      </p:sp>
    </p:spTree>
    <p:extLst>
      <p:ext uri="{BB962C8B-B14F-4D97-AF65-F5344CB8AC3E}">
        <p14:creationId xmlns:p14="http://schemas.microsoft.com/office/powerpoint/2010/main" val="305535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0579A7-A6A5-4D27-8878-B3ADF9D75850}"/>
              </a:ext>
            </a:extLst>
          </p:cNvPr>
          <p:cNvSpPr txBox="1"/>
          <p:nvPr/>
        </p:nvSpPr>
        <p:spPr>
          <a:xfrm>
            <a:off x="395536" y="69269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Risalto idraulico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9F0C5D-9FE7-47D8-A448-6176628C079C}"/>
              </a:ext>
            </a:extLst>
          </p:cNvPr>
          <p:cNvCxnSpPr/>
          <p:nvPr/>
        </p:nvCxnSpPr>
        <p:spPr>
          <a:xfrm>
            <a:off x="141612" y="2529116"/>
            <a:ext cx="3912124" cy="2149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45766D6-28C2-4C02-B937-4A3359C70E5D}"/>
              </a:ext>
            </a:extLst>
          </p:cNvPr>
          <p:cNvCxnSpPr/>
          <p:nvPr/>
        </p:nvCxnSpPr>
        <p:spPr>
          <a:xfrm>
            <a:off x="4053736" y="4678428"/>
            <a:ext cx="5090474" cy="641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16A1016-1A05-4CCD-8B1A-F3FFFC1A4A0F}"/>
              </a:ext>
            </a:extLst>
          </p:cNvPr>
          <p:cNvCxnSpPr/>
          <p:nvPr/>
        </p:nvCxnSpPr>
        <p:spPr>
          <a:xfrm>
            <a:off x="4004905" y="2621876"/>
            <a:ext cx="42672" cy="2056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F8C5DE3-D796-4466-B439-5C263CA8C54E}"/>
              </a:ext>
            </a:extLst>
          </p:cNvPr>
          <p:cNvCxnSpPr/>
          <p:nvPr/>
        </p:nvCxnSpPr>
        <p:spPr>
          <a:xfrm>
            <a:off x="135453" y="1538548"/>
            <a:ext cx="3912124" cy="214931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52FB2AF-15A4-48E0-B284-F40D103F77B9}"/>
              </a:ext>
            </a:extLst>
          </p:cNvPr>
          <p:cNvCxnSpPr>
            <a:cxnSpLocks/>
          </p:cNvCxnSpPr>
          <p:nvPr/>
        </p:nvCxnSpPr>
        <p:spPr>
          <a:xfrm>
            <a:off x="4026241" y="3687860"/>
            <a:ext cx="4750324" cy="5899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263F015-29BA-4104-B096-AF8BEE5F5D4E}"/>
              </a:ext>
            </a:extLst>
          </p:cNvPr>
          <p:cNvCxnSpPr/>
          <p:nvPr/>
        </p:nvCxnSpPr>
        <p:spPr>
          <a:xfrm>
            <a:off x="134605" y="1919581"/>
            <a:ext cx="3912124" cy="21493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5C244F5-FF1A-4FA7-BDF4-BBFD4A0CFA3B}"/>
              </a:ext>
            </a:extLst>
          </p:cNvPr>
          <p:cNvCxnSpPr/>
          <p:nvPr/>
        </p:nvCxnSpPr>
        <p:spPr>
          <a:xfrm>
            <a:off x="4026241" y="2962749"/>
            <a:ext cx="5090474" cy="64102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6D0A4B0-CD3F-455A-A985-3291F6A240F0}"/>
              </a:ext>
            </a:extLst>
          </p:cNvPr>
          <p:cNvSpPr txBox="1"/>
          <p:nvPr/>
        </p:nvSpPr>
        <p:spPr>
          <a:xfrm>
            <a:off x="-74799" y="1207612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4E9FEB3-5063-4296-847A-F525AE640658}"/>
              </a:ext>
            </a:extLst>
          </p:cNvPr>
          <p:cNvSpPr txBox="1"/>
          <p:nvPr/>
        </p:nvSpPr>
        <p:spPr>
          <a:xfrm>
            <a:off x="-74799" y="1603682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hu1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5B75B79B-BCA8-4989-B43A-7C625F9AEA89}"/>
              </a:ext>
            </a:extLst>
          </p:cNvPr>
          <p:cNvCxnSpPr/>
          <p:nvPr/>
        </p:nvCxnSpPr>
        <p:spPr>
          <a:xfrm flipH="1">
            <a:off x="6180925" y="5352444"/>
            <a:ext cx="2969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9">
            <a:extLst>
              <a:ext uri="{FF2B5EF4-FFF2-40B4-BE49-F238E27FC236}">
                <a16:creationId xmlns:a16="http://schemas.microsoft.com/office/drawing/2014/main" id="{2573D4AC-60A9-474B-A321-25BD2B310019}"/>
              </a:ext>
            </a:extLst>
          </p:cNvPr>
          <p:cNvSpPr txBox="1"/>
          <p:nvPr/>
        </p:nvSpPr>
        <p:spPr>
          <a:xfrm>
            <a:off x="6878509" y="501307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i2</a:t>
            </a:r>
            <a:r>
              <a:rPr lang="it-IT" dirty="0"/>
              <a:t> &lt; </a:t>
            </a:r>
            <a:r>
              <a:rPr lang="it-IT" dirty="0" err="1"/>
              <a:t>ic</a:t>
            </a:r>
            <a:endParaRPr lang="it-IT" dirty="0"/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90272ADF-FD90-4F51-BD14-6DBB0FFA3BF6}"/>
              </a:ext>
            </a:extLst>
          </p:cNvPr>
          <p:cNvCxnSpPr/>
          <p:nvPr/>
        </p:nvCxnSpPr>
        <p:spPr>
          <a:xfrm flipH="1">
            <a:off x="1091299" y="4678428"/>
            <a:ext cx="2969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9">
            <a:extLst>
              <a:ext uri="{FF2B5EF4-FFF2-40B4-BE49-F238E27FC236}">
                <a16:creationId xmlns:a16="http://schemas.microsoft.com/office/drawing/2014/main" id="{3A7B713C-145C-4E83-AF3F-41D6FFFB72AF}"/>
              </a:ext>
            </a:extLst>
          </p:cNvPr>
          <p:cNvSpPr txBox="1"/>
          <p:nvPr/>
        </p:nvSpPr>
        <p:spPr>
          <a:xfrm>
            <a:off x="1788883" y="433906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it-IT" dirty="0"/>
              <a:t>&gt;</a:t>
            </a:r>
            <a:r>
              <a:rPr lang="it-IT" dirty="0" err="1"/>
              <a:t>ic</a:t>
            </a:r>
            <a:endParaRPr lang="it-IT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E8CF80D-4D87-46AA-A625-CC88D3482026}"/>
              </a:ext>
            </a:extLst>
          </p:cNvPr>
          <p:cNvSpPr txBox="1"/>
          <p:nvPr/>
        </p:nvSpPr>
        <p:spPr>
          <a:xfrm>
            <a:off x="8712920" y="4068893"/>
            <a:ext cx="4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51D9DE2-D227-49BA-83BC-0EA45D65244A}"/>
              </a:ext>
            </a:extLst>
          </p:cNvPr>
          <p:cNvSpPr txBox="1"/>
          <p:nvPr/>
        </p:nvSpPr>
        <p:spPr>
          <a:xfrm>
            <a:off x="8646192" y="3198427"/>
            <a:ext cx="7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hu1</a:t>
            </a:r>
          </a:p>
        </p:txBody>
      </p:sp>
      <p:sp>
        <p:nvSpPr>
          <p:cNvPr id="22" name="CasellaDiTesto 9">
            <a:extLst>
              <a:ext uri="{FF2B5EF4-FFF2-40B4-BE49-F238E27FC236}">
                <a16:creationId xmlns:a16="http://schemas.microsoft.com/office/drawing/2014/main" id="{F6DC9406-4DBC-4E0F-BCC1-9A9995CC823C}"/>
              </a:ext>
            </a:extLst>
          </p:cNvPr>
          <p:cNvSpPr txBox="1"/>
          <p:nvPr/>
        </p:nvSpPr>
        <p:spPr>
          <a:xfrm>
            <a:off x="261693" y="5980638"/>
            <a:ext cx="92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I1</a:t>
            </a:r>
            <a:r>
              <a:rPr lang="it-IT" dirty="0"/>
              <a:t>&gt;i2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049F5B-7004-448B-B463-7EC6515C5494}"/>
              </a:ext>
            </a:extLst>
          </p:cNvPr>
          <p:cNvSpPr txBox="1"/>
          <p:nvPr/>
        </p:nvSpPr>
        <p:spPr>
          <a:xfrm>
            <a:off x="3851920" y="2049730"/>
            <a:ext cx="53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23054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1401FC4-069C-4D83-BE0B-0A80F5D52A6A}"/>
              </a:ext>
            </a:extLst>
          </p:cNvPr>
          <p:cNvSpPr txBox="1"/>
          <p:nvPr/>
        </p:nvSpPr>
        <p:spPr>
          <a:xfrm>
            <a:off x="362778" y="554581"/>
            <a:ext cx="795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Passaggio da una corrente veloce a una corrente lenta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862696D-EAA1-4A19-BB47-787039A93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83959"/>
            <a:ext cx="5159503" cy="2851671"/>
          </a:xfrm>
          <a:prstGeom prst="rect">
            <a:avLst/>
          </a:prstGeom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A0DDCB1E-1AE6-4266-A7C2-2FFC206BC984}"/>
              </a:ext>
            </a:extLst>
          </p:cNvPr>
          <p:cNvSpPr/>
          <p:nvPr/>
        </p:nvSpPr>
        <p:spPr>
          <a:xfrm>
            <a:off x="4332853" y="2310794"/>
            <a:ext cx="1103243" cy="254110"/>
          </a:xfrm>
          <a:custGeom>
            <a:avLst/>
            <a:gdLst>
              <a:gd name="connsiteX0" fmla="*/ 1103243 w 1103243"/>
              <a:gd name="connsiteY0" fmla="*/ 15571 h 254110"/>
              <a:gd name="connsiteX1" fmla="*/ 397565 w 1103243"/>
              <a:gd name="connsiteY1" fmla="*/ 25510 h 254110"/>
              <a:gd name="connsiteX2" fmla="*/ 0 w 1103243"/>
              <a:gd name="connsiteY2" fmla="*/ 254110 h 25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243" h="254110">
                <a:moveTo>
                  <a:pt x="1103243" y="15571"/>
                </a:moveTo>
                <a:cubicBezTo>
                  <a:pt x="842341" y="662"/>
                  <a:pt x="581439" y="-14246"/>
                  <a:pt x="397565" y="25510"/>
                </a:cubicBezTo>
                <a:cubicBezTo>
                  <a:pt x="213691" y="65266"/>
                  <a:pt x="106845" y="159688"/>
                  <a:pt x="0" y="25411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igura a mano libera: forma 44">
            <a:extLst>
              <a:ext uri="{FF2B5EF4-FFF2-40B4-BE49-F238E27FC236}">
                <a16:creationId xmlns:a16="http://schemas.microsoft.com/office/drawing/2014/main" id="{554E9635-C65A-4F34-84AD-7264AE241ED7}"/>
              </a:ext>
            </a:extLst>
          </p:cNvPr>
          <p:cNvSpPr/>
          <p:nvPr/>
        </p:nvSpPr>
        <p:spPr>
          <a:xfrm>
            <a:off x="3291840" y="2571750"/>
            <a:ext cx="1024890" cy="175417"/>
          </a:xfrm>
          <a:custGeom>
            <a:avLst/>
            <a:gdLst>
              <a:gd name="connsiteX0" fmla="*/ 1024890 w 1024890"/>
              <a:gd name="connsiteY0" fmla="*/ 0 h 175417"/>
              <a:gd name="connsiteX1" fmla="*/ 769620 w 1024890"/>
              <a:gd name="connsiteY1" fmla="*/ 160020 h 175417"/>
              <a:gd name="connsiteX2" fmla="*/ 0 w 1024890"/>
              <a:gd name="connsiteY2" fmla="*/ 160020 h 17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4890" h="175417">
                <a:moveTo>
                  <a:pt x="1024890" y="0"/>
                </a:moveTo>
                <a:cubicBezTo>
                  <a:pt x="982662" y="66675"/>
                  <a:pt x="940435" y="133350"/>
                  <a:pt x="769620" y="160020"/>
                </a:cubicBezTo>
                <a:cubicBezTo>
                  <a:pt x="598805" y="186690"/>
                  <a:pt x="299402" y="173355"/>
                  <a:pt x="0" y="16002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D01EF2A0-7112-408F-B0B1-BADD741ACB0A}"/>
              </a:ext>
            </a:extLst>
          </p:cNvPr>
          <p:cNvSpPr txBox="1"/>
          <p:nvPr/>
        </p:nvSpPr>
        <p:spPr>
          <a:xfrm>
            <a:off x="2339752" y="2439504"/>
            <a:ext cx="171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D3_CVR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41F3EB7-7837-4096-99A4-9B74B0BF5CE6}"/>
              </a:ext>
            </a:extLst>
          </p:cNvPr>
          <p:cNvSpPr txBox="1"/>
          <p:nvPr/>
        </p:nvSpPr>
        <p:spPr>
          <a:xfrm>
            <a:off x="5416597" y="2053039"/>
            <a:ext cx="171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F1_CLR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215F2E6-6170-4B6C-9299-ECD5B7C926A3}"/>
              </a:ext>
            </a:extLst>
          </p:cNvPr>
          <p:cNvSpPr txBox="1"/>
          <p:nvPr/>
        </p:nvSpPr>
        <p:spPr>
          <a:xfrm>
            <a:off x="276593" y="4426962"/>
            <a:ext cx="803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Passaggio attraverso lo stato critico : da corrente veloce a corrente lenta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13BB4E41-0309-44D5-857F-324AC3781EEC}"/>
              </a:ext>
            </a:extLst>
          </p:cNvPr>
          <p:cNvSpPr txBox="1"/>
          <p:nvPr/>
        </p:nvSpPr>
        <p:spPr>
          <a:xfrm>
            <a:off x="362778" y="962830"/>
            <a:ext cx="723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Condizione</a:t>
            </a:r>
            <a:r>
              <a:rPr lang="it-IT" i="1" dirty="0"/>
              <a:t> necessaria </a:t>
            </a:r>
            <a:r>
              <a:rPr lang="it-IT" dirty="0"/>
              <a:t>per il passaggio graduale attraverso lo stato critico è un cambiamento da debole a forte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1174A9B-77E4-4B93-B206-3650ADF75E95}"/>
              </a:ext>
            </a:extLst>
          </p:cNvPr>
          <p:cNvSpPr txBox="1"/>
          <p:nvPr/>
        </p:nvSpPr>
        <p:spPr>
          <a:xfrm>
            <a:off x="276592" y="4886542"/>
            <a:ext cx="886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Tale condizione però non è sufficiente  infatti in cambiamento di pendenza a valle della corrente veloce e a monte della corrente lenta non influenza né l’una né l’altra.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970C76F-9A28-4BE7-83B8-77510B37E816}"/>
              </a:ext>
            </a:extLst>
          </p:cNvPr>
          <p:cNvSpPr txBox="1"/>
          <p:nvPr/>
        </p:nvSpPr>
        <p:spPr>
          <a:xfrm>
            <a:off x="276592" y="5511390"/>
            <a:ext cx="8759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</a:t>
            </a:r>
            <a:r>
              <a:rPr lang="it-IT" i="1" dirty="0"/>
              <a:t>corrente veloce </a:t>
            </a:r>
            <a:r>
              <a:rPr lang="it-IT" dirty="0"/>
              <a:t>in alveo a debole pendenza è condizionata da una causa a monte viceversa la </a:t>
            </a:r>
            <a:r>
              <a:rPr lang="it-IT" i="1" dirty="0"/>
              <a:t>corrente lenta </a:t>
            </a:r>
            <a:r>
              <a:rPr lang="it-IT" dirty="0"/>
              <a:t>deve essere provocata e condizionata da una causa di valle.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C3E139E-4A97-495F-A22D-11909AC35D88}"/>
              </a:ext>
            </a:extLst>
          </p:cNvPr>
          <p:cNvCxnSpPr/>
          <p:nvPr/>
        </p:nvCxnSpPr>
        <p:spPr>
          <a:xfrm>
            <a:off x="2051720" y="1714251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FC38764-90F0-43A2-A461-DFA57920790A}"/>
              </a:ext>
            </a:extLst>
          </p:cNvPr>
          <p:cNvCxnSpPr/>
          <p:nvPr/>
        </p:nvCxnSpPr>
        <p:spPr>
          <a:xfrm>
            <a:off x="5580112" y="197145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18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0579A7-A6A5-4D27-8878-B3ADF9D75850}"/>
              </a:ext>
            </a:extLst>
          </p:cNvPr>
          <p:cNvSpPr txBox="1"/>
          <p:nvPr/>
        </p:nvSpPr>
        <p:spPr>
          <a:xfrm>
            <a:off x="374642" y="696807"/>
            <a:ext cx="772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Risalto idraulico:</a:t>
            </a:r>
            <a:r>
              <a:rPr lang="it-IT" sz="2000" dirty="0"/>
              <a:t> </a:t>
            </a:r>
            <a:r>
              <a:rPr lang="it-IT" sz="2000" b="1" dirty="0"/>
              <a:t>Calcolo della Posizione del Risalto 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FCB4E10-3CFD-4D8A-8D3D-ED5CDA162A06}"/>
              </a:ext>
            </a:extLst>
          </p:cNvPr>
          <p:cNvSpPr txBox="1"/>
          <p:nvPr/>
        </p:nvSpPr>
        <p:spPr>
          <a:xfrm>
            <a:off x="395536" y="1098688"/>
            <a:ext cx="864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Passaggio da corrente veloce a corrente lenta avviene sempre attraverso un risalto.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0F9C1F2-B553-4F68-A973-D808CAC649ED}"/>
              </a:ext>
            </a:extLst>
          </p:cNvPr>
          <p:cNvCxnSpPr/>
          <p:nvPr/>
        </p:nvCxnSpPr>
        <p:spPr>
          <a:xfrm>
            <a:off x="1763688" y="2996952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BD0614B-840F-458E-B656-3B2F92FBF205}"/>
              </a:ext>
            </a:extLst>
          </p:cNvPr>
          <p:cNvCxnSpPr/>
          <p:nvPr/>
        </p:nvCxnSpPr>
        <p:spPr>
          <a:xfrm>
            <a:off x="1763688" y="2348880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DBA34A6-7477-4314-87A7-277E53C5B2BE}"/>
              </a:ext>
            </a:extLst>
          </p:cNvPr>
          <p:cNvCxnSpPr/>
          <p:nvPr/>
        </p:nvCxnSpPr>
        <p:spPr>
          <a:xfrm>
            <a:off x="5364088" y="1772816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7114880F-DC73-45C9-9F8D-9BE9F00749B9}"/>
              </a:ext>
            </a:extLst>
          </p:cNvPr>
          <p:cNvSpPr/>
          <p:nvPr/>
        </p:nvSpPr>
        <p:spPr>
          <a:xfrm>
            <a:off x="3548270" y="1766237"/>
            <a:ext cx="1869650" cy="610673"/>
          </a:xfrm>
          <a:custGeom>
            <a:avLst/>
            <a:gdLst>
              <a:gd name="connsiteX0" fmla="*/ 0 w 1869650"/>
              <a:gd name="connsiteY0" fmla="*/ 589337 h 610673"/>
              <a:gd name="connsiteX1" fmla="*/ 1063487 w 1869650"/>
              <a:gd name="connsiteY1" fmla="*/ 539641 h 610673"/>
              <a:gd name="connsiteX2" fmla="*/ 1868556 w 1869650"/>
              <a:gd name="connsiteY2" fmla="*/ 2928 h 610673"/>
              <a:gd name="connsiteX3" fmla="*/ 894521 w 1869650"/>
              <a:gd name="connsiteY3" fmla="*/ 311041 h 610673"/>
              <a:gd name="connsiteX4" fmla="*/ 0 w 1869650"/>
              <a:gd name="connsiteY4" fmla="*/ 589337 h 61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50" h="610673">
                <a:moveTo>
                  <a:pt x="0" y="589337"/>
                </a:moveTo>
                <a:cubicBezTo>
                  <a:pt x="376030" y="613356"/>
                  <a:pt x="752061" y="637376"/>
                  <a:pt x="1063487" y="539641"/>
                </a:cubicBezTo>
                <a:cubicBezTo>
                  <a:pt x="1374913" y="441906"/>
                  <a:pt x="1896717" y="41028"/>
                  <a:pt x="1868556" y="2928"/>
                </a:cubicBezTo>
                <a:cubicBezTo>
                  <a:pt x="1840395" y="-35172"/>
                  <a:pt x="894521" y="311041"/>
                  <a:pt x="894521" y="311041"/>
                </a:cubicBezTo>
                <a:lnTo>
                  <a:pt x="0" y="58933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07557D1F-9E24-4E83-A5CB-E86F546A54BE}"/>
              </a:ext>
            </a:extLst>
          </p:cNvPr>
          <p:cNvSpPr/>
          <p:nvPr/>
        </p:nvSpPr>
        <p:spPr>
          <a:xfrm>
            <a:off x="3588026" y="1766236"/>
            <a:ext cx="1829894" cy="569459"/>
          </a:xfrm>
          <a:custGeom>
            <a:avLst/>
            <a:gdLst>
              <a:gd name="connsiteX0" fmla="*/ 1818861 w 1818861"/>
              <a:gd name="connsiteY0" fmla="*/ 0 h 626166"/>
              <a:gd name="connsiteX1" fmla="*/ 496957 w 1818861"/>
              <a:gd name="connsiteY1" fmla="*/ 278296 h 626166"/>
              <a:gd name="connsiteX2" fmla="*/ 0 w 1818861"/>
              <a:gd name="connsiteY2" fmla="*/ 626166 h 62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8861" h="626166">
                <a:moveTo>
                  <a:pt x="1818861" y="0"/>
                </a:moveTo>
                <a:cubicBezTo>
                  <a:pt x="1309480" y="86967"/>
                  <a:pt x="800100" y="173935"/>
                  <a:pt x="496957" y="278296"/>
                </a:cubicBezTo>
                <a:cubicBezTo>
                  <a:pt x="193814" y="382657"/>
                  <a:pt x="77857" y="578127"/>
                  <a:pt x="0" y="6261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9CBCE6B-BEC9-43D6-A790-20881F256B2E}"/>
              </a:ext>
            </a:extLst>
          </p:cNvPr>
          <p:cNvSpPr txBox="1"/>
          <p:nvPr/>
        </p:nvSpPr>
        <p:spPr>
          <a:xfrm>
            <a:off x="374642" y="3212976"/>
            <a:ext cx="839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risalto idraulico è una discontinuità con un brusco sollevamento del pelo libero. Vi è la formazione di un vortice ad asse orizzontale che dissipa energia 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BFE229B-C548-440C-BACE-43FE66766E25}"/>
              </a:ext>
            </a:extLst>
          </p:cNvPr>
          <p:cNvCxnSpPr>
            <a:cxnSpLocks/>
          </p:cNvCxnSpPr>
          <p:nvPr/>
        </p:nvCxnSpPr>
        <p:spPr>
          <a:xfrm>
            <a:off x="5098966" y="5088363"/>
            <a:ext cx="13613" cy="1364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92FEE48-8023-4234-8473-00526C705E25}"/>
              </a:ext>
            </a:extLst>
          </p:cNvPr>
          <p:cNvCxnSpPr>
            <a:cxnSpLocks/>
          </p:cNvCxnSpPr>
          <p:nvPr/>
        </p:nvCxnSpPr>
        <p:spPr>
          <a:xfrm>
            <a:off x="7920569" y="4936320"/>
            <a:ext cx="9906" cy="1541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A8825922-5E72-43C8-B569-C619F7EA0235}"/>
              </a:ext>
            </a:extLst>
          </p:cNvPr>
          <p:cNvSpPr/>
          <p:nvPr/>
        </p:nvSpPr>
        <p:spPr>
          <a:xfrm rot="-120000">
            <a:off x="5104889" y="5305800"/>
            <a:ext cx="2814851" cy="763787"/>
          </a:xfrm>
          <a:custGeom>
            <a:avLst/>
            <a:gdLst>
              <a:gd name="connsiteX0" fmla="*/ 0 w 2831690"/>
              <a:gd name="connsiteY0" fmla="*/ 570271 h 625145"/>
              <a:gd name="connsiteX1" fmla="*/ 1120877 w 2831690"/>
              <a:gd name="connsiteY1" fmla="*/ 570271 h 625145"/>
              <a:gd name="connsiteX2" fmla="*/ 2831690 w 2831690"/>
              <a:gd name="connsiteY2" fmla="*/ 0 h 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1690" h="625145">
                <a:moveTo>
                  <a:pt x="0" y="570271"/>
                </a:moveTo>
                <a:cubicBezTo>
                  <a:pt x="324464" y="617793"/>
                  <a:pt x="648929" y="665316"/>
                  <a:pt x="1120877" y="570271"/>
                </a:cubicBezTo>
                <a:cubicBezTo>
                  <a:pt x="1592825" y="475226"/>
                  <a:pt x="2533445" y="62271"/>
                  <a:pt x="28316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&lt;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79FF93D-5698-4DBA-8352-5F42012D3E44}"/>
              </a:ext>
            </a:extLst>
          </p:cNvPr>
          <p:cNvCxnSpPr>
            <a:cxnSpLocks/>
          </p:cNvCxnSpPr>
          <p:nvPr/>
        </p:nvCxnSpPr>
        <p:spPr>
          <a:xfrm>
            <a:off x="3576686" y="6453336"/>
            <a:ext cx="5141251" cy="5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BBF27CC-CFAE-4DED-8BE7-2D4E57BC242A}"/>
              </a:ext>
            </a:extLst>
          </p:cNvPr>
          <p:cNvSpPr txBox="1"/>
          <p:nvPr/>
        </p:nvSpPr>
        <p:spPr>
          <a:xfrm>
            <a:off x="4251756" y="6145491"/>
            <a:ext cx="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80BC777-EC5F-45EE-A82A-A27C0071C4DF}"/>
              </a:ext>
            </a:extLst>
          </p:cNvPr>
          <p:cNvSpPr txBox="1"/>
          <p:nvPr/>
        </p:nvSpPr>
        <p:spPr>
          <a:xfrm>
            <a:off x="8521118" y="5940410"/>
            <a:ext cx="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69AA521-3054-49D7-80F7-BBCEFC4317D7}"/>
              </a:ext>
            </a:extLst>
          </p:cNvPr>
          <p:cNvSpPr txBox="1"/>
          <p:nvPr/>
        </p:nvSpPr>
        <p:spPr>
          <a:xfrm>
            <a:off x="4180582" y="5985109"/>
            <a:ext cx="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AD799CB-AB7F-4CAB-B4EC-31000BAF8589}"/>
              </a:ext>
            </a:extLst>
          </p:cNvPr>
          <p:cNvSpPr txBox="1"/>
          <p:nvPr/>
        </p:nvSpPr>
        <p:spPr>
          <a:xfrm>
            <a:off x="8544246" y="5622114"/>
            <a:ext cx="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DCED41F-1F35-4E95-87E7-9319C0365938}"/>
              </a:ext>
            </a:extLst>
          </p:cNvPr>
          <p:cNvSpPr txBox="1"/>
          <p:nvPr/>
        </p:nvSpPr>
        <p:spPr>
          <a:xfrm>
            <a:off x="5297564" y="477364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7C1BB66-263C-4CB9-86F8-7EF031ED1119}"/>
              </a:ext>
            </a:extLst>
          </p:cNvPr>
          <p:cNvSpPr txBox="1"/>
          <p:nvPr/>
        </p:nvSpPr>
        <p:spPr>
          <a:xfrm>
            <a:off x="7958593" y="477671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32EFEC5-4A98-4AAA-B141-D6D521C81878}"/>
              </a:ext>
            </a:extLst>
          </p:cNvPr>
          <p:cNvCxnSpPr>
            <a:cxnSpLocks/>
          </p:cNvCxnSpPr>
          <p:nvPr/>
        </p:nvCxnSpPr>
        <p:spPr>
          <a:xfrm>
            <a:off x="4494545" y="6272364"/>
            <a:ext cx="618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F382F70-0449-4399-9BC1-1CA95D88BBF8}"/>
              </a:ext>
            </a:extLst>
          </p:cNvPr>
          <p:cNvCxnSpPr/>
          <p:nvPr/>
        </p:nvCxnSpPr>
        <p:spPr>
          <a:xfrm>
            <a:off x="4739820" y="6344372"/>
            <a:ext cx="359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F102E117-2F04-480C-9075-242038E28774}"/>
              </a:ext>
            </a:extLst>
          </p:cNvPr>
          <p:cNvCxnSpPr>
            <a:cxnSpLocks/>
          </p:cNvCxnSpPr>
          <p:nvPr/>
        </p:nvCxnSpPr>
        <p:spPr>
          <a:xfrm flipH="1">
            <a:off x="7952375" y="5925954"/>
            <a:ext cx="987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E331BF9E-C1DD-4542-9F91-CB2D8EFCAA15}"/>
              </a:ext>
            </a:extLst>
          </p:cNvPr>
          <p:cNvCxnSpPr/>
          <p:nvPr/>
        </p:nvCxnSpPr>
        <p:spPr>
          <a:xfrm flipH="1">
            <a:off x="7958593" y="6118473"/>
            <a:ext cx="5856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CF8B616-40ED-4566-AFA0-B37C896E6280}"/>
              </a:ext>
            </a:extLst>
          </p:cNvPr>
          <p:cNvCxnSpPr>
            <a:cxnSpLocks/>
          </p:cNvCxnSpPr>
          <p:nvPr/>
        </p:nvCxnSpPr>
        <p:spPr>
          <a:xfrm flipH="1">
            <a:off x="4986653" y="6033627"/>
            <a:ext cx="117899" cy="4186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2EF07E7C-F57C-4956-BDCD-B4A5B5694D4B}"/>
              </a:ext>
            </a:extLst>
          </p:cNvPr>
          <p:cNvCxnSpPr>
            <a:cxnSpLocks/>
          </p:cNvCxnSpPr>
          <p:nvPr/>
        </p:nvCxnSpPr>
        <p:spPr>
          <a:xfrm>
            <a:off x="7938759" y="5256914"/>
            <a:ext cx="485086" cy="12209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238808-CE44-4017-8A74-BA1288EC7295}"/>
              </a:ext>
            </a:extLst>
          </p:cNvPr>
          <p:cNvSpPr txBox="1"/>
          <p:nvPr/>
        </p:nvSpPr>
        <p:spPr>
          <a:xfrm>
            <a:off x="395535" y="3859307"/>
            <a:ext cx="876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L’interpretazione del fenomeno si può ottenere applicando l’equazione globale dell’equilibrio idrodinamico al breve tronco di corrente che comprende il vortice.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387560B-27AA-49E0-B7CD-C904B9CA3F5D}"/>
              </a:ext>
            </a:extLst>
          </p:cNvPr>
          <p:cNvCxnSpPr/>
          <p:nvPr/>
        </p:nvCxnSpPr>
        <p:spPr>
          <a:xfrm>
            <a:off x="3558209" y="155679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CCADA035-B683-4771-AF70-3009BD9CFF0F}"/>
              </a:ext>
            </a:extLst>
          </p:cNvPr>
          <p:cNvCxnSpPr/>
          <p:nvPr/>
        </p:nvCxnSpPr>
        <p:spPr>
          <a:xfrm>
            <a:off x="5417920" y="155679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9F6DB5-B6CA-4E36-97D0-99BABAC4B4F0}"/>
              </a:ext>
            </a:extLst>
          </p:cNvPr>
          <p:cNvSpPr txBox="1"/>
          <p:nvPr/>
        </p:nvSpPr>
        <p:spPr>
          <a:xfrm>
            <a:off x="3059832" y="1468020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113299C-C9D5-4703-9135-4349AD6419A0}"/>
              </a:ext>
            </a:extLst>
          </p:cNvPr>
          <p:cNvSpPr txBox="1"/>
          <p:nvPr/>
        </p:nvSpPr>
        <p:spPr>
          <a:xfrm>
            <a:off x="5438814" y="1431779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6626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670BE752-1650-4EC7-B3C5-DB601E103AB2}"/>
              </a:ext>
            </a:extLst>
          </p:cNvPr>
          <p:cNvSpPr txBox="1"/>
          <p:nvPr/>
        </p:nvSpPr>
        <p:spPr>
          <a:xfrm>
            <a:off x="425416" y="2488245"/>
            <a:ext cx="8792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ipotesi di piccole pendenze </a:t>
            </a:r>
            <a:r>
              <a:rPr lang="it-IT" dirty="0"/>
              <a:t>(ipotesi tecnicamente molto valida nelle comuni applicazioni) è possibile approssimare l'angolo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alla sua tangente e ritenere il suo coseno pari a 1, </a:t>
            </a:r>
            <a:endParaRPr lang="en-GB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1CF87D25-3337-4F54-94ED-AB4E4D6EC603}"/>
              </a:ext>
            </a:extLst>
          </p:cNvPr>
          <p:cNvCxnSpPr/>
          <p:nvPr/>
        </p:nvCxnSpPr>
        <p:spPr>
          <a:xfrm>
            <a:off x="2870126" y="3427952"/>
            <a:ext cx="225987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EF5863EF-5D7F-40B9-9509-20F7F1746669}"/>
              </a:ext>
            </a:extLst>
          </p:cNvPr>
          <p:cNvCxnSpPr/>
          <p:nvPr/>
        </p:nvCxnSpPr>
        <p:spPr>
          <a:xfrm>
            <a:off x="2799605" y="4086491"/>
            <a:ext cx="225987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42B4EE97-1977-4D8C-BF48-4ACFD6DEA858}"/>
              </a:ext>
            </a:extLst>
          </p:cNvPr>
          <p:cNvCxnSpPr>
            <a:cxnSpLocks/>
          </p:cNvCxnSpPr>
          <p:nvPr/>
        </p:nvCxnSpPr>
        <p:spPr>
          <a:xfrm flipH="1">
            <a:off x="3264255" y="3527043"/>
            <a:ext cx="108012" cy="63465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322BB5F-E7C6-4AC3-A230-110148402C16}"/>
              </a:ext>
            </a:extLst>
          </p:cNvPr>
          <p:cNvSpPr txBox="1"/>
          <p:nvPr/>
        </p:nvSpPr>
        <p:spPr>
          <a:xfrm>
            <a:off x="3372267" y="3747886"/>
            <a:ext cx="4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it-IT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F40E5866-7CE7-468B-BF2D-2D544BF7AF8F}"/>
              </a:ext>
            </a:extLst>
          </p:cNvPr>
          <p:cNvCxnSpPr>
            <a:cxnSpLocks/>
          </p:cNvCxnSpPr>
          <p:nvPr/>
        </p:nvCxnSpPr>
        <p:spPr>
          <a:xfrm>
            <a:off x="3246747" y="3527043"/>
            <a:ext cx="0" cy="634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D4A02761-FF8E-404C-8EB4-1039295B2826}"/>
              </a:ext>
            </a:extLst>
          </p:cNvPr>
          <p:cNvCxnSpPr/>
          <p:nvPr/>
        </p:nvCxnSpPr>
        <p:spPr>
          <a:xfrm>
            <a:off x="4596403" y="4518539"/>
            <a:ext cx="463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FDAF4E02-B3A4-412D-BEA7-F9700F0D85DE}"/>
                  </a:ext>
                </a:extLst>
              </p14:cNvPr>
              <p14:cNvContentPartPr/>
              <p14:nvPr/>
            </p14:nvContentPartPr>
            <p14:xfrm>
              <a:off x="3230635" y="3822065"/>
              <a:ext cx="83880" cy="11880"/>
            </p14:xfrm>
          </p:contentPart>
        </mc:Choice>
        <mc:Fallback xmlns=""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FDAF4E02-B3A4-412D-BEA7-F9700F0D85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1635" y="3813425"/>
                <a:ext cx="1015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9750391B-EC86-44DC-8049-77859C09DA8C}"/>
                  </a:ext>
                </a:extLst>
              </p14:cNvPr>
              <p14:cNvContentPartPr/>
              <p14:nvPr/>
            </p14:nvContentPartPr>
            <p14:xfrm>
              <a:off x="4685755" y="4450985"/>
              <a:ext cx="15840" cy="94320"/>
            </p14:xfrm>
          </p:contentPart>
        </mc:Choice>
        <mc:Fallback xmlns=""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9750391B-EC86-44DC-8049-77859C09DA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7115" y="4442345"/>
                <a:ext cx="33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put penna 73">
                <a:extLst>
                  <a:ext uri="{FF2B5EF4-FFF2-40B4-BE49-F238E27FC236}">
                    <a16:creationId xmlns:a16="http://schemas.microsoft.com/office/drawing/2014/main" id="{9D38C291-7C9A-4CD8-A614-5D7A788AC250}"/>
                  </a:ext>
                </a:extLst>
              </p14:cNvPr>
              <p14:cNvContentPartPr/>
              <p14:nvPr/>
            </p14:nvContentPartPr>
            <p14:xfrm>
              <a:off x="3053515" y="3723425"/>
              <a:ext cx="131760" cy="137520"/>
            </p14:xfrm>
          </p:contentPart>
        </mc:Choice>
        <mc:Fallback xmlns="">
          <p:pic>
            <p:nvPicPr>
              <p:cNvPr id="74" name="Input penna 73">
                <a:extLst>
                  <a:ext uri="{FF2B5EF4-FFF2-40B4-BE49-F238E27FC236}">
                    <a16:creationId xmlns:a16="http://schemas.microsoft.com/office/drawing/2014/main" id="{9D38C291-7C9A-4CD8-A614-5D7A788AC2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4515" y="3714785"/>
                <a:ext cx="1494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5" name="Input penna 74">
                <a:extLst>
                  <a:ext uri="{FF2B5EF4-FFF2-40B4-BE49-F238E27FC236}">
                    <a16:creationId xmlns:a16="http://schemas.microsoft.com/office/drawing/2014/main" id="{EFE690B8-0CAB-426A-B64D-62CF48A25444}"/>
                  </a:ext>
                </a:extLst>
              </p14:cNvPr>
              <p14:cNvContentPartPr/>
              <p14:nvPr/>
            </p14:nvContentPartPr>
            <p14:xfrm>
              <a:off x="4406035" y="4439825"/>
              <a:ext cx="117360" cy="145440"/>
            </p14:xfrm>
          </p:contentPart>
        </mc:Choice>
        <mc:Fallback xmlns="">
          <p:pic>
            <p:nvPicPr>
              <p:cNvPr id="75" name="Input penna 74">
                <a:extLst>
                  <a:ext uri="{FF2B5EF4-FFF2-40B4-BE49-F238E27FC236}">
                    <a16:creationId xmlns:a16="http://schemas.microsoft.com/office/drawing/2014/main" id="{EFE690B8-0CAB-426A-B64D-62CF48A254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7395" y="4430825"/>
                <a:ext cx="135000" cy="163080"/>
              </a:xfrm>
              <a:prstGeom prst="rect">
                <a:avLst/>
              </a:prstGeom>
            </p:spPr>
          </p:pic>
        </mc:Fallback>
      </mc:AlternateContent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E5137668-1B93-4053-8BA6-59069E9CEBD3}"/>
              </a:ext>
            </a:extLst>
          </p:cNvPr>
          <p:cNvSpPr txBox="1"/>
          <p:nvPr/>
        </p:nvSpPr>
        <p:spPr>
          <a:xfrm>
            <a:off x="5436096" y="3723425"/>
            <a:ext cx="3295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pendenza del fondo piccola → il tirante idrico (ortogonale alla linea di fondo) si può confondere con la verticale 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78802BBD-8192-4EE7-AED3-76E8E8C97687}"/>
              </a:ext>
            </a:extLst>
          </p:cNvPr>
          <p:cNvSpPr txBox="1"/>
          <p:nvPr/>
        </p:nvSpPr>
        <p:spPr>
          <a:xfrm>
            <a:off x="395536" y="747134"/>
            <a:ext cx="865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Ipotesi di corrente lineare </a:t>
            </a:r>
            <a:r>
              <a:rPr lang="it-IT" dirty="0"/>
              <a:t>→ le traiettorie sono sensibilmente rettilinee e parallele </a:t>
            </a:r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1029ED38-43CD-4853-A009-3EAC68EAA532}"/>
              </a:ext>
            </a:extLst>
          </p:cNvPr>
          <p:cNvCxnSpPr/>
          <p:nvPr/>
        </p:nvCxnSpPr>
        <p:spPr>
          <a:xfrm>
            <a:off x="2612490" y="1867367"/>
            <a:ext cx="225987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4F70B2AC-1431-4FA3-B649-BEF8AF38B4FB}"/>
              </a:ext>
            </a:extLst>
          </p:cNvPr>
          <p:cNvCxnSpPr/>
          <p:nvPr/>
        </p:nvCxnSpPr>
        <p:spPr>
          <a:xfrm>
            <a:off x="2612490" y="1673581"/>
            <a:ext cx="225987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7C569FDC-D56D-44BE-A065-109F3CD7DAAF}"/>
              </a:ext>
            </a:extLst>
          </p:cNvPr>
          <p:cNvCxnSpPr/>
          <p:nvPr/>
        </p:nvCxnSpPr>
        <p:spPr>
          <a:xfrm>
            <a:off x="2612490" y="1511130"/>
            <a:ext cx="225987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400846EF-9A01-4888-BBB5-9A0694BC5372}"/>
              </a:ext>
            </a:extLst>
          </p:cNvPr>
          <p:cNvCxnSpPr/>
          <p:nvPr/>
        </p:nvCxnSpPr>
        <p:spPr>
          <a:xfrm>
            <a:off x="2612490" y="1372266"/>
            <a:ext cx="225987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660F8909-E730-4B23-BC8C-45C1088123BB}"/>
              </a:ext>
            </a:extLst>
          </p:cNvPr>
          <p:cNvSpPr txBox="1"/>
          <p:nvPr/>
        </p:nvSpPr>
        <p:spPr>
          <a:xfrm>
            <a:off x="423536" y="5183074"/>
            <a:ext cx="8625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Se si verificano le ipotesi 1 e 2, potremo considerare le pressioni variabili lungo la normale alla linea di fondo con legge idrostatica 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89EB56D0-A7F3-4B90-B187-9766CF1D6F2F}"/>
              </a:ext>
            </a:extLst>
          </p:cNvPr>
          <p:cNvSpPr txBox="1"/>
          <p:nvPr/>
        </p:nvSpPr>
        <p:spPr>
          <a:xfrm>
            <a:off x="395536" y="5920706"/>
            <a:ext cx="4632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Preso un riferimento coincidente col fondo di una sezione, risulterà: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CD1DBEEF-D44C-49B2-9831-5DF7D77174B3}"/>
              </a:ext>
            </a:extLst>
          </p:cNvPr>
          <p:cNvSpPr txBox="1"/>
          <p:nvPr/>
        </p:nvSpPr>
        <p:spPr>
          <a:xfrm>
            <a:off x="2631138" y="621019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h=z + p/</a:t>
            </a:r>
            <a:r>
              <a:rPr lang="it-IT" dirty="0">
                <a:latin typeface="Symbol" panose="05050102010706020507" pitchFamily="18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71508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A44C83-5C40-473C-8A02-C7036E24D1D4}"/>
              </a:ext>
            </a:extLst>
          </p:cNvPr>
          <p:cNvSpPr txBox="1"/>
          <p:nvPr/>
        </p:nvSpPr>
        <p:spPr>
          <a:xfrm>
            <a:off x="358129" y="5813009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risalto si localizza nella sezione in cui è soddisfatta l’equazione globale dell’idrodinamica, cioè dove si ha: S(h1 ) = S(h2 )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3688827-BDB3-46EA-84C5-CF1235EC6A7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C9B8890-BC7B-436E-B089-7B61207D1B2E}"/>
              </a:ext>
            </a:extLst>
          </p:cNvPr>
          <p:cNvSpPr txBox="1"/>
          <p:nvPr/>
        </p:nvSpPr>
        <p:spPr>
          <a:xfrm>
            <a:off x="358129" y="3056700"/>
            <a:ext cx="81733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somma della spinta idrostatica Π e della spinta idrodinamica M è detta “spinta totale della corrente” (S): 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4C0F7C1-4DD2-4265-BA31-98E5760B9E41}"/>
              </a:ext>
            </a:extLst>
          </p:cNvPr>
          <p:cNvCxnSpPr>
            <a:cxnSpLocks/>
          </p:cNvCxnSpPr>
          <p:nvPr/>
        </p:nvCxnSpPr>
        <p:spPr>
          <a:xfrm>
            <a:off x="5086168" y="1092871"/>
            <a:ext cx="13613" cy="1364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C04FBBF-0A26-4496-9E0C-F2B598242CE8}"/>
              </a:ext>
            </a:extLst>
          </p:cNvPr>
          <p:cNvCxnSpPr>
            <a:cxnSpLocks/>
          </p:cNvCxnSpPr>
          <p:nvPr/>
        </p:nvCxnSpPr>
        <p:spPr>
          <a:xfrm>
            <a:off x="7907771" y="940828"/>
            <a:ext cx="9906" cy="1541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F45E3A5-4C6F-4F17-8735-645AEE478DE6}"/>
              </a:ext>
            </a:extLst>
          </p:cNvPr>
          <p:cNvSpPr/>
          <p:nvPr/>
        </p:nvSpPr>
        <p:spPr>
          <a:xfrm rot="-120000">
            <a:off x="5092091" y="1310308"/>
            <a:ext cx="2814851" cy="763787"/>
          </a:xfrm>
          <a:custGeom>
            <a:avLst/>
            <a:gdLst>
              <a:gd name="connsiteX0" fmla="*/ 0 w 2831690"/>
              <a:gd name="connsiteY0" fmla="*/ 570271 h 625145"/>
              <a:gd name="connsiteX1" fmla="*/ 1120877 w 2831690"/>
              <a:gd name="connsiteY1" fmla="*/ 570271 h 625145"/>
              <a:gd name="connsiteX2" fmla="*/ 2831690 w 2831690"/>
              <a:gd name="connsiteY2" fmla="*/ 0 h 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1690" h="625145">
                <a:moveTo>
                  <a:pt x="0" y="570271"/>
                </a:moveTo>
                <a:cubicBezTo>
                  <a:pt x="324464" y="617793"/>
                  <a:pt x="648929" y="665316"/>
                  <a:pt x="1120877" y="570271"/>
                </a:cubicBezTo>
                <a:cubicBezTo>
                  <a:pt x="1592825" y="475226"/>
                  <a:pt x="2533445" y="62271"/>
                  <a:pt x="28316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&lt;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437A1C4-852C-416F-8510-20114A2F9FF5}"/>
              </a:ext>
            </a:extLst>
          </p:cNvPr>
          <p:cNvCxnSpPr>
            <a:cxnSpLocks/>
          </p:cNvCxnSpPr>
          <p:nvPr/>
        </p:nvCxnSpPr>
        <p:spPr>
          <a:xfrm>
            <a:off x="3563888" y="2457844"/>
            <a:ext cx="5141251" cy="5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3D632A9-CAB9-447F-A769-B53BD586069B}"/>
              </a:ext>
            </a:extLst>
          </p:cNvPr>
          <p:cNvSpPr txBox="1"/>
          <p:nvPr/>
        </p:nvSpPr>
        <p:spPr>
          <a:xfrm>
            <a:off x="4238958" y="2149999"/>
            <a:ext cx="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AFE087C-D86B-4E66-B2C7-74AA73535AE5}"/>
              </a:ext>
            </a:extLst>
          </p:cNvPr>
          <p:cNvSpPr txBox="1"/>
          <p:nvPr/>
        </p:nvSpPr>
        <p:spPr>
          <a:xfrm>
            <a:off x="8508320" y="1944918"/>
            <a:ext cx="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FB24862-2132-4FEB-9AA3-12E28A190D89}"/>
              </a:ext>
            </a:extLst>
          </p:cNvPr>
          <p:cNvSpPr txBox="1"/>
          <p:nvPr/>
        </p:nvSpPr>
        <p:spPr>
          <a:xfrm>
            <a:off x="4167784" y="1989617"/>
            <a:ext cx="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3BE4858-310C-45B2-AB21-CF4BFE52D0BC}"/>
              </a:ext>
            </a:extLst>
          </p:cNvPr>
          <p:cNvSpPr txBox="1"/>
          <p:nvPr/>
        </p:nvSpPr>
        <p:spPr>
          <a:xfrm>
            <a:off x="8531448" y="1626622"/>
            <a:ext cx="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3E5A3EF-7BD0-4B2A-9A7B-6DBECFA916C4}"/>
              </a:ext>
            </a:extLst>
          </p:cNvPr>
          <p:cNvSpPr txBox="1"/>
          <p:nvPr/>
        </p:nvSpPr>
        <p:spPr>
          <a:xfrm>
            <a:off x="5284766" y="77815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A40D47F-B772-449D-926B-7D95E7F7A334}"/>
              </a:ext>
            </a:extLst>
          </p:cNvPr>
          <p:cNvSpPr txBox="1"/>
          <p:nvPr/>
        </p:nvSpPr>
        <p:spPr>
          <a:xfrm>
            <a:off x="7945795" y="7812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07F82E6-D7F8-4719-946E-034D3C160090}"/>
              </a:ext>
            </a:extLst>
          </p:cNvPr>
          <p:cNvSpPr txBox="1"/>
          <p:nvPr/>
        </p:nvSpPr>
        <p:spPr>
          <a:xfrm>
            <a:off x="2051720" y="3828909"/>
            <a:ext cx="7613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 = </a:t>
            </a:r>
            <a:r>
              <a:rPr lang="el-GR" dirty="0"/>
              <a:t>Π1 + </a:t>
            </a:r>
            <a:r>
              <a:rPr lang="it-IT" dirty="0"/>
              <a:t>M1 = </a:t>
            </a:r>
            <a:r>
              <a:rPr lang="el-GR" dirty="0"/>
              <a:t>Π2 + </a:t>
            </a:r>
            <a:r>
              <a:rPr lang="it-IT" dirty="0"/>
              <a:t>M2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7923E2D-03FF-4AFA-847F-7F764BA7D1DC}"/>
              </a:ext>
            </a:extLst>
          </p:cNvPr>
          <p:cNvSpPr txBox="1"/>
          <p:nvPr/>
        </p:nvSpPr>
        <p:spPr>
          <a:xfrm>
            <a:off x="332421" y="4261744"/>
            <a:ext cx="7613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 particolare, per la sezione rettangolare si ha: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C7456576-B74A-4E7E-A973-683B87EB2B2C}"/>
                  </a:ext>
                </a:extLst>
              </p:cNvPr>
              <p:cNvSpPr txBox="1"/>
              <p:nvPr/>
            </p:nvSpPr>
            <p:spPr>
              <a:xfrm>
                <a:off x="1368152" y="4828866"/>
                <a:ext cx="4572000" cy="65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2  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it-IT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C7456576-B74A-4E7E-A973-683B87EB2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52" y="4828866"/>
                <a:ext cx="4572000" cy="6503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C7559030-1659-4CA5-B761-8F1FDA491F0C}"/>
              </a:ext>
            </a:extLst>
          </p:cNvPr>
          <p:cNvCxnSpPr>
            <a:cxnSpLocks/>
          </p:cNvCxnSpPr>
          <p:nvPr/>
        </p:nvCxnSpPr>
        <p:spPr>
          <a:xfrm>
            <a:off x="4481747" y="2276872"/>
            <a:ext cx="6180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4192BF04-CE55-4C36-871F-5B648AF317C1}"/>
              </a:ext>
            </a:extLst>
          </p:cNvPr>
          <p:cNvCxnSpPr/>
          <p:nvPr/>
        </p:nvCxnSpPr>
        <p:spPr>
          <a:xfrm>
            <a:off x="4727022" y="2348880"/>
            <a:ext cx="359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FD5EEB7E-7656-4001-9B82-249EB5EB0F95}"/>
              </a:ext>
            </a:extLst>
          </p:cNvPr>
          <p:cNvCxnSpPr>
            <a:cxnSpLocks/>
          </p:cNvCxnSpPr>
          <p:nvPr/>
        </p:nvCxnSpPr>
        <p:spPr>
          <a:xfrm flipH="1">
            <a:off x="7939577" y="1930462"/>
            <a:ext cx="987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3496074B-795C-453E-94A1-5BD159AF4CAD}"/>
              </a:ext>
            </a:extLst>
          </p:cNvPr>
          <p:cNvCxnSpPr/>
          <p:nvPr/>
        </p:nvCxnSpPr>
        <p:spPr>
          <a:xfrm flipH="1">
            <a:off x="7945795" y="2122981"/>
            <a:ext cx="5856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605593E0-B82A-43F5-94A6-1D2BEA396E3E}"/>
              </a:ext>
            </a:extLst>
          </p:cNvPr>
          <p:cNvCxnSpPr>
            <a:cxnSpLocks/>
          </p:cNvCxnSpPr>
          <p:nvPr/>
        </p:nvCxnSpPr>
        <p:spPr>
          <a:xfrm flipH="1">
            <a:off x="4973855" y="2038135"/>
            <a:ext cx="117899" cy="4186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F2D84FA0-8AD1-4B11-9192-134578E4CE00}"/>
              </a:ext>
            </a:extLst>
          </p:cNvPr>
          <p:cNvCxnSpPr>
            <a:cxnSpLocks/>
          </p:cNvCxnSpPr>
          <p:nvPr/>
        </p:nvCxnSpPr>
        <p:spPr>
          <a:xfrm>
            <a:off x="7886312" y="1211963"/>
            <a:ext cx="485086" cy="12209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4">
            <a:extLst>
              <a:ext uri="{FF2B5EF4-FFF2-40B4-BE49-F238E27FC236}">
                <a16:creationId xmlns:a16="http://schemas.microsoft.com/office/drawing/2014/main" id="{CF964D8B-F2B0-48EE-B8B6-2CF98EEC33B7}"/>
              </a:ext>
            </a:extLst>
          </p:cNvPr>
          <p:cNvGrpSpPr/>
          <p:nvPr/>
        </p:nvGrpSpPr>
        <p:grpSpPr>
          <a:xfrm>
            <a:off x="2781720" y="4620553"/>
            <a:ext cx="2038680" cy="1097640"/>
            <a:chOff x="2781720" y="4620553"/>
            <a:chExt cx="2038680" cy="10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put penna 1">
                  <a:extLst>
                    <a:ext uri="{FF2B5EF4-FFF2-40B4-BE49-F238E27FC236}">
                      <a16:creationId xmlns:a16="http://schemas.microsoft.com/office/drawing/2014/main" id="{D070D1BE-E4B1-44AE-A8BD-73427295A9EF}"/>
                    </a:ext>
                  </a:extLst>
                </p14:cNvPr>
                <p14:cNvContentPartPr/>
                <p14:nvPr/>
              </p14:nvContentPartPr>
              <p14:xfrm>
                <a:off x="2781720" y="4620553"/>
                <a:ext cx="1015200" cy="1036080"/>
              </p14:xfrm>
            </p:contentPart>
          </mc:Choice>
          <mc:Fallback xmlns="">
            <p:pic>
              <p:nvPicPr>
                <p:cNvPr id="2" name="Input penna 1">
                  <a:extLst>
                    <a:ext uri="{FF2B5EF4-FFF2-40B4-BE49-F238E27FC236}">
                      <a16:creationId xmlns:a16="http://schemas.microsoft.com/office/drawing/2014/main" id="{D070D1BE-E4B1-44AE-A8BD-73427295A9E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64080" y="4602913"/>
                  <a:ext cx="1050840" cy="10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ED3FC211-25F6-4F50-A82D-EBB54DD236F5}"/>
                    </a:ext>
                  </a:extLst>
                </p14:cNvPr>
                <p14:cNvContentPartPr/>
                <p14:nvPr/>
              </p14:nvContentPartPr>
              <p14:xfrm>
                <a:off x="4104360" y="5456113"/>
                <a:ext cx="716040" cy="262080"/>
              </p14:xfrm>
            </p:contentPart>
          </mc:Choice>
          <mc:Fallback xmlns=""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ED3FC211-25F6-4F50-A82D-EBB54DD236F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86720" y="5438113"/>
                  <a:ext cx="75168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E6AF3E51-50C9-4074-8224-BBFDAA181DA2}"/>
              </a:ext>
            </a:extLst>
          </p:cNvPr>
          <p:cNvGrpSpPr/>
          <p:nvPr/>
        </p:nvGrpSpPr>
        <p:grpSpPr>
          <a:xfrm>
            <a:off x="2405160" y="5495353"/>
            <a:ext cx="279000" cy="222840"/>
            <a:chOff x="2405160" y="5495353"/>
            <a:chExt cx="27900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767147B7-0AD5-4CFC-BC48-80DF9DD30CD3}"/>
                    </a:ext>
                  </a:extLst>
                </p14:cNvPr>
                <p14:cNvContentPartPr/>
                <p14:nvPr/>
              </p14:nvContentPartPr>
              <p14:xfrm>
                <a:off x="2513520" y="5553313"/>
                <a:ext cx="11160" cy="14220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767147B7-0AD5-4CFC-BC48-80DF9DD30C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95880" y="5535673"/>
                  <a:ext cx="46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1C11D9F6-B040-40D0-8502-D7811FD19356}"/>
                    </a:ext>
                  </a:extLst>
                </p14:cNvPr>
                <p14:cNvContentPartPr/>
                <p14:nvPr/>
              </p14:nvContentPartPr>
              <p14:xfrm>
                <a:off x="2593800" y="5536033"/>
                <a:ext cx="46440" cy="182160"/>
              </p14:xfrm>
            </p:contentPart>
          </mc:Choice>
          <mc:Fallback xmlns=""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1C11D9F6-B040-40D0-8502-D7811FD193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76160" y="5518033"/>
                  <a:ext cx="82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786A3B7A-3763-4403-BBF5-DD45A4379234}"/>
                    </a:ext>
                  </a:extLst>
                </p14:cNvPr>
                <p14:cNvContentPartPr/>
                <p14:nvPr/>
              </p14:nvContentPartPr>
              <p14:xfrm>
                <a:off x="2405160" y="5495353"/>
                <a:ext cx="279000" cy="11196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786A3B7A-3763-4403-BBF5-DD45A437923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87160" y="5477713"/>
                  <a:ext cx="31464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6D92EAB7-E9E1-408D-9698-CC42A016397E}"/>
                  </a:ext>
                </a:extLst>
              </p14:cNvPr>
              <p14:cNvContentPartPr/>
              <p14:nvPr/>
            </p14:nvContentPartPr>
            <p14:xfrm>
              <a:off x="4860000" y="5538913"/>
              <a:ext cx="168480" cy="2991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6D92EAB7-E9E1-408D-9698-CC42A01639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42000" y="5520913"/>
                <a:ext cx="204120" cy="3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906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84EA65D-BC64-4A2F-9449-59235DF5C3F3}"/>
              </a:ext>
            </a:extLst>
          </p:cNvPr>
          <p:cNvCxnSpPr/>
          <p:nvPr/>
        </p:nvCxnSpPr>
        <p:spPr>
          <a:xfrm flipV="1">
            <a:off x="2339752" y="2420888"/>
            <a:ext cx="0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22EA06B-9195-4812-B4F1-FA466B2180D7}"/>
              </a:ext>
            </a:extLst>
          </p:cNvPr>
          <p:cNvCxnSpPr/>
          <p:nvPr/>
        </p:nvCxnSpPr>
        <p:spPr>
          <a:xfrm>
            <a:off x="1331640" y="4797152"/>
            <a:ext cx="5472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382AC1-D4FE-4A9E-96AA-15DB9A521474}"/>
              </a:ext>
            </a:extLst>
          </p:cNvPr>
          <p:cNvSpPr txBox="1"/>
          <p:nvPr/>
        </p:nvSpPr>
        <p:spPr>
          <a:xfrm>
            <a:off x="1763688" y="2420888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3F7A83-BB2B-48E9-B443-FCED6E5EBB15}"/>
              </a:ext>
            </a:extLst>
          </p:cNvPr>
          <p:cNvSpPr txBox="1"/>
          <p:nvPr/>
        </p:nvSpPr>
        <p:spPr>
          <a:xfrm>
            <a:off x="6732241" y="4797152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3688827-BDB3-46EA-84C5-CF1235EC6A7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2D72C7-5940-4A39-A816-D83B165A5926}"/>
              </a:ext>
            </a:extLst>
          </p:cNvPr>
          <p:cNvSpPr txBox="1"/>
          <p:nvPr/>
        </p:nvSpPr>
        <p:spPr>
          <a:xfrm>
            <a:off x="287524" y="608031"/>
            <a:ext cx="835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spinta totale è funzione del tirante h se si considera la portata costante e la geometria della sezione nota </a:t>
            </a:r>
          </a:p>
          <a:p>
            <a:r>
              <a:rPr lang="it-IT" dirty="0"/>
              <a:t>La funzione S(h) avrà allora un minimo per h = </a:t>
            </a:r>
            <a:r>
              <a:rPr lang="it-IT" dirty="0" err="1"/>
              <a:t>hc</a:t>
            </a:r>
            <a:r>
              <a:rPr lang="it-IT" dirty="0"/>
              <a:t> (svolgendo la derivata per il calcolo del minimo della funzione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E85FB2-7E93-4704-9CCE-1F5D56305BC2}"/>
              </a:ext>
            </a:extLst>
          </p:cNvPr>
          <p:cNvSpPr txBox="1"/>
          <p:nvPr/>
        </p:nvSpPr>
        <p:spPr>
          <a:xfrm>
            <a:off x="287524" y="5373216"/>
            <a:ext cx="8568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diagramma delle spinte totali S viene perciò diviso in due rami: quello delle correnti lente (h &gt; </a:t>
            </a:r>
            <a:r>
              <a:rPr lang="it-IT" dirty="0" err="1"/>
              <a:t>hc</a:t>
            </a:r>
            <a:r>
              <a:rPr lang="it-IT" dirty="0"/>
              <a:t> ) e quello delle correnti veloci (h &lt; </a:t>
            </a:r>
            <a:r>
              <a:rPr lang="it-IT" dirty="0" err="1"/>
              <a:t>hc</a:t>
            </a:r>
            <a:r>
              <a:rPr lang="it-IT" dirty="0"/>
              <a:t> ) Esistono sempre due altezze, una di corrente lenta h1 e una di corrente veloce h2 , che presentano la stessa spinta totale assegnata S; esse si dicono “altezze coniugate del risalto”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B38FF9C-7490-4671-B766-FFB7CAC4EBE3}"/>
                  </a:ext>
                </a:extLst>
              </p:cNvPr>
              <p:cNvSpPr txBox="1"/>
              <p:nvPr/>
            </p:nvSpPr>
            <p:spPr>
              <a:xfrm>
                <a:off x="1368152" y="4828866"/>
                <a:ext cx="4572000" cy="65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2  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it-IT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B38FF9C-7490-4671-B766-FFB7CAC4E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52" y="4828866"/>
                <a:ext cx="4572000" cy="6503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728EF1-6C20-4C3E-9B46-28D2E701685C}"/>
              </a:ext>
            </a:extLst>
          </p:cNvPr>
          <p:cNvSpPr txBox="1"/>
          <p:nvPr/>
        </p:nvSpPr>
        <p:spPr>
          <a:xfrm>
            <a:off x="5112060" y="192647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7FD7C4A-20AE-4CBE-B9BE-6C1948022753}"/>
              </a:ext>
            </a:extLst>
          </p:cNvPr>
          <p:cNvCxnSpPr/>
          <p:nvPr/>
        </p:nvCxnSpPr>
        <p:spPr>
          <a:xfrm>
            <a:off x="5436096" y="217176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D252FC4-73CC-49BB-8920-94EC7EBA35A8}"/>
              </a:ext>
            </a:extLst>
          </p:cNvPr>
          <p:cNvSpPr txBox="1"/>
          <p:nvPr/>
        </p:nvSpPr>
        <p:spPr>
          <a:xfrm>
            <a:off x="5772810" y="19581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E6FFF16-4FEE-4E3F-A60D-941EE88FD662}"/>
              </a:ext>
            </a:extLst>
          </p:cNvPr>
          <p:cNvSpPr txBox="1"/>
          <p:nvPr/>
        </p:nvSpPr>
        <p:spPr>
          <a:xfrm>
            <a:off x="6287514" y="19289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p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4750823-B885-48B9-86B6-B2DACFF5AAE5}"/>
              </a:ext>
            </a:extLst>
          </p:cNvPr>
          <p:cNvCxnSpPr/>
          <p:nvPr/>
        </p:nvCxnSpPr>
        <p:spPr>
          <a:xfrm>
            <a:off x="6611550" y="2174269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58453E3-5C29-4DBD-9EDC-9A9EA9AFCE39}"/>
              </a:ext>
            </a:extLst>
          </p:cNvPr>
          <p:cNvSpPr txBox="1"/>
          <p:nvPr/>
        </p:nvSpPr>
        <p:spPr>
          <a:xfrm>
            <a:off x="6948264" y="196069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30FA119-651E-4D01-91EF-2E8A4F835E28}"/>
              </a:ext>
            </a:extLst>
          </p:cNvPr>
          <p:cNvSpPr txBox="1"/>
          <p:nvPr/>
        </p:nvSpPr>
        <p:spPr>
          <a:xfrm>
            <a:off x="7488323" y="192905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357E7BA-100D-49DD-ACDD-B0298DDC557D}"/>
              </a:ext>
            </a:extLst>
          </p:cNvPr>
          <p:cNvCxnSpPr/>
          <p:nvPr/>
        </p:nvCxnSpPr>
        <p:spPr>
          <a:xfrm>
            <a:off x="7812359" y="2174339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9F3C252-0353-4E58-BED1-0D9BE73833C6}"/>
              </a:ext>
            </a:extLst>
          </p:cNvPr>
          <p:cNvSpPr txBox="1"/>
          <p:nvPr/>
        </p:nvSpPr>
        <p:spPr>
          <a:xfrm>
            <a:off x="8149073" y="196076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∞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8A220A1-EA02-448A-8B35-418DF7F8F3B9}"/>
              </a:ext>
            </a:extLst>
          </p:cNvPr>
          <p:cNvSpPr txBox="1"/>
          <p:nvPr/>
        </p:nvSpPr>
        <p:spPr>
          <a:xfrm>
            <a:off x="5113886" y="231863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A01B4CC-4450-4042-BDF5-10460436A6BF}"/>
              </a:ext>
            </a:extLst>
          </p:cNvPr>
          <p:cNvCxnSpPr/>
          <p:nvPr/>
        </p:nvCxnSpPr>
        <p:spPr>
          <a:xfrm>
            <a:off x="5437922" y="256392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F7CDE71-30FE-432A-8C75-33D5AE507AF9}"/>
              </a:ext>
            </a:extLst>
          </p:cNvPr>
          <p:cNvSpPr txBox="1"/>
          <p:nvPr/>
        </p:nvSpPr>
        <p:spPr>
          <a:xfrm>
            <a:off x="8172399" y="23616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859EC2C-51B0-4E70-84FA-1C8B44BC3915}"/>
              </a:ext>
            </a:extLst>
          </p:cNvPr>
          <p:cNvSpPr txBox="1"/>
          <p:nvPr/>
        </p:nvSpPr>
        <p:spPr>
          <a:xfrm>
            <a:off x="6289340" y="23211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p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D45622A-4413-4854-9602-3DAF0064B564}"/>
              </a:ext>
            </a:extLst>
          </p:cNvPr>
          <p:cNvCxnSpPr/>
          <p:nvPr/>
        </p:nvCxnSpPr>
        <p:spPr>
          <a:xfrm>
            <a:off x="6613376" y="2566427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627B9FA-F5E5-443E-AE63-FD8F7B546A7C}"/>
              </a:ext>
            </a:extLst>
          </p:cNvPr>
          <p:cNvSpPr txBox="1"/>
          <p:nvPr/>
        </p:nvSpPr>
        <p:spPr>
          <a:xfrm>
            <a:off x="7490149" y="2321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01C71C03-D4D1-4185-B34C-0E783677C692}"/>
              </a:ext>
            </a:extLst>
          </p:cNvPr>
          <p:cNvCxnSpPr/>
          <p:nvPr/>
        </p:nvCxnSpPr>
        <p:spPr>
          <a:xfrm>
            <a:off x="7814185" y="2566497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33CE5E7-0956-4801-A8ED-BE85BA4B53B4}"/>
              </a:ext>
            </a:extLst>
          </p:cNvPr>
          <p:cNvSpPr txBox="1"/>
          <p:nvPr/>
        </p:nvSpPr>
        <p:spPr>
          <a:xfrm>
            <a:off x="5787211" y="239917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∞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2DA4F47-1FED-4861-BA37-0A4BB9A4544F}"/>
              </a:ext>
            </a:extLst>
          </p:cNvPr>
          <p:cNvSpPr txBox="1"/>
          <p:nvPr/>
        </p:nvSpPr>
        <p:spPr>
          <a:xfrm>
            <a:off x="6913274" y="241757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∞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D0A017A6-1A2F-4FBB-813D-330C477D1733}"/>
              </a:ext>
            </a:extLst>
          </p:cNvPr>
          <p:cNvSpPr/>
          <p:nvPr/>
        </p:nvSpPr>
        <p:spPr>
          <a:xfrm>
            <a:off x="2454965" y="2474843"/>
            <a:ext cx="3488635" cy="2117035"/>
          </a:xfrm>
          <a:custGeom>
            <a:avLst/>
            <a:gdLst>
              <a:gd name="connsiteX0" fmla="*/ 0 w 3488635"/>
              <a:gd name="connsiteY0" fmla="*/ 0 h 2117035"/>
              <a:gd name="connsiteX1" fmla="*/ 596348 w 3488635"/>
              <a:gd name="connsiteY1" fmla="*/ 1600200 h 2117035"/>
              <a:gd name="connsiteX2" fmla="*/ 3488635 w 3488635"/>
              <a:gd name="connsiteY2" fmla="*/ 2117035 h 211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8635" h="2117035">
                <a:moveTo>
                  <a:pt x="0" y="0"/>
                </a:moveTo>
                <a:cubicBezTo>
                  <a:pt x="7454" y="623680"/>
                  <a:pt x="14909" y="1247361"/>
                  <a:pt x="596348" y="1600200"/>
                </a:cubicBezTo>
                <a:cubicBezTo>
                  <a:pt x="1177787" y="1953039"/>
                  <a:pt x="3004931" y="2060713"/>
                  <a:pt x="3488635" y="21170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435AF108-EC52-4C99-8D31-F07F93582BD0}"/>
              </a:ext>
            </a:extLst>
          </p:cNvPr>
          <p:cNvSpPr/>
          <p:nvPr/>
        </p:nvSpPr>
        <p:spPr>
          <a:xfrm>
            <a:off x="2345635" y="2773017"/>
            <a:ext cx="3379304" cy="1997766"/>
          </a:xfrm>
          <a:custGeom>
            <a:avLst/>
            <a:gdLst>
              <a:gd name="connsiteX0" fmla="*/ 0 w 3379304"/>
              <a:gd name="connsiteY0" fmla="*/ 1997766 h 1997766"/>
              <a:gd name="connsiteX1" fmla="*/ 2613991 w 3379304"/>
              <a:gd name="connsiteY1" fmla="*/ 1013792 h 1997766"/>
              <a:gd name="connsiteX2" fmla="*/ 3379304 w 3379304"/>
              <a:gd name="connsiteY2" fmla="*/ 0 h 19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9304" h="1997766">
                <a:moveTo>
                  <a:pt x="0" y="1997766"/>
                </a:moveTo>
                <a:cubicBezTo>
                  <a:pt x="1025387" y="1672259"/>
                  <a:pt x="2050774" y="1346753"/>
                  <a:pt x="2613991" y="1013792"/>
                </a:cubicBezTo>
                <a:cubicBezTo>
                  <a:pt x="3177208" y="680831"/>
                  <a:pt x="3278256" y="340415"/>
                  <a:pt x="337930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9BE00511-3A81-46B2-A6D2-20267660E331}"/>
                  </a:ext>
                </a:extLst>
              </p14:cNvPr>
              <p14:cNvContentPartPr/>
              <p14:nvPr/>
            </p14:nvContentPartPr>
            <p14:xfrm>
              <a:off x="6052680" y="4317793"/>
              <a:ext cx="384480" cy="276480"/>
            </p14:xfrm>
          </p:contentPart>
        </mc:Choice>
        <mc:Fallback xmlns=""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9BE00511-3A81-46B2-A6D2-20267660E3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4680" y="4300153"/>
                <a:ext cx="42012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o 48">
            <a:extLst>
              <a:ext uri="{FF2B5EF4-FFF2-40B4-BE49-F238E27FC236}">
                <a16:creationId xmlns:a16="http://schemas.microsoft.com/office/drawing/2014/main" id="{E1DD7A29-8A88-4F3E-ACD0-E94C6F38D86C}"/>
              </a:ext>
            </a:extLst>
          </p:cNvPr>
          <p:cNvGrpSpPr/>
          <p:nvPr/>
        </p:nvGrpSpPr>
        <p:grpSpPr>
          <a:xfrm>
            <a:off x="2544120" y="2494393"/>
            <a:ext cx="3578760" cy="1482120"/>
            <a:chOff x="2544120" y="2494393"/>
            <a:chExt cx="3578760" cy="14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9A407660-D7FA-4622-8EB3-E414B284C721}"/>
                    </a:ext>
                  </a:extLst>
                </p14:cNvPr>
                <p14:cNvContentPartPr/>
                <p14:nvPr/>
              </p14:nvContentPartPr>
              <p14:xfrm>
                <a:off x="5793840" y="2872033"/>
                <a:ext cx="360" cy="36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9A407660-D7FA-4622-8EB3-E414B284C7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76200" y="285439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6D1C5D88-3F4C-4C6C-AF55-FF7D6E33B664}"/>
                    </a:ext>
                  </a:extLst>
                </p14:cNvPr>
                <p14:cNvContentPartPr/>
                <p14:nvPr/>
              </p14:nvContentPartPr>
              <p14:xfrm>
                <a:off x="5783760" y="2872033"/>
                <a:ext cx="20880" cy="178560"/>
              </p14:xfrm>
            </p:contentPart>
          </mc:Choice>
          <mc:Fallback xmlns=""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6D1C5D88-3F4C-4C6C-AF55-FF7D6E33B66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6120" y="2854393"/>
                  <a:ext cx="56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6F0FF142-B0DC-4693-9327-7FB2753A7812}"/>
                    </a:ext>
                  </a:extLst>
                </p14:cNvPr>
                <p14:cNvContentPartPr/>
                <p14:nvPr/>
              </p14:nvContentPartPr>
              <p14:xfrm>
                <a:off x="5893560" y="2882113"/>
                <a:ext cx="10800" cy="14724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6F0FF142-B0DC-4693-9327-7FB2753A781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75560" y="2864113"/>
                  <a:ext cx="46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A3C0E178-B2DD-477C-B1F4-EC99DE8A8CE0}"/>
                    </a:ext>
                  </a:extLst>
                </p14:cNvPr>
                <p14:cNvContentPartPr/>
                <p14:nvPr/>
              </p14:nvContentPartPr>
              <p14:xfrm>
                <a:off x="5734440" y="2841793"/>
                <a:ext cx="388440" cy="6300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A3C0E178-B2DD-477C-B1F4-EC99DE8A8CE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16440" y="2823793"/>
                  <a:ext cx="424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092727E1-397A-4A4B-9B58-21A8A9AAB3EF}"/>
                    </a:ext>
                  </a:extLst>
                </p14:cNvPr>
                <p14:cNvContentPartPr/>
                <p14:nvPr/>
              </p14:nvContentPartPr>
              <p14:xfrm>
                <a:off x="2544120" y="2494393"/>
                <a:ext cx="2984400" cy="1482120"/>
              </p14:xfrm>
            </p:contentPart>
          </mc:Choice>
          <mc:Fallback xmlns=""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092727E1-397A-4A4B-9B58-21A8A9AAB3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26120" y="2476753"/>
                  <a:ext cx="3020040" cy="151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14F37AEA-7167-45A4-A2D7-EB8C27333EF8}"/>
              </a:ext>
            </a:extLst>
          </p:cNvPr>
          <p:cNvGrpSpPr/>
          <p:nvPr/>
        </p:nvGrpSpPr>
        <p:grpSpPr>
          <a:xfrm>
            <a:off x="1510560" y="3534433"/>
            <a:ext cx="2232720" cy="1327320"/>
            <a:chOff x="1510560" y="3534433"/>
            <a:chExt cx="2232720" cy="13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A191B605-0927-4F6B-997E-01911D7DA560}"/>
                    </a:ext>
                  </a:extLst>
                </p14:cNvPr>
                <p14:cNvContentPartPr/>
                <p14:nvPr/>
              </p14:nvContentPartPr>
              <p14:xfrm>
                <a:off x="3727080" y="3985513"/>
                <a:ext cx="16200" cy="876240"/>
              </p14:xfrm>
            </p:contentPart>
          </mc:Choice>
          <mc:Fallback xmlns=""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A191B605-0927-4F6B-997E-01911D7DA5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09080" y="3967513"/>
                  <a:ext cx="51840" cy="9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5B06CF3F-7B36-42A0-B453-C39F8D7845F3}"/>
                    </a:ext>
                  </a:extLst>
                </p14:cNvPr>
                <p14:cNvContentPartPr/>
                <p14:nvPr/>
              </p14:nvContentPartPr>
              <p14:xfrm>
                <a:off x="2355480" y="3845833"/>
                <a:ext cx="1361880" cy="10116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5B06CF3F-7B36-42A0-B453-C39F8D7845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37480" y="3828193"/>
                  <a:ext cx="1397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061FC4C6-123F-4435-A54A-A12BA076DBDA}"/>
                    </a:ext>
                  </a:extLst>
                </p14:cNvPr>
                <p14:cNvContentPartPr/>
                <p14:nvPr/>
              </p14:nvContentPartPr>
              <p14:xfrm>
                <a:off x="1510560" y="3586633"/>
                <a:ext cx="380160" cy="23040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061FC4C6-123F-4435-A54A-A12BA076DBD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92920" y="3568633"/>
                  <a:ext cx="415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D5284051-7532-47B1-85D5-14B38C4B00F2}"/>
                    </a:ext>
                  </a:extLst>
                </p14:cNvPr>
                <p14:cNvContentPartPr/>
                <p14:nvPr/>
              </p14:nvContentPartPr>
              <p14:xfrm>
                <a:off x="1945080" y="3680953"/>
                <a:ext cx="158400" cy="203760"/>
              </p14:xfrm>
            </p:contentPart>
          </mc:Choice>
          <mc:Fallback xmlns=""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D5284051-7532-47B1-85D5-14B38C4B00F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7080" y="3663313"/>
                  <a:ext cx="194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6" name="Input penna 55">
                  <a:extLst>
                    <a:ext uri="{FF2B5EF4-FFF2-40B4-BE49-F238E27FC236}">
                      <a16:creationId xmlns:a16="http://schemas.microsoft.com/office/drawing/2014/main" id="{C198C86C-3EF9-499D-A728-EE968BF90032}"/>
                    </a:ext>
                  </a:extLst>
                </p14:cNvPr>
                <p14:cNvContentPartPr/>
                <p14:nvPr/>
              </p14:nvContentPartPr>
              <p14:xfrm>
                <a:off x="2116800" y="3766633"/>
                <a:ext cx="360" cy="102600"/>
              </p14:xfrm>
            </p:contentPart>
          </mc:Choice>
          <mc:Fallback xmlns="">
            <p:pic>
              <p:nvPicPr>
                <p:cNvPr id="56" name="Input penna 55">
                  <a:extLst>
                    <a:ext uri="{FF2B5EF4-FFF2-40B4-BE49-F238E27FC236}">
                      <a16:creationId xmlns:a16="http://schemas.microsoft.com/office/drawing/2014/main" id="{C198C86C-3EF9-499D-A728-EE968BF900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98800" y="3748633"/>
                  <a:ext cx="36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7" name="Input penna 56">
                  <a:extLst>
                    <a:ext uri="{FF2B5EF4-FFF2-40B4-BE49-F238E27FC236}">
                      <a16:creationId xmlns:a16="http://schemas.microsoft.com/office/drawing/2014/main" id="{9B4F71C3-0A09-4479-AFB2-39F16FF28308}"/>
                    </a:ext>
                  </a:extLst>
                </p14:cNvPr>
                <p14:cNvContentPartPr/>
                <p14:nvPr/>
              </p14:nvContentPartPr>
              <p14:xfrm>
                <a:off x="2166120" y="3534433"/>
                <a:ext cx="111600" cy="313560"/>
              </p14:xfrm>
            </p:contentPart>
          </mc:Choice>
          <mc:Fallback xmlns="">
            <p:pic>
              <p:nvPicPr>
                <p:cNvPr id="57" name="Input penna 56">
                  <a:extLst>
                    <a:ext uri="{FF2B5EF4-FFF2-40B4-BE49-F238E27FC236}">
                      <a16:creationId xmlns:a16="http://schemas.microsoft.com/office/drawing/2014/main" id="{9B4F71C3-0A09-4479-AFB2-39F16FF2830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48120" y="3516433"/>
                  <a:ext cx="14724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984E95C6-2EB9-4176-8664-68AF17BD513C}"/>
              </a:ext>
            </a:extLst>
          </p:cNvPr>
          <p:cNvGrpSpPr/>
          <p:nvPr/>
        </p:nvGrpSpPr>
        <p:grpSpPr>
          <a:xfrm>
            <a:off x="3677040" y="4859593"/>
            <a:ext cx="268200" cy="143640"/>
            <a:chOff x="3677040" y="4859593"/>
            <a:chExt cx="26820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9" name="Input penna 58">
                  <a:extLst>
                    <a:ext uri="{FF2B5EF4-FFF2-40B4-BE49-F238E27FC236}">
                      <a16:creationId xmlns:a16="http://schemas.microsoft.com/office/drawing/2014/main" id="{865AED1E-2C46-448C-8412-8373DD110AB4}"/>
                    </a:ext>
                  </a:extLst>
                </p14:cNvPr>
                <p14:cNvContentPartPr/>
                <p14:nvPr/>
              </p14:nvContentPartPr>
              <p14:xfrm>
                <a:off x="3677040" y="4859593"/>
                <a:ext cx="51840" cy="124920"/>
              </p14:xfrm>
            </p:contentPart>
          </mc:Choice>
          <mc:Fallback xmlns="">
            <p:pic>
              <p:nvPicPr>
                <p:cNvPr id="59" name="Input penna 58">
                  <a:extLst>
                    <a:ext uri="{FF2B5EF4-FFF2-40B4-BE49-F238E27FC236}">
                      <a16:creationId xmlns:a16="http://schemas.microsoft.com/office/drawing/2014/main" id="{865AED1E-2C46-448C-8412-8373DD110A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59040" y="4841953"/>
                  <a:ext cx="87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411BD92D-EF5C-47A6-A50F-B4165A2477B2}"/>
                    </a:ext>
                  </a:extLst>
                </p14:cNvPr>
                <p14:cNvContentPartPr/>
                <p14:nvPr/>
              </p14:nvContentPartPr>
              <p14:xfrm>
                <a:off x="3783600" y="4898833"/>
                <a:ext cx="161640" cy="104400"/>
              </p14:xfrm>
            </p:contentPart>
          </mc:Choice>
          <mc:Fallback xmlns=""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411BD92D-EF5C-47A6-A50F-B4165A2477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65960" y="4880833"/>
                  <a:ext cx="197280" cy="14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2736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D3077A-915E-44B9-9B81-D7F738EE760E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0579A7-A6A5-4D27-8878-B3ADF9D75850}"/>
              </a:ext>
            </a:extLst>
          </p:cNvPr>
          <p:cNvSpPr txBox="1"/>
          <p:nvPr/>
        </p:nvSpPr>
        <p:spPr>
          <a:xfrm>
            <a:off x="395536" y="69269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Risalto idraulico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86BA7EA-11AD-4018-8CE1-C4FB803D334A}"/>
                  </a:ext>
                </a:extLst>
              </p:cNvPr>
              <p:cNvSpPr txBox="1"/>
              <p:nvPr/>
            </p:nvSpPr>
            <p:spPr>
              <a:xfrm>
                <a:off x="215516" y="2924944"/>
                <a:ext cx="8568952" cy="3620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800" dirty="0">
                    <a:effectLst/>
                    <a:ea typeface="Times New Roman" panose="02020603050405020304" pitchFamily="18" charset="0"/>
                  </a:rPr>
                  <a:t>Ricordando le espressioni studiate nelle applicazioni dell’ equazione globale:</a:t>
                </a:r>
              </a:p>
              <a:p>
                <a:pPr algn="just"/>
                <a:r>
                  <a:rPr lang="it-IT" sz="1800" dirty="0">
                    <a:effectLst/>
                    <a:ea typeface="Times New Roman" panose="02020603050405020304" pitchFamily="18" charset="0"/>
                  </a:rPr>
                  <a:t>La spinta totale dal lato di monte, in corrente veloce  N</a:t>
                </a:r>
                <a:r>
                  <a:rPr lang="it-IT" sz="1800" baseline="-25000" dirty="0">
                    <a:effectLst/>
                    <a:ea typeface="Times New Roman" panose="02020603050405020304" pitchFamily="18" charset="0"/>
                  </a:rPr>
                  <a:t>m</a:t>
                </a:r>
                <a:endParaRPr lang="it-IT" sz="18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it-IT" sz="1800" baseline="-25000" dirty="0">
                    <a:effectLst/>
                    <a:ea typeface="Times New Roman" panose="02020603050405020304" pitchFamily="18" charset="0"/>
                  </a:rPr>
                  <a:t> </a:t>
                </a:r>
                <a:endParaRPr lang="it-IT" sz="18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it-IT" sz="1800" dirty="0">
                    <a:effectLst/>
                    <a:ea typeface="Times New Roman" panose="02020603050405020304" pitchFamily="18" charset="0"/>
                  </a:rPr>
                  <a:t> 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𝑠𝑚</m:t>
                        </m:r>
                      </m:sub>
                      <m:sup/>
                      <m:e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nary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𝑑𝑠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nary>
                      <m:naryPr>
                        <m:supHide m:val="on"/>
                        <m:ctrlP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𝑠𝑚</m:t>
                        </m:r>
                      </m:sub>
                      <m:sup/>
                      <m:e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sSup>
                          <m:sSupPr>
                            <m:ctrlPr>
                              <a:rPr lang="it-I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it-I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𝑑𝑠</m:t>
                    </m:r>
                  </m:oMath>
                </a14:m>
                <a:r>
                  <a:rPr lang="it-IT" sz="1800" dirty="0">
                    <a:effectLst/>
                    <a:ea typeface="Times New Roman" panose="02020603050405020304" pitchFamily="18" charset="0"/>
                  </a:rPr>
                  <a:t>                                                                                                 </a:t>
                </a:r>
              </a:p>
              <a:p>
                <a:pPr algn="just"/>
                <a:r>
                  <a:rPr lang="it-IT" sz="1800" dirty="0">
                    <a:effectLst/>
                    <a:ea typeface="Times New Roman" panose="02020603050405020304" pitchFamily="18" charset="0"/>
                  </a:rPr>
                  <a:t> </a:t>
                </a:r>
              </a:p>
              <a:p>
                <a:pPr algn="just"/>
                <a:r>
                  <a:rPr lang="it-IT" sz="1800" dirty="0">
                    <a:effectLst/>
                    <a:ea typeface="Times New Roman" panose="02020603050405020304" pitchFamily="18" charset="0"/>
                  </a:rPr>
                  <a:t>Essa deve dunque essere </a:t>
                </a:r>
                <a:r>
                  <a:rPr lang="it-IT" sz="1800" u="sng" dirty="0">
                    <a:effectLst/>
                    <a:ea typeface="Times New Roman" panose="02020603050405020304" pitchFamily="18" charset="0"/>
                  </a:rPr>
                  <a:t>eguale alla spinta</a:t>
                </a:r>
                <a:r>
                  <a:rPr lang="it-IT" sz="1800" dirty="0">
                    <a:effectLst/>
                    <a:ea typeface="Times New Roman" panose="02020603050405020304" pitchFamily="18" charset="0"/>
                  </a:rPr>
                  <a:t> totale da valle, in corrente lenta   </a:t>
                </a:r>
                <a:r>
                  <a:rPr lang="it-IT" sz="1800" dirty="0" err="1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it-IT" sz="1800" baseline="-25000" dirty="0" err="1">
                    <a:effectLst/>
                    <a:ea typeface="Times New Roman" panose="02020603050405020304" pitchFamily="18" charset="0"/>
                  </a:rPr>
                  <a:t>v</a:t>
                </a:r>
                <a:endParaRPr lang="it-IT" sz="18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endParaRPr lang="it-IT" sz="1800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it-I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𝑠𝑣</m:t>
                        </m:r>
                      </m:sub>
                      <m:sup/>
                      <m:e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nary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𝑑𝑠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nary>
                      <m:naryPr>
                        <m:supHide m:val="on"/>
                        <m:ctrlP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𝑠𝑣</m:t>
                        </m:r>
                      </m:sub>
                      <m:sup/>
                      <m:e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sSup>
                          <m:sSupPr>
                            <m:ctrlPr>
                              <a:rPr lang="it-I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it-I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𝑑𝑠</m:t>
                    </m:r>
                  </m:oMath>
                </a14:m>
                <a:r>
                  <a:rPr lang="it-IT" sz="1800" dirty="0">
                    <a:effectLst/>
                    <a:ea typeface="Times New Roman" panose="02020603050405020304" pitchFamily="18" charset="0"/>
                  </a:rPr>
                  <a:t>                     </a:t>
                </a:r>
              </a:p>
              <a:p>
                <a:endParaRPr lang="it-IT" sz="1800" dirty="0">
                  <a:effectLst/>
                  <a:ea typeface="Times New Roman" panose="02020603050405020304" pitchFamily="18" charset="0"/>
                </a:endParaRPr>
              </a:p>
              <a:p>
                <a:r>
                  <a:rPr lang="it-IT" sz="1800" dirty="0">
                    <a:effectLst/>
                    <a:ea typeface="Times New Roman" panose="02020603050405020304" pitchFamily="18" charset="0"/>
                  </a:rPr>
                  <a:t>(Le azioni sul fondo sono trascurabili perché la lunghezza del volume di controllo </a:t>
                </a:r>
                <a:r>
                  <a:rPr lang="it-IT" sz="18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it-IT" sz="1800" dirty="0">
                    <a:effectLst/>
                    <a:ea typeface="Times New Roman" panose="02020603050405020304" pitchFamily="18" charset="0"/>
                  </a:rPr>
                  <a:t>s è molto piccola), e così il peso perché la pendenza e piccola o addirittura nulla</a:t>
                </a:r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86BA7EA-11AD-4018-8CE1-C4FB803D3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2924944"/>
                <a:ext cx="8568952" cy="3620671"/>
              </a:xfrm>
              <a:prstGeom prst="rect">
                <a:avLst/>
              </a:prstGeom>
              <a:blipFill>
                <a:blip r:embed="rId2"/>
                <a:stretch>
                  <a:fillRect l="-569" t="-10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6A74EFD-BD0B-4BF5-B02F-B1373C47D4AD}"/>
              </a:ext>
            </a:extLst>
          </p:cNvPr>
          <p:cNvSpPr txBox="1"/>
          <p:nvPr/>
        </p:nvSpPr>
        <p:spPr>
          <a:xfrm>
            <a:off x="395536" y="1092806"/>
            <a:ext cx="82089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Per sapere se il risalto viene spinto a monte o a valle della sezione P, si calcolano le spinte totali delle due correnti in tale sezione. si possono quindi verificare due casi: </a:t>
            </a:r>
          </a:p>
          <a:p>
            <a:endParaRPr lang="it-IT" dirty="0"/>
          </a:p>
          <a:p>
            <a:r>
              <a:rPr lang="it-IT" dirty="0"/>
              <a:t>1) Sm(veloce) &gt; </a:t>
            </a:r>
            <a:r>
              <a:rPr lang="it-IT" dirty="0" err="1"/>
              <a:t>Sv</a:t>
            </a:r>
            <a:r>
              <a:rPr lang="it-IT" dirty="0"/>
              <a:t>(lenta) =&gt; il risalto è spinto a valle</a:t>
            </a:r>
          </a:p>
          <a:p>
            <a:r>
              <a:rPr lang="it-IT" dirty="0"/>
              <a:t>2) Sm(veloce) &lt; </a:t>
            </a:r>
            <a:r>
              <a:rPr lang="it-IT" dirty="0" err="1"/>
              <a:t>Sv</a:t>
            </a:r>
            <a:r>
              <a:rPr lang="it-IT" dirty="0"/>
              <a:t>(lenta) =&gt; il risalto è spinto a monte</a:t>
            </a:r>
          </a:p>
        </p:txBody>
      </p:sp>
    </p:spTree>
    <p:extLst>
      <p:ext uri="{BB962C8B-B14F-4D97-AF65-F5344CB8AC3E}">
        <p14:creationId xmlns:p14="http://schemas.microsoft.com/office/powerpoint/2010/main" val="123355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2AFB08-775D-47D8-9CF9-2F1E6890DCC5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2CE83C-2D55-4B30-82AA-C204B9940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7" y="908720"/>
            <a:ext cx="6161283" cy="2791584"/>
          </a:xfrm>
          <a:prstGeom prst="rect">
            <a:avLst/>
          </a:prstGeom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B1FFCE6-51A1-4EDC-909B-BE8A23DEDF2C}"/>
              </a:ext>
            </a:extLst>
          </p:cNvPr>
          <p:cNvCxnSpPr/>
          <p:nvPr/>
        </p:nvCxnSpPr>
        <p:spPr>
          <a:xfrm flipV="1">
            <a:off x="1403648" y="4004416"/>
            <a:ext cx="0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0B6C462-D03C-447C-A46D-3B5CF685FB9F}"/>
              </a:ext>
            </a:extLst>
          </p:cNvPr>
          <p:cNvCxnSpPr/>
          <p:nvPr/>
        </p:nvCxnSpPr>
        <p:spPr>
          <a:xfrm>
            <a:off x="395536" y="6380680"/>
            <a:ext cx="5472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0F23A62-8AE9-41DE-85F3-9855D7862BA5}"/>
              </a:ext>
            </a:extLst>
          </p:cNvPr>
          <p:cNvSpPr txBox="1"/>
          <p:nvPr/>
        </p:nvSpPr>
        <p:spPr>
          <a:xfrm>
            <a:off x="1125962" y="373779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B39C41A-E6C7-4BF8-8981-B82E87993B2E}"/>
              </a:ext>
            </a:extLst>
          </p:cNvPr>
          <p:cNvSpPr txBox="1"/>
          <p:nvPr/>
        </p:nvSpPr>
        <p:spPr>
          <a:xfrm>
            <a:off x="5796137" y="6380680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8DCCDEA5-4504-4C31-8EA7-6A7C9F750709}"/>
              </a:ext>
            </a:extLst>
          </p:cNvPr>
          <p:cNvSpPr/>
          <p:nvPr/>
        </p:nvSpPr>
        <p:spPr>
          <a:xfrm>
            <a:off x="1630017" y="4144616"/>
            <a:ext cx="3878087" cy="1660645"/>
          </a:xfrm>
          <a:custGeom>
            <a:avLst/>
            <a:gdLst>
              <a:gd name="connsiteX0" fmla="*/ 0 w 3011557"/>
              <a:gd name="connsiteY0" fmla="*/ 19879 h 1391490"/>
              <a:gd name="connsiteX1" fmla="*/ 735496 w 3011557"/>
              <a:gd name="connsiteY1" fmla="*/ 1391479 h 1391490"/>
              <a:gd name="connsiteX2" fmla="*/ 3011557 w 3011557"/>
              <a:gd name="connsiteY2" fmla="*/ 0 h 13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1557" h="1391490">
                <a:moveTo>
                  <a:pt x="0" y="19879"/>
                </a:moveTo>
                <a:cubicBezTo>
                  <a:pt x="116785" y="707335"/>
                  <a:pt x="233570" y="1394792"/>
                  <a:pt x="735496" y="1391479"/>
                </a:cubicBezTo>
                <a:cubicBezTo>
                  <a:pt x="1237422" y="1388166"/>
                  <a:pt x="3011557" y="0"/>
                  <a:pt x="30115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FE0B240-A600-4C45-89DD-0C0439271E4E}"/>
              </a:ext>
            </a:extLst>
          </p:cNvPr>
          <p:cNvSpPr txBox="1"/>
          <p:nvPr/>
        </p:nvSpPr>
        <p:spPr>
          <a:xfrm>
            <a:off x="2286000" y="7533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ESEMPIO RISALTO A VALLE</a:t>
            </a:r>
            <a:endParaRPr lang="it-IT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390D83CB-50A7-470D-9B5E-3D209775EB0D}"/>
              </a:ext>
            </a:extLst>
          </p:cNvPr>
          <p:cNvSpPr/>
          <p:nvPr/>
        </p:nvSpPr>
        <p:spPr>
          <a:xfrm>
            <a:off x="2871216" y="2718816"/>
            <a:ext cx="365760" cy="62231"/>
          </a:xfrm>
          <a:custGeom>
            <a:avLst/>
            <a:gdLst>
              <a:gd name="connsiteX0" fmla="*/ 0 w 365760"/>
              <a:gd name="connsiteY0" fmla="*/ 60960 h 62231"/>
              <a:gd name="connsiteX1" fmla="*/ 365760 w 365760"/>
              <a:gd name="connsiteY1" fmla="*/ 0 h 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62231">
                <a:moveTo>
                  <a:pt x="0" y="60960"/>
                </a:moveTo>
                <a:cubicBezTo>
                  <a:pt x="143764" y="64008"/>
                  <a:pt x="287528" y="67056"/>
                  <a:pt x="3657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4E64D6D-0195-41BA-A41B-0C4A8CC91E17}"/>
              </a:ext>
            </a:extLst>
          </p:cNvPr>
          <p:cNvCxnSpPr>
            <a:cxnSpLocks/>
          </p:cNvCxnSpPr>
          <p:nvPr/>
        </p:nvCxnSpPr>
        <p:spPr>
          <a:xfrm flipV="1">
            <a:off x="3236976" y="2116403"/>
            <a:ext cx="0" cy="596981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A55B613-4CD1-4690-AE00-5CAC3D662AB9}"/>
              </a:ext>
            </a:extLst>
          </p:cNvPr>
          <p:cNvCxnSpPr>
            <a:cxnSpLocks/>
          </p:cNvCxnSpPr>
          <p:nvPr/>
        </p:nvCxnSpPr>
        <p:spPr>
          <a:xfrm>
            <a:off x="3236976" y="2116403"/>
            <a:ext cx="2199120" cy="288032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le 13">
            <a:extLst>
              <a:ext uri="{FF2B5EF4-FFF2-40B4-BE49-F238E27FC236}">
                <a16:creationId xmlns:a16="http://schemas.microsoft.com/office/drawing/2014/main" id="{53EF1805-B98D-4C3F-BC35-C351E07851B3}"/>
              </a:ext>
            </a:extLst>
          </p:cNvPr>
          <p:cNvSpPr/>
          <p:nvPr/>
        </p:nvSpPr>
        <p:spPr>
          <a:xfrm>
            <a:off x="2841752" y="2749931"/>
            <a:ext cx="45719" cy="62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81ED4D84-4914-4380-A6F3-29D90BD40A0D}"/>
              </a:ext>
            </a:extLst>
          </p:cNvPr>
          <p:cNvSpPr/>
          <p:nvPr/>
        </p:nvSpPr>
        <p:spPr>
          <a:xfrm>
            <a:off x="3212360" y="2684985"/>
            <a:ext cx="45719" cy="62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169D9560-0701-4DC4-9206-CD064A1355A6}"/>
              </a:ext>
            </a:extLst>
          </p:cNvPr>
          <p:cNvSpPr/>
          <p:nvPr/>
        </p:nvSpPr>
        <p:spPr>
          <a:xfrm>
            <a:off x="3212360" y="2085287"/>
            <a:ext cx="45719" cy="62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22FFC3C-62F2-4D92-A7D6-A5938E745179}"/>
              </a:ext>
            </a:extLst>
          </p:cNvPr>
          <p:cNvSpPr txBox="1"/>
          <p:nvPr/>
        </p:nvSpPr>
        <p:spPr>
          <a:xfrm>
            <a:off x="2665121" y="273151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B1D00F3-DECE-4E17-8BC8-09F8A2E93F29}"/>
              </a:ext>
            </a:extLst>
          </p:cNvPr>
          <p:cNvSpPr txBox="1"/>
          <p:nvPr/>
        </p:nvSpPr>
        <p:spPr>
          <a:xfrm>
            <a:off x="3139516" y="267366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BD2EC59-0E22-4DE9-B5CD-48C2307F7638}"/>
              </a:ext>
            </a:extLst>
          </p:cNvPr>
          <p:cNvSpPr txBox="1"/>
          <p:nvPr/>
        </p:nvSpPr>
        <p:spPr>
          <a:xfrm>
            <a:off x="3104348" y="181217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876C05A-64AF-4F52-96E2-CBCD4C54F1E8}"/>
              </a:ext>
            </a:extLst>
          </p:cNvPr>
          <p:cNvSpPr txBox="1"/>
          <p:nvPr/>
        </p:nvSpPr>
        <p:spPr>
          <a:xfrm>
            <a:off x="4066092" y="2867703"/>
            <a:ext cx="60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D3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9460298-A643-40A3-BEC9-41538D199382}"/>
              </a:ext>
            </a:extLst>
          </p:cNvPr>
          <p:cNvSpPr txBox="1"/>
          <p:nvPr/>
        </p:nvSpPr>
        <p:spPr>
          <a:xfrm>
            <a:off x="5687616" y="11118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Hp: spinta monte &gt;spinta di valle 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21D00F2-CAE4-44BF-9C01-7793D8440696}"/>
              </a:ext>
            </a:extLst>
          </p:cNvPr>
          <p:cNvCxnSpPr>
            <a:cxnSpLocks/>
          </p:cNvCxnSpPr>
          <p:nvPr/>
        </p:nvCxnSpPr>
        <p:spPr>
          <a:xfrm>
            <a:off x="1403648" y="4581128"/>
            <a:ext cx="2880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96149C8-5FD0-4EE8-B23E-8BA8852322B6}"/>
              </a:ext>
            </a:extLst>
          </p:cNvPr>
          <p:cNvSpPr txBox="1"/>
          <p:nvPr/>
        </p:nvSpPr>
        <p:spPr>
          <a:xfrm>
            <a:off x="1012778" y="431678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Sm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64CC69BF-1804-40B6-BC81-940770C3F2D2}"/>
              </a:ext>
            </a:extLst>
          </p:cNvPr>
          <p:cNvCxnSpPr/>
          <p:nvPr/>
        </p:nvCxnSpPr>
        <p:spPr>
          <a:xfrm>
            <a:off x="1691680" y="4581128"/>
            <a:ext cx="0" cy="17995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AA14C0F-E7DA-4C40-96E5-AC2E7BC08854}"/>
              </a:ext>
            </a:extLst>
          </p:cNvPr>
          <p:cNvSpPr txBox="1"/>
          <p:nvPr/>
        </p:nvSpPr>
        <p:spPr>
          <a:xfrm>
            <a:off x="1294622" y="6356064"/>
            <a:ext cx="60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hum</a:t>
            </a:r>
            <a:endParaRPr lang="it-IT" dirty="0"/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934E5331-56A2-4F61-8483-C6DF546D6AEB}"/>
              </a:ext>
            </a:extLst>
          </p:cNvPr>
          <p:cNvCxnSpPr>
            <a:cxnSpLocks/>
          </p:cNvCxnSpPr>
          <p:nvPr/>
        </p:nvCxnSpPr>
        <p:spPr>
          <a:xfrm>
            <a:off x="1396481" y="4999306"/>
            <a:ext cx="281547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95660E7-0C7E-40A1-8726-EAFEED91390B}"/>
              </a:ext>
            </a:extLst>
          </p:cNvPr>
          <p:cNvSpPr txBox="1"/>
          <p:nvPr/>
        </p:nvSpPr>
        <p:spPr>
          <a:xfrm>
            <a:off x="981946" y="475329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Sv</a:t>
            </a:r>
            <a:endParaRPr lang="it-IT" dirty="0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6AFE4503-F337-4A10-978F-EF4EF26AFE4A}"/>
              </a:ext>
            </a:extLst>
          </p:cNvPr>
          <p:cNvSpPr/>
          <p:nvPr/>
        </p:nvSpPr>
        <p:spPr>
          <a:xfrm>
            <a:off x="1631559" y="4501450"/>
            <a:ext cx="158826" cy="154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1B5C5AA-4D6C-423D-8AEE-8692C43AD85C}"/>
              </a:ext>
            </a:extLst>
          </p:cNvPr>
          <p:cNvSpPr txBox="1"/>
          <p:nvPr/>
        </p:nvSpPr>
        <p:spPr>
          <a:xfrm>
            <a:off x="1413993" y="453518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0E653867-1015-4A3F-A5E7-7640E463EEB8}"/>
              </a:ext>
            </a:extLst>
          </p:cNvPr>
          <p:cNvSpPr/>
          <p:nvPr/>
        </p:nvSpPr>
        <p:spPr>
          <a:xfrm>
            <a:off x="1738771" y="4897885"/>
            <a:ext cx="158826" cy="154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28867623-B200-4A21-9805-7461A31E0F41}"/>
              </a:ext>
            </a:extLst>
          </p:cNvPr>
          <p:cNvSpPr/>
          <p:nvPr/>
        </p:nvSpPr>
        <p:spPr>
          <a:xfrm>
            <a:off x="4139306" y="4922253"/>
            <a:ext cx="158826" cy="154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6806A907-19C7-4BA6-B048-DE6086498A36}"/>
              </a:ext>
            </a:extLst>
          </p:cNvPr>
          <p:cNvSpPr txBox="1"/>
          <p:nvPr/>
        </p:nvSpPr>
        <p:spPr>
          <a:xfrm>
            <a:off x="1897597" y="4689562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C943B0F-B262-41D9-AF53-4D0185EAC57D}"/>
              </a:ext>
            </a:extLst>
          </p:cNvPr>
          <p:cNvSpPr txBox="1"/>
          <p:nvPr/>
        </p:nvSpPr>
        <p:spPr>
          <a:xfrm>
            <a:off x="4106392" y="467871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83AC69D-5861-49DC-A64B-48EED30E61FA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1818184" y="5051990"/>
            <a:ext cx="0" cy="13040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7E66BA0C-3D19-44C0-A799-327C37EA9641}"/>
              </a:ext>
            </a:extLst>
          </p:cNvPr>
          <p:cNvCxnSpPr/>
          <p:nvPr/>
        </p:nvCxnSpPr>
        <p:spPr>
          <a:xfrm>
            <a:off x="4208964" y="4581128"/>
            <a:ext cx="0" cy="17995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E8B08A8-0B1B-41E3-AAB8-8ED079318ABA}"/>
              </a:ext>
            </a:extLst>
          </p:cNvPr>
          <p:cNvSpPr txBox="1"/>
          <p:nvPr/>
        </p:nvSpPr>
        <p:spPr>
          <a:xfrm>
            <a:off x="3956936" y="6398690"/>
            <a:ext cx="6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huv</a:t>
            </a:r>
            <a:endParaRPr lang="it-IT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BD70BBA5-3843-4359-AF9F-BB10740194EC}"/>
              </a:ext>
            </a:extLst>
          </p:cNvPr>
          <p:cNvSpPr txBox="1"/>
          <p:nvPr/>
        </p:nvSpPr>
        <p:spPr>
          <a:xfrm>
            <a:off x="1681692" y="6316249"/>
            <a:ext cx="86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h1c</a:t>
            </a:r>
          </a:p>
        </p:txBody>
      </p:sp>
    </p:spTree>
    <p:extLst>
      <p:ext uri="{BB962C8B-B14F-4D97-AF65-F5344CB8AC3E}">
        <p14:creationId xmlns:p14="http://schemas.microsoft.com/office/powerpoint/2010/main" val="3164070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2AFB08-775D-47D8-9CF9-2F1E6890DCC5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Esempi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2CE83C-2D55-4B30-82AA-C204B9940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7" y="908720"/>
            <a:ext cx="6161283" cy="2791584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F2404F7-14EB-4C5D-8551-D1A1A1CC0C9C}"/>
              </a:ext>
            </a:extLst>
          </p:cNvPr>
          <p:cNvCxnSpPr/>
          <p:nvPr/>
        </p:nvCxnSpPr>
        <p:spPr>
          <a:xfrm flipV="1">
            <a:off x="1403648" y="4004416"/>
            <a:ext cx="0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26DEBE1-AEC4-4426-8B5F-BC1B2B71BAF2}"/>
              </a:ext>
            </a:extLst>
          </p:cNvPr>
          <p:cNvCxnSpPr/>
          <p:nvPr/>
        </p:nvCxnSpPr>
        <p:spPr>
          <a:xfrm>
            <a:off x="395536" y="6380680"/>
            <a:ext cx="5472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E6E4E9-47CB-4EE6-BD41-B4A2E161D8F8}"/>
              </a:ext>
            </a:extLst>
          </p:cNvPr>
          <p:cNvSpPr txBox="1"/>
          <p:nvPr/>
        </p:nvSpPr>
        <p:spPr>
          <a:xfrm>
            <a:off x="827584" y="400441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4839C21-3F8F-4A45-BEA1-2B600D84CF2C}"/>
              </a:ext>
            </a:extLst>
          </p:cNvPr>
          <p:cNvSpPr txBox="1"/>
          <p:nvPr/>
        </p:nvSpPr>
        <p:spPr>
          <a:xfrm>
            <a:off x="5796137" y="6380680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0EFC96BA-E2A7-4508-86E1-2236F1EB257B}"/>
              </a:ext>
            </a:extLst>
          </p:cNvPr>
          <p:cNvSpPr/>
          <p:nvPr/>
        </p:nvSpPr>
        <p:spPr>
          <a:xfrm>
            <a:off x="1630017" y="4144616"/>
            <a:ext cx="3878087" cy="1660645"/>
          </a:xfrm>
          <a:custGeom>
            <a:avLst/>
            <a:gdLst>
              <a:gd name="connsiteX0" fmla="*/ 0 w 3011557"/>
              <a:gd name="connsiteY0" fmla="*/ 19879 h 1391490"/>
              <a:gd name="connsiteX1" fmla="*/ 735496 w 3011557"/>
              <a:gd name="connsiteY1" fmla="*/ 1391479 h 1391490"/>
              <a:gd name="connsiteX2" fmla="*/ 3011557 w 3011557"/>
              <a:gd name="connsiteY2" fmla="*/ 0 h 13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1557" h="1391490">
                <a:moveTo>
                  <a:pt x="0" y="19879"/>
                </a:moveTo>
                <a:cubicBezTo>
                  <a:pt x="116785" y="707335"/>
                  <a:pt x="233570" y="1394792"/>
                  <a:pt x="735496" y="1391479"/>
                </a:cubicBezTo>
                <a:cubicBezTo>
                  <a:pt x="1237422" y="1388166"/>
                  <a:pt x="3011557" y="0"/>
                  <a:pt x="30115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12CD7A0-B435-42AD-9CEE-F295A5F10F23}"/>
              </a:ext>
            </a:extLst>
          </p:cNvPr>
          <p:cNvSpPr txBox="1"/>
          <p:nvPr/>
        </p:nvSpPr>
        <p:spPr>
          <a:xfrm>
            <a:off x="2286000" y="7533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ESEMPIO RISALTO A monte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5DD659D-BA63-4FA6-B0B8-D75CA9C5D038}"/>
              </a:ext>
            </a:extLst>
          </p:cNvPr>
          <p:cNvSpPr txBox="1"/>
          <p:nvPr/>
        </p:nvSpPr>
        <p:spPr>
          <a:xfrm>
            <a:off x="5687616" y="11118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Hp: spinta monte &lt;spinta di valle 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007BB9D-2685-49AE-AB06-3EE69C838517}"/>
              </a:ext>
            </a:extLst>
          </p:cNvPr>
          <p:cNvCxnSpPr>
            <a:cxnSpLocks/>
          </p:cNvCxnSpPr>
          <p:nvPr/>
        </p:nvCxnSpPr>
        <p:spPr>
          <a:xfrm flipV="1">
            <a:off x="2483768" y="2204864"/>
            <a:ext cx="0" cy="36004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AEF3994D-F9D6-4524-AAFF-21716D42B97C}"/>
              </a:ext>
            </a:extLst>
          </p:cNvPr>
          <p:cNvSpPr/>
          <p:nvPr/>
        </p:nvSpPr>
        <p:spPr>
          <a:xfrm>
            <a:off x="2484120" y="2067560"/>
            <a:ext cx="381000" cy="132080"/>
          </a:xfrm>
          <a:custGeom>
            <a:avLst/>
            <a:gdLst>
              <a:gd name="connsiteX0" fmla="*/ 0 w 381000"/>
              <a:gd name="connsiteY0" fmla="*/ 132080 h 132080"/>
              <a:gd name="connsiteX1" fmla="*/ 147320 w 381000"/>
              <a:gd name="connsiteY1" fmla="*/ 35560 h 132080"/>
              <a:gd name="connsiteX2" fmla="*/ 381000 w 381000"/>
              <a:gd name="connsiteY2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32080">
                <a:moveTo>
                  <a:pt x="0" y="132080"/>
                </a:moveTo>
                <a:cubicBezTo>
                  <a:pt x="41910" y="94826"/>
                  <a:pt x="83820" y="57573"/>
                  <a:pt x="147320" y="35560"/>
                </a:cubicBezTo>
                <a:cubicBezTo>
                  <a:pt x="210820" y="13547"/>
                  <a:pt x="295910" y="6773"/>
                  <a:pt x="3810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2185B25-9C1E-463C-868D-DF069EF93FEE}"/>
              </a:ext>
            </a:extLst>
          </p:cNvPr>
          <p:cNvCxnSpPr>
            <a:cxnSpLocks/>
          </p:cNvCxnSpPr>
          <p:nvPr/>
        </p:nvCxnSpPr>
        <p:spPr>
          <a:xfrm>
            <a:off x="2865120" y="2062336"/>
            <a:ext cx="1490856" cy="194569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D68E21A-E156-404D-9C22-AC4DD212F4C2}"/>
              </a:ext>
            </a:extLst>
          </p:cNvPr>
          <p:cNvCxnSpPr>
            <a:cxnSpLocks/>
          </p:cNvCxnSpPr>
          <p:nvPr/>
        </p:nvCxnSpPr>
        <p:spPr>
          <a:xfrm>
            <a:off x="1331639" y="1955524"/>
            <a:ext cx="1152129" cy="604676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Ovale 23">
            <a:extLst>
              <a:ext uri="{FF2B5EF4-FFF2-40B4-BE49-F238E27FC236}">
                <a16:creationId xmlns:a16="http://schemas.microsoft.com/office/drawing/2014/main" id="{9469B952-4A53-49FA-88BB-91B5C26E9174}"/>
              </a:ext>
            </a:extLst>
          </p:cNvPr>
          <p:cNvSpPr/>
          <p:nvPr/>
        </p:nvSpPr>
        <p:spPr>
          <a:xfrm>
            <a:off x="2451060" y="2529084"/>
            <a:ext cx="45719" cy="62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84C77075-9E98-4EAC-A484-70580697B1BC}"/>
              </a:ext>
            </a:extLst>
          </p:cNvPr>
          <p:cNvSpPr/>
          <p:nvPr/>
        </p:nvSpPr>
        <p:spPr>
          <a:xfrm>
            <a:off x="2455285" y="2169230"/>
            <a:ext cx="45719" cy="62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56D9C1C-D406-4171-A25C-7BFB2BFC0872}"/>
              </a:ext>
            </a:extLst>
          </p:cNvPr>
          <p:cNvSpPr txBox="1"/>
          <p:nvPr/>
        </p:nvSpPr>
        <p:spPr>
          <a:xfrm>
            <a:off x="2274429" y="251066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43E9988-2F68-4D0D-90B3-990CAEC09043}"/>
              </a:ext>
            </a:extLst>
          </p:cNvPr>
          <p:cNvSpPr txBox="1"/>
          <p:nvPr/>
        </p:nvSpPr>
        <p:spPr>
          <a:xfrm>
            <a:off x="2467038" y="210571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8E5E790-6C3D-4395-BC31-93E9DE9387BC}"/>
              </a:ext>
            </a:extLst>
          </p:cNvPr>
          <p:cNvSpPr txBox="1"/>
          <p:nvPr/>
        </p:nvSpPr>
        <p:spPr>
          <a:xfrm>
            <a:off x="2839118" y="181514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D8DA570-3D95-41CF-A190-3B357B30C107}"/>
              </a:ext>
            </a:extLst>
          </p:cNvPr>
          <p:cNvSpPr/>
          <p:nvPr/>
        </p:nvSpPr>
        <p:spPr>
          <a:xfrm>
            <a:off x="2845924" y="2027433"/>
            <a:ext cx="45719" cy="62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CBE33D4-7DE9-45C5-B32F-157A833D0144}"/>
              </a:ext>
            </a:extLst>
          </p:cNvPr>
          <p:cNvSpPr txBox="1"/>
          <p:nvPr/>
        </p:nvSpPr>
        <p:spPr>
          <a:xfrm>
            <a:off x="911736" y="4764501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Sm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9E666C15-8DFA-40F1-AD3E-54E6905397D4}"/>
              </a:ext>
            </a:extLst>
          </p:cNvPr>
          <p:cNvSpPr/>
          <p:nvPr/>
        </p:nvSpPr>
        <p:spPr>
          <a:xfrm>
            <a:off x="1723863" y="4893930"/>
            <a:ext cx="158826" cy="154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35D72CC-2153-46B3-ADA3-F23E1D377D47}"/>
              </a:ext>
            </a:extLst>
          </p:cNvPr>
          <p:cNvSpPr txBox="1"/>
          <p:nvPr/>
        </p:nvSpPr>
        <p:spPr>
          <a:xfrm>
            <a:off x="1616653" y="509578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DEB42A4E-30F3-4AFB-9046-FE1714C04BBC}"/>
              </a:ext>
            </a:extLst>
          </p:cNvPr>
          <p:cNvSpPr/>
          <p:nvPr/>
        </p:nvSpPr>
        <p:spPr>
          <a:xfrm>
            <a:off x="4841278" y="4465644"/>
            <a:ext cx="158826" cy="154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95C3FF79-36BB-4E30-BA96-E4077A121DC1}"/>
              </a:ext>
            </a:extLst>
          </p:cNvPr>
          <p:cNvSpPr/>
          <p:nvPr/>
        </p:nvSpPr>
        <p:spPr>
          <a:xfrm>
            <a:off x="4163664" y="4893930"/>
            <a:ext cx="158826" cy="154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A5D4D6F-9F99-4F72-9C6E-2A63D81FEDBE}"/>
              </a:ext>
            </a:extLst>
          </p:cNvPr>
          <p:cNvSpPr txBox="1"/>
          <p:nvPr/>
        </p:nvSpPr>
        <p:spPr>
          <a:xfrm>
            <a:off x="4163664" y="516805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FE27F19-48BC-4315-9DC6-1C0EC392EF52}"/>
              </a:ext>
            </a:extLst>
          </p:cNvPr>
          <p:cNvSpPr txBox="1"/>
          <p:nvPr/>
        </p:nvSpPr>
        <p:spPr>
          <a:xfrm>
            <a:off x="5034199" y="449424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1C32EFAB-F847-48BF-9F81-93EB30F3903F}"/>
              </a:ext>
            </a:extLst>
          </p:cNvPr>
          <p:cNvCxnSpPr>
            <a:cxnSpLocks/>
          </p:cNvCxnSpPr>
          <p:nvPr/>
        </p:nvCxnSpPr>
        <p:spPr>
          <a:xfrm>
            <a:off x="1401297" y="4494244"/>
            <a:ext cx="3507615" cy="324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95CB464-5135-478A-AD34-02DDCD5AA622}"/>
              </a:ext>
            </a:extLst>
          </p:cNvPr>
          <p:cNvSpPr txBox="1"/>
          <p:nvPr/>
        </p:nvSpPr>
        <p:spPr>
          <a:xfrm>
            <a:off x="986762" y="424823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Sv</a:t>
            </a:r>
            <a:endParaRPr lang="it-IT" dirty="0"/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ED2B9A54-C2C3-4188-9A2A-3E2D1244436D}"/>
              </a:ext>
            </a:extLst>
          </p:cNvPr>
          <p:cNvCxnSpPr/>
          <p:nvPr/>
        </p:nvCxnSpPr>
        <p:spPr>
          <a:xfrm>
            <a:off x="4908912" y="4581128"/>
            <a:ext cx="0" cy="17995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DBBDBF0-594F-444F-9B4B-C225DF48CDBE}"/>
              </a:ext>
            </a:extLst>
          </p:cNvPr>
          <p:cNvSpPr txBox="1"/>
          <p:nvPr/>
        </p:nvSpPr>
        <p:spPr>
          <a:xfrm>
            <a:off x="4692027" y="6345714"/>
            <a:ext cx="6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huv</a:t>
            </a:r>
            <a:endParaRPr lang="it-IT" dirty="0"/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6D4E02A3-7E2A-46AE-AC96-8A8BADB0DE64}"/>
              </a:ext>
            </a:extLst>
          </p:cNvPr>
          <p:cNvCxnSpPr>
            <a:cxnSpLocks/>
          </p:cNvCxnSpPr>
          <p:nvPr/>
        </p:nvCxnSpPr>
        <p:spPr>
          <a:xfrm>
            <a:off x="1401297" y="4967194"/>
            <a:ext cx="2894104" cy="77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3B841FAA-4367-4411-89EA-6DD7121E324C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4243077" y="5048035"/>
            <a:ext cx="0" cy="12967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BF1625D9-43D0-49F1-8175-ECFCC68E048C}"/>
              </a:ext>
            </a:extLst>
          </p:cNvPr>
          <p:cNvCxnSpPr>
            <a:cxnSpLocks/>
          </p:cNvCxnSpPr>
          <p:nvPr/>
        </p:nvCxnSpPr>
        <p:spPr>
          <a:xfrm>
            <a:off x="1803276" y="5048035"/>
            <a:ext cx="0" cy="12967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54A8ABA-7801-4A65-8F85-4BE057129CA8}"/>
              </a:ext>
            </a:extLst>
          </p:cNvPr>
          <p:cNvSpPr txBox="1"/>
          <p:nvPr/>
        </p:nvSpPr>
        <p:spPr>
          <a:xfrm>
            <a:off x="3968521" y="6364250"/>
            <a:ext cx="6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h1c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4A19AAE-D79A-408F-91DD-95E5299A59FA}"/>
              </a:ext>
            </a:extLst>
          </p:cNvPr>
          <p:cNvSpPr txBox="1"/>
          <p:nvPr/>
        </p:nvSpPr>
        <p:spPr>
          <a:xfrm>
            <a:off x="1513003" y="6353655"/>
            <a:ext cx="6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hum</a:t>
            </a:r>
            <a:endParaRPr lang="it-IT" dirty="0"/>
          </a:p>
        </p:txBody>
      </p: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C89E937D-A8D2-489C-AD6E-0930D9E2E19D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2577141" y="5805248"/>
            <a:ext cx="0" cy="575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234D8B8-0557-4C97-A8B8-2BC7B5653712}"/>
              </a:ext>
            </a:extLst>
          </p:cNvPr>
          <p:cNvSpPr txBox="1"/>
          <p:nvPr/>
        </p:nvSpPr>
        <p:spPr>
          <a:xfrm>
            <a:off x="2451060" y="6525344"/>
            <a:ext cx="34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380293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7AE21-C9E3-433E-9D43-B08F345B30AD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quantitativo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83A60F-7E93-46B9-A3CB-F05871D25553}"/>
              </a:ext>
            </a:extLst>
          </p:cNvPr>
          <p:cNvSpPr txBox="1"/>
          <p:nvPr/>
        </p:nvSpPr>
        <p:spPr>
          <a:xfrm>
            <a:off x="378560" y="636657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Equazione del profilo di corrente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FDA3A12-440F-4C29-841E-F59F74B065BF}"/>
              </a:ext>
            </a:extLst>
          </p:cNvPr>
          <p:cNvCxnSpPr>
            <a:cxnSpLocks/>
          </p:cNvCxnSpPr>
          <p:nvPr/>
        </p:nvCxnSpPr>
        <p:spPr>
          <a:xfrm>
            <a:off x="4644008" y="1036767"/>
            <a:ext cx="0" cy="2093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C15FCCA-7DFA-4D02-B152-502FC756B869}"/>
              </a:ext>
            </a:extLst>
          </p:cNvPr>
          <p:cNvCxnSpPr>
            <a:cxnSpLocks/>
          </p:cNvCxnSpPr>
          <p:nvPr/>
        </p:nvCxnSpPr>
        <p:spPr>
          <a:xfrm>
            <a:off x="8172400" y="1260673"/>
            <a:ext cx="0" cy="2285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EFFF7DC-8A88-407D-AF96-3101DAA72CB5}"/>
              </a:ext>
            </a:extLst>
          </p:cNvPr>
          <p:cNvCxnSpPr>
            <a:cxnSpLocks/>
          </p:cNvCxnSpPr>
          <p:nvPr/>
        </p:nvCxnSpPr>
        <p:spPr>
          <a:xfrm>
            <a:off x="4427781" y="3009796"/>
            <a:ext cx="3996850" cy="113424"/>
          </a:xfrm>
          <a:prstGeom prst="line">
            <a:avLst/>
          </a:prstGeom>
          <a:ln>
            <a:solidFill>
              <a:srgbClr val="9B6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139B706-7208-48B7-A5FB-7DB57B8D7CEE}"/>
              </a:ext>
            </a:extLst>
          </p:cNvPr>
          <p:cNvCxnSpPr>
            <a:cxnSpLocks/>
          </p:cNvCxnSpPr>
          <p:nvPr/>
        </p:nvCxnSpPr>
        <p:spPr>
          <a:xfrm>
            <a:off x="4427781" y="2172945"/>
            <a:ext cx="3744619" cy="94160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BA2D87B-7B8D-4D8C-9410-DF4BB8492D8F}"/>
              </a:ext>
            </a:extLst>
          </p:cNvPr>
          <p:cNvCxnSpPr>
            <a:cxnSpLocks/>
          </p:cNvCxnSpPr>
          <p:nvPr/>
        </p:nvCxnSpPr>
        <p:spPr>
          <a:xfrm>
            <a:off x="4427984" y="1566680"/>
            <a:ext cx="3744416" cy="86744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0F7D567-5CA8-4FF4-8DD3-B1CCFFE2E467}"/>
              </a:ext>
            </a:extLst>
          </p:cNvPr>
          <p:cNvCxnSpPr>
            <a:cxnSpLocks/>
          </p:cNvCxnSpPr>
          <p:nvPr/>
        </p:nvCxnSpPr>
        <p:spPr>
          <a:xfrm>
            <a:off x="4456787" y="1154667"/>
            <a:ext cx="3715613" cy="7395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62D1286-2B9A-4C78-BC7B-82B8560B5448}"/>
              </a:ext>
            </a:extLst>
          </p:cNvPr>
          <p:cNvCxnSpPr/>
          <p:nvPr/>
        </p:nvCxnSpPr>
        <p:spPr>
          <a:xfrm>
            <a:off x="4644008" y="3645024"/>
            <a:ext cx="3528392" cy="7200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808A811-ED6C-430A-8268-3CD3597D172B}"/>
              </a:ext>
            </a:extLst>
          </p:cNvPr>
          <p:cNvSpPr txBox="1"/>
          <p:nvPr/>
        </p:nvSpPr>
        <p:spPr>
          <a:xfrm>
            <a:off x="4456787" y="3212976"/>
            <a:ext cx="40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BCEB8D7-7694-491D-98A4-97CECD5A59CF}"/>
              </a:ext>
            </a:extLst>
          </p:cNvPr>
          <p:cNvSpPr txBox="1"/>
          <p:nvPr/>
        </p:nvSpPr>
        <p:spPr>
          <a:xfrm>
            <a:off x="8086599" y="3533338"/>
            <a:ext cx="40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1615A371-6C3E-45A9-AB49-1358C186837D}"/>
              </a:ext>
            </a:extLst>
          </p:cNvPr>
          <p:cNvGrpSpPr/>
          <p:nvPr/>
        </p:nvGrpSpPr>
        <p:grpSpPr>
          <a:xfrm>
            <a:off x="3985200" y="2275873"/>
            <a:ext cx="479160" cy="348120"/>
            <a:chOff x="3985200" y="2275873"/>
            <a:chExt cx="4791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699D80C0-7532-48CE-AC06-033EFF671504}"/>
                    </a:ext>
                  </a:extLst>
                </p14:cNvPr>
                <p14:cNvContentPartPr/>
                <p14:nvPr/>
              </p14:nvContentPartPr>
              <p14:xfrm>
                <a:off x="3985200" y="2457673"/>
                <a:ext cx="141840" cy="16632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699D80C0-7532-48CE-AC06-033EFF67150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67200" y="2439673"/>
                  <a:ext cx="177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41D9649F-8266-443C-9931-67A66FD8A796}"/>
                    </a:ext>
                  </a:extLst>
                </p14:cNvPr>
                <p14:cNvContentPartPr/>
                <p14:nvPr/>
              </p14:nvContentPartPr>
              <p14:xfrm>
                <a:off x="4084560" y="2275873"/>
                <a:ext cx="360" cy="36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41D9649F-8266-443C-9931-67A66FD8A79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66920" y="225787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715BEEEB-CC45-4590-A010-C11736CC6891}"/>
                    </a:ext>
                  </a:extLst>
                </p14:cNvPr>
                <p14:cNvContentPartPr/>
                <p14:nvPr/>
              </p14:nvContentPartPr>
              <p14:xfrm>
                <a:off x="4244760" y="2345353"/>
                <a:ext cx="58680" cy="19692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715BEEEB-CC45-4590-A010-C11736CC68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26760" y="2327353"/>
                  <a:ext cx="94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FA501C10-478C-4F28-99B2-301CB779450B}"/>
                    </a:ext>
                  </a:extLst>
                </p14:cNvPr>
                <p14:cNvContentPartPr/>
                <p14:nvPr/>
              </p14:nvContentPartPr>
              <p14:xfrm>
                <a:off x="4235400" y="2335273"/>
                <a:ext cx="101160" cy="23832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FA501C10-478C-4F28-99B2-301CB77945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17760" y="2317633"/>
                  <a:ext cx="136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B01BC0F3-0989-4EA7-85BA-68ABC0A5BEBD}"/>
                    </a:ext>
                  </a:extLst>
                </p14:cNvPr>
                <p14:cNvContentPartPr/>
                <p14:nvPr/>
              </p14:nvContentPartPr>
              <p14:xfrm>
                <a:off x="4333680" y="2424553"/>
                <a:ext cx="130680" cy="185760"/>
              </p14:xfrm>
            </p:contentPart>
          </mc:Choice>
          <mc:Fallback xmlns=""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B01BC0F3-0989-4EA7-85BA-68ABC0A5BE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16040" y="2406553"/>
                  <a:ext cx="16632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42FACF53-94B2-497D-A541-118BB5CFBD9D}"/>
              </a:ext>
            </a:extLst>
          </p:cNvPr>
          <p:cNvGrpSpPr/>
          <p:nvPr/>
        </p:nvGrpSpPr>
        <p:grpSpPr>
          <a:xfrm>
            <a:off x="5996880" y="3826393"/>
            <a:ext cx="651600" cy="371160"/>
            <a:chOff x="5996880" y="3826393"/>
            <a:chExt cx="65160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6D0D20B9-9112-47AA-BE72-5EB670782DC5}"/>
                    </a:ext>
                  </a:extLst>
                </p14:cNvPr>
                <p14:cNvContentPartPr/>
                <p14:nvPr/>
              </p14:nvContentPartPr>
              <p14:xfrm>
                <a:off x="6077160" y="3826393"/>
                <a:ext cx="164520" cy="26748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6D0D20B9-9112-47AA-BE72-5EB670782D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59520" y="3808393"/>
                  <a:ext cx="200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FED245D6-FE3E-4A46-AB52-7100DFA01237}"/>
                    </a:ext>
                  </a:extLst>
                </p14:cNvPr>
                <p14:cNvContentPartPr/>
                <p14:nvPr/>
              </p14:nvContentPartPr>
              <p14:xfrm>
                <a:off x="5996880" y="3865993"/>
                <a:ext cx="399600" cy="27288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FED245D6-FE3E-4A46-AB52-7100DFA012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79240" y="3848353"/>
                  <a:ext cx="435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CC7FF046-A32E-4023-A193-FA3FD235C625}"/>
                    </a:ext>
                  </a:extLst>
                </p14:cNvPr>
                <p14:cNvContentPartPr/>
                <p14:nvPr/>
              </p14:nvContentPartPr>
              <p14:xfrm>
                <a:off x="6499440" y="4034473"/>
                <a:ext cx="149040" cy="16308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CC7FF046-A32E-4023-A193-FA3FD235C6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81800" y="4016833"/>
                  <a:ext cx="1846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134736DB-91D2-41E5-9097-469F332D07B4}"/>
              </a:ext>
            </a:extLst>
          </p:cNvPr>
          <p:cNvGrpSpPr/>
          <p:nvPr/>
        </p:nvGrpSpPr>
        <p:grpSpPr>
          <a:xfrm>
            <a:off x="4243320" y="1679353"/>
            <a:ext cx="169560" cy="271800"/>
            <a:chOff x="4243320" y="1679353"/>
            <a:chExt cx="16956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A2F80B41-E320-4391-BA2C-C33C7B630278}"/>
                    </a:ext>
                  </a:extLst>
                </p14:cNvPr>
                <p14:cNvContentPartPr/>
                <p14:nvPr/>
              </p14:nvContentPartPr>
              <p14:xfrm>
                <a:off x="4243320" y="1679353"/>
                <a:ext cx="82800" cy="267840"/>
              </p14:xfrm>
            </p:contentPart>
          </mc:Choice>
          <mc:Fallback xmlns=""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A2F80B41-E320-4391-BA2C-C33C7B6302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25680" y="1661713"/>
                  <a:ext cx="118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77676990-6E79-456E-9361-B9844F552008}"/>
                    </a:ext>
                  </a:extLst>
                </p14:cNvPr>
                <p14:cNvContentPartPr/>
                <p14:nvPr/>
              </p14:nvContentPartPr>
              <p14:xfrm>
                <a:off x="4392720" y="1907953"/>
                <a:ext cx="20160" cy="43200"/>
              </p14:xfrm>
            </p:contentPart>
          </mc:Choice>
          <mc:Fallback xmlns=""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77676990-6E79-456E-9361-B9844F5520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75080" y="1890313"/>
                  <a:ext cx="558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3B00DB1A-9904-405A-AB7D-3A41B792CE92}"/>
              </a:ext>
            </a:extLst>
          </p:cNvPr>
          <p:cNvGrpSpPr/>
          <p:nvPr/>
        </p:nvGrpSpPr>
        <p:grpSpPr>
          <a:xfrm>
            <a:off x="8288640" y="2404753"/>
            <a:ext cx="313200" cy="318240"/>
            <a:chOff x="8288640" y="2404753"/>
            <a:chExt cx="31320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C4B46563-D559-4A73-9BE0-6408F8F6E1F2}"/>
                    </a:ext>
                  </a:extLst>
                </p14:cNvPr>
                <p14:cNvContentPartPr/>
                <p14:nvPr/>
              </p14:nvContentPartPr>
              <p14:xfrm>
                <a:off x="8288640" y="2404753"/>
                <a:ext cx="152280" cy="30420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C4B46563-D559-4A73-9BE0-6408F8F6E1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70640" y="2387113"/>
                  <a:ext cx="1879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ED90D27D-7C25-4792-91BA-D50AE0918413}"/>
                    </a:ext>
                  </a:extLst>
                </p14:cNvPr>
                <p14:cNvContentPartPr/>
                <p14:nvPr/>
              </p14:nvContentPartPr>
              <p14:xfrm>
                <a:off x="8484840" y="2634793"/>
                <a:ext cx="117000" cy="8820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ED90D27D-7C25-4792-91BA-D50AE09184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66840" y="2616793"/>
                  <a:ext cx="1526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E25912F2-7A18-47DA-B1D3-8E90E895D24F}"/>
              </a:ext>
            </a:extLst>
          </p:cNvPr>
          <p:cNvGrpSpPr/>
          <p:nvPr/>
        </p:nvGrpSpPr>
        <p:grpSpPr>
          <a:xfrm>
            <a:off x="4154400" y="1052953"/>
            <a:ext cx="359280" cy="551520"/>
            <a:chOff x="4154400" y="1052953"/>
            <a:chExt cx="35928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28F8769E-CFDE-45EC-BA16-3D5600B624C0}"/>
                    </a:ext>
                  </a:extLst>
                </p14:cNvPr>
                <p14:cNvContentPartPr/>
                <p14:nvPr/>
              </p14:nvContentPartPr>
              <p14:xfrm>
                <a:off x="4213800" y="1159873"/>
                <a:ext cx="125280" cy="97560"/>
              </p14:xfrm>
            </p:contentPart>
          </mc:Choice>
          <mc:Fallback xmlns=""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28F8769E-CFDE-45EC-BA16-3D5600B624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96160" y="1141873"/>
                  <a:ext cx="160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3BA3CE3F-0DD3-4722-ACC8-26A2E7E61349}"/>
                    </a:ext>
                  </a:extLst>
                </p14:cNvPr>
                <p14:cNvContentPartPr/>
                <p14:nvPr/>
              </p14:nvContentPartPr>
              <p14:xfrm>
                <a:off x="4343040" y="1245193"/>
                <a:ext cx="360" cy="1548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3BA3CE3F-0DD3-4722-ACC8-26A2E7E613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25040" y="1227193"/>
                  <a:ext cx="36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8F823B4B-B5A7-4F7C-92C3-AD34C0A6F50E}"/>
                    </a:ext>
                  </a:extLst>
                </p14:cNvPr>
                <p14:cNvContentPartPr/>
                <p14:nvPr/>
              </p14:nvContentPartPr>
              <p14:xfrm>
                <a:off x="4394520" y="1052953"/>
                <a:ext cx="107640" cy="11124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8F823B4B-B5A7-4F7C-92C3-AD34C0A6F5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76880" y="1035313"/>
                  <a:ext cx="143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03EB5807-393B-47D2-90C5-1F8E0025A4DD}"/>
                    </a:ext>
                  </a:extLst>
                </p14:cNvPr>
                <p14:cNvContentPartPr/>
                <p14:nvPr/>
              </p14:nvContentPartPr>
              <p14:xfrm>
                <a:off x="4183920" y="1291633"/>
                <a:ext cx="329760" cy="1116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03EB5807-393B-47D2-90C5-1F8E0025A4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65920" y="1273633"/>
                  <a:ext cx="365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E7D7CC5F-9BCE-4243-A67A-85AD992A2878}"/>
                    </a:ext>
                  </a:extLst>
                </p14:cNvPr>
                <p14:cNvContentPartPr/>
                <p14:nvPr/>
              </p14:nvContentPartPr>
              <p14:xfrm>
                <a:off x="4154400" y="1311793"/>
                <a:ext cx="150480" cy="150120"/>
              </p14:xfrm>
            </p:contentPart>
          </mc:Choice>
          <mc:Fallback xmlns=""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E7D7CC5F-9BCE-4243-A67A-85AD992A28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36400" y="1293793"/>
                  <a:ext cx="186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0193666A-A0B8-4A47-923D-9CCDCD713138}"/>
                    </a:ext>
                  </a:extLst>
                </p14:cNvPr>
                <p14:cNvContentPartPr/>
                <p14:nvPr/>
              </p14:nvContentPartPr>
              <p14:xfrm>
                <a:off x="4355640" y="1430593"/>
                <a:ext cx="83880" cy="31680"/>
              </p14:xfrm>
            </p:contentPart>
          </mc:Choice>
          <mc:Fallback xmlns=""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0193666A-A0B8-4A47-923D-9CCDCD71313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38000" y="1412953"/>
                  <a:ext cx="119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05448B62-CC21-48C8-86C8-BAD6B8428BD6}"/>
                    </a:ext>
                  </a:extLst>
                </p14:cNvPr>
                <p14:cNvContentPartPr/>
                <p14:nvPr/>
              </p14:nvContentPartPr>
              <p14:xfrm>
                <a:off x="4221720" y="1450753"/>
                <a:ext cx="181440" cy="15372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05448B62-CC21-48C8-86C8-BAD6B8428B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03720" y="1432753"/>
                  <a:ext cx="2170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35EE4B00-EFE1-463B-BB4F-B48C758BEFE2}"/>
              </a:ext>
            </a:extLst>
          </p:cNvPr>
          <p:cNvGrpSpPr/>
          <p:nvPr/>
        </p:nvGrpSpPr>
        <p:grpSpPr>
          <a:xfrm>
            <a:off x="8298720" y="1675033"/>
            <a:ext cx="383400" cy="353160"/>
            <a:chOff x="8298720" y="1675033"/>
            <a:chExt cx="38340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14C29444-2F08-4775-A919-F6F3E13638A6}"/>
                    </a:ext>
                  </a:extLst>
                </p14:cNvPr>
                <p14:cNvContentPartPr/>
                <p14:nvPr/>
              </p14:nvContentPartPr>
              <p14:xfrm>
                <a:off x="8318880" y="1880233"/>
                <a:ext cx="85320" cy="10764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14C29444-2F08-4775-A919-F6F3E13638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00880" y="1862593"/>
                  <a:ext cx="120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63BB11F3-5599-489C-BBA4-18B0FD3E0213}"/>
                    </a:ext>
                  </a:extLst>
                </p14:cNvPr>
                <p14:cNvContentPartPr/>
                <p14:nvPr/>
              </p14:nvContentPartPr>
              <p14:xfrm>
                <a:off x="8373600" y="1967713"/>
                <a:ext cx="104040" cy="3996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63BB11F3-5599-489C-BBA4-18B0FD3E02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55600" y="1949713"/>
                  <a:ext cx="139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F95B5735-0229-4DB7-9F8D-B52D5915B8DC}"/>
                    </a:ext>
                  </a:extLst>
                </p14:cNvPr>
                <p14:cNvContentPartPr/>
                <p14:nvPr/>
              </p14:nvContentPartPr>
              <p14:xfrm>
                <a:off x="8467560" y="1675033"/>
                <a:ext cx="214560" cy="16020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F95B5735-0229-4DB7-9F8D-B52D5915B8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49920" y="1657033"/>
                  <a:ext cx="250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C025BB5E-3A86-460A-A3D8-F85D9B123B2C}"/>
                    </a:ext>
                  </a:extLst>
                </p14:cNvPr>
                <p14:cNvContentPartPr/>
                <p14:nvPr/>
              </p14:nvContentPartPr>
              <p14:xfrm>
                <a:off x="8298720" y="2017393"/>
                <a:ext cx="287640" cy="10800"/>
              </p14:xfrm>
            </p:contentPart>
          </mc:Choice>
          <mc:Fallback xmlns=""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C025BB5E-3A86-460A-A3D8-F85D9B123B2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80720" y="1999753"/>
                  <a:ext cx="3232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EC55EBA1-1DAD-4A4A-9ACF-81765678884E}"/>
              </a:ext>
            </a:extLst>
          </p:cNvPr>
          <p:cNvGrpSpPr/>
          <p:nvPr/>
        </p:nvGrpSpPr>
        <p:grpSpPr>
          <a:xfrm>
            <a:off x="8291160" y="2136553"/>
            <a:ext cx="319680" cy="201960"/>
            <a:chOff x="8291160" y="2136553"/>
            <a:chExt cx="3196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put penna 55">
                  <a:extLst>
                    <a:ext uri="{FF2B5EF4-FFF2-40B4-BE49-F238E27FC236}">
                      <a16:creationId xmlns:a16="http://schemas.microsoft.com/office/drawing/2014/main" id="{4E78FCDF-6A84-4528-9129-D5E7CD5CF7FF}"/>
                    </a:ext>
                  </a:extLst>
                </p14:cNvPr>
                <p14:cNvContentPartPr/>
                <p14:nvPr/>
              </p14:nvContentPartPr>
              <p14:xfrm>
                <a:off x="8291160" y="2136553"/>
                <a:ext cx="103680" cy="91440"/>
              </p14:xfrm>
            </p:contentPart>
          </mc:Choice>
          <mc:Fallback xmlns="">
            <p:pic>
              <p:nvPicPr>
                <p:cNvPr id="56" name="Input penna 55">
                  <a:extLst>
                    <a:ext uri="{FF2B5EF4-FFF2-40B4-BE49-F238E27FC236}">
                      <a16:creationId xmlns:a16="http://schemas.microsoft.com/office/drawing/2014/main" id="{4E78FCDF-6A84-4528-9129-D5E7CD5CF7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73520" y="2118553"/>
                  <a:ext cx="139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put penna 56">
                  <a:extLst>
                    <a:ext uri="{FF2B5EF4-FFF2-40B4-BE49-F238E27FC236}">
                      <a16:creationId xmlns:a16="http://schemas.microsoft.com/office/drawing/2014/main" id="{615DC97C-0420-48A5-A603-AFAF4FD180AF}"/>
                    </a:ext>
                  </a:extLst>
                </p14:cNvPr>
                <p14:cNvContentPartPr/>
                <p14:nvPr/>
              </p14:nvContentPartPr>
              <p14:xfrm>
                <a:off x="8445960" y="2184433"/>
                <a:ext cx="164880" cy="84240"/>
              </p14:xfrm>
            </p:contentPart>
          </mc:Choice>
          <mc:Fallback xmlns="">
            <p:pic>
              <p:nvPicPr>
                <p:cNvPr id="57" name="Input penna 56">
                  <a:extLst>
                    <a:ext uri="{FF2B5EF4-FFF2-40B4-BE49-F238E27FC236}">
                      <a16:creationId xmlns:a16="http://schemas.microsoft.com/office/drawing/2014/main" id="{615DC97C-0420-48A5-A603-AFAF4FD180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28320" y="2166433"/>
                  <a:ext cx="200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put penna 57">
                  <a:extLst>
                    <a:ext uri="{FF2B5EF4-FFF2-40B4-BE49-F238E27FC236}">
                      <a16:creationId xmlns:a16="http://schemas.microsoft.com/office/drawing/2014/main" id="{8BDE8E33-45FE-4CD5-8549-FCD80999984A}"/>
                    </a:ext>
                  </a:extLst>
                </p14:cNvPr>
                <p14:cNvContentPartPr/>
                <p14:nvPr/>
              </p14:nvContentPartPr>
              <p14:xfrm>
                <a:off x="8549640" y="2225833"/>
                <a:ext cx="58320" cy="112680"/>
              </p14:xfrm>
            </p:contentPart>
          </mc:Choice>
          <mc:Fallback xmlns="">
            <p:pic>
              <p:nvPicPr>
                <p:cNvPr id="58" name="Input penna 57">
                  <a:extLst>
                    <a:ext uri="{FF2B5EF4-FFF2-40B4-BE49-F238E27FC236}">
                      <a16:creationId xmlns:a16="http://schemas.microsoft.com/office/drawing/2014/main" id="{8BDE8E33-45FE-4CD5-8549-FCD8099998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32000" y="2208193"/>
                  <a:ext cx="93960" cy="1483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1CF10C4C-D14C-4934-BABD-B7E995616AA4}"/>
              </a:ext>
            </a:extLst>
          </p:cNvPr>
          <p:cNvCxnSpPr>
            <a:cxnSpLocks/>
          </p:cNvCxnSpPr>
          <p:nvPr/>
        </p:nvCxnSpPr>
        <p:spPr>
          <a:xfrm>
            <a:off x="4658409" y="1164193"/>
            <a:ext cx="3513991" cy="11020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46F1E6E3-DEC6-4784-AA8D-B638C4797AE4}"/>
              </a:ext>
            </a:extLst>
          </p:cNvPr>
          <p:cNvGrpSpPr/>
          <p:nvPr/>
        </p:nvGrpSpPr>
        <p:grpSpPr>
          <a:xfrm>
            <a:off x="8348400" y="1311793"/>
            <a:ext cx="465480" cy="172080"/>
            <a:chOff x="8348400" y="1311793"/>
            <a:chExt cx="46548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5" name="Input penna 64">
                  <a:extLst>
                    <a:ext uri="{FF2B5EF4-FFF2-40B4-BE49-F238E27FC236}">
                      <a16:creationId xmlns:a16="http://schemas.microsoft.com/office/drawing/2014/main" id="{5B7929F0-3280-45FF-91BF-5C369287E7DA}"/>
                    </a:ext>
                  </a:extLst>
                </p14:cNvPr>
                <p14:cNvContentPartPr/>
                <p14:nvPr/>
              </p14:nvContentPartPr>
              <p14:xfrm>
                <a:off x="8438040" y="1361473"/>
                <a:ext cx="360" cy="360"/>
              </p14:xfrm>
            </p:contentPart>
          </mc:Choice>
          <mc:Fallback xmlns="">
            <p:pic>
              <p:nvPicPr>
                <p:cNvPr id="65" name="Input penna 64">
                  <a:extLst>
                    <a:ext uri="{FF2B5EF4-FFF2-40B4-BE49-F238E27FC236}">
                      <a16:creationId xmlns:a16="http://schemas.microsoft.com/office/drawing/2014/main" id="{5B7929F0-3280-45FF-91BF-5C369287E7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20400" y="134383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6" name="Input penna 65">
                  <a:extLst>
                    <a:ext uri="{FF2B5EF4-FFF2-40B4-BE49-F238E27FC236}">
                      <a16:creationId xmlns:a16="http://schemas.microsoft.com/office/drawing/2014/main" id="{4AAF9A97-0884-4BBF-9A54-B854EDA1187C}"/>
                    </a:ext>
                  </a:extLst>
                </p14:cNvPr>
                <p14:cNvContentPartPr/>
                <p14:nvPr/>
              </p14:nvContentPartPr>
              <p14:xfrm>
                <a:off x="8348400" y="1331593"/>
                <a:ext cx="159120" cy="360"/>
              </p14:xfrm>
            </p:contentPart>
          </mc:Choice>
          <mc:Fallback xmlns="">
            <p:pic>
              <p:nvPicPr>
                <p:cNvPr id="66" name="Input penna 65">
                  <a:extLst>
                    <a:ext uri="{FF2B5EF4-FFF2-40B4-BE49-F238E27FC236}">
                      <a16:creationId xmlns:a16="http://schemas.microsoft.com/office/drawing/2014/main" id="{4AAF9A97-0884-4BBF-9A54-B854EDA1187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30400" y="1313593"/>
                  <a:ext cx="194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8" name="Input penna 67">
                  <a:extLst>
                    <a:ext uri="{FF2B5EF4-FFF2-40B4-BE49-F238E27FC236}">
                      <a16:creationId xmlns:a16="http://schemas.microsoft.com/office/drawing/2014/main" id="{2FDB9195-F1B2-468B-8F37-57B8C56700B6}"/>
                    </a:ext>
                  </a:extLst>
                </p14:cNvPr>
                <p14:cNvContentPartPr/>
                <p14:nvPr/>
              </p14:nvContentPartPr>
              <p14:xfrm>
                <a:off x="8391600" y="1331593"/>
                <a:ext cx="56160" cy="152280"/>
              </p14:xfrm>
            </p:contentPart>
          </mc:Choice>
          <mc:Fallback xmlns="">
            <p:pic>
              <p:nvPicPr>
                <p:cNvPr id="68" name="Input penna 67">
                  <a:extLst>
                    <a:ext uri="{FF2B5EF4-FFF2-40B4-BE49-F238E27FC236}">
                      <a16:creationId xmlns:a16="http://schemas.microsoft.com/office/drawing/2014/main" id="{2FDB9195-F1B2-468B-8F37-57B8C56700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73600" y="1313593"/>
                  <a:ext cx="91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0" name="Input penna 69">
                  <a:extLst>
                    <a:ext uri="{FF2B5EF4-FFF2-40B4-BE49-F238E27FC236}">
                      <a16:creationId xmlns:a16="http://schemas.microsoft.com/office/drawing/2014/main" id="{250E42CF-F5E5-42DD-8C4C-1072ADCBF4A1}"/>
                    </a:ext>
                  </a:extLst>
                </p14:cNvPr>
                <p14:cNvContentPartPr/>
                <p14:nvPr/>
              </p14:nvContentPartPr>
              <p14:xfrm>
                <a:off x="8551800" y="1311793"/>
                <a:ext cx="85320" cy="99720"/>
              </p14:xfrm>
            </p:contentPart>
          </mc:Choice>
          <mc:Fallback xmlns="">
            <p:pic>
              <p:nvPicPr>
                <p:cNvPr id="70" name="Input penna 69">
                  <a:extLst>
                    <a:ext uri="{FF2B5EF4-FFF2-40B4-BE49-F238E27FC236}">
                      <a16:creationId xmlns:a16="http://schemas.microsoft.com/office/drawing/2014/main" id="{250E42CF-F5E5-42DD-8C4C-1072ADCBF4A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34160" y="1293793"/>
                  <a:ext cx="120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DD83F2DC-FFA1-4DFA-9288-F37EDA9577E2}"/>
                    </a:ext>
                  </a:extLst>
                </p14:cNvPr>
                <p14:cNvContentPartPr/>
                <p14:nvPr/>
              </p14:nvContentPartPr>
              <p14:xfrm>
                <a:off x="8536680" y="1311793"/>
                <a:ext cx="148680" cy="136800"/>
              </p14:xfrm>
            </p:contentPart>
          </mc:Choice>
          <mc:Fallback xmlns=""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DD83F2DC-FFA1-4DFA-9288-F37EDA9577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18680" y="1293793"/>
                  <a:ext cx="184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61BC556C-D6A1-4A00-814B-C2D07D12239E}"/>
                    </a:ext>
                  </a:extLst>
                </p14:cNvPr>
                <p14:cNvContentPartPr/>
                <p14:nvPr/>
              </p14:nvContentPartPr>
              <p14:xfrm>
                <a:off x="8713440" y="1361113"/>
                <a:ext cx="100440" cy="106200"/>
              </p14:xfrm>
            </p:contentPart>
          </mc:Choice>
          <mc:Fallback xmlns=""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61BC556C-D6A1-4A00-814B-C2D07D12239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95800" y="1343473"/>
                  <a:ext cx="136080" cy="14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0D884B8-7F17-4616-8869-7791FFB50CBA}"/>
              </a:ext>
            </a:extLst>
          </p:cNvPr>
          <p:cNvSpPr txBox="1"/>
          <p:nvPr/>
        </p:nvSpPr>
        <p:spPr>
          <a:xfrm>
            <a:off x="224306" y="1226847"/>
            <a:ext cx="37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dirty="0"/>
              <a:t> 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/>
              <a:t>s +h1+v1^2/2g=h2+v2^2/2g+j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/>
              <a:t>s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A2F0599F-A6FC-4821-9FF0-D3C1D30DE133}"/>
              </a:ext>
            </a:extLst>
          </p:cNvPr>
          <p:cNvSpPr txBox="1"/>
          <p:nvPr/>
        </p:nvSpPr>
        <p:spPr>
          <a:xfrm>
            <a:off x="214828" y="1914656"/>
            <a:ext cx="37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dirty="0"/>
              <a:t> 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/>
              <a:t>s +H1=H2+j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/>
              <a:t>s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5AD3DF67-5989-4659-823A-F4DB7B45F186}"/>
              </a:ext>
            </a:extLst>
          </p:cNvPr>
          <p:cNvSpPr txBox="1"/>
          <p:nvPr/>
        </p:nvSpPr>
        <p:spPr>
          <a:xfrm>
            <a:off x="209756" y="2372187"/>
            <a:ext cx="37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(H2 -H1)/</a:t>
            </a:r>
            <a:r>
              <a:rPr lang="it-IT" dirty="0">
                <a:latin typeface="Symbol" panose="05050102010706020507" pitchFamily="18" charset="2"/>
              </a:rPr>
              <a:t> D</a:t>
            </a:r>
            <a:r>
              <a:rPr lang="it-IT" dirty="0"/>
              <a:t>s= i-j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sellaDiTesto 76">
                <a:extLst>
                  <a:ext uri="{FF2B5EF4-FFF2-40B4-BE49-F238E27FC236}">
                    <a16:creationId xmlns:a16="http://schemas.microsoft.com/office/drawing/2014/main" id="{96024B98-338C-4EF8-925A-8785AF6D889F}"/>
                  </a:ext>
                </a:extLst>
              </p:cNvPr>
              <p:cNvSpPr txBox="1"/>
              <p:nvPr/>
            </p:nvSpPr>
            <p:spPr>
              <a:xfrm>
                <a:off x="209755" y="2881842"/>
                <a:ext cx="3750973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it-IT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it-IT" dirty="0"/>
                  <a:t>= i-j</a:t>
                </a:r>
              </a:p>
            </p:txBody>
          </p:sp>
        </mc:Choice>
        <mc:Fallback xmlns="">
          <p:sp>
            <p:nvSpPr>
              <p:cNvPr id="77" name="CasellaDiTesto 76">
                <a:extLst>
                  <a:ext uri="{FF2B5EF4-FFF2-40B4-BE49-F238E27FC236}">
                    <a16:creationId xmlns:a16="http://schemas.microsoft.com/office/drawing/2014/main" id="{96024B98-338C-4EF8-925A-8785AF6D8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5" y="2881842"/>
                <a:ext cx="3750973" cy="508537"/>
              </a:xfrm>
              <a:prstGeom prst="rect">
                <a:avLst/>
              </a:prstGeom>
              <a:blipFill>
                <a:blip r:embed="rId6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D988D5BF-3CCA-4CEC-A513-884E19C73782}"/>
                  </a:ext>
                </a:extLst>
              </p:cNvPr>
              <p:cNvSpPr txBox="1"/>
              <p:nvPr/>
            </p:nvSpPr>
            <p:spPr>
              <a:xfrm>
                <a:off x="395738" y="3737881"/>
                <a:ext cx="4572000" cy="619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it-IT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D988D5BF-3CCA-4CEC-A513-884E19C73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38" y="3737881"/>
                <a:ext cx="4572000" cy="619016"/>
              </a:xfrm>
              <a:prstGeom prst="rect">
                <a:avLst/>
              </a:prstGeom>
              <a:blipFill>
                <a:blip r:embed="rId66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945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7AE21-C9E3-433E-9D43-B08F345B30AD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quantitativo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7C140A9-F1D4-4157-AF63-31C42FDFF8C6}"/>
                  </a:ext>
                </a:extLst>
              </p:cNvPr>
              <p:cNvSpPr txBox="1"/>
              <p:nvPr/>
            </p:nvSpPr>
            <p:spPr>
              <a:xfrm>
                <a:off x="-612576" y="1189194"/>
                <a:ext cx="4572000" cy="933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+1−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num>
                                    <m:den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7C140A9-F1D4-4157-AF63-31C42FDF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576" y="1189194"/>
                <a:ext cx="4572000" cy="933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83A60F-7E93-46B9-A3CB-F05871D25553}"/>
              </a:ext>
            </a:extLst>
          </p:cNvPr>
          <p:cNvSpPr txBox="1"/>
          <p:nvPr/>
        </p:nvSpPr>
        <p:spPr>
          <a:xfrm>
            <a:off x="378560" y="636657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Metodo delle differenze finite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87C8DD-6195-4729-A8A4-833774BF2D14}"/>
              </a:ext>
            </a:extLst>
          </p:cNvPr>
          <p:cNvSpPr txBox="1"/>
          <p:nvPr/>
        </p:nvSpPr>
        <p:spPr>
          <a:xfrm>
            <a:off x="332930" y="2266001"/>
            <a:ext cx="86315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L’asse s lungo la corrente è discretizzato in intervalli di lunghezza 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s; siano s</a:t>
            </a:r>
            <a:r>
              <a:rPr lang="it-I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</a:t>
            </a:r>
            <a:r>
              <a:rPr lang="it-I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</a:t>
            </a:r>
            <a:r>
              <a:rPr lang="it-I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</a:t>
            </a:r>
            <a:r>
              <a:rPr lang="it-I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... 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t-IT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 posizioni lungo s, distanti tra di loro appunto 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s, in cui si cercano i valori della funzione  h , (h</a:t>
            </a:r>
            <a:r>
              <a:rPr lang="it-I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</a:t>
            </a:r>
            <a:r>
              <a:rPr lang="it-I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</a:t>
            </a:r>
            <a:r>
              <a:rPr lang="it-I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</a:t>
            </a:r>
            <a:r>
              <a:rPr lang="it-I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...  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it-IT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t-IT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921DC97-0D3E-4BEF-B10A-F3D1A45EA1E1}"/>
                  </a:ext>
                </a:extLst>
              </p:cNvPr>
              <p:cNvSpPr txBox="1"/>
              <p:nvPr/>
            </p:nvSpPr>
            <p:spPr>
              <a:xfrm>
                <a:off x="251520" y="3429000"/>
                <a:ext cx="8712968" cy="154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it-IT" sz="18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n,</a:t>
                </a:r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it-IT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J</a:t>
                </a:r>
                <a:r>
                  <a:rPr lang="it-IT" sz="1800" baseline="-2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</a:t>
                </a:r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it-I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𝜕</m:t>
                                </m:r>
                                <m:r>
                                  <a:rPr lang="it-I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num>
                              <m:den>
                                <m:r>
                                  <a:rPr lang="it-I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𝜕</m:t>
                                </m:r>
                                <m:r>
                                  <a:rPr lang="it-I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sono rispettivamente i valori della pendenza, della perdita di carico e della derivata di H(h) al passo n;  infatti valori di J</a:t>
                </a:r>
                <a:r>
                  <a:rPr lang="it-IT" sz="18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n+1</a:t>
                </a:r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it-I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𝜕</m:t>
                                </m:r>
                                <m:r>
                                  <a:rPr lang="it-I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num>
                              <m:den>
                                <m:r>
                                  <a:rPr lang="it-I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𝜕</m:t>
                                </m:r>
                                <m:r>
                                  <a:rPr lang="it-I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non sono   noti, e ai fini del calcolo si utilizzano quelli relativi al passo precedente n.  La pendenza i</a:t>
                </a:r>
                <a:r>
                  <a:rPr lang="it-IT" sz="18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n+1</a:t>
                </a:r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è invece un dato ed è quindi nota.</a:t>
                </a:r>
                <a:endParaRPr lang="it-IT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921DC97-0D3E-4BEF-B10A-F3D1A45EA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29000"/>
                <a:ext cx="8712968" cy="1547603"/>
              </a:xfrm>
              <a:prstGeom prst="rect">
                <a:avLst/>
              </a:prstGeom>
              <a:blipFill>
                <a:blip r:embed="rId3"/>
                <a:stretch>
                  <a:fillRect l="-559" r="-559" b="-55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81BB29CD-6BC0-47A0-897C-5E1657B136CA}"/>
                  </a:ext>
                </a:extLst>
              </p:cNvPr>
              <p:cNvSpPr txBox="1"/>
              <p:nvPr/>
            </p:nvSpPr>
            <p:spPr>
              <a:xfrm>
                <a:off x="1063352" y="5216272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+1−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81BB29CD-6BC0-47A0-897C-5E1657B13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52" y="5216272"/>
                <a:ext cx="4876800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19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7AE21-C9E3-433E-9D43-B08F345B30AD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quantitativo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83A60F-7E93-46B9-A3CB-F05871D25553}"/>
              </a:ext>
            </a:extLst>
          </p:cNvPr>
          <p:cNvSpPr txBox="1"/>
          <p:nvPr/>
        </p:nvSpPr>
        <p:spPr>
          <a:xfrm>
            <a:off x="378560" y="636657"/>
            <a:ext cx="876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Integrazione del profilo del </a:t>
            </a:r>
            <a:r>
              <a:rPr lang="it-IT" sz="2000" b="1" dirty="0" err="1"/>
              <a:t>risalto_ESEMPIO</a:t>
            </a:r>
            <a:r>
              <a:rPr lang="it-IT" sz="2000" b="1" dirty="0"/>
              <a:t> RISALTO A VALLE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F47913-EA52-4F5F-9400-E3E6DBF8F8A7}"/>
              </a:ext>
            </a:extLst>
          </p:cNvPr>
          <p:cNvSpPr txBox="1"/>
          <p:nvPr/>
        </p:nvSpPr>
        <p:spPr>
          <a:xfrm>
            <a:off x="395536" y="11796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DATI NOTI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DF2E00B-4E21-4FEE-A760-783A13B13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842605"/>
              </p:ext>
            </p:extLst>
          </p:nvPr>
        </p:nvGraphicFramePr>
        <p:xfrm>
          <a:off x="405984" y="1691913"/>
          <a:ext cx="5544617" cy="5638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71425">
                  <a:extLst>
                    <a:ext uri="{9D8B030D-6E8A-4147-A177-3AD203B41FA5}">
                      <a16:colId xmlns:a16="http://schemas.microsoft.com/office/drawing/2014/main" val="1305840811"/>
                    </a:ext>
                  </a:extLst>
                </a:gridCol>
                <a:gridCol w="771425">
                  <a:extLst>
                    <a:ext uri="{9D8B030D-6E8A-4147-A177-3AD203B41FA5}">
                      <a16:colId xmlns:a16="http://schemas.microsoft.com/office/drawing/2014/main" val="3840636327"/>
                    </a:ext>
                  </a:extLst>
                </a:gridCol>
                <a:gridCol w="771425">
                  <a:extLst>
                    <a:ext uri="{9D8B030D-6E8A-4147-A177-3AD203B41FA5}">
                      <a16:colId xmlns:a16="http://schemas.microsoft.com/office/drawing/2014/main" val="753000910"/>
                    </a:ext>
                  </a:extLst>
                </a:gridCol>
                <a:gridCol w="1173209">
                  <a:extLst>
                    <a:ext uri="{9D8B030D-6E8A-4147-A177-3AD203B41FA5}">
                      <a16:colId xmlns:a16="http://schemas.microsoft.com/office/drawing/2014/main" val="3450547285"/>
                    </a:ext>
                  </a:extLst>
                </a:gridCol>
                <a:gridCol w="1285708">
                  <a:extLst>
                    <a:ext uri="{9D8B030D-6E8A-4147-A177-3AD203B41FA5}">
                      <a16:colId xmlns:a16="http://schemas.microsoft.com/office/drawing/2014/main" val="1773419804"/>
                    </a:ext>
                  </a:extLst>
                </a:gridCol>
                <a:gridCol w="771425">
                  <a:extLst>
                    <a:ext uri="{9D8B030D-6E8A-4147-A177-3AD203B41FA5}">
                      <a16:colId xmlns:a16="http://schemas.microsoft.com/office/drawing/2014/main" val="364279942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B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lambda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Q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i1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i2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g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17931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0.022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30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0.003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9.81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34283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1140B06D-F9D2-44CE-BA63-511AADEFCCB1}"/>
                  </a:ext>
                </a:extLst>
              </p:cNvPr>
              <p:cNvSpPr txBox="1"/>
              <p:nvPr/>
            </p:nvSpPr>
            <p:spPr>
              <a:xfrm>
                <a:off x="0" y="4292391"/>
                <a:ext cx="4572000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𝒌</m:t>
                    </m:r>
                    <m:r>
                      <a:rPr lang="it-IT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eqArr>
                          <m:eqArrPr>
                            <m:ctrlPr>
                              <a:rPr lang="it-IT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it-I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it-I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  <m:e>
                            <m:r>
                              <a:rPr lang="it-I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&amp;</m:t>
                            </m:r>
                          </m:e>
                        </m:eqArr>
                      </m:deg>
                      <m:e>
                        <m:f>
                          <m:fPr>
                            <m:ctrlPr>
                              <a:rPr lang="it-IT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it-IT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𝒈</m:t>
                            </m:r>
                            <m:sSup>
                              <m:sSupPr>
                                <m:ctrlPr>
                                  <a:rPr lang="it-IT" i="1"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b="1" i="1" smtClean="0"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it-IT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1140B06D-F9D2-44CE-BA63-511AADEFC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2391"/>
                <a:ext cx="4572000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726586F-81B1-45A0-8042-9C9E453ADE29}"/>
              </a:ext>
            </a:extLst>
          </p:cNvPr>
          <p:cNvSpPr txBox="1"/>
          <p:nvPr/>
        </p:nvSpPr>
        <p:spPr>
          <a:xfrm>
            <a:off x="378560" y="247991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STATO CRITICO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A84E679-DA30-47BA-A646-F0F4C4C51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10472"/>
              </p:ext>
            </p:extLst>
          </p:nvPr>
        </p:nvGraphicFramePr>
        <p:xfrm>
          <a:off x="347320" y="2956315"/>
          <a:ext cx="6459117" cy="5638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22731">
                  <a:extLst>
                    <a:ext uri="{9D8B030D-6E8A-4147-A177-3AD203B41FA5}">
                      <a16:colId xmlns:a16="http://schemas.microsoft.com/office/drawing/2014/main" val="75521867"/>
                    </a:ext>
                  </a:extLst>
                </a:gridCol>
                <a:gridCol w="922731">
                  <a:extLst>
                    <a:ext uri="{9D8B030D-6E8A-4147-A177-3AD203B41FA5}">
                      <a16:colId xmlns:a16="http://schemas.microsoft.com/office/drawing/2014/main" val="1203140795"/>
                    </a:ext>
                  </a:extLst>
                </a:gridCol>
                <a:gridCol w="922731">
                  <a:extLst>
                    <a:ext uri="{9D8B030D-6E8A-4147-A177-3AD203B41FA5}">
                      <a16:colId xmlns:a16="http://schemas.microsoft.com/office/drawing/2014/main" val="655417112"/>
                    </a:ext>
                  </a:extLst>
                </a:gridCol>
                <a:gridCol w="922731">
                  <a:extLst>
                    <a:ext uri="{9D8B030D-6E8A-4147-A177-3AD203B41FA5}">
                      <a16:colId xmlns:a16="http://schemas.microsoft.com/office/drawing/2014/main" val="1413676287"/>
                    </a:ext>
                  </a:extLst>
                </a:gridCol>
                <a:gridCol w="922731">
                  <a:extLst>
                    <a:ext uri="{9D8B030D-6E8A-4147-A177-3AD203B41FA5}">
                      <a16:colId xmlns:a16="http://schemas.microsoft.com/office/drawing/2014/main" val="3255403000"/>
                    </a:ext>
                  </a:extLst>
                </a:gridCol>
                <a:gridCol w="922731">
                  <a:extLst>
                    <a:ext uri="{9D8B030D-6E8A-4147-A177-3AD203B41FA5}">
                      <a16:colId xmlns:a16="http://schemas.microsoft.com/office/drawing/2014/main" val="1844148363"/>
                    </a:ext>
                  </a:extLst>
                </a:gridCol>
                <a:gridCol w="922731">
                  <a:extLst>
                    <a:ext uri="{9D8B030D-6E8A-4147-A177-3AD203B41FA5}">
                      <a16:colId xmlns:a16="http://schemas.microsoft.com/office/drawing/2014/main" val="16218285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k (m)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k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A(k)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C(k)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R(k)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ic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8663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2.168255</a:t>
                      </a:r>
                      <a:endParaRPr lang="it-IT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2.168255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6.504765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7.33651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0.886629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0.006725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500222"/>
                  </a:ext>
                </a:extLst>
              </a:tr>
            </a:tbl>
          </a:graphicData>
        </a:graphic>
      </p:graphicFrame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2E1DC61-DDD6-43D0-993D-BDC2204FF915}"/>
              </a:ext>
            </a:extLst>
          </p:cNvPr>
          <p:cNvCxnSpPr/>
          <p:nvPr/>
        </p:nvCxnSpPr>
        <p:spPr>
          <a:xfrm>
            <a:off x="707360" y="3601005"/>
            <a:ext cx="0" cy="626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2">
                <a:extLst>
                  <a:ext uri="{FF2B5EF4-FFF2-40B4-BE49-F238E27FC236}">
                    <a16:creationId xmlns:a16="http://schemas.microsoft.com/office/drawing/2014/main" id="{9B6F4F54-31FB-4636-8B8D-C4E00CA30695}"/>
                  </a:ext>
                </a:extLst>
              </p:cNvPr>
              <p:cNvSpPr txBox="1"/>
              <p:nvPr/>
            </p:nvSpPr>
            <p:spPr>
              <a:xfrm>
                <a:off x="5531896" y="4444021"/>
                <a:ext cx="2308860" cy="4759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>
                          <a:latin typeface="Cambria Math" panose="02040503050406030204" pitchFamily="18" charset="0"/>
                        </a:rPr>
                        <m:t>𝒊𝒄</m:t>
                      </m:r>
                      <m:r>
                        <a:rPr lang="it-IT" sz="1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sSup>
                            <m:sSupPr>
                              <m:ctrlPr>
                                <a:rPr lang="it-IT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it-IT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𝒈𝑹</m:t>
                          </m:r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it-IT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it-IT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it-IT" sz="1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sz="1400" b="1"/>
              </a:p>
            </p:txBody>
          </p:sp>
        </mc:Choice>
        <mc:Fallback xmlns="">
          <p:sp>
            <p:nvSpPr>
              <p:cNvPr id="16" name="CasellaDiTesto 2">
                <a:extLst>
                  <a:ext uri="{FF2B5EF4-FFF2-40B4-BE49-F238E27FC236}">
                    <a16:creationId xmlns:a16="http://schemas.microsoft.com/office/drawing/2014/main" id="{9B6F4F54-31FB-4636-8B8D-C4E00CA30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896" y="4444021"/>
                <a:ext cx="2308860" cy="475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51C9C2C7-9F13-4726-8C46-15F365DBA89D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251976" y="3520195"/>
            <a:ext cx="434350" cy="923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3E431D34-3693-499E-B2CD-688BEBE06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682003"/>
            <a:ext cx="3582803" cy="16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81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7AE21-C9E3-433E-9D43-B08F345B30AD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quantitativo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83A60F-7E93-46B9-A3CB-F05871D25553}"/>
              </a:ext>
            </a:extLst>
          </p:cNvPr>
          <p:cNvSpPr txBox="1"/>
          <p:nvPr/>
        </p:nvSpPr>
        <p:spPr>
          <a:xfrm>
            <a:off x="378560" y="636657"/>
            <a:ext cx="876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Integrazione del profilo del </a:t>
            </a:r>
            <a:r>
              <a:rPr lang="it-IT" sz="2000" b="1" dirty="0" err="1"/>
              <a:t>risalto_ESEMPIO</a:t>
            </a:r>
            <a:r>
              <a:rPr lang="it-IT" sz="2000" b="1" dirty="0"/>
              <a:t> RISALTO A VALLE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F47913-EA52-4F5F-9400-E3E6DBF8F8A7}"/>
              </a:ext>
            </a:extLst>
          </p:cNvPr>
          <p:cNvSpPr txBox="1"/>
          <p:nvPr/>
        </p:nvSpPr>
        <p:spPr>
          <a:xfrm>
            <a:off x="395536" y="11796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DATI NOTI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A0F99E3-C714-4A5A-81B5-DCB5A21B8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68866"/>
              </p:ext>
            </p:extLst>
          </p:nvPr>
        </p:nvGraphicFramePr>
        <p:xfrm>
          <a:off x="378560" y="2060848"/>
          <a:ext cx="8585930" cy="5029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01788">
                  <a:extLst>
                    <a:ext uri="{9D8B030D-6E8A-4147-A177-3AD203B41FA5}">
                      <a16:colId xmlns:a16="http://schemas.microsoft.com/office/drawing/2014/main" val="3856877514"/>
                    </a:ext>
                  </a:extLst>
                </a:gridCol>
                <a:gridCol w="899364">
                  <a:extLst>
                    <a:ext uri="{9D8B030D-6E8A-4147-A177-3AD203B41FA5}">
                      <a16:colId xmlns:a16="http://schemas.microsoft.com/office/drawing/2014/main" val="154746209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31340645"/>
                    </a:ext>
                  </a:extLst>
                </a:gridCol>
                <a:gridCol w="1221697">
                  <a:extLst>
                    <a:ext uri="{9D8B030D-6E8A-4147-A177-3AD203B41FA5}">
                      <a16:colId xmlns:a16="http://schemas.microsoft.com/office/drawing/2014/main" val="2255446621"/>
                    </a:ext>
                  </a:extLst>
                </a:gridCol>
                <a:gridCol w="1462057">
                  <a:extLst>
                    <a:ext uri="{9D8B030D-6E8A-4147-A177-3AD203B41FA5}">
                      <a16:colId xmlns:a16="http://schemas.microsoft.com/office/drawing/2014/main" val="1657673448"/>
                    </a:ext>
                  </a:extLst>
                </a:gridCol>
                <a:gridCol w="877234">
                  <a:extLst>
                    <a:ext uri="{9D8B030D-6E8A-4147-A177-3AD203B41FA5}">
                      <a16:colId xmlns:a16="http://schemas.microsoft.com/office/drawing/2014/main" val="3664983011"/>
                    </a:ext>
                  </a:extLst>
                </a:gridCol>
                <a:gridCol w="877234">
                  <a:extLst>
                    <a:ext uri="{9D8B030D-6E8A-4147-A177-3AD203B41FA5}">
                      <a16:colId xmlns:a16="http://schemas.microsoft.com/office/drawing/2014/main" val="2026575225"/>
                    </a:ext>
                  </a:extLst>
                </a:gridCol>
                <a:gridCol w="877234">
                  <a:extLst>
                    <a:ext uri="{9D8B030D-6E8A-4147-A177-3AD203B41FA5}">
                      <a16:colId xmlns:a16="http://schemas.microsoft.com/office/drawing/2014/main" val="4165595958"/>
                    </a:ext>
                  </a:extLst>
                </a:gridCol>
                <a:gridCol w="877234">
                  <a:extLst>
                    <a:ext uri="{9D8B030D-6E8A-4147-A177-3AD203B41FA5}">
                      <a16:colId xmlns:a16="http://schemas.microsoft.com/office/drawing/2014/main" val="123199001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err="1">
                          <a:effectLst/>
                        </a:rPr>
                        <a:t>hu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A(hu)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C(hu)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R(hu)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Qu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Diff Q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π(</a:t>
                      </a:r>
                      <a:r>
                        <a:rPr lang="it-IT" sz="1600" u="none" strike="noStrike">
                          <a:effectLst/>
                        </a:rPr>
                        <a:t>hu)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M(hu)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N(</a:t>
                      </a:r>
                      <a:r>
                        <a:rPr lang="it-IT" sz="1600" u="none" strike="noStrike" dirty="0" err="1">
                          <a:effectLst/>
                        </a:rPr>
                        <a:t>hu</a:t>
                      </a:r>
                      <a:r>
                        <a:rPr lang="it-IT" sz="1600" u="none" strike="noStrike" dirty="0">
                          <a:effectLst/>
                        </a:rPr>
                        <a:t>)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9719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1.39305</a:t>
                      </a:r>
                      <a:endParaRPr lang="it-IT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4.179151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5.786101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0.722274177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30.00007096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7.1E-05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28555.77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215354.7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243910.5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2979238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09D35D-74B3-4566-A0E3-CD06A30C78E3}"/>
              </a:ext>
            </a:extLst>
          </p:cNvPr>
          <p:cNvSpPr txBox="1"/>
          <p:nvPr/>
        </p:nvSpPr>
        <p:spPr>
          <a:xfrm>
            <a:off x="300429" y="161492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ALVEO FORTE PENDENZA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98A8A20-9AFC-4A17-B571-23C348A492EC}"/>
                  </a:ext>
                </a:extLst>
              </p:cNvPr>
              <p:cNvSpPr txBox="1"/>
              <p:nvPr/>
            </p:nvSpPr>
            <p:spPr>
              <a:xfrm>
                <a:off x="2406917" y="3466812"/>
                <a:ext cx="457200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.8⋅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endChr m:val="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98A8A20-9AFC-4A17-B571-23C348A49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17" y="3466812"/>
                <a:ext cx="4572000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3F66F4D-AB14-4FF4-A955-821BB12A9E29}"/>
              </a:ext>
            </a:extLst>
          </p:cNvPr>
          <p:cNvCxnSpPr/>
          <p:nvPr/>
        </p:nvCxnSpPr>
        <p:spPr>
          <a:xfrm>
            <a:off x="4761280" y="2636912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FBB8E1C-D6D2-4FA7-B61F-C81729BB5FD0}"/>
              </a:ext>
            </a:extLst>
          </p:cNvPr>
          <p:cNvCxnSpPr/>
          <p:nvPr/>
        </p:nvCxnSpPr>
        <p:spPr>
          <a:xfrm>
            <a:off x="8604448" y="2563768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1DB0E00-D30B-473D-B767-0116A031F083}"/>
              </a:ext>
            </a:extLst>
          </p:cNvPr>
          <p:cNvSpPr txBox="1"/>
          <p:nvPr/>
        </p:nvSpPr>
        <p:spPr>
          <a:xfrm>
            <a:off x="7524329" y="3403183"/>
            <a:ext cx="1619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N = </a:t>
            </a:r>
            <a:r>
              <a:rPr lang="el-GR" dirty="0"/>
              <a:t>Π1 +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M1</a:t>
            </a:r>
            <a:r>
              <a:rPr lang="it-IT" dirty="0"/>
              <a:t> </a:t>
            </a:r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96FD0CC4-7E64-4649-AC7A-81F1C9DCB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10453"/>
              </p:ext>
            </p:extLst>
          </p:nvPr>
        </p:nvGraphicFramePr>
        <p:xfrm>
          <a:off x="146167" y="4991618"/>
          <a:ext cx="8851665" cy="5029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68875">
                  <a:extLst>
                    <a:ext uri="{9D8B030D-6E8A-4147-A177-3AD203B41FA5}">
                      <a16:colId xmlns:a16="http://schemas.microsoft.com/office/drawing/2014/main" val="3185268678"/>
                    </a:ext>
                  </a:extLst>
                </a:gridCol>
                <a:gridCol w="868875">
                  <a:extLst>
                    <a:ext uri="{9D8B030D-6E8A-4147-A177-3AD203B41FA5}">
                      <a16:colId xmlns:a16="http://schemas.microsoft.com/office/drawing/2014/main" val="129431926"/>
                    </a:ext>
                  </a:extLst>
                </a:gridCol>
                <a:gridCol w="868875">
                  <a:extLst>
                    <a:ext uri="{9D8B030D-6E8A-4147-A177-3AD203B41FA5}">
                      <a16:colId xmlns:a16="http://schemas.microsoft.com/office/drawing/2014/main" val="158425049"/>
                    </a:ext>
                  </a:extLst>
                </a:gridCol>
                <a:gridCol w="1321415">
                  <a:extLst>
                    <a:ext uri="{9D8B030D-6E8A-4147-A177-3AD203B41FA5}">
                      <a16:colId xmlns:a16="http://schemas.microsoft.com/office/drawing/2014/main" val="4292442577"/>
                    </a:ext>
                  </a:extLst>
                </a:gridCol>
                <a:gridCol w="1448125">
                  <a:extLst>
                    <a:ext uri="{9D8B030D-6E8A-4147-A177-3AD203B41FA5}">
                      <a16:colId xmlns:a16="http://schemas.microsoft.com/office/drawing/2014/main" val="698811911"/>
                    </a:ext>
                  </a:extLst>
                </a:gridCol>
                <a:gridCol w="868875">
                  <a:extLst>
                    <a:ext uri="{9D8B030D-6E8A-4147-A177-3AD203B41FA5}">
                      <a16:colId xmlns:a16="http://schemas.microsoft.com/office/drawing/2014/main" val="3144572883"/>
                    </a:ext>
                  </a:extLst>
                </a:gridCol>
                <a:gridCol w="868875">
                  <a:extLst>
                    <a:ext uri="{9D8B030D-6E8A-4147-A177-3AD203B41FA5}">
                      <a16:colId xmlns:a16="http://schemas.microsoft.com/office/drawing/2014/main" val="933397114"/>
                    </a:ext>
                  </a:extLst>
                </a:gridCol>
                <a:gridCol w="868875">
                  <a:extLst>
                    <a:ext uri="{9D8B030D-6E8A-4147-A177-3AD203B41FA5}">
                      <a16:colId xmlns:a16="http://schemas.microsoft.com/office/drawing/2014/main" val="1016156901"/>
                    </a:ext>
                  </a:extLst>
                </a:gridCol>
                <a:gridCol w="868875">
                  <a:extLst>
                    <a:ext uri="{9D8B030D-6E8A-4147-A177-3AD203B41FA5}">
                      <a16:colId xmlns:a16="http://schemas.microsoft.com/office/drawing/2014/main" val="185003185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hu</a:t>
                      </a:r>
                      <a:endParaRPr lang="it-IT" sz="1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A(</a:t>
                      </a:r>
                      <a:r>
                        <a:rPr lang="it-IT" sz="1600" u="none" strike="noStrike" dirty="0" err="1">
                          <a:effectLst/>
                        </a:rPr>
                        <a:t>hu</a:t>
                      </a:r>
                      <a:r>
                        <a:rPr lang="it-IT" sz="1600" u="none" strike="noStrike" dirty="0">
                          <a:effectLst/>
                        </a:rPr>
                        <a:t>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C(</a:t>
                      </a:r>
                      <a:r>
                        <a:rPr lang="it-IT" sz="1600" u="none" strike="noStrike" dirty="0" err="1">
                          <a:effectLst/>
                        </a:rPr>
                        <a:t>hu</a:t>
                      </a:r>
                      <a:r>
                        <a:rPr lang="it-IT" sz="1600" u="none" strike="noStrike" dirty="0">
                          <a:effectLst/>
                        </a:rPr>
                        <a:t>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R(hu)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Qu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Diff Q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π(</a:t>
                      </a:r>
                      <a:r>
                        <a:rPr lang="it-IT" sz="1600" u="none" strike="noStrike">
                          <a:effectLst/>
                        </a:rPr>
                        <a:t>hu)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M(hu)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N(hu)</a:t>
                      </a:r>
                      <a:endParaRPr lang="it-IT" sz="1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2366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3.048676</a:t>
                      </a:r>
                      <a:endParaRPr lang="it-IT" sz="1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9.146029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9.097353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1.005350596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29.99992143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-7.9E-05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136767.5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98403.36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235170.9</a:t>
                      </a:r>
                      <a:endParaRPr lang="it-IT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6774411"/>
                  </a:ext>
                </a:extLst>
              </a:tr>
            </a:tbl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71DD290-3A7D-4BCC-BA4D-D38B098B18E5}"/>
              </a:ext>
            </a:extLst>
          </p:cNvPr>
          <p:cNvSpPr txBox="1"/>
          <p:nvPr/>
        </p:nvSpPr>
        <p:spPr>
          <a:xfrm>
            <a:off x="179511" y="457150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ALVEO DEBOLE PENDENZA</a:t>
            </a:r>
          </a:p>
        </p:txBody>
      </p:sp>
    </p:spTree>
    <p:extLst>
      <p:ext uri="{BB962C8B-B14F-4D97-AF65-F5344CB8AC3E}">
        <p14:creationId xmlns:p14="http://schemas.microsoft.com/office/powerpoint/2010/main" val="494072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7AE21-C9E3-433E-9D43-B08F345B30AD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quantitativo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83A60F-7E93-46B9-A3CB-F05871D25553}"/>
              </a:ext>
            </a:extLst>
          </p:cNvPr>
          <p:cNvSpPr txBox="1"/>
          <p:nvPr/>
        </p:nvSpPr>
        <p:spPr>
          <a:xfrm>
            <a:off x="378560" y="636657"/>
            <a:ext cx="876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Integrazione del profilo del </a:t>
            </a:r>
            <a:r>
              <a:rPr lang="it-IT" sz="2000" b="1" dirty="0" err="1"/>
              <a:t>risalto_ESEMPIO</a:t>
            </a:r>
            <a:r>
              <a:rPr lang="it-IT" sz="2000" b="1" dirty="0"/>
              <a:t> RISALTO A VALLE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A490C24-B687-48F5-B749-A6FB17FC2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33482"/>
              </p:ext>
            </p:extLst>
          </p:nvPr>
        </p:nvGraphicFramePr>
        <p:xfrm>
          <a:off x="539552" y="1628800"/>
          <a:ext cx="7956375" cy="1117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518">
                  <a:extLst>
                    <a:ext uri="{9D8B030D-6E8A-4147-A177-3AD203B41FA5}">
                      <a16:colId xmlns:a16="http://schemas.microsoft.com/office/drawing/2014/main" val="2987171037"/>
                    </a:ext>
                  </a:extLst>
                </a:gridCol>
                <a:gridCol w="506024">
                  <a:extLst>
                    <a:ext uri="{9D8B030D-6E8A-4147-A177-3AD203B41FA5}">
                      <a16:colId xmlns:a16="http://schemas.microsoft.com/office/drawing/2014/main" val="1745466743"/>
                    </a:ext>
                  </a:extLst>
                </a:gridCol>
                <a:gridCol w="674269">
                  <a:extLst>
                    <a:ext uri="{9D8B030D-6E8A-4147-A177-3AD203B41FA5}">
                      <a16:colId xmlns:a16="http://schemas.microsoft.com/office/drawing/2014/main" val="4184530247"/>
                    </a:ext>
                  </a:extLst>
                </a:gridCol>
                <a:gridCol w="809122">
                  <a:extLst>
                    <a:ext uri="{9D8B030D-6E8A-4147-A177-3AD203B41FA5}">
                      <a16:colId xmlns:a16="http://schemas.microsoft.com/office/drawing/2014/main" val="1996109429"/>
                    </a:ext>
                  </a:extLst>
                </a:gridCol>
                <a:gridCol w="943977">
                  <a:extLst>
                    <a:ext uri="{9D8B030D-6E8A-4147-A177-3AD203B41FA5}">
                      <a16:colId xmlns:a16="http://schemas.microsoft.com/office/drawing/2014/main" val="205691105"/>
                    </a:ext>
                  </a:extLst>
                </a:gridCol>
                <a:gridCol w="809122">
                  <a:extLst>
                    <a:ext uri="{9D8B030D-6E8A-4147-A177-3AD203B41FA5}">
                      <a16:colId xmlns:a16="http://schemas.microsoft.com/office/drawing/2014/main" val="56734"/>
                    </a:ext>
                  </a:extLst>
                </a:gridCol>
                <a:gridCol w="809122">
                  <a:extLst>
                    <a:ext uri="{9D8B030D-6E8A-4147-A177-3AD203B41FA5}">
                      <a16:colId xmlns:a16="http://schemas.microsoft.com/office/drawing/2014/main" val="1086723752"/>
                    </a:ext>
                  </a:extLst>
                </a:gridCol>
                <a:gridCol w="943977">
                  <a:extLst>
                    <a:ext uri="{9D8B030D-6E8A-4147-A177-3AD203B41FA5}">
                      <a16:colId xmlns:a16="http://schemas.microsoft.com/office/drawing/2014/main" val="3271886311"/>
                    </a:ext>
                  </a:extLst>
                </a:gridCol>
                <a:gridCol w="809122">
                  <a:extLst>
                    <a:ext uri="{9D8B030D-6E8A-4147-A177-3AD203B41FA5}">
                      <a16:colId xmlns:a16="http://schemas.microsoft.com/office/drawing/2014/main" val="361396246"/>
                    </a:ext>
                  </a:extLst>
                </a:gridCol>
                <a:gridCol w="809122">
                  <a:extLst>
                    <a:ext uri="{9D8B030D-6E8A-4147-A177-3AD203B41FA5}">
                      <a16:colId xmlns:a16="http://schemas.microsoft.com/office/drawing/2014/main" val="1568851503"/>
                    </a:ext>
                  </a:extLst>
                </a:gridCol>
              </a:tblGrid>
              <a:tr h="121751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Δ</a:t>
                      </a:r>
                      <a:r>
                        <a:rPr lang="it-IT" sz="1800" u="none" strike="noStrike">
                          <a:effectLst/>
                        </a:rPr>
                        <a:t>s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S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hi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A(hi)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C(hi)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R(hi)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H(hi)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j(hi)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i</a:t>
                      </a:r>
                      <a:r>
                        <a:rPr lang="it-IT" sz="1800" u="none" strike="noStrike" baseline="-25000" dirty="0">
                          <a:effectLst/>
                        </a:rPr>
                        <a:t>2</a:t>
                      </a:r>
                      <a:r>
                        <a:rPr lang="it-IT" sz="1800" u="none" strike="noStrike" dirty="0">
                          <a:effectLst/>
                        </a:rPr>
                        <a:t>-j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dH/dh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3106186502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1.39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4.18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5.79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0.72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4.02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-0.02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-2.77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1773606869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1.40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4.19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5.79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0.72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4.01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-0.02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-2.75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1858040745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1.40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4.20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5.80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0.72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-0.02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-2.72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4237040680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249AC38-D627-4A51-9905-01CBEBD0C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89395"/>
              </p:ext>
            </p:extLst>
          </p:nvPr>
        </p:nvGraphicFramePr>
        <p:xfrm>
          <a:off x="402979" y="4725144"/>
          <a:ext cx="8338041" cy="1117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536">
                  <a:extLst>
                    <a:ext uri="{9D8B030D-6E8A-4147-A177-3AD203B41FA5}">
                      <a16:colId xmlns:a16="http://schemas.microsoft.com/office/drawing/2014/main" val="810168121"/>
                    </a:ext>
                  </a:extLst>
                </a:gridCol>
                <a:gridCol w="1172536">
                  <a:extLst>
                    <a:ext uri="{9D8B030D-6E8A-4147-A177-3AD203B41FA5}">
                      <a16:colId xmlns:a16="http://schemas.microsoft.com/office/drawing/2014/main" val="1187095915"/>
                    </a:ext>
                  </a:extLst>
                </a:gridCol>
                <a:gridCol w="1268302">
                  <a:extLst>
                    <a:ext uri="{9D8B030D-6E8A-4147-A177-3AD203B41FA5}">
                      <a16:colId xmlns:a16="http://schemas.microsoft.com/office/drawing/2014/main" val="2843596894"/>
                    </a:ext>
                  </a:extLst>
                </a:gridCol>
                <a:gridCol w="1401035">
                  <a:extLst>
                    <a:ext uri="{9D8B030D-6E8A-4147-A177-3AD203B41FA5}">
                      <a16:colId xmlns:a16="http://schemas.microsoft.com/office/drawing/2014/main" val="818001393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3937855179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1043769115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1602245701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3032187278"/>
                    </a:ext>
                  </a:extLst>
                </a:gridCol>
              </a:tblGrid>
              <a:tr h="121751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π(</a:t>
                      </a:r>
                      <a:r>
                        <a:rPr lang="it-IT" sz="1800" u="none" strike="noStrike" dirty="0">
                          <a:effectLst/>
                        </a:rPr>
                        <a:t>hi)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M(hi)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N(hi)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Controllo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Z</a:t>
                      </a:r>
                      <a:r>
                        <a:rPr lang="it-IT" sz="1400" u="none" strike="noStrike" dirty="0" err="1">
                          <a:effectLst/>
                        </a:rPr>
                        <a:t>fondo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Z (k)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Z(</a:t>
                      </a:r>
                      <a:r>
                        <a:rPr lang="it-IT" sz="1800" u="none" strike="noStrike" dirty="0" err="1">
                          <a:effectLst/>
                        </a:rPr>
                        <a:t>hu</a:t>
                      </a:r>
                      <a:r>
                        <a:rPr lang="it-IT" sz="1800" u="none" strike="noStrike" dirty="0">
                          <a:effectLst/>
                        </a:rPr>
                        <a:t>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Z(hi)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535874974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28555.77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215354.74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243910.51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No Risalto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2.17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3.05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1.39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122758391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28681.68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214881.53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243563.21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No Risalto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2.17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3.05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1.39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2345449591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28808.18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214409.24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243217.42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No Risalto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2.17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3.05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1.40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554598291"/>
                  </a:ext>
                </a:extLst>
              </a:tr>
            </a:tbl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6DE1BD2-C53E-465F-BE51-A8430E7BC61D}"/>
              </a:ext>
            </a:extLst>
          </p:cNvPr>
          <p:cNvCxnSpPr/>
          <p:nvPr/>
        </p:nvCxnSpPr>
        <p:spPr>
          <a:xfrm>
            <a:off x="827584" y="2420888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518B63-DFAE-4E69-A688-982FC38A7882}"/>
              </a:ext>
            </a:extLst>
          </p:cNvPr>
          <p:cNvSpPr txBox="1"/>
          <p:nvPr/>
        </p:nvSpPr>
        <p:spPr>
          <a:xfrm>
            <a:off x="243032" y="3212976"/>
            <a:ext cx="116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fissa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EB9C916-57A7-44E1-A25D-6ED3AF82ECB8}"/>
              </a:ext>
            </a:extLst>
          </p:cNvPr>
          <p:cNvSpPr txBox="1"/>
          <p:nvPr/>
        </p:nvSpPr>
        <p:spPr>
          <a:xfrm>
            <a:off x="1835696" y="1628800"/>
            <a:ext cx="720080" cy="550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9D6F913-D1ED-4095-885F-F52991EE87EB}"/>
              </a:ext>
            </a:extLst>
          </p:cNvPr>
          <p:cNvCxnSpPr>
            <a:cxnSpLocks/>
          </p:cNvCxnSpPr>
          <p:nvPr/>
        </p:nvCxnSpPr>
        <p:spPr>
          <a:xfrm>
            <a:off x="2123728" y="2187586"/>
            <a:ext cx="0" cy="1033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0D54DBA7-C10A-4D35-92D3-306E152B1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25" y="3458769"/>
            <a:ext cx="2718707" cy="1232839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3C10956-A02D-4DEF-9A7E-0930FC9DA464}"/>
              </a:ext>
            </a:extLst>
          </p:cNvPr>
          <p:cNvSpPr txBox="1"/>
          <p:nvPr/>
        </p:nvSpPr>
        <p:spPr>
          <a:xfrm>
            <a:off x="1619672" y="317929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valore iniziale è </a:t>
            </a:r>
            <a:r>
              <a:rPr lang="it-IT" dirty="0" err="1"/>
              <a:t>h</a:t>
            </a:r>
            <a:r>
              <a:rPr lang="it-IT" baseline="-25000" dirty="0" err="1"/>
              <a:t>u</a:t>
            </a:r>
            <a:r>
              <a:rPr lang="it-IT" dirty="0"/>
              <a:t> di monte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3C25E142-38BA-49B0-9B44-15C6B1CF0F93}"/>
                  </a:ext>
                </a:extLst>
              </p:cNvPr>
              <p:cNvSpPr txBox="1"/>
              <p:nvPr/>
            </p:nvSpPr>
            <p:spPr>
              <a:xfrm>
                <a:off x="2988325" y="3292015"/>
                <a:ext cx="3497614" cy="76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3C25E142-38BA-49B0-9B44-15C6B1CF0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325" y="3292015"/>
                <a:ext cx="3497614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3D3C87B-54D5-4DAA-B978-ED6CFCFBCD7A}"/>
              </a:ext>
            </a:extLst>
          </p:cNvPr>
          <p:cNvCxnSpPr>
            <a:cxnSpLocks/>
          </p:cNvCxnSpPr>
          <p:nvPr/>
        </p:nvCxnSpPr>
        <p:spPr>
          <a:xfrm>
            <a:off x="5652120" y="2816932"/>
            <a:ext cx="0" cy="580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">
                <a:extLst>
                  <a:ext uri="{FF2B5EF4-FFF2-40B4-BE49-F238E27FC236}">
                    <a16:creationId xmlns:a16="http://schemas.microsoft.com/office/drawing/2014/main" id="{9B6F4F54-31FB-4636-8B8D-C4E00CA30695}"/>
                  </a:ext>
                </a:extLst>
              </p:cNvPr>
              <p:cNvSpPr txBox="1"/>
              <p:nvPr/>
            </p:nvSpPr>
            <p:spPr>
              <a:xfrm>
                <a:off x="6195753" y="3274670"/>
                <a:ext cx="2339340" cy="285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j</a:t>
                </a:r>
                <a14:m>
                  <m:oMath xmlns:m="http://schemas.openxmlformats.org/officeDocument/2006/math">
                    <m:r>
                      <a:rPr kumimoji="0" lang="it-IT" sz="1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it-IT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  <m:sSup>
                          <m:sSupPr>
                            <m:ctrlPr>
                              <a:rPr kumimoji="0" lang="it-IT" sz="11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11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𝑄</m:t>
                            </m:r>
                          </m:e>
                          <m:sup>
                            <m:r>
                              <a:rPr kumimoji="0" lang="it-IT" sz="11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it-IT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it-IT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𝑔𝑅</m:t>
                        </m:r>
                        <m:r>
                          <a:rPr kumimoji="0" lang="it-IT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11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h𝑖</m:t>
                        </m:r>
                        <m:r>
                          <a:rPr kumimoji="0" lang="it-IT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  <m:sSup>
                          <m:sSupPr>
                            <m:ctrlPr>
                              <a:rPr kumimoji="0" lang="it-IT" sz="11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11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it-IT" sz="11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it-IT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11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h𝑖</m:t>
                        </m:r>
                        <m:r>
                          <a:rPr kumimoji="0" lang="it-IT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den>
                    </m:f>
                  </m:oMath>
                </a14:m>
                <a:endParaRPr kumimoji="0" lang="it-IT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sellaDiTesto 2">
                <a:extLst>
                  <a:ext uri="{FF2B5EF4-FFF2-40B4-BE49-F238E27FC236}">
                    <a16:creationId xmlns:a16="http://schemas.microsoft.com/office/drawing/2014/main" id="{9B6F4F54-31FB-4636-8B8D-C4E00CA30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753" y="3274670"/>
                <a:ext cx="2339340" cy="285719"/>
              </a:xfrm>
              <a:prstGeom prst="rect">
                <a:avLst/>
              </a:prstGeom>
              <a:blipFill>
                <a:blip r:embed="rId4"/>
                <a:stretch>
                  <a:fillRect l="-3646" b="-191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D4453E94-E687-4E79-9987-E4EDB592CB5B}"/>
              </a:ext>
            </a:extLst>
          </p:cNvPr>
          <p:cNvCxnSpPr/>
          <p:nvPr/>
        </p:nvCxnSpPr>
        <p:spPr>
          <a:xfrm>
            <a:off x="6372200" y="2800083"/>
            <a:ext cx="288032" cy="420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F736C98F-DC46-427A-86F4-ABCCF82669EE}"/>
                  </a:ext>
                </a:extLst>
              </p:cNvPr>
              <p:cNvSpPr txBox="1"/>
              <p:nvPr/>
            </p:nvSpPr>
            <p:spPr>
              <a:xfrm>
                <a:off x="7380311" y="3274670"/>
                <a:ext cx="1542571" cy="621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it-IT" b="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it-IT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it-IT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F736C98F-DC46-427A-86F4-ABCCF8266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1" y="3274670"/>
                <a:ext cx="1542571" cy="6212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643828CA-CE46-446E-80DE-EC6E3C5128CC}"/>
              </a:ext>
            </a:extLst>
          </p:cNvPr>
          <p:cNvCxnSpPr>
            <a:cxnSpLocks/>
          </p:cNvCxnSpPr>
          <p:nvPr/>
        </p:nvCxnSpPr>
        <p:spPr>
          <a:xfrm>
            <a:off x="8028384" y="2787073"/>
            <a:ext cx="0" cy="580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10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2BC1A80-7470-44E5-BAD5-56C3DF154C0D}"/>
              </a:ext>
            </a:extLst>
          </p:cNvPr>
          <p:cNvSpPr txBox="1"/>
          <p:nvPr/>
        </p:nvSpPr>
        <p:spPr>
          <a:xfrm>
            <a:off x="111696" y="4211032"/>
            <a:ext cx="864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Si ha dunque che nell'ipotesi di alvei con modesta pendenza la cadente piezometrica coincide con il pelo libero della corrente. Sommando il termine cinetico v</a:t>
            </a:r>
            <a:r>
              <a:rPr lang="it-IT" baseline="30000" dirty="0"/>
              <a:t>2</a:t>
            </a:r>
            <a:r>
              <a:rPr lang="it-IT" dirty="0"/>
              <a:t>/2g si ottiene la linea dell'energia specifica associata alla corrente, la cui espressione è dunque la seguente: </a:t>
            </a:r>
          </a:p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2F8EEC7-D1F5-4127-A44C-9825396883ED}"/>
              </a:ext>
            </a:extLst>
          </p:cNvPr>
          <p:cNvSpPr txBox="1"/>
          <p:nvPr/>
        </p:nvSpPr>
        <p:spPr>
          <a:xfrm>
            <a:off x="5175549" y="53276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(calcolata rispetto al fondo dell'alveo)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F236238-48B5-4383-968D-FA8F6299FBFE}"/>
                  </a:ext>
                </a:extLst>
              </p:cNvPr>
              <p:cNvSpPr txBox="1"/>
              <p:nvPr/>
            </p:nvSpPr>
            <p:spPr>
              <a:xfrm>
                <a:off x="2805856" y="5210160"/>
                <a:ext cx="1210523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F236238-48B5-4383-968D-FA8F6299F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856" y="5210160"/>
                <a:ext cx="1210523" cy="6043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38FB278-6062-4F46-BC90-C76892C6F547}"/>
              </a:ext>
            </a:extLst>
          </p:cNvPr>
          <p:cNvCxnSpPr/>
          <p:nvPr/>
        </p:nvCxnSpPr>
        <p:spPr>
          <a:xfrm>
            <a:off x="2123728" y="1898629"/>
            <a:ext cx="4464496" cy="10081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9A98093-8D99-4F2C-8E25-A30C292EE7D8}"/>
              </a:ext>
            </a:extLst>
          </p:cNvPr>
          <p:cNvCxnSpPr/>
          <p:nvPr/>
        </p:nvCxnSpPr>
        <p:spPr>
          <a:xfrm>
            <a:off x="1043608" y="3266781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E4DA42-EBFD-4B29-AF92-BB5C32CA0FE3}"/>
              </a:ext>
            </a:extLst>
          </p:cNvPr>
          <p:cNvSpPr txBox="1"/>
          <p:nvPr/>
        </p:nvSpPr>
        <p:spPr>
          <a:xfrm>
            <a:off x="275041" y="3050757"/>
            <a:ext cx="62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Z=0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351F7A5-C1C8-4F64-B86F-B6EE8F46A916}"/>
              </a:ext>
            </a:extLst>
          </p:cNvPr>
          <p:cNvCxnSpPr/>
          <p:nvPr/>
        </p:nvCxnSpPr>
        <p:spPr>
          <a:xfrm>
            <a:off x="2199928" y="1235046"/>
            <a:ext cx="4464496" cy="10081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ECC8B10-EC4F-4202-9468-B58BCCA0EB44}"/>
              </a:ext>
            </a:extLst>
          </p:cNvPr>
          <p:cNvCxnSpPr/>
          <p:nvPr/>
        </p:nvCxnSpPr>
        <p:spPr>
          <a:xfrm>
            <a:off x="2276985" y="856735"/>
            <a:ext cx="4464496" cy="10081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5E01B23-6DA8-4075-BFF8-D7B39094906B}"/>
              </a:ext>
            </a:extLst>
          </p:cNvPr>
          <p:cNvCxnSpPr/>
          <p:nvPr/>
        </p:nvCxnSpPr>
        <p:spPr>
          <a:xfrm>
            <a:off x="2915816" y="620688"/>
            <a:ext cx="0" cy="264609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B425916E-7F51-46F6-8F8C-D7A77B8ADEB1}"/>
              </a:ext>
            </a:extLst>
          </p:cNvPr>
          <p:cNvCxnSpPr/>
          <p:nvPr/>
        </p:nvCxnSpPr>
        <p:spPr>
          <a:xfrm>
            <a:off x="5724128" y="620688"/>
            <a:ext cx="0" cy="264609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49A9FE-4EEB-4A27-9DD3-0257124C2E06}"/>
              </a:ext>
            </a:extLst>
          </p:cNvPr>
          <p:cNvSpPr txBox="1"/>
          <p:nvPr/>
        </p:nvSpPr>
        <p:spPr>
          <a:xfrm>
            <a:off x="2699792" y="342008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5DAC82E-82C6-4D12-9B9B-1B335BA8EB82}"/>
              </a:ext>
            </a:extLst>
          </p:cNvPr>
          <p:cNvSpPr txBox="1"/>
          <p:nvPr/>
        </p:nvSpPr>
        <p:spPr>
          <a:xfrm>
            <a:off x="5535726" y="33856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1D2F2E0-2A9C-4F34-8C9C-3CE698B1D548}"/>
              </a:ext>
            </a:extLst>
          </p:cNvPr>
          <p:cNvSpPr txBox="1"/>
          <p:nvPr/>
        </p:nvSpPr>
        <p:spPr>
          <a:xfrm>
            <a:off x="53498" y="3663689"/>
            <a:ext cx="8604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In questo disegno stiamo considerando per semplicità moto uniforme i=J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0773DB5-E62C-46CD-8308-3F448EBE966E}"/>
              </a:ext>
            </a:extLst>
          </p:cNvPr>
          <p:cNvCxnSpPr>
            <a:cxnSpLocks/>
          </p:cNvCxnSpPr>
          <p:nvPr/>
        </p:nvCxnSpPr>
        <p:spPr>
          <a:xfrm>
            <a:off x="3059832" y="1043444"/>
            <a:ext cx="0" cy="369332"/>
          </a:xfrm>
          <a:prstGeom prst="line">
            <a:avLst/>
          </a:prstGeom>
          <a:ln w="28575">
            <a:solidFill>
              <a:srgbClr val="D10DA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C36B4500-F7D9-43C0-844A-F2E7018D6A7A}"/>
              </a:ext>
            </a:extLst>
          </p:cNvPr>
          <p:cNvCxnSpPr>
            <a:cxnSpLocks/>
          </p:cNvCxnSpPr>
          <p:nvPr/>
        </p:nvCxnSpPr>
        <p:spPr>
          <a:xfrm>
            <a:off x="3059832" y="1412776"/>
            <a:ext cx="0" cy="720080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A39D5F1F-74DD-4B0F-863A-8942195537A8}"/>
              </a:ext>
            </a:extLst>
          </p:cNvPr>
          <p:cNvCxnSpPr/>
          <p:nvPr/>
        </p:nvCxnSpPr>
        <p:spPr>
          <a:xfrm>
            <a:off x="3059832" y="2132856"/>
            <a:ext cx="0" cy="1102567"/>
          </a:xfrm>
          <a:prstGeom prst="line">
            <a:avLst/>
          </a:prstGeom>
          <a:ln w="28575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D80D1252-9840-4507-946B-2E9149FDCDB9}"/>
              </a:ext>
            </a:extLst>
          </p:cNvPr>
          <p:cNvCxnSpPr>
            <a:cxnSpLocks/>
          </p:cNvCxnSpPr>
          <p:nvPr/>
        </p:nvCxnSpPr>
        <p:spPr>
          <a:xfrm>
            <a:off x="5794670" y="1655883"/>
            <a:ext cx="0" cy="411542"/>
          </a:xfrm>
          <a:prstGeom prst="line">
            <a:avLst/>
          </a:prstGeom>
          <a:ln w="28575">
            <a:solidFill>
              <a:srgbClr val="D10DA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B59AD4F0-933A-4F0E-B402-E8155EEC621E}"/>
              </a:ext>
            </a:extLst>
          </p:cNvPr>
          <p:cNvCxnSpPr>
            <a:cxnSpLocks/>
          </p:cNvCxnSpPr>
          <p:nvPr/>
        </p:nvCxnSpPr>
        <p:spPr>
          <a:xfrm>
            <a:off x="5794670" y="2067425"/>
            <a:ext cx="0" cy="648072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B6E7FCBD-42AB-45E0-8CFC-58A4ED563F66}"/>
              </a:ext>
            </a:extLst>
          </p:cNvPr>
          <p:cNvCxnSpPr>
            <a:cxnSpLocks/>
          </p:cNvCxnSpPr>
          <p:nvPr/>
        </p:nvCxnSpPr>
        <p:spPr>
          <a:xfrm flipH="1">
            <a:off x="5787754" y="2715497"/>
            <a:ext cx="6916" cy="551284"/>
          </a:xfrm>
          <a:prstGeom prst="line">
            <a:avLst/>
          </a:prstGeom>
          <a:ln w="28575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DF63A275-F257-4C50-903D-4F9ECA48DB12}"/>
              </a:ext>
            </a:extLst>
          </p:cNvPr>
          <p:cNvCxnSpPr/>
          <p:nvPr/>
        </p:nvCxnSpPr>
        <p:spPr>
          <a:xfrm>
            <a:off x="4932040" y="2684139"/>
            <a:ext cx="6036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0957693-CBE1-4653-95E4-96F9A62F9626}"/>
              </a:ext>
            </a:extLst>
          </p:cNvPr>
          <p:cNvSpPr txBox="1"/>
          <p:nvPr/>
        </p:nvSpPr>
        <p:spPr>
          <a:xfrm>
            <a:off x="4766245" y="2463473"/>
            <a:ext cx="40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7E791C8-1B7A-4AF8-94BE-F1749028AEBC}"/>
              </a:ext>
            </a:extLst>
          </p:cNvPr>
          <p:cNvSpPr txBox="1"/>
          <p:nvPr/>
        </p:nvSpPr>
        <p:spPr>
          <a:xfrm>
            <a:off x="4720265" y="1380632"/>
            <a:ext cx="40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j</a:t>
            </a:r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23895E6E-AD3D-4014-A80E-015201537453}"/>
              </a:ext>
            </a:extLst>
          </p:cNvPr>
          <p:cNvCxnSpPr>
            <a:cxnSpLocks/>
          </p:cNvCxnSpPr>
          <p:nvPr/>
        </p:nvCxnSpPr>
        <p:spPr>
          <a:xfrm>
            <a:off x="4932040" y="1628800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154A779-89CF-4BED-AB5F-C9AAD0B076A3}"/>
              </a:ext>
            </a:extLst>
          </p:cNvPr>
          <p:cNvSpPr txBox="1"/>
          <p:nvPr/>
        </p:nvSpPr>
        <p:spPr>
          <a:xfrm>
            <a:off x="6732000" y="1576857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Linea dell’energia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DE38965-3238-400B-BF3D-BE7C876E8BB8}"/>
              </a:ext>
            </a:extLst>
          </p:cNvPr>
          <p:cNvSpPr txBox="1"/>
          <p:nvPr/>
        </p:nvSpPr>
        <p:spPr>
          <a:xfrm>
            <a:off x="6740624" y="2020242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Pelo libero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ECA40E4-8F96-4528-AC0E-B2F1E11121AB}"/>
              </a:ext>
            </a:extLst>
          </p:cNvPr>
          <p:cNvSpPr txBox="1"/>
          <p:nvPr/>
        </p:nvSpPr>
        <p:spPr>
          <a:xfrm>
            <a:off x="6600822" y="269710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Fondo del canale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8A5FD16-90FA-4249-A70F-D609216EB145}"/>
              </a:ext>
            </a:extLst>
          </p:cNvPr>
          <p:cNvSpPr txBox="1"/>
          <p:nvPr/>
        </p:nvSpPr>
        <p:spPr>
          <a:xfrm>
            <a:off x="3167844" y="1655883"/>
            <a:ext cx="4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65924A8B-3E65-4C22-AA72-30CFFC7329F9}"/>
              </a:ext>
            </a:extLst>
          </p:cNvPr>
          <p:cNvSpPr txBox="1"/>
          <p:nvPr/>
        </p:nvSpPr>
        <p:spPr>
          <a:xfrm>
            <a:off x="5777163" y="2335481"/>
            <a:ext cx="4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348E3EB-9856-4448-9C00-0239BD1BA530}"/>
              </a:ext>
            </a:extLst>
          </p:cNvPr>
          <p:cNvSpPr txBox="1"/>
          <p:nvPr/>
        </p:nvSpPr>
        <p:spPr>
          <a:xfrm>
            <a:off x="3098018" y="2557691"/>
            <a:ext cx="4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Z*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75DA229A-3F37-4DA9-9B13-6BF1CC797129}"/>
              </a:ext>
            </a:extLst>
          </p:cNvPr>
          <p:cNvSpPr txBox="1"/>
          <p:nvPr/>
        </p:nvSpPr>
        <p:spPr>
          <a:xfrm>
            <a:off x="5828361" y="2860170"/>
            <a:ext cx="4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Z*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7E51FCF-B5F1-4AC6-B6B3-31414684175E}"/>
              </a:ext>
            </a:extLst>
          </p:cNvPr>
          <p:cNvSpPr txBox="1"/>
          <p:nvPr/>
        </p:nvSpPr>
        <p:spPr>
          <a:xfrm>
            <a:off x="3203848" y="1099941"/>
            <a:ext cx="9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/2g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AE3CE12-8E45-413E-9612-41BB11750B69}"/>
              </a:ext>
            </a:extLst>
          </p:cNvPr>
          <p:cNvSpPr txBox="1"/>
          <p:nvPr/>
        </p:nvSpPr>
        <p:spPr>
          <a:xfrm>
            <a:off x="5782000" y="1701781"/>
            <a:ext cx="10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/2g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FB1128CA-37DA-4283-93EC-DE49C7EFA182}"/>
                  </a:ext>
                </a:extLst>
              </p:cNvPr>
              <p:cNvSpPr txBox="1"/>
              <p:nvPr/>
            </p:nvSpPr>
            <p:spPr>
              <a:xfrm>
                <a:off x="2768664" y="5951561"/>
                <a:ext cx="1534907" cy="621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FB1128CA-37DA-4283-93EC-DE49C7EFA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64" y="5951561"/>
                <a:ext cx="1534907" cy="621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F77096-BC40-4E0B-90FA-B62E4EAF1534}"/>
              </a:ext>
            </a:extLst>
          </p:cNvPr>
          <p:cNvSpPr txBox="1"/>
          <p:nvPr/>
        </p:nvSpPr>
        <p:spPr>
          <a:xfrm>
            <a:off x="2456" y="609696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Introducendo la portata Q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5777378-4785-41A2-9859-D217309F2F7F}"/>
              </a:ext>
            </a:extLst>
          </p:cNvPr>
          <p:cNvSpPr txBox="1"/>
          <p:nvPr/>
        </p:nvSpPr>
        <p:spPr>
          <a:xfrm>
            <a:off x="4423397" y="5854079"/>
            <a:ext cx="4720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 una data sezione, a parità di portata Q, l’energia specifica riferita al fondo H ed il tirante idrico h sono legati matematicamente </a:t>
            </a:r>
          </a:p>
        </p:txBody>
      </p:sp>
    </p:spTree>
    <p:extLst>
      <p:ext uri="{BB962C8B-B14F-4D97-AF65-F5344CB8AC3E}">
        <p14:creationId xmlns:p14="http://schemas.microsoft.com/office/powerpoint/2010/main" val="295219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3" grpId="0"/>
      <p:bldP spid="46" grpId="0"/>
      <p:bldP spid="53" grpId="0"/>
      <p:bldP spid="54" grpId="0"/>
      <p:bldP spid="40" grpId="0"/>
      <p:bldP spid="12" grpId="0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7AE21-C9E3-433E-9D43-B08F345B30AD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quantitativo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83A60F-7E93-46B9-A3CB-F05871D25553}"/>
              </a:ext>
            </a:extLst>
          </p:cNvPr>
          <p:cNvSpPr txBox="1"/>
          <p:nvPr/>
        </p:nvSpPr>
        <p:spPr>
          <a:xfrm>
            <a:off x="378560" y="636657"/>
            <a:ext cx="876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Integrazione del profilo del </a:t>
            </a:r>
            <a:r>
              <a:rPr lang="it-IT" sz="2000" b="1" dirty="0" err="1"/>
              <a:t>risalto_ESEMPIO</a:t>
            </a:r>
            <a:r>
              <a:rPr lang="it-IT" sz="2000" b="1" dirty="0"/>
              <a:t> RISALTO A VALLE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249AC38-D627-4A51-9905-01CBEBD0C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21875"/>
              </p:ext>
            </p:extLst>
          </p:nvPr>
        </p:nvGraphicFramePr>
        <p:xfrm>
          <a:off x="251520" y="1179674"/>
          <a:ext cx="8338041" cy="1117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536">
                  <a:extLst>
                    <a:ext uri="{9D8B030D-6E8A-4147-A177-3AD203B41FA5}">
                      <a16:colId xmlns:a16="http://schemas.microsoft.com/office/drawing/2014/main" val="810168121"/>
                    </a:ext>
                  </a:extLst>
                </a:gridCol>
                <a:gridCol w="1172536">
                  <a:extLst>
                    <a:ext uri="{9D8B030D-6E8A-4147-A177-3AD203B41FA5}">
                      <a16:colId xmlns:a16="http://schemas.microsoft.com/office/drawing/2014/main" val="1187095915"/>
                    </a:ext>
                  </a:extLst>
                </a:gridCol>
                <a:gridCol w="1268302">
                  <a:extLst>
                    <a:ext uri="{9D8B030D-6E8A-4147-A177-3AD203B41FA5}">
                      <a16:colId xmlns:a16="http://schemas.microsoft.com/office/drawing/2014/main" val="2843596894"/>
                    </a:ext>
                  </a:extLst>
                </a:gridCol>
                <a:gridCol w="1401035">
                  <a:extLst>
                    <a:ext uri="{9D8B030D-6E8A-4147-A177-3AD203B41FA5}">
                      <a16:colId xmlns:a16="http://schemas.microsoft.com/office/drawing/2014/main" val="818001393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3937855179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1043769115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1602245701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3032187278"/>
                    </a:ext>
                  </a:extLst>
                </a:gridCol>
              </a:tblGrid>
              <a:tr h="121751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π(</a:t>
                      </a:r>
                      <a:r>
                        <a:rPr lang="it-IT" sz="1800" u="none" strike="noStrike" dirty="0">
                          <a:effectLst/>
                        </a:rPr>
                        <a:t>hi)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M(hi)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N(hi)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Controllo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Z</a:t>
                      </a:r>
                      <a:r>
                        <a:rPr lang="it-IT" sz="1400" u="none" strike="noStrike" dirty="0" err="1">
                          <a:effectLst/>
                        </a:rPr>
                        <a:t>fondo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Z (k)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Z(</a:t>
                      </a:r>
                      <a:r>
                        <a:rPr lang="it-IT" sz="1800" u="none" strike="noStrike" dirty="0" err="1">
                          <a:effectLst/>
                        </a:rPr>
                        <a:t>hu</a:t>
                      </a:r>
                      <a:r>
                        <a:rPr lang="it-IT" sz="1800" u="none" strike="noStrike" dirty="0">
                          <a:effectLst/>
                        </a:rPr>
                        <a:t>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Z(hi)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535874974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28555.77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215354.74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243910.51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No Risalto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2.17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3.05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1.39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122758391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28681.68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214881.53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243563.21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No Risalto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2.17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3.05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1.39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2345449591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28808.18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214409.24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243217.42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No Risalto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2.17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3.05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1.40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554598291"/>
                  </a:ext>
                </a:extLst>
              </a:tr>
            </a:tbl>
          </a:graphicData>
        </a:graphic>
      </p:graphicFrame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86E45C7C-BAD1-4497-9DF1-1B34F2421D14}"/>
              </a:ext>
            </a:extLst>
          </p:cNvPr>
          <p:cNvCxnSpPr>
            <a:cxnSpLocks/>
          </p:cNvCxnSpPr>
          <p:nvPr/>
        </p:nvCxnSpPr>
        <p:spPr>
          <a:xfrm>
            <a:off x="4420540" y="2348880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52A30E-A84F-4E6F-A987-158E63AB924C}"/>
              </a:ext>
            </a:extLst>
          </p:cNvPr>
          <p:cNvSpPr txBox="1"/>
          <p:nvPr/>
        </p:nvSpPr>
        <p:spPr>
          <a:xfrm>
            <a:off x="3563888" y="2924944"/>
            <a:ext cx="374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controllo avviene confrontando la spinta al generico hi con la spinta di valle se N(hi)&gt; N(</a:t>
            </a:r>
            <a:r>
              <a:rPr lang="it-IT" dirty="0" err="1"/>
              <a:t>huvalle</a:t>
            </a:r>
            <a:r>
              <a:rPr lang="it-IT" dirty="0"/>
              <a:t>)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497AA34-662E-489B-B1D3-8ECBD6179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11138"/>
              </p:ext>
            </p:extLst>
          </p:nvPr>
        </p:nvGraphicFramePr>
        <p:xfrm>
          <a:off x="434832" y="4698464"/>
          <a:ext cx="8208912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487">
                  <a:extLst>
                    <a:ext uri="{9D8B030D-6E8A-4147-A177-3AD203B41FA5}">
                      <a16:colId xmlns:a16="http://schemas.microsoft.com/office/drawing/2014/main" val="2701459265"/>
                    </a:ext>
                  </a:extLst>
                </a:gridCol>
                <a:gridCol w="893487">
                  <a:extLst>
                    <a:ext uri="{9D8B030D-6E8A-4147-A177-3AD203B41FA5}">
                      <a16:colId xmlns:a16="http://schemas.microsoft.com/office/drawing/2014/main" val="1958294065"/>
                    </a:ext>
                  </a:extLst>
                </a:gridCol>
                <a:gridCol w="893487">
                  <a:extLst>
                    <a:ext uri="{9D8B030D-6E8A-4147-A177-3AD203B41FA5}">
                      <a16:colId xmlns:a16="http://schemas.microsoft.com/office/drawing/2014/main" val="2212912703"/>
                    </a:ext>
                  </a:extLst>
                </a:gridCol>
                <a:gridCol w="1358845">
                  <a:extLst>
                    <a:ext uri="{9D8B030D-6E8A-4147-A177-3AD203B41FA5}">
                      <a16:colId xmlns:a16="http://schemas.microsoft.com/office/drawing/2014/main" val="931787951"/>
                    </a:ext>
                  </a:extLst>
                </a:gridCol>
                <a:gridCol w="1489145">
                  <a:extLst>
                    <a:ext uri="{9D8B030D-6E8A-4147-A177-3AD203B41FA5}">
                      <a16:colId xmlns:a16="http://schemas.microsoft.com/office/drawing/2014/main" val="3312747512"/>
                    </a:ext>
                  </a:extLst>
                </a:gridCol>
                <a:gridCol w="893487">
                  <a:extLst>
                    <a:ext uri="{9D8B030D-6E8A-4147-A177-3AD203B41FA5}">
                      <a16:colId xmlns:a16="http://schemas.microsoft.com/office/drawing/2014/main" val="902451162"/>
                    </a:ext>
                  </a:extLst>
                </a:gridCol>
                <a:gridCol w="893487">
                  <a:extLst>
                    <a:ext uri="{9D8B030D-6E8A-4147-A177-3AD203B41FA5}">
                      <a16:colId xmlns:a16="http://schemas.microsoft.com/office/drawing/2014/main" val="3174729444"/>
                    </a:ext>
                  </a:extLst>
                </a:gridCol>
                <a:gridCol w="893487">
                  <a:extLst>
                    <a:ext uri="{9D8B030D-6E8A-4147-A177-3AD203B41FA5}">
                      <a16:colId xmlns:a16="http://schemas.microsoft.com/office/drawing/2014/main" val="24380544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h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A(h)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C(h)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R(h)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π(</a:t>
                      </a:r>
                      <a:r>
                        <a:rPr lang="it-IT" sz="1600" u="none" strike="noStrike">
                          <a:effectLst/>
                        </a:rPr>
                        <a:t>hu)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M(hu)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N(hu)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Diff N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89440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1.477476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4.432429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5.954952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0.744326458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32121.90293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203049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235170.9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-3.6E-05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4780513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6F7E85DB-9249-4D37-B36B-C477D7C852E4}"/>
              </a:ext>
            </a:extLst>
          </p:cNvPr>
          <p:cNvSpPr/>
          <p:nvPr/>
        </p:nvSpPr>
        <p:spPr>
          <a:xfrm>
            <a:off x="395536" y="4653136"/>
            <a:ext cx="93610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B10F05FC-331B-41E0-A564-C0D77F0A838D}"/>
              </a:ext>
            </a:extLst>
          </p:cNvPr>
          <p:cNvCxnSpPr/>
          <p:nvPr/>
        </p:nvCxnSpPr>
        <p:spPr>
          <a:xfrm flipV="1">
            <a:off x="827584" y="537321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ED2523B-D610-4471-90F4-D41AB3A2D4D8}"/>
              </a:ext>
            </a:extLst>
          </p:cNvPr>
          <p:cNvSpPr txBox="1"/>
          <p:nvPr/>
        </p:nvSpPr>
        <p:spPr>
          <a:xfrm>
            <a:off x="251520" y="558961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Risalto avvenuto per Spinte uguali a monte e a valle</a:t>
            </a:r>
          </a:p>
        </p:txBody>
      </p:sp>
    </p:spTree>
    <p:extLst>
      <p:ext uri="{BB962C8B-B14F-4D97-AF65-F5344CB8AC3E}">
        <p14:creationId xmlns:p14="http://schemas.microsoft.com/office/powerpoint/2010/main" val="395345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7AE21-C9E3-433E-9D43-B08F345B30AD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quantitativo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83A60F-7E93-46B9-A3CB-F05871D25553}"/>
              </a:ext>
            </a:extLst>
          </p:cNvPr>
          <p:cNvSpPr txBox="1"/>
          <p:nvPr/>
        </p:nvSpPr>
        <p:spPr>
          <a:xfrm>
            <a:off x="378560" y="636657"/>
            <a:ext cx="876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Integrazione del profilo del </a:t>
            </a:r>
            <a:r>
              <a:rPr lang="it-IT" sz="2000" b="1" dirty="0" err="1"/>
              <a:t>risalto_ESEMPIO</a:t>
            </a:r>
            <a:r>
              <a:rPr lang="it-IT" sz="2000" b="1" dirty="0"/>
              <a:t> RISALTO A VALLE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249AC38-D627-4A51-9905-01CBEBD0CE33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179674"/>
          <a:ext cx="8338041" cy="1117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536">
                  <a:extLst>
                    <a:ext uri="{9D8B030D-6E8A-4147-A177-3AD203B41FA5}">
                      <a16:colId xmlns:a16="http://schemas.microsoft.com/office/drawing/2014/main" val="810168121"/>
                    </a:ext>
                  </a:extLst>
                </a:gridCol>
                <a:gridCol w="1172536">
                  <a:extLst>
                    <a:ext uri="{9D8B030D-6E8A-4147-A177-3AD203B41FA5}">
                      <a16:colId xmlns:a16="http://schemas.microsoft.com/office/drawing/2014/main" val="1187095915"/>
                    </a:ext>
                  </a:extLst>
                </a:gridCol>
                <a:gridCol w="1268302">
                  <a:extLst>
                    <a:ext uri="{9D8B030D-6E8A-4147-A177-3AD203B41FA5}">
                      <a16:colId xmlns:a16="http://schemas.microsoft.com/office/drawing/2014/main" val="2843596894"/>
                    </a:ext>
                  </a:extLst>
                </a:gridCol>
                <a:gridCol w="1401035">
                  <a:extLst>
                    <a:ext uri="{9D8B030D-6E8A-4147-A177-3AD203B41FA5}">
                      <a16:colId xmlns:a16="http://schemas.microsoft.com/office/drawing/2014/main" val="818001393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3937855179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1043769115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1602245701"/>
                    </a:ext>
                  </a:extLst>
                </a:gridCol>
                <a:gridCol w="830908">
                  <a:extLst>
                    <a:ext uri="{9D8B030D-6E8A-4147-A177-3AD203B41FA5}">
                      <a16:colId xmlns:a16="http://schemas.microsoft.com/office/drawing/2014/main" val="3032187278"/>
                    </a:ext>
                  </a:extLst>
                </a:gridCol>
              </a:tblGrid>
              <a:tr h="121751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π(</a:t>
                      </a:r>
                      <a:r>
                        <a:rPr lang="it-IT" sz="1800" u="none" strike="noStrike" dirty="0">
                          <a:effectLst/>
                        </a:rPr>
                        <a:t>hi)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M(hi)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N(hi)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Controllo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</a:rPr>
                        <a:t>Z</a:t>
                      </a:r>
                      <a:r>
                        <a:rPr lang="it-IT" sz="1400" u="none" strike="noStrike" dirty="0" err="1">
                          <a:effectLst/>
                        </a:rPr>
                        <a:t>fondo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Z (k)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Z(</a:t>
                      </a:r>
                      <a:r>
                        <a:rPr lang="it-IT" sz="1800" u="none" strike="noStrike" dirty="0" err="1">
                          <a:effectLst/>
                        </a:rPr>
                        <a:t>hu</a:t>
                      </a:r>
                      <a:r>
                        <a:rPr lang="it-IT" sz="1800" u="none" strike="noStrike" dirty="0">
                          <a:effectLst/>
                        </a:rPr>
                        <a:t>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Z(hi)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535874974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28555.77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215354.74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243910.51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No Risalto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2.17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3.05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1.39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122758391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28681.68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214881.53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243563.21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No Risalto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2.17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3.05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1.39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2345449591"/>
                  </a:ext>
                </a:extLst>
              </a:tr>
              <a:tr h="121751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28808.18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214409.24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243217.42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No Risalto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2.17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3.05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1.40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3" marR="5073" marT="5073" marB="0" anchor="b"/>
                </a:tc>
                <a:extLst>
                  <a:ext uri="{0D108BD9-81ED-4DB2-BD59-A6C34878D82A}">
                    <a16:rowId xmlns:a16="http://schemas.microsoft.com/office/drawing/2014/main" val="554598291"/>
                  </a:ext>
                </a:extLst>
              </a:tr>
            </a:tbl>
          </a:graphicData>
        </a:graphic>
      </p:graphicFrame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E9537C7-E2BE-408D-AB19-9AC7DD6032C1}"/>
              </a:ext>
            </a:extLst>
          </p:cNvPr>
          <p:cNvCxnSpPr/>
          <p:nvPr/>
        </p:nvCxnSpPr>
        <p:spPr>
          <a:xfrm>
            <a:off x="5652120" y="2297246"/>
            <a:ext cx="0" cy="69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16BB2CD-7DE5-445E-ACAB-192981FA8253}"/>
              </a:ext>
            </a:extLst>
          </p:cNvPr>
          <p:cNvCxnSpPr/>
          <p:nvPr/>
        </p:nvCxnSpPr>
        <p:spPr>
          <a:xfrm>
            <a:off x="6444208" y="2492896"/>
            <a:ext cx="0" cy="69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8A03A33-BEBF-49AD-AE4E-AA2607F70575}"/>
              </a:ext>
            </a:extLst>
          </p:cNvPr>
          <p:cNvCxnSpPr/>
          <p:nvPr/>
        </p:nvCxnSpPr>
        <p:spPr>
          <a:xfrm>
            <a:off x="7308304" y="2601868"/>
            <a:ext cx="0" cy="69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A631E51-5628-4DBF-8251-E6619CD5B5F8}"/>
              </a:ext>
            </a:extLst>
          </p:cNvPr>
          <p:cNvCxnSpPr/>
          <p:nvPr/>
        </p:nvCxnSpPr>
        <p:spPr>
          <a:xfrm>
            <a:off x="8316416" y="2729294"/>
            <a:ext cx="0" cy="69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E2E6BD0-3B5B-4171-BFF2-0763F5BF5D6B}"/>
              </a:ext>
            </a:extLst>
          </p:cNvPr>
          <p:cNvSpPr txBox="1"/>
          <p:nvPr/>
        </p:nvSpPr>
        <p:spPr>
          <a:xfrm>
            <a:off x="5292080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dirty="0"/>
              <a:t>*s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AF5A7B0-51B5-45F8-90B3-5F6E3FBF2C72}"/>
              </a:ext>
            </a:extLst>
          </p:cNvPr>
          <p:cNvSpPr txBox="1"/>
          <p:nvPr/>
        </p:nvSpPr>
        <p:spPr>
          <a:xfrm>
            <a:off x="6228184" y="318709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zfi+k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BBA1C15-3C8C-4492-9B0B-765596AB2BD9}"/>
              </a:ext>
            </a:extLst>
          </p:cNvPr>
          <p:cNvSpPr txBox="1"/>
          <p:nvPr/>
        </p:nvSpPr>
        <p:spPr>
          <a:xfrm>
            <a:off x="6948264" y="3301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Zf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(i)+hu2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A12773B-676B-4711-85DA-5DBF9C37157C}"/>
              </a:ext>
            </a:extLst>
          </p:cNvPr>
          <p:cNvSpPr txBox="1"/>
          <p:nvPr/>
        </p:nvSpPr>
        <p:spPr>
          <a:xfrm>
            <a:off x="7862232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Zf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(i)+hi</a:t>
            </a:r>
            <a:endParaRPr lang="it-IT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313730D-378B-4732-B8A1-264D87E1B929}"/>
              </a:ext>
            </a:extLst>
          </p:cNvPr>
          <p:cNvCxnSpPr/>
          <p:nvPr/>
        </p:nvCxnSpPr>
        <p:spPr>
          <a:xfrm>
            <a:off x="7164288" y="3670906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52F2FD-5EDD-45A9-827B-1E581F7F4A02}"/>
              </a:ext>
            </a:extLst>
          </p:cNvPr>
          <p:cNvSpPr txBox="1"/>
          <p:nvPr/>
        </p:nvSpPr>
        <p:spPr>
          <a:xfrm>
            <a:off x="6084168" y="439280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Zfondo</a:t>
            </a:r>
            <a:r>
              <a:rPr lang="it-IT" dirty="0"/>
              <a:t>(i) ad ogni passo i</a:t>
            </a:r>
          </a:p>
        </p:txBody>
      </p:sp>
    </p:spTree>
    <p:extLst>
      <p:ext uri="{BB962C8B-B14F-4D97-AF65-F5344CB8AC3E}">
        <p14:creationId xmlns:p14="http://schemas.microsoft.com/office/powerpoint/2010/main" val="182751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7AE21-C9E3-433E-9D43-B08F345B30AD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quantitativo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83A60F-7E93-46B9-A3CB-F05871D25553}"/>
              </a:ext>
            </a:extLst>
          </p:cNvPr>
          <p:cNvSpPr txBox="1"/>
          <p:nvPr/>
        </p:nvSpPr>
        <p:spPr>
          <a:xfrm>
            <a:off x="378560" y="636657"/>
            <a:ext cx="876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Integrazione del profilo del </a:t>
            </a:r>
            <a:r>
              <a:rPr lang="it-IT" sz="2000" b="1" dirty="0" err="1"/>
              <a:t>risalto_ESEMPIO</a:t>
            </a:r>
            <a:r>
              <a:rPr lang="it-IT" sz="2000" b="1" dirty="0"/>
              <a:t> RISALTO A Monte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C935F6-A1BB-462F-ADC9-D943DA874A27}"/>
              </a:ext>
            </a:extLst>
          </p:cNvPr>
          <p:cNvSpPr txBox="1"/>
          <p:nvPr/>
        </p:nvSpPr>
        <p:spPr>
          <a:xfrm>
            <a:off x="2915816" y="2924593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Esempio</a:t>
            </a:r>
            <a:r>
              <a:rPr lang="en-GB" dirty="0"/>
              <a:t> visto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foglio</a:t>
            </a:r>
            <a:r>
              <a:rPr lang="en-GB" dirty="0"/>
              <a:t> excel</a:t>
            </a:r>
          </a:p>
        </p:txBody>
      </p:sp>
    </p:spTree>
    <p:extLst>
      <p:ext uri="{BB962C8B-B14F-4D97-AF65-F5344CB8AC3E}">
        <p14:creationId xmlns:p14="http://schemas.microsoft.com/office/powerpoint/2010/main" val="3564349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7AE21-C9E3-433E-9D43-B08F345B30AD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quantitativo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83A60F-7E93-46B9-A3CB-F05871D25553}"/>
              </a:ext>
            </a:extLst>
          </p:cNvPr>
          <p:cNvSpPr txBox="1"/>
          <p:nvPr/>
        </p:nvSpPr>
        <p:spPr>
          <a:xfrm>
            <a:off x="3635896" y="489684"/>
            <a:ext cx="876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altri esempi di profili di corrente e  risalto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80A9921-EEC2-40E0-9D6B-0CFA8A9AAC24}"/>
              </a:ext>
            </a:extLst>
          </p:cNvPr>
          <p:cNvCxnSpPr>
            <a:cxnSpLocks/>
          </p:cNvCxnSpPr>
          <p:nvPr/>
        </p:nvCxnSpPr>
        <p:spPr>
          <a:xfrm>
            <a:off x="405912" y="2276872"/>
            <a:ext cx="5040560" cy="1512168"/>
          </a:xfrm>
          <a:prstGeom prst="line">
            <a:avLst/>
          </a:prstGeom>
          <a:ln>
            <a:solidFill>
              <a:srgbClr val="975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92CB8AA-0F80-4E5C-A23A-0251A258A02A}"/>
              </a:ext>
            </a:extLst>
          </p:cNvPr>
          <p:cNvCxnSpPr>
            <a:cxnSpLocks/>
          </p:cNvCxnSpPr>
          <p:nvPr/>
        </p:nvCxnSpPr>
        <p:spPr>
          <a:xfrm>
            <a:off x="5473713" y="1988840"/>
            <a:ext cx="2842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AF1FED91-540F-4FE8-A5E0-2B80319416B6}"/>
                  </a:ext>
                </a:extLst>
              </p14:cNvPr>
              <p14:cNvContentPartPr/>
              <p14:nvPr/>
            </p14:nvContentPartPr>
            <p14:xfrm>
              <a:off x="5887814" y="1773337"/>
              <a:ext cx="325080" cy="21780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AF1FED91-540F-4FE8-A5E0-2B80319416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0174" y="1755337"/>
                <a:ext cx="360720" cy="25344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90C6B43-C011-4919-B03C-698A708A5F80}"/>
              </a:ext>
            </a:extLst>
          </p:cNvPr>
          <p:cNvCxnSpPr>
            <a:cxnSpLocks/>
          </p:cNvCxnSpPr>
          <p:nvPr/>
        </p:nvCxnSpPr>
        <p:spPr>
          <a:xfrm>
            <a:off x="405912" y="1733855"/>
            <a:ext cx="5040560" cy="151216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50AB492-E618-4D46-BAC9-005F1B4C40AC}"/>
              </a:ext>
            </a:extLst>
          </p:cNvPr>
          <p:cNvCxnSpPr>
            <a:cxnSpLocks/>
          </p:cNvCxnSpPr>
          <p:nvPr/>
        </p:nvCxnSpPr>
        <p:spPr>
          <a:xfrm>
            <a:off x="509277" y="1232756"/>
            <a:ext cx="4937195" cy="1463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5E7AC97C-3F39-477E-BCBA-E3ACBB713D2D}"/>
              </a:ext>
            </a:extLst>
          </p:cNvPr>
          <p:cNvCxnSpPr/>
          <p:nvPr/>
        </p:nvCxnSpPr>
        <p:spPr>
          <a:xfrm>
            <a:off x="7236296" y="213285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A0B5047-542B-40EB-8BAF-49C389E54BCB}"/>
              </a:ext>
            </a:extLst>
          </p:cNvPr>
          <p:cNvCxnSpPr/>
          <p:nvPr/>
        </p:nvCxnSpPr>
        <p:spPr>
          <a:xfrm>
            <a:off x="7236296" y="226287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52E771-B892-4BBC-82B2-D361F370896D}"/>
              </a:ext>
            </a:extLst>
          </p:cNvPr>
          <p:cNvSpPr txBox="1"/>
          <p:nvPr/>
        </p:nvSpPr>
        <p:spPr>
          <a:xfrm>
            <a:off x="323527" y="764704"/>
            <a:ext cx="297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Alveo a debole pendenza 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F47A188E-97D6-4497-ACF3-3B94C2BB63C8}"/>
              </a:ext>
            </a:extLst>
          </p:cNvPr>
          <p:cNvGrpSpPr/>
          <p:nvPr/>
        </p:nvGrpSpPr>
        <p:grpSpPr>
          <a:xfrm>
            <a:off x="745106" y="2414833"/>
            <a:ext cx="1581840" cy="592920"/>
            <a:chOff x="745106" y="2414833"/>
            <a:chExt cx="158184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19736A07-ACC8-43DC-857A-76033C2F8F66}"/>
                    </a:ext>
                  </a:extLst>
                </p14:cNvPr>
                <p14:cNvContentPartPr/>
                <p14:nvPr/>
              </p14:nvContentPartPr>
              <p14:xfrm>
                <a:off x="1212386" y="2444713"/>
                <a:ext cx="360" cy="36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19736A07-ACC8-43DC-857A-76033C2F8F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94386" y="242707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5DA4BAF1-13E1-43C5-8C01-2AD2E4317B1A}"/>
                    </a:ext>
                  </a:extLst>
                </p14:cNvPr>
                <p14:cNvContentPartPr/>
                <p14:nvPr/>
              </p14:nvContentPartPr>
              <p14:xfrm>
                <a:off x="745106" y="2414833"/>
                <a:ext cx="227520" cy="178200"/>
              </p14:xfrm>
            </p:contentPart>
          </mc:Choice>
          <mc:Fallback xmlns=""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5DA4BAF1-13E1-43C5-8C01-2AD2E4317B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7106" y="2396833"/>
                  <a:ext cx="263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DDD008FE-429B-4B1D-8681-8063860A58BA}"/>
                    </a:ext>
                  </a:extLst>
                </p14:cNvPr>
                <p14:cNvContentPartPr/>
                <p14:nvPr/>
              </p14:nvContentPartPr>
              <p14:xfrm>
                <a:off x="1043186" y="2573953"/>
                <a:ext cx="176040" cy="16848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DDD008FE-429B-4B1D-8681-8063860A58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5546" y="2555953"/>
                  <a:ext cx="211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452102FD-B7DE-4175-B5D6-485CF792EF33}"/>
                    </a:ext>
                  </a:extLst>
                </p14:cNvPr>
                <p14:cNvContentPartPr/>
                <p14:nvPr/>
              </p14:nvContentPartPr>
              <p14:xfrm>
                <a:off x="1381226" y="2643433"/>
                <a:ext cx="369720" cy="23616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452102FD-B7DE-4175-B5D6-485CF792EF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3586" y="2625433"/>
                  <a:ext cx="405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3E2C6D52-DAD2-4D86-A9E4-9BCFC56EF2D9}"/>
                    </a:ext>
                  </a:extLst>
                </p14:cNvPr>
                <p14:cNvContentPartPr/>
                <p14:nvPr/>
              </p14:nvContentPartPr>
              <p14:xfrm>
                <a:off x="2007266" y="2822353"/>
                <a:ext cx="319680" cy="18540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3E2C6D52-DAD2-4D86-A9E4-9BCFC56EF2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89626" y="2804353"/>
                  <a:ext cx="3553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0926A4F2-8858-4667-A2AB-F278BB305D8D}"/>
              </a:ext>
            </a:extLst>
          </p:cNvPr>
          <p:cNvGrpSpPr/>
          <p:nvPr/>
        </p:nvGrpSpPr>
        <p:grpSpPr>
          <a:xfrm>
            <a:off x="2653466" y="3090913"/>
            <a:ext cx="1671120" cy="572400"/>
            <a:chOff x="2653466" y="3090913"/>
            <a:chExt cx="167112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0FA57C09-2FFA-41EE-90CE-A02ECE21827F}"/>
                    </a:ext>
                  </a:extLst>
                </p14:cNvPr>
                <p14:cNvContentPartPr/>
                <p14:nvPr/>
              </p14:nvContentPartPr>
              <p14:xfrm>
                <a:off x="2653466" y="3090913"/>
                <a:ext cx="400320" cy="28116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0FA57C09-2FFA-41EE-90CE-A02ECE2182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5466" y="3072913"/>
                  <a:ext cx="435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71B3B090-718E-4FB7-AA3D-28DA02916EFA}"/>
                    </a:ext>
                  </a:extLst>
                </p14:cNvPr>
                <p14:cNvContentPartPr/>
                <p14:nvPr/>
              </p14:nvContentPartPr>
              <p14:xfrm>
                <a:off x="3170426" y="3249673"/>
                <a:ext cx="167040" cy="13140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71B3B090-718E-4FB7-AA3D-28DA02916E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52426" y="3231673"/>
                  <a:ext cx="202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5AF2847D-7165-4987-B775-6803B2812883}"/>
                    </a:ext>
                  </a:extLst>
                </p14:cNvPr>
                <p14:cNvContentPartPr/>
                <p14:nvPr/>
              </p14:nvContentPartPr>
              <p14:xfrm>
                <a:off x="3537986" y="3299353"/>
                <a:ext cx="361440" cy="22212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5AF2847D-7165-4987-B775-6803B28128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20346" y="3281713"/>
                  <a:ext cx="397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8BA2CA73-25D7-4A45-9E14-6AE6DA1E4670}"/>
                    </a:ext>
                  </a:extLst>
                </p14:cNvPr>
                <p14:cNvContentPartPr/>
                <p14:nvPr/>
              </p14:nvContentPartPr>
              <p14:xfrm>
                <a:off x="4104266" y="3508513"/>
                <a:ext cx="220320" cy="15480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8BA2CA73-25D7-4A45-9E14-6AE6DA1E46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86626" y="3490513"/>
                  <a:ext cx="25596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58F8ECC2-78A3-46EA-A78E-CC67410C8951}"/>
                  </a:ext>
                </a:extLst>
              </p14:cNvPr>
              <p14:cNvContentPartPr/>
              <p14:nvPr/>
            </p14:nvContentPartPr>
            <p14:xfrm>
              <a:off x="4641026" y="3647473"/>
              <a:ext cx="291600" cy="1476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58F8ECC2-78A3-46EA-A78E-CC67410C89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3386" y="3629473"/>
                <a:ext cx="327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6EBDE59F-DA69-4753-9070-1328551D8B4B}"/>
                  </a:ext>
                </a:extLst>
              </p14:cNvPr>
              <p14:cNvContentPartPr/>
              <p14:nvPr/>
            </p14:nvContentPartPr>
            <p14:xfrm>
              <a:off x="5307026" y="3826393"/>
              <a:ext cx="16560" cy="36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6EBDE59F-DA69-4753-9070-1328551D8B4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89026" y="3808393"/>
                <a:ext cx="522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7BE35C5-B896-4AA1-A4F5-B223C59227BB}"/>
              </a:ext>
            </a:extLst>
          </p:cNvPr>
          <p:cNvSpPr txBox="1"/>
          <p:nvPr/>
        </p:nvSpPr>
        <p:spPr>
          <a:xfrm>
            <a:off x="107504" y="1134036"/>
            <a:ext cx="51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hu</a:t>
            </a:r>
            <a:endParaRPr lang="it-IT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82D41A3-7F77-4D21-A323-B581EB9298FD}"/>
              </a:ext>
            </a:extLst>
          </p:cNvPr>
          <p:cNvSpPr txBox="1"/>
          <p:nvPr/>
        </p:nvSpPr>
        <p:spPr>
          <a:xfrm>
            <a:off x="115414" y="1505780"/>
            <a:ext cx="51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D9A9B612-0E4D-4BA9-A75D-708B39F9A744}"/>
              </a:ext>
            </a:extLst>
          </p:cNvPr>
          <p:cNvCxnSpPr/>
          <p:nvPr/>
        </p:nvCxnSpPr>
        <p:spPr>
          <a:xfrm>
            <a:off x="5446472" y="3789040"/>
            <a:ext cx="3085968" cy="37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438A9C3F-0D00-4D47-BC14-18F9411A3A2A}"/>
              </a:ext>
            </a:extLst>
          </p:cNvPr>
          <p:cNvCxnSpPr/>
          <p:nvPr/>
        </p:nvCxnSpPr>
        <p:spPr>
          <a:xfrm>
            <a:off x="5473713" y="1988840"/>
            <a:ext cx="0" cy="181887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EDFDE17-F4AB-43D8-917B-117BEC2151C6}"/>
              </a:ext>
            </a:extLst>
          </p:cNvPr>
          <p:cNvSpPr txBox="1"/>
          <p:nvPr/>
        </p:nvSpPr>
        <p:spPr>
          <a:xfrm>
            <a:off x="5432578" y="2620814"/>
            <a:ext cx="56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H2</a:t>
            </a: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736BB452-5D60-4667-B4D5-20D12274170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5126" y="4118492"/>
            <a:ext cx="3152340" cy="1668491"/>
          </a:xfrm>
          <a:prstGeom prst="rect">
            <a:avLst/>
          </a:prstGeom>
        </p:spPr>
      </p:pic>
      <p:sp>
        <p:nvSpPr>
          <p:cNvPr id="50" name="Figura a mano libera: forma 49">
            <a:extLst>
              <a:ext uri="{FF2B5EF4-FFF2-40B4-BE49-F238E27FC236}">
                <a16:creationId xmlns:a16="http://schemas.microsoft.com/office/drawing/2014/main" id="{EAFE851B-CEBF-4922-8525-15160BB06E67}"/>
              </a:ext>
            </a:extLst>
          </p:cNvPr>
          <p:cNvSpPr/>
          <p:nvPr/>
        </p:nvSpPr>
        <p:spPr>
          <a:xfrm>
            <a:off x="2077278" y="1709530"/>
            <a:ext cx="3399183" cy="608662"/>
          </a:xfrm>
          <a:custGeom>
            <a:avLst/>
            <a:gdLst>
              <a:gd name="connsiteX0" fmla="*/ 3399183 w 3399183"/>
              <a:gd name="connsiteY0" fmla="*/ 268357 h 608662"/>
              <a:gd name="connsiteX1" fmla="*/ 3190461 w 3399183"/>
              <a:gd name="connsiteY1" fmla="*/ 506896 h 608662"/>
              <a:gd name="connsiteX2" fmla="*/ 2405270 w 3399183"/>
              <a:gd name="connsiteY2" fmla="*/ 576470 h 608662"/>
              <a:gd name="connsiteX3" fmla="*/ 0 w 3399183"/>
              <a:gd name="connsiteY3" fmla="*/ 0 h 60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9183" h="608662">
                <a:moveTo>
                  <a:pt x="3399183" y="268357"/>
                </a:moveTo>
                <a:cubicBezTo>
                  <a:pt x="3377648" y="361950"/>
                  <a:pt x="3356113" y="455544"/>
                  <a:pt x="3190461" y="506896"/>
                </a:cubicBezTo>
                <a:cubicBezTo>
                  <a:pt x="3024809" y="558248"/>
                  <a:pt x="2937013" y="660953"/>
                  <a:pt x="2405270" y="576470"/>
                </a:cubicBezTo>
                <a:cubicBezTo>
                  <a:pt x="1873527" y="491987"/>
                  <a:pt x="936763" y="245993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8BD974F-4BC0-4B5B-9DB6-88BB631FEFB8}"/>
              </a:ext>
            </a:extLst>
          </p:cNvPr>
          <p:cNvSpPr txBox="1"/>
          <p:nvPr/>
        </p:nvSpPr>
        <p:spPr>
          <a:xfrm>
            <a:off x="4641025" y="1503368"/>
            <a:ext cx="104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D1_CLR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4F2B210E-4D52-4D74-9A75-6BE8FE4ACDA3}"/>
              </a:ext>
            </a:extLst>
          </p:cNvPr>
          <p:cNvSpPr txBox="1"/>
          <p:nvPr/>
        </p:nvSpPr>
        <p:spPr>
          <a:xfrm>
            <a:off x="5416018" y="4354813"/>
            <a:ext cx="84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hi=H2</a:t>
            </a:r>
          </a:p>
        </p:txBody>
      </p:sp>
    </p:spTree>
    <p:extLst>
      <p:ext uri="{BB962C8B-B14F-4D97-AF65-F5344CB8AC3E}">
        <p14:creationId xmlns:p14="http://schemas.microsoft.com/office/powerpoint/2010/main" val="514403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7AE21-C9E3-433E-9D43-B08F345B30AD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Tracciamento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quantitativo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dei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profili</a:t>
            </a:r>
            <a:r>
              <a:rPr lang="en-GB" b="1" dirty="0">
                <a:solidFill>
                  <a:srgbClr val="0070C0"/>
                </a:solidFill>
              </a:rPr>
              <a:t> di </a:t>
            </a:r>
            <a:r>
              <a:rPr lang="en-GB" b="1" dirty="0" err="1">
                <a:solidFill>
                  <a:srgbClr val="0070C0"/>
                </a:solidFill>
              </a:rPr>
              <a:t>corrente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D83A60F-7E93-46B9-A3CB-F05871D25553}"/>
              </a:ext>
            </a:extLst>
          </p:cNvPr>
          <p:cNvSpPr txBox="1"/>
          <p:nvPr/>
        </p:nvSpPr>
        <p:spPr>
          <a:xfrm>
            <a:off x="3635896" y="489684"/>
            <a:ext cx="876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altri esempi di profili di corrente e  risalto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80A9921-EEC2-40E0-9D6B-0CFA8A9AAC24}"/>
              </a:ext>
            </a:extLst>
          </p:cNvPr>
          <p:cNvCxnSpPr>
            <a:cxnSpLocks/>
          </p:cNvCxnSpPr>
          <p:nvPr/>
        </p:nvCxnSpPr>
        <p:spPr>
          <a:xfrm>
            <a:off x="405912" y="2276872"/>
            <a:ext cx="5040560" cy="1512168"/>
          </a:xfrm>
          <a:prstGeom prst="line">
            <a:avLst/>
          </a:prstGeom>
          <a:ln>
            <a:solidFill>
              <a:srgbClr val="975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92CB8AA-0F80-4E5C-A23A-0251A258A02A}"/>
              </a:ext>
            </a:extLst>
          </p:cNvPr>
          <p:cNvCxnSpPr>
            <a:cxnSpLocks/>
          </p:cNvCxnSpPr>
          <p:nvPr/>
        </p:nvCxnSpPr>
        <p:spPr>
          <a:xfrm>
            <a:off x="5473713" y="1988840"/>
            <a:ext cx="2842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AF1FED91-540F-4FE8-A5E0-2B80319416B6}"/>
                  </a:ext>
                </a:extLst>
              </p14:cNvPr>
              <p14:cNvContentPartPr/>
              <p14:nvPr/>
            </p14:nvContentPartPr>
            <p14:xfrm>
              <a:off x="5887814" y="1773337"/>
              <a:ext cx="325080" cy="21780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AF1FED91-540F-4FE8-A5E0-2B80319416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9814" y="1755337"/>
                <a:ext cx="360720" cy="25344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90C6B43-C011-4919-B03C-698A708A5F80}"/>
              </a:ext>
            </a:extLst>
          </p:cNvPr>
          <p:cNvCxnSpPr>
            <a:cxnSpLocks/>
          </p:cNvCxnSpPr>
          <p:nvPr/>
        </p:nvCxnSpPr>
        <p:spPr>
          <a:xfrm>
            <a:off x="302546" y="1108099"/>
            <a:ext cx="5171166" cy="1510907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50AB492-E618-4D46-BAC9-005F1B4C40AC}"/>
              </a:ext>
            </a:extLst>
          </p:cNvPr>
          <p:cNvCxnSpPr>
            <a:cxnSpLocks/>
          </p:cNvCxnSpPr>
          <p:nvPr/>
        </p:nvCxnSpPr>
        <p:spPr>
          <a:xfrm>
            <a:off x="354228" y="1712939"/>
            <a:ext cx="5051109" cy="1497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5E7AC97C-3F39-477E-BCBA-E3ACBB713D2D}"/>
              </a:ext>
            </a:extLst>
          </p:cNvPr>
          <p:cNvCxnSpPr/>
          <p:nvPr/>
        </p:nvCxnSpPr>
        <p:spPr>
          <a:xfrm>
            <a:off x="7236296" y="213285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A0B5047-542B-40EB-8BAF-49C389E54BCB}"/>
              </a:ext>
            </a:extLst>
          </p:cNvPr>
          <p:cNvCxnSpPr/>
          <p:nvPr/>
        </p:nvCxnSpPr>
        <p:spPr>
          <a:xfrm>
            <a:off x="7236296" y="226287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52E771-B892-4BBC-82B2-D361F370896D}"/>
              </a:ext>
            </a:extLst>
          </p:cNvPr>
          <p:cNvSpPr txBox="1"/>
          <p:nvPr/>
        </p:nvSpPr>
        <p:spPr>
          <a:xfrm>
            <a:off x="363075" y="632858"/>
            <a:ext cx="297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Alveo a forte pendenza 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F47A188E-97D6-4497-ACF3-3B94C2BB63C8}"/>
              </a:ext>
            </a:extLst>
          </p:cNvPr>
          <p:cNvGrpSpPr/>
          <p:nvPr/>
        </p:nvGrpSpPr>
        <p:grpSpPr>
          <a:xfrm>
            <a:off x="745106" y="2414833"/>
            <a:ext cx="1581840" cy="592920"/>
            <a:chOff x="745106" y="2414833"/>
            <a:chExt cx="158184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19736A07-ACC8-43DC-857A-76033C2F8F66}"/>
                    </a:ext>
                  </a:extLst>
                </p14:cNvPr>
                <p14:cNvContentPartPr/>
                <p14:nvPr/>
              </p14:nvContentPartPr>
              <p14:xfrm>
                <a:off x="1212386" y="2444713"/>
                <a:ext cx="360" cy="36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19736A07-ACC8-43DC-857A-76033C2F8F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94386" y="242671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5DA4BAF1-13E1-43C5-8C01-2AD2E4317B1A}"/>
                    </a:ext>
                  </a:extLst>
                </p14:cNvPr>
                <p14:cNvContentPartPr/>
                <p14:nvPr/>
              </p14:nvContentPartPr>
              <p14:xfrm>
                <a:off x="745106" y="2414833"/>
                <a:ext cx="227520" cy="178200"/>
              </p14:xfrm>
            </p:contentPart>
          </mc:Choice>
          <mc:Fallback xmlns=""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5DA4BAF1-13E1-43C5-8C01-2AD2E4317B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7134" y="2396833"/>
                  <a:ext cx="263104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DDD008FE-429B-4B1D-8681-8063860A58BA}"/>
                    </a:ext>
                  </a:extLst>
                </p14:cNvPr>
                <p14:cNvContentPartPr/>
                <p14:nvPr/>
              </p14:nvContentPartPr>
              <p14:xfrm>
                <a:off x="1043186" y="2573953"/>
                <a:ext cx="176040" cy="16848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DDD008FE-429B-4B1D-8681-8063860A58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5186" y="2555991"/>
                  <a:ext cx="211680" cy="204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452102FD-B7DE-4175-B5D6-485CF792EF33}"/>
                    </a:ext>
                  </a:extLst>
                </p14:cNvPr>
                <p14:cNvContentPartPr/>
                <p14:nvPr/>
              </p14:nvContentPartPr>
              <p14:xfrm>
                <a:off x="1381226" y="2643433"/>
                <a:ext cx="369720" cy="23616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452102FD-B7DE-4175-B5D6-485CF792EF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3226" y="2625433"/>
                  <a:ext cx="405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3E2C6D52-DAD2-4D86-A9E4-9BCFC56EF2D9}"/>
                    </a:ext>
                  </a:extLst>
                </p14:cNvPr>
                <p14:cNvContentPartPr/>
                <p14:nvPr/>
              </p14:nvContentPartPr>
              <p14:xfrm>
                <a:off x="2007266" y="2822353"/>
                <a:ext cx="319680" cy="18540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3E2C6D52-DAD2-4D86-A9E4-9BCFC56EF2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89246" y="2804388"/>
                  <a:ext cx="355360" cy="2209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0926A4F2-8858-4667-A2AB-F278BB305D8D}"/>
              </a:ext>
            </a:extLst>
          </p:cNvPr>
          <p:cNvGrpSpPr/>
          <p:nvPr/>
        </p:nvGrpSpPr>
        <p:grpSpPr>
          <a:xfrm>
            <a:off x="2653466" y="3090913"/>
            <a:ext cx="1671120" cy="572400"/>
            <a:chOff x="2653466" y="3090913"/>
            <a:chExt cx="167112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0FA57C09-2FFA-41EE-90CE-A02ECE21827F}"/>
                    </a:ext>
                  </a:extLst>
                </p14:cNvPr>
                <p14:cNvContentPartPr/>
                <p14:nvPr/>
              </p14:nvContentPartPr>
              <p14:xfrm>
                <a:off x="2653466" y="3090913"/>
                <a:ext cx="400320" cy="28116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0FA57C09-2FFA-41EE-90CE-A02ECE2182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5466" y="3072936"/>
                  <a:ext cx="435960" cy="316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71B3B090-718E-4FB7-AA3D-28DA02916EFA}"/>
                    </a:ext>
                  </a:extLst>
                </p14:cNvPr>
                <p14:cNvContentPartPr/>
                <p14:nvPr/>
              </p14:nvContentPartPr>
              <p14:xfrm>
                <a:off x="3170426" y="3249673"/>
                <a:ext cx="167040" cy="13140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71B3B090-718E-4FB7-AA3D-28DA02916E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52465" y="3231673"/>
                  <a:ext cx="202603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5AF2847D-7165-4987-B775-6803B2812883}"/>
                    </a:ext>
                  </a:extLst>
                </p14:cNvPr>
                <p14:cNvContentPartPr/>
                <p14:nvPr/>
              </p14:nvContentPartPr>
              <p14:xfrm>
                <a:off x="3537986" y="3299353"/>
                <a:ext cx="361440" cy="22212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5AF2847D-7165-4987-B775-6803B28128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9986" y="3281324"/>
                  <a:ext cx="397080" cy="257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8BA2CA73-25D7-4A45-9E14-6AE6DA1E4670}"/>
                    </a:ext>
                  </a:extLst>
                </p14:cNvPr>
                <p14:cNvContentPartPr/>
                <p14:nvPr/>
              </p14:nvContentPartPr>
              <p14:xfrm>
                <a:off x="4104266" y="3508513"/>
                <a:ext cx="220320" cy="15480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8BA2CA73-25D7-4A45-9E14-6AE6DA1E46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86266" y="3490513"/>
                  <a:ext cx="25596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58F8ECC2-78A3-46EA-A78E-CC67410C8951}"/>
                  </a:ext>
                </a:extLst>
              </p14:cNvPr>
              <p14:cNvContentPartPr/>
              <p14:nvPr/>
            </p14:nvContentPartPr>
            <p14:xfrm>
              <a:off x="4641026" y="3647473"/>
              <a:ext cx="291600" cy="14760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58F8ECC2-78A3-46EA-A78E-CC67410C89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3026" y="3629473"/>
                <a:ext cx="327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6EBDE59F-DA69-4753-9070-1328551D8B4B}"/>
                  </a:ext>
                </a:extLst>
              </p14:cNvPr>
              <p14:cNvContentPartPr/>
              <p14:nvPr/>
            </p14:nvContentPartPr>
            <p14:xfrm>
              <a:off x="5307026" y="3826393"/>
              <a:ext cx="16560" cy="36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6EBDE59F-DA69-4753-9070-1328551D8B4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89026" y="3808393"/>
                <a:ext cx="522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7BE35C5-B896-4AA1-A4F5-B223C59227BB}"/>
              </a:ext>
            </a:extLst>
          </p:cNvPr>
          <p:cNvSpPr txBox="1"/>
          <p:nvPr/>
        </p:nvSpPr>
        <p:spPr>
          <a:xfrm>
            <a:off x="8081" y="1520788"/>
            <a:ext cx="51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hu</a:t>
            </a:r>
            <a:endParaRPr lang="it-IT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82D41A3-7F77-4D21-A323-B581EB9298FD}"/>
              </a:ext>
            </a:extLst>
          </p:cNvPr>
          <p:cNvSpPr txBox="1"/>
          <p:nvPr/>
        </p:nvSpPr>
        <p:spPr>
          <a:xfrm>
            <a:off x="45871" y="1002190"/>
            <a:ext cx="51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D9A9B612-0E4D-4BA9-A75D-708B39F9A744}"/>
              </a:ext>
            </a:extLst>
          </p:cNvPr>
          <p:cNvCxnSpPr/>
          <p:nvPr/>
        </p:nvCxnSpPr>
        <p:spPr>
          <a:xfrm>
            <a:off x="5446472" y="3789040"/>
            <a:ext cx="3085968" cy="37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438A9C3F-0D00-4D47-BC14-18F9411A3A2A}"/>
              </a:ext>
            </a:extLst>
          </p:cNvPr>
          <p:cNvCxnSpPr/>
          <p:nvPr/>
        </p:nvCxnSpPr>
        <p:spPr>
          <a:xfrm>
            <a:off x="5473713" y="1988840"/>
            <a:ext cx="0" cy="181887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EDFDE17-F4AB-43D8-917B-117BEC2151C6}"/>
              </a:ext>
            </a:extLst>
          </p:cNvPr>
          <p:cNvSpPr txBox="1"/>
          <p:nvPr/>
        </p:nvSpPr>
        <p:spPr>
          <a:xfrm>
            <a:off x="5432578" y="2620814"/>
            <a:ext cx="56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H2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D74245F3-4D93-4D4F-904D-AC0FFCA2D70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117566" y="4204765"/>
            <a:ext cx="5022431" cy="2551330"/>
          </a:xfrm>
          <a:prstGeom prst="rect">
            <a:avLst/>
          </a:prstGeom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26C9BCF9-47AD-4B8A-AA81-4E83DFBE8208}"/>
              </a:ext>
            </a:extLst>
          </p:cNvPr>
          <p:cNvSpPr/>
          <p:nvPr/>
        </p:nvSpPr>
        <p:spPr>
          <a:xfrm>
            <a:off x="4760843" y="1987826"/>
            <a:ext cx="705679" cy="249900"/>
          </a:xfrm>
          <a:custGeom>
            <a:avLst/>
            <a:gdLst>
              <a:gd name="connsiteX0" fmla="*/ 705679 w 705679"/>
              <a:gd name="connsiteY0" fmla="*/ 0 h 99391"/>
              <a:gd name="connsiteX1" fmla="*/ 168966 w 705679"/>
              <a:gd name="connsiteY1" fmla="*/ 19878 h 99391"/>
              <a:gd name="connsiteX2" fmla="*/ 0 w 705679"/>
              <a:gd name="connsiteY2" fmla="*/ 99391 h 9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679" h="99391">
                <a:moveTo>
                  <a:pt x="705679" y="0"/>
                </a:moveTo>
                <a:cubicBezTo>
                  <a:pt x="496129" y="1656"/>
                  <a:pt x="286579" y="3313"/>
                  <a:pt x="168966" y="19878"/>
                </a:cubicBezTo>
                <a:cubicBezTo>
                  <a:pt x="51353" y="36443"/>
                  <a:pt x="25676" y="67917"/>
                  <a:pt x="0" y="993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8515A07-6AA6-4348-B00A-3BEEE168F005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760843" y="2237726"/>
            <a:ext cx="0" cy="770027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67A31EB-887D-460F-9077-D521E11AA4D0}"/>
              </a:ext>
            </a:extLst>
          </p:cNvPr>
          <p:cNvSpPr txBox="1"/>
          <p:nvPr/>
        </p:nvSpPr>
        <p:spPr>
          <a:xfrm>
            <a:off x="4190088" y="1377570"/>
            <a:ext cx="152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F1_CLR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3C431483-1062-4D48-AC0B-1401BF3BEBC3}"/>
              </a:ext>
            </a:extLst>
          </p:cNvPr>
          <p:cNvCxnSpPr/>
          <p:nvPr/>
        </p:nvCxnSpPr>
        <p:spPr>
          <a:xfrm flipH="1" flipV="1">
            <a:off x="1850270" y="2132856"/>
            <a:ext cx="2910573" cy="874897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95A45E43-3314-4385-A6E7-3261ABB7183B}"/>
              </a:ext>
            </a:extLst>
          </p:cNvPr>
          <p:cNvSpPr/>
          <p:nvPr/>
        </p:nvSpPr>
        <p:spPr>
          <a:xfrm>
            <a:off x="5386324" y="1843364"/>
            <a:ext cx="193788" cy="217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9F06910-EB4D-45C4-90BC-9C2CA10888AA}"/>
              </a:ext>
            </a:extLst>
          </p:cNvPr>
          <p:cNvSpPr txBox="1"/>
          <p:nvPr/>
        </p:nvSpPr>
        <p:spPr>
          <a:xfrm>
            <a:off x="5419456" y="4085580"/>
            <a:ext cx="380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hi=H2 integro la corrente lenta a partire da valle 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5CEE8E7B-9CD3-44B5-B549-147DC051D984}"/>
              </a:ext>
            </a:extLst>
          </p:cNvPr>
          <p:cNvCxnSpPr/>
          <p:nvPr/>
        </p:nvCxnSpPr>
        <p:spPr>
          <a:xfrm>
            <a:off x="5719546" y="4734436"/>
            <a:ext cx="0" cy="422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C7011ED-39CA-4E00-9744-4E2E52F941A1}"/>
              </a:ext>
            </a:extLst>
          </p:cNvPr>
          <p:cNvSpPr txBox="1"/>
          <p:nvPr/>
        </p:nvSpPr>
        <p:spPr>
          <a:xfrm>
            <a:off x="5712965" y="4945814"/>
            <a:ext cx="160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/>
              <a:t>s negativa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7DC5A1F4-0DA9-41E4-9B2C-B41BF3DEA687}"/>
              </a:ext>
            </a:extLst>
          </p:cNvPr>
          <p:cNvSpPr/>
          <p:nvPr/>
        </p:nvSpPr>
        <p:spPr>
          <a:xfrm>
            <a:off x="4703131" y="2187229"/>
            <a:ext cx="115422" cy="877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5575CDC1-2CF4-45E8-9874-1AC947D3E200}"/>
              </a:ext>
            </a:extLst>
          </p:cNvPr>
          <p:cNvSpPr txBox="1"/>
          <p:nvPr/>
        </p:nvSpPr>
        <p:spPr>
          <a:xfrm>
            <a:off x="5527774" y="5254964"/>
            <a:ext cx="2788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fino a h2c (altezza coniugata) si verifica quando N(h2c) = </a:t>
            </a:r>
            <a:r>
              <a:rPr lang="it-IT" dirty="0" err="1"/>
              <a:t>Nmonte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25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7042DB-446B-4038-B599-286A3C698D06}"/>
              </a:ext>
            </a:extLst>
          </p:cNvPr>
          <p:cNvSpPr txBox="1"/>
          <p:nvPr/>
        </p:nvSpPr>
        <p:spPr>
          <a:xfrm>
            <a:off x="395536" y="836712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Se rappresentiamo nel diagramma l’espressione dell'energia specifica, che è funzione del tirante h e della portata Q. (h, H) per portata costante si ha: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04D2E30-9108-40B3-86A3-0AE03BDB795D}"/>
                  </a:ext>
                </a:extLst>
              </p:cNvPr>
              <p:cNvSpPr txBox="1"/>
              <p:nvPr/>
            </p:nvSpPr>
            <p:spPr>
              <a:xfrm>
                <a:off x="611560" y="1783177"/>
                <a:ext cx="1534907" cy="621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04D2E30-9108-40B3-86A3-0AE03BDB7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83177"/>
                <a:ext cx="1534907" cy="6212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1651BD6F-2238-4EB4-BFF1-20D851EDAF78}"/>
                  </a:ext>
                </a:extLst>
              </p14:cNvPr>
              <p14:cNvContentPartPr/>
              <p14:nvPr/>
            </p14:nvContentPartPr>
            <p14:xfrm>
              <a:off x="5465960" y="2169960"/>
              <a:ext cx="1715760" cy="3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1651BD6F-2238-4EB4-BFF1-20D851EDAF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6960" y="2161320"/>
                <a:ext cx="1733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5479F64B-1C15-4C1C-9285-BE65B4305F43}"/>
                  </a:ext>
                </a:extLst>
              </p14:cNvPr>
              <p14:cNvContentPartPr/>
              <p14:nvPr/>
            </p14:nvContentPartPr>
            <p14:xfrm>
              <a:off x="4967720" y="1812840"/>
              <a:ext cx="2739240" cy="91044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5479F64B-1C15-4C1C-9285-BE65B4305F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8720" y="1803840"/>
                <a:ext cx="2756880" cy="9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D5BFEBE9-23B8-4574-8B15-2B5D9B5A8C8E}"/>
                  </a:ext>
                </a:extLst>
              </p14:cNvPr>
              <p14:cNvContentPartPr/>
              <p14:nvPr/>
            </p14:nvContentPartPr>
            <p14:xfrm>
              <a:off x="6347600" y="2173920"/>
              <a:ext cx="360" cy="53964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D5BFEBE9-23B8-4574-8B15-2B5D9B5A8C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8600" y="2164920"/>
                <a:ext cx="1800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A5DCA6B9-1743-4E43-A84A-783556B36564}"/>
                  </a:ext>
                </a:extLst>
              </p14:cNvPr>
              <p14:cNvContentPartPr/>
              <p14:nvPr/>
            </p14:nvContentPartPr>
            <p14:xfrm>
              <a:off x="6301600" y="2651660"/>
              <a:ext cx="100080" cy="5904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A5DCA6B9-1743-4E43-A84A-783556B365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92600" y="2642660"/>
                <a:ext cx="11772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o 28">
            <a:extLst>
              <a:ext uri="{FF2B5EF4-FFF2-40B4-BE49-F238E27FC236}">
                <a16:creationId xmlns:a16="http://schemas.microsoft.com/office/drawing/2014/main" id="{9F69CC0C-2846-41E2-8A4E-EB5DA9F7B7E8}"/>
              </a:ext>
            </a:extLst>
          </p:cNvPr>
          <p:cNvGrpSpPr/>
          <p:nvPr/>
        </p:nvGrpSpPr>
        <p:grpSpPr>
          <a:xfrm>
            <a:off x="6296920" y="2163860"/>
            <a:ext cx="145010" cy="299620"/>
            <a:chOff x="6296920" y="2163860"/>
            <a:chExt cx="145010" cy="2996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D8353297-DEDA-42EB-877E-20E122CAFD45}"/>
                    </a:ext>
                  </a:extLst>
                </p14:cNvPr>
                <p14:cNvContentPartPr/>
                <p14:nvPr/>
              </p14:nvContentPartPr>
              <p14:xfrm>
                <a:off x="6296920" y="2163860"/>
                <a:ext cx="43200" cy="3816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D8353297-DEDA-42EB-877E-20E122CAFD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87920" y="2154860"/>
                  <a:ext cx="60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A530E78E-C983-4E46-BD17-AF84B86E42C1}"/>
                    </a:ext>
                  </a:extLst>
                </p14:cNvPr>
                <p14:cNvContentPartPr/>
                <p14:nvPr/>
              </p14:nvContentPartPr>
              <p14:xfrm>
                <a:off x="6344800" y="2166020"/>
                <a:ext cx="57240" cy="5148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A530E78E-C983-4E46-BD17-AF84B86E42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35800" y="2157020"/>
                  <a:ext cx="74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BF5DF63C-C204-4F43-AC35-4A0A0736F18E}"/>
                    </a:ext>
                  </a:extLst>
                </p14:cNvPr>
                <p14:cNvContentPartPr/>
                <p14:nvPr/>
              </p14:nvContentPartPr>
              <p14:xfrm>
                <a:off x="6389010" y="2293560"/>
                <a:ext cx="52920" cy="16992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BF5DF63C-C204-4F43-AC35-4A0A0736F18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80010" y="2284560"/>
                  <a:ext cx="7056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6B258E2C-D8DF-485C-88D1-FB4C7A5559FB}"/>
                  </a:ext>
                </a:extLst>
              </p14:cNvPr>
              <p14:cNvContentPartPr/>
              <p14:nvPr/>
            </p14:nvContentPartPr>
            <p14:xfrm>
              <a:off x="6813414" y="2388333"/>
              <a:ext cx="535680" cy="41832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6B258E2C-D8DF-485C-88D1-FB4C7A5559F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4774" y="2379693"/>
                <a:ext cx="553320" cy="43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o 42">
            <a:extLst>
              <a:ext uri="{FF2B5EF4-FFF2-40B4-BE49-F238E27FC236}">
                <a16:creationId xmlns:a16="http://schemas.microsoft.com/office/drawing/2014/main" id="{F788F1C4-EC91-4E8A-A236-1953AA4ADABB}"/>
              </a:ext>
            </a:extLst>
          </p:cNvPr>
          <p:cNvGrpSpPr/>
          <p:nvPr/>
        </p:nvGrpSpPr>
        <p:grpSpPr>
          <a:xfrm>
            <a:off x="7472214" y="2398773"/>
            <a:ext cx="1279800" cy="627840"/>
            <a:chOff x="7472214" y="2398773"/>
            <a:chExt cx="127980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C49D7165-7B7E-4B10-A794-6EE18882F79A}"/>
                    </a:ext>
                  </a:extLst>
                </p14:cNvPr>
                <p14:cNvContentPartPr/>
                <p14:nvPr/>
              </p14:nvContentPartPr>
              <p14:xfrm>
                <a:off x="7481214" y="2513613"/>
                <a:ext cx="223200" cy="38808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C49D7165-7B7E-4B10-A794-6EE18882F79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72574" y="2504973"/>
                  <a:ext cx="2408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330E20CD-BF3B-4F84-A608-F7AB34701C71}"/>
                    </a:ext>
                  </a:extLst>
                </p14:cNvPr>
                <p14:cNvContentPartPr/>
                <p14:nvPr/>
              </p14:nvContentPartPr>
              <p14:xfrm>
                <a:off x="7472214" y="2693613"/>
                <a:ext cx="210240" cy="36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330E20CD-BF3B-4F84-A608-F7AB34701C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63214" y="2684973"/>
                  <a:ext cx="227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A4063CAD-38F6-4193-A12B-283E33F42A2B}"/>
                    </a:ext>
                  </a:extLst>
                </p14:cNvPr>
                <p14:cNvContentPartPr/>
                <p14:nvPr/>
              </p14:nvContentPartPr>
              <p14:xfrm>
                <a:off x="7806654" y="2752653"/>
                <a:ext cx="107640" cy="1044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A4063CAD-38F6-4193-A12B-283E33F42A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97654" y="2744013"/>
                  <a:ext cx="12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55A7B25E-73D0-4D16-9DDD-6A882A4E0FC8}"/>
                    </a:ext>
                  </a:extLst>
                </p14:cNvPr>
                <p14:cNvContentPartPr/>
                <p14:nvPr/>
              </p14:nvContentPartPr>
              <p14:xfrm>
                <a:off x="7816374" y="2821413"/>
                <a:ext cx="116280" cy="360"/>
              </p14:xfrm>
            </p:contentPart>
          </mc:Choice>
          <mc:Fallback xmlns=""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55A7B25E-73D0-4D16-9DDD-6A882A4E0F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07374" y="2812773"/>
                  <a:ext cx="133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4E4B41B6-4F00-4B6B-8EE3-FE6091F03251}"/>
                    </a:ext>
                  </a:extLst>
                </p14:cNvPr>
                <p14:cNvContentPartPr/>
                <p14:nvPr/>
              </p14:nvContentPartPr>
              <p14:xfrm>
                <a:off x="8139654" y="2456013"/>
                <a:ext cx="109800" cy="550800"/>
              </p14:xfrm>
            </p:contentPart>
          </mc:Choice>
          <mc:Fallback xmlns=""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4E4B41B6-4F00-4B6B-8EE3-FE6091F032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31014" y="2447013"/>
                  <a:ext cx="1274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61B8C33B-3E03-4C60-8C89-DB31FECA1F05}"/>
                    </a:ext>
                  </a:extLst>
                </p14:cNvPr>
                <p14:cNvContentPartPr/>
                <p14:nvPr/>
              </p14:nvContentPartPr>
              <p14:xfrm>
                <a:off x="8101494" y="2762373"/>
                <a:ext cx="128160" cy="2052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61B8C33B-3E03-4C60-8C89-DB31FECA1F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92854" y="2753733"/>
                  <a:ext cx="145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1F558F45-820C-4698-A38E-7139FEFDDC06}"/>
                    </a:ext>
                  </a:extLst>
                </p14:cNvPr>
                <p14:cNvContentPartPr/>
                <p14:nvPr/>
              </p14:nvContentPartPr>
              <p14:xfrm>
                <a:off x="8316054" y="2398773"/>
                <a:ext cx="48600" cy="549360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1F558F45-820C-4698-A38E-7139FEFDDC0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07054" y="2389773"/>
                  <a:ext cx="6624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3A91CF6B-2C46-4F3A-857C-4C01E2EA919E}"/>
                    </a:ext>
                  </a:extLst>
                </p14:cNvPr>
                <p14:cNvContentPartPr/>
                <p14:nvPr/>
              </p14:nvContentPartPr>
              <p14:xfrm>
                <a:off x="8416134" y="2516853"/>
                <a:ext cx="167760" cy="37224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3A91CF6B-2C46-4F3A-857C-4C01E2EA919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07134" y="2507853"/>
                  <a:ext cx="1854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FC835080-7C2C-4E5B-B0A0-60B4CA569ED4}"/>
                    </a:ext>
                  </a:extLst>
                </p14:cNvPr>
                <p14:cNvContentPartPr/>
                <p14:nvPr/>
              </p14:nvContentPartPr>
              <p14:xfrm>
                <a:off x="8612334" y="2448093"/>
                <a:ext cx="139680" cy="578520"/>
              </p14:xfrm>
            </p:contentPart>
          </mc:Choice>
          <mc:Fallback xmlns=""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FC835080-7C2C-4E5B-B0A0-60B4CA569ED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03694" y="2439093"/>
                  <a:ext cx="157320" cy="596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CBC891F-5478-46DC-9CC9-A52DDCD4101B}"/>
              </a:ext>
            </a:extLst>
          </p:cNvPr>
          <p:cNvSpPr txBox="1"/>
          <p:nvPr/>
        </p:nvSpPr>
        <p:spPr>
          <a:xfrm>
            <a:off x="710601" y="2496514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3D3FB57E-BC62-4395-80C7-55D420D1ECB9}"/>
              </a:ext>
            </a:extLst>
          </p:cNvPr>
          <p:cNvCxnSpPr/>
          <p:nvPr/>
        </p:nvCxnSpPr>
        <p:spPr>
          <a:xfrm>
            <a:off x="925866" y="2693613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A84B9EF-6792-4C7D-93E5-48F813C10BA5}"/>
              </a:ext>
            </a:extLst>
          </p:cNvPr>
          <p:cNvSpPr txBox="1"/>
          <p:nvPr/>
        </p:nvSpPr>
        <p:spPr>
          <a:xfrm>
            <a:off x="1154674" y="2496514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52" name="Freccia a destra 51">
            <a:extLst>
              <a:ext uri="{FF2B5EF4-FFF2-40B4-BE49-F238E27FC236}">
                <a16:creationId xmlns:a16="http://schemas.microsoft.com/office/drawing/2014/main" id="{C6A15853-BBD1-4D67-876E-92FC425F96CE}"/>
              </a:ext>
            </a:extLst>
          </p:cNvPr>
          <p:cNvSpPr/>
          <p:nvPr/>
        </p:nvSpPr>
        <p:spPr>
          <a:xfrm>
            <a:off x="1560587" y="2651660"/>
            <a:ext cx="343157" cy="5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88E9EA9A-04C4-43A0-9320-C740622152E3}"/>
              </a:ext>
            </a:extLst>
          </p:cNvPr>
          <p:cNvSpPr txBox="1"/>
          <p:nvPr/>
        </p:nvSpPr>
        <p:spPr>
          <a:xfrm>
            <a:off x="1944205" y="2496083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</a:t>
            </a: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42CA609A-F500-4A26-93CE-0C9442A8289E}"/>
              </a:ext>
            </a:extLst>
          </p:cNvPr>
          <p:cNvCxnSpPr/>
          <p:nvPr/>
        </p:nvCxnSpPr>
        <p:spPr>
          <a:xfrm>
            <a:off x="2187846" y="2693181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1BDB4E1-1D83-4970-828D-45B060DDCC02}"/>
              </a:ext>
            </a:extLst>
          </p:cNvPr>
          <p:cNvSpPr txBox="1"/>
          <p:nvPr/>
        </p:nvSpPr>
        <p:spPr>
          <a:xfrm>
            <a:off x="2407497" y="2496083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56" name="Freccia a destra 55">
            <a:extLst>
              <a:ext uri="{FF2B5EF4-FFF2-40B4-BE49-F238E27FC236}">
                <a16:creationId xmlns:a16="http://schemas.microsoft.com/office/drawing/2014/main" id="{630EDBFB-58E5-41D9-B04D-56E1A71757E0}"/>
              </a:ext>
            </a:extLst>
          </p:cNvPr>
          <p:cNvSpPr/>
          <p:nvPr/>
        </p:nvSpPr>
        <p:spPr>
          <a:xfrm>
            <a:off x="2710887" y="2667525"/>
            <a:ext cx="343157" cy="5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5BAC689-2FD6-43B3-B09C-05DD7B887023}"/>
              </a:ext>
            </a:extLst>
          </p:cNvPr>
          <p:cNvSpPr txBox="1"/>
          <p:nvPr/>
        </p:nvSpPr>
        <p:spPr>
          <a:xfrm>
            <a:off x="3072149" y="2504057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114BB67C-D6DF-4514-B037-40D6BA44F89B}"/>
              </a:ext>
            </a:extLst>
          </p:cNvPr>
          <p:cNvCxnSpPr/>
          <p:nvPr/>
        </p:nvCxnSpPr>
        <p:spPr>
          <a:xfrm>
            <a:off x="3349827" y="2707031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0110AFA2-2326-4D72-9008-2EA6CF0592E3}"/>
              </a:ext>
            </a:extLst>
          </p:cNvPr>
          <p:cNvSpPr txBox="1"/>
          <p:nvPr/>
        </p:nvSpPr>
        <p:spPr>
          <a:xfrm>
            <a:off x="3610186" y="2508363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∞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29489A0-A6E6-46EC-9993-B9E56FC0A034}"/>
              </a:ext>
            </a:extLst>
          </p:cNvPr>
          <p:cNvSpPr txBox="1"/>
          <p:nvPr/>
        </p:nvSpPr>
        <p:spPr>
          <a:xfrm>
            <a:off x="710601" y="2965393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4ED31FB2-C8A4-4450-8143-4E022DC5546E}"/>
              </a:ext>
            </a:extLst>
          </p:cNvPr>
          <p:cNvCxnSpPr/>
          <p:nvPr/>
        </p:nvCxnSpPr>
        <p:spPr>
          <a:xfrm>
            <a:off x="925866" y="3162492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BE926EF-1459-4F03-A3DE-4C44CE006E03}"/>
              </a:ext>
            </a:extLst>
          </p:cNvPr>
          <p:cNvSpPr txBox="1"/>
          <p:nvPr/>
        </p:nvSpPr>
        <p:spPr>
          <a:xfrm>
            <a:off x="1154674" y="2965637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∞</a:t>
            </a:r>
          </a:p>
        </p:txBody>
      </p:sp>
      <p:sp>
        <p:nvSpPr>
          <p:cNvPr id="63" name="Freccia a destra 62">
            <a:extLst>
              <a:ext uri="{FF2B5EF4-FFF2-40B4-BE49-F238E27FC236}">
                <a16:creationId xmlns:a16="http://schemas.microsoft.com/office/drawing/2014/main" id="{25E853A9-58FF-4F2D-B8CF-D253D299D651}"/>
              </a:ext>
            </a:extLst>
          </p:cNvPr>
          <p:cNvSpPr/>
          <p:nvPr/>
        </p:nvSpPr>
        <p:spPr>
          <a:xfrm>
            <a:off x="1560587" y="3120539"/>
            <a:ext cx="343157" cy="5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19F64B5B-6958-4216-B1C0-7408C7EA1E53}"/>
              </a:ext>
            </a:extLst>
          </p:cNvPr>
          <p:cNvSpPr txBox="1"/>
          <p:nvPr/>
        </p:nvSpPr>
        <p:spPr>
          <a:xfrm>
            <a:off x="1944205" y="2964962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</a:t>
            </a:r>
          </a:p>
        </p:txBody>
      </p: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011EA775-0F61-4791-B2C2-12172A08A40A}"/>
              </a:ext>
            </a:extLst>
          </p:cNvPr>
          <p:cNvCxnSpPr/>
          <p:nvPr/>
        </p:nvCxnSpPr>
        <p:spPr>
          <a:xfrm>
            <a:off x="2187846" y="3162060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2A80EBB9-C097-4ECB-BB04-1AE13C3CEB91}"/>
              </a:ext>
            </a:extLst>
          </p:cNvPr>
          <p:cNvSpPr txBox="1"/>
          <p:nvPr/>
        </p:nvSpPr>
        <p:spPr>
          <a:xfrm>
            <a:off x="2407497" y="2964962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∞</a:t>
            </a:r>
          </a:p>
        </p:txBody>
      </p:sp>
      <p:sp>
        <p:nvSpPr>
          <p:cNvPr id="67" name="Freccia a destra 66">
            <a:extLst>
              <a:ext uri="{FF2B5EF4-FFF2-40B4-BE49-F238E27FC236}">
                <a16:creationId xmlns:a16="http://schemas.microsoft.com/office/drawing/2014/main" id="{C905F654-3550-4359-956C-D6C8064810CE}"/>
              </a:ext>
            </a:extLst>
          </p:cNvPr>
          <p:cNvSpPr/>
          <p:nvPr/>
        </p:nvSpPr>
        <p:spPr>
          <a:xfrm>
            <a:off x="2710887" y="3136404"/>
            <a:ext cx="343157" cy="5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0DDD672-474D-43EA-B96B-C803EB7952F5}"/>
              </a:ext>
            </a:extLst>
          </p:cNvPr>
          <p:cNvSpPr txBox="1"/>
          <p:nvPr/>
        </p:nvSpPr>
        <p:spPr>
          <a:xfrm>
            <a:off x="3072149" y="2972936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3132956A-EC83-4A8F-8378-161A66CDA752}"/>
              </a:ext>
            </a:extLst>
          </p:cNvPr>
          <p:cNvCxnSpPr/>
          <p:nvPr/>
        </p:nvCxnSpPr>
        <p:spPr>
          <a:xfrm>
            <a:off x="3349827" y="3175910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5DF842FE-6B07-4652-BFAB-91D7220F9C44}"/>
              </a:ext>
            </a:extLst>
          </p:cNvPr>
          <p:cNvSpPr txBox="1"/>
          <p:nvPr/>
        </p:nvSpPr>
        <p:spPr>
          <a:xfrm>
            <a:off x="3610186" y="2977242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3A15D507-2E1D-474C-A9EC-F0A0A67465F9}"/>
              </a:ext>
            </a:extLst>
          </p:cNvPr>
          <p:cNvCxnSpPr>
            <a:cxnSpLocks/>
          </p:cNvCxnSpPr>
          <p:nvPr/>
        </p:nvCxnSpPr>
        <p:spPr>
          <a:xfrm>
            <a:off x="5771774" y="5301208"/>
            <a:ext cx="2044600" cy="9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88824A2B-7F59-4534-A746-942BC3E17A0B}"/>
              </a:ext>
            </a:extLst>
          </p:cNvPr>
          <p:cNvCxnSpPr/>
          <p:nvPr/>
        </p:nvCxnSpPr>
        <p:spPr>
          <a:xfrm flipV="1">
            <a:off x="5796136" y="3240813"/>
            <a:ext cx="0" cy="206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40518D74-0138-4470-89E7-325B27946FC5}"/>
              </a:ext>
            </a:extLst>
          </p:cNvPr>
          <p:cNvCxnSpPr/>
          <p:nvPr/>
        </p:nvCxnSpPr>
        <p:spPr>
          <a:xfrm flipV="1">
            <a:off x="5796136" y="3573016"/>
            <a:ext cx="1552958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96D9546E-E775-46CB-9886-412A13BF5FFB}"/>
              </a:ext>
            </a:extLst>
          </p:cNvPr>
          <p:cNvSpPr txBox="1"/>
          <p:nvPr/>
        </p:nvSpPr>
        <p:spPr>
          <a:xfrm>
            <a:off x="5555751" y="3120539"/>
            <a:ext cx="2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6F4A5BDA-E4C3-4B10-AA47-E0695635D8D4}"/>
              </a:ext>
            </a:extLst>
          </p:cNvPr>
          <p:cNvSpPr txBox="1"/>
          <p:nvPr/>
        </p:nvSpPr>
        <p:spPr>
          <a:xfrm>
            <a:off x="7714416" y="5229200"/>
            <a:ext cx="2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D614392A-FE82-4290-B7C2-6E8AB5F526D5}"/>
              </a:ext>
            </a:extLst>
          </p:cNvPr>
          <p:cNvSpPr txBox="1"/>
          <p:nvPr/>
        </p:nvSpPr>
        <p:spPr>
          <a:xfrm>
            <a:off x="7965420" y="3129786"/>
            <a:ext cx="11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Q=cost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80343E98-DB37-430F-A7F6-76F618AF3A13}"/>
              </a:ext>
            </a:extLst>
          </p:cNvPr>
          <p:cNvSpPr txBox="1"/>
          <p:nvPr/>
        </p:nvSpPr>
        <p:spPr>
          <a:xfrm>
            <a:off x="413520" y="536578"/>
            <a:ext cx="8911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Studio qualitativo della funzione H = f(h), per </a:t>
            </a:r>
            <a:r>
              <a:rPr lang="it-IT" b="1" dirty="0"/>
              <a:t>portata Q fissata </a:t>
            </a:r>
            <a:r>
              <a:rPr lang="it-IT" dirty="0"/>
              <a:t>e costante</a:t>
            </a:r>
          </a:p>
        </p:txBody>
      </p:sp>
      <p:sp>
        <p:nvSpPr>
          <p:cNvPr id="82" name="Figura a mano libera: forma 81">
            <a:extLst>
              <a:ext uri="{FF2B5EF4-FFF2-40B4-BE49-F238E27FC236}">
                <a16:creationId xmlns:a16="http://schemas.microsoft.com/office/drawing/2014/main" id="{4DE37E55-DFEF-4A37-8AE6-16A6EB65A56D}"/>
              </a:ext>
            </a:extLst>
          </p:cNvPr>
          <p:cNvSpPr/>
          <p:nvPr/>
        </p:nvSpPr>
        <p:spPr>
          <a:xfrm>
            <a:off x="5868146" y="3277368"/>
            <a:ext cx="1452920" cy="1174032"/>
          </a:xfrm>
          <a:custGeom>
            <a:avLst/>
            <a:gdLst>
              <a:gd name="connsiteX0" fmla="*/ 10200 w 1452920"/>
              <a:gd name="connsiteY0" fmla="*/ 0 h 1174032"/>
              <a:gd name="connsiteX1" fmla="*/ 50840 w 1452920"/>
              <a:gd name="connsiteY1" fmla="*/ 904240 h 1174032"/>
              <a:gd name="connsiteX2" fmla="*/ 406440 w 1452920"/>
              <a:gd name="connsiteY2" fmla="*/ 1137920 h 1174032"/>
              <a:gd name="connsiteX3" fmla="*/ 1452920 w 1452920"/>
              <a:gd name="connsiteY3" fmla="*/ 254000 h 117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920" h="1174032">
                <a:moveTo>
                  <a:pt x="10200" y="0"/>
                </a:moveTo>
                <a:cubicBezTo>
                  <a:pt x="-2500" y="357293"/>
                  <a:pt x="-15200" y="714587"/>
                  <a:pt x="50840" y="904240"/>
                </a:cubicBezTo>
                <a:cubicBezTo>
                  <a:pt x="116880" y="1093893"/>
                  <a:pt x="172760" y="1246293"/>
                  <a:pt x="406440" y="1137920"/>
                </a:cubicBezTo>
                <a:cubicBezTo>
                  <a:pt x="640120" y="1029547"/>
                  <a:pt x="1046520" y="641773"/>
                  <a:pt x="1452920" y="254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95F0BE6B-14F2-4409-BEE7-A2CBD54EB5D4}"/>
              </a:ext>
            </a:extLst>
          </p:cNvPr>
          <p:cNvCxnSpPr>
            <a:cxnSpLocks/>
          </p:cNvCxnSpPr>
          <p:nvPr/>
        </p:nvCxnSpPr>
        <p:spPr>
          <a:xfrm>
            <a:off x="6120514" y="4451400"/>
            <a:ext cx="0" cy="85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B8783E36-41DF-4AF5-A106-A24654605518}"/>
              </a:ext>
            </a:extLst>
          </p:cNvPr>
          <p:cNvCxnSpPr>
            <a:cxnSpLocks/>
          </p:cNvCxnSpPr>
          <p:nvPr/>
        </p:nvCxnSpPr>
        <p:spPr>
          <a:xfrm flipH="1">
            <a:off x="5796136" y="4451400"/>
            <a:ext cx="324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3007CCBE-2C12-411F-B0E8-BC0B5FDB4E40}"/>
              </a:ext>
            </a:extLst>
          </p:cNvPr>
          <p:cNvSpPr txBox="1"/>
          <p:nvPr/>
        </p:nvSpPr>
        <p:spPr>
          <a:xfrm>
            <a:off x="5972877" y="5329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hc</a:t>
            </a:r>
            <a:r>
              <a:rPr lang="it-IT" dirty="0"/>
              <a:t>=k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CF7B8C73-6E5F-4A5B-82DE-0610DC973414}"/>
              </a:ext>
            </a:extLst>
          </p:cNvPr>
          <p:cNvSpPr txBox="1"/>
          <p:nvPr/>
        </p:nvSpPr>
        <p:spPr>
          <a:xfrm>
            <a:off x="5184086" y="4252125"/>
            <a:ext cx="90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Hmin</a:t>
            </a:r>
            <a:endParaRPr lang="it-IT" dirty="0"/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8BB00DD7-9244-4C5D-9070-F4DAE7788F18}"/>
              </a:ext>
            </a:extLst>
          </p:cNvPr>
          <p:cNvSpPr txBox="1"/>
          <p:nvPr/>
        </p:nvSpPr>
        <p:spPr>
          <a:xfrm>
            <a:off x="5364088" y="5728977"/>
            <a:ext cx="4048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Stato critico: minima energia specifica </a:t>
            </a:r>
            <a:r>
              <a:rPr lang="it-IT" dirty="0" err="1"/>
              <a:t>Hmin</a:t>
            </a:r>
            <a:r>
              <a:rPr lang="it-IT" dirty="0"/>
              <a:t> rispetto al fondo con cui una portata Q può transitare in una data sezione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9E7CD6D9-9490-45C2-A7F1-583534E48FA9}"/>
              </a:ext>
            </a:extLst>
          </p:cNvPr>
          <p:cNvSpPr txBox="1"/>
          <p:nvPr/>
        </p:nvSpPr>
        <p:spPr>
          <a:xfrm>
            <a:off x="466211" y="3573016"/>
            <a:ext cx="47988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La funzione presenta dunque due asintoti, per altezze idriche che tendono rispettivamente a zero e ad infinito, e un valore minimo che si realizza in corrispondenza di un valore di h che prende il nome di altezza di stato critico (</a:t>
            </a:r>
            <a:r>
              <a:rPr lang="it-IT" dirty="0" err="1"/>
              <a:t>hc</a:t>
            </a:r>
            <a:r>
              <a:rPr lang="it-IT" dirty="0"/>
              <a:t> o k). Tale valore distingue il piano in due regioni: quella superiore, in cui il termine cinetico è sempre minore di quello associato allo stato critico, e quella inferiore in cui essi risultano sempre superiori a quest'ultimo.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772B74-AB01-468D-80C5-D39059A1C10D}"/>
              </a:ext>
            </a:extLst>
          </p:cNvPr>
          <p:cNvSpPr txBox="1"/>
          <p:nvPr/>
        </p:nvSpPr>
        <p:spPr>
          <a:xfrm>
            <a:off x="7384624" y="3421344"/>
            <a:ext cx="94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H=h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3472E0F-2615-4EEC-A4A6-544CC4797042}"/>
              </a:ext>
            </a:extLst>
          </p:cNvPr>
          <p:cNvCxnSpPr/>
          <p:nvPr/>
        </p:nvCxnSpPr>
        <p:spPr>
          <a:xfrm>
            <a:off x="6120514" y="3187717"/>
            <a:ext cx="0" cy="2123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087282E1-FA8B-4ECC-9104-DB84B41CC536}"/>
                  </a:ext>
                </a:extLst>
              </p14:cNvPr>
              <p14:cNvContentPartPr/>
              <p14:nvPr/>
            </p14:nvContentPartPr>
            <p14:xfrm>
              <a:off x="7206894" y="3775390"/>
              <a:ext cx="20520" cy="153972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087282E1-FA8B-4ECC-9104-DB84B41CC53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88894" y="3757390"/>
                <a:ext cx="56160" cy="15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8903CB91-66FC-4787-9B10-3A3B7E672296}"/>
                  </a:ext>
                </a:extLst>
              </p14:cNvPr>
              <p14:cNvContentPartPr/>
              <p14:nvPr/>
            </p14:nvContentPartPr>
            <p14:xfrm>
              <a:off x="7142814" y="3745510"/>
              <a:ext cx="164160" cy="90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8903CB91-66FC-4787-9B10-3A3B7E6722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25174" y="3727870"/>
                <a:ext cx="1998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2A5E8836-A1C5-434C-8A79-03A6C6CF51D1}"/>
                  </a:ext>
                </a:extLst>
              </p14:cNvPr>
              <p14:cNvContentPartPr/>
              <p14:nvPr/>
            </p14:nvContentPartPr>
            <p14:xfrm>
              <a:off x="7157574" y="5260030"/>
              <a:ext cx="158760" cy="8100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2A5E8836-A1C5-434C-8A79-03A6C6CF51D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39934" y="5242030"/>
                <a:ext cx="19440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CFB24BAD-6FF4-4EFE-A380-8F73D7A82F40}"/>
              </a:ext>
            </a:extLst>
          </p:cNvPr>
          <p:cNvGrpSpPr/>
          <p:nvPr/>
        </p:nvGrpSpPr>
        <p:grpSpPr>
          <a:xfrm>
            <a:off x="7176294" y="3588550"/>
            <a:ext cx="539640" cy="405720"/>
            <a:chOff x="7176294" y="3588550"/>
            <a:chExt cx="5396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1696ADB6-7424-4F08-9B67-52C8C2B0B37D}"/>
                    </a:ext>
                  </a:extLst>
                </p14:cNvPr>
                <p14:cNvContentPartPr/>
                <p14:nvPr/>
              </p14:nvContentPartPr>
              <p14:xfrm>
                <a:off x="7206894" y="3617710"/>
                <a:ext cx="360" cy="147960"/>
              </p14:xfrm>
            </p:contentPart>
          </mc:Choice>
          <mc:Fallback xmlns=""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1696ADB6-7424-4F08-9B67-52C8C2B0B3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88894" y="3600070"/>
                  <a:ext cx="36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715B59E8-C6C4-48D3-968A-18FCE32858DC}"/>
                    </a:ext>
                  </a:extLst>
                </p14:cNvPr>
                <p14:cNvContentPartPr/>
                <p14:nvPr/>
              </p14:nvContentPartPr>
              <p14:xfrm>
                <a:off x="7176294" y="3588550"/>
                <a:ext cx="104760" cy="84960"/>
              </p14:xfrm>
            </p:contentPart>
          </mc:Choice>
          <mc:Fallback xmlns=""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715B59E8-C6C4-48D3-968A-18FCE32858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58294" y="3570910"/>
                  <a:ext cx="140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A7FAEDC2-2B11-4FFD-B874-C4EA43BD9913}"/>
                    </a:ext>
                  </a:extLst>
                </p14:cNvPr>
                <p14:cNvContentPartPr/>
                <p14:nvPr/>
              </p14:nvContentPartPr>
              <p14:xfrm>
                <a:off x="7303734" y="3715990"/>
                <a:ext cx="412200" cy="27828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A7FAEDC2-2B11-4FFD-B874-C4EA43BD99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86094" y="3697990"/>
                  <a:ext cx="44784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110B0A76-C440-48F6-8937-A49C8E4EFC7F}"/>
                  </a:ext>
                </a:extLst>
              </p14:cNvPr>
              <p14:cNvContentPartPr/>
              <p14:nvPr/>
            </p14:nvContentPartPr>
            <p14:xfrm>
              <a:off x="7363854" y="4247350"/>
              <a:ext cx="101880" cy="16668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110B0A76-C440-48F6-8937-A49C8E4EFC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46214" y="4229350"/>
                <a:ext cx="137520" cy="2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0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9E7CD6D9-9490-45C2-A7F1-583534E48FA9}"/>
              </a:ext>
            </a:extLst>
          </p:cNvPr>
          <p:cNvSpPr txBox="1"/>
          <p:nvPr/>
        </p:nvSpPr>
        <p:spPr>
          <a:xfrm>
            <a:off x="374120" y="764704"/>
            <a:ext cx="83023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La funzione presenta dunque due asintoti, per altezze idriche che tendono rispettivamente a zero e ad infinito, e un valore minimo che si realizza in corrispondenza di un valore di h che prende il nome di altezza di stato critico (</a:t>
            </a:r>
            <a:r>
              <a:rPr lang="it-IT" dirty="0" err="1"/>
              <a:t>hc</a:t>
            </a:r>
            <a:r>
              <a:rPr lang="it-IT" dirty="0"/>
              <a:t> o k). Tale valore distingue il piano in due regioni: quella superiore, in cui il termine cinetico è sempre minore di quello associato allo stato critico, e quella inferiore in cui essi risultano sempre superiori a quest'ultimo.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535C6A9C-D1C4-4BE4-AD24-ACFD96912C17}"/>
              </a:ext>
            </a:extLst>
          </p:cNvPr>
          <p:cNvCxnSpPr>
            <a:cxnSpLocks/>
          </p:cNvCxnSpPr>
          <p:nvPr/>
        </p:nvCxnSpPr>
        <p:spPr>
          <a:xfrm>
            <a:off x="3923928" y="6418233"/>
            <a:ext cx="5112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E2931DA-DDA7-42A7-BE95-D27B42FA1F0F}"/>
              </a:ext>
            </a:extLst>
          </p:cNvPr>
          <p:cNvCxnSpPr>
            <a:cxnSpLocks/>
          </p:cNvCxnSpPr>
          <p:nvPr/>
        </p:nvCxnSpPr>
        <p:spPr>
          <a:xfrm flipV="1">
            <a:off x="4067944" y="2771959"/>
            <a:ext cx="0" cy="3790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3310FF6-D6E4-4F65-89F1-BEB429E2C803}"/>
              </a:ext>
            </a:extLst>
          </p:cNvPr>
          <p:cNvCxnSpPr/>
          <p:nvPr/>
        </p:nvCxnSpPr>
        <p:spPr>
          <a:xfrm flipV="1">
            <a:off x="4067944" y="2771959"/>
            <a:ext cx="4824536" cy="36462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75D19AC8-A926-41A8-9A1F-284E494BF635}"/>
              </a:ext>
            </a:extLst>
          </p:cNvPr>
          <p:cNvSpPr/>
          <p:nvPr/>
        </p:nvSpPr>
        <p:spPr>
          <a:xfrm>
            <a:off x="4216601" y="2976447"/>
            <a:ext cx="4320000" cy="2286163"/>
          </a:xfrm>
          <a:custGeom>
            <a:avLst/>
            <a:gdLst>
              <a:gd name="connsiteX0" fmla="*/ 360014 w 4424014"/>
              <a:gd name="connsiteY0" fmla="*/ 132080 h 1940949"/>
              <a:gd name="connsiteX1" fmla="*/ 400654 w 4424014"/>
              <a:gd name="connsiteY1" fmla="*/ 1940560 h 1940949"/>
              <a:gd name="connsiteX2" fmla="*/ 4424014 w 4424014"/>
              <a:gd name="connsiteY2" fmla="*/ 0 h 1940949"/>
              <a:gd name="connsiteX0" fmla="*/ 262356 w 4509236"/>
              <a:gd name="connsiteY0" fmla="*/ 0 h 1951057"/>
              <a:gd name="connsiteX1" fmla="*/ 485876 w 4509236"/>
              <a:gd name="connsiteY1" fmla="*/ 1950720 h 1951057"/>
              <a:gd name="connsiteX2" fmla="*/ 4509236 w 4509236"/>
              <a:gd name="connsiteY2" fmla="*/ 10160 h 1951057"/>
              <a:gd name="connsiteX0" fmla="*/ 212299 w 4459179"/>
              <a:gd name="connsiteY0" fmla="*/ 0 h 1951048"/>
              <a:gd name="connsiteX1" fmla="*/ 435819 w 4459179"/>
              <a:gd name="connsiteY1" fmla="*/ 1950720 h 1951048"/>
              <a:gd name="connsiteX2" fmla="*/ 4459179 w 4459179"/>
              <a:gd name="connsiteY2" fmla="*/ 10160 h 1951048"/>
              <a:gd name="connsiteX0" fmla="*/ 147522 w 4536642"/>
              <a:gd name="connsiteY0" fmla="*/ 0 h 2194829"/>
              <a:gd name="connsiteX1" fmla="*/ 513282 w 4536642"/>
              <a:gd name="connsiteY1" fmla="*/ 2194560 h 2194829"/>
              <a:gd name="connsiteX2" fmla="*/ 4536642 w 4536642"/>
              <a:gd name="connsiteY2" fmla="*/ 254000 h 2194829"/>
              <a:gd name="connsiteX0" fmla="*/ 93009 w 4482129"/>
              <a:gd name="connsiteY0" fmla="*/ 0 h 2194825"/>
              <a:gd name="connsiteX1" fmla="*/ 458769 w 4482129"/>
              <a:gd name="connsiteY1" fmla="*/ 2194560 h 2194825"/>
              <a:gd name="connsiteX2" fmla="*/ 4482129 w 4482129"/>
              <a:gd name="connsiteY2" fmla="*/ 254000 h 2194825"/>
              <a:gd name="connsiteX0" fmla="*/ 93009 w 4228129"/>
              <a:gd name="connsiteY0" fmla="*/ 91440 h 2286265"/>
              <a:gd name="connsiteX1" fmla="*/ 458769 w 4228129"/>
              <a:gd name="connsiteY1" fmla="*/ 2286000 h 2286265"/>
              <a:gd name="connsiteX2" fmla="*/ 4228129 w 4228129"/>
              <a:gd name="connsiteY2" fmla="*/ 0 h 2286265"/>
              <a:gd name="connsiteX0" fmla="*/ 93009 w 4228129"/>
              <a:gd name="connsiteY0" fmla="*/ 81280 h 2286263"/>
              <a:gd name="connsiteX1" fmla="*/ 458769 w 4228129"/>
              <a:gd name="connsiteY1" fmla="*/ 2286000 h 2286263"/>
              <a:gd name="connsiteX2" fmla="*/ 4228129 w 4228129"/>
              <a:gd name="connsiteY2" fmla="*/ 0 h 2286263"/>
              <a:gd name="connsiteX0" fmla="*/ 84881 w 4220001"/>
              <a:gd name="connsiteY0" fmla="*/ 81280 h 2286257"/>
              <a:gd name="connsiteX1" fmla="*/ 450641 w 4220001"/>
              <a:gd name="connsiteY1" fmla="*/ 2286000 h 2286257"/>
              <a:gd name="connsiteX2" fmla="*/ 4220001 w 4220001"/>
              <a:gd name="connsiteY2" fmla="*/ 0 h 2286257"/>
              <a:gd name="connsiteX0" fmla="*/ 53347 w 4188467"/>
              <a:gd name="connsiteY0" fmla="*/ 81280 h 2286164"/>
              <a:gd name="connsiteX1" fmla="*/ 419107 w 4188467"/>
              <a:gd name="connsiteY1" fmla="*/ 2286000 h 2286164"/>
              <a:gd name="connsiteX2" fmla="*/ 4188467 w 4188467"/>
              <a:gd name="connsiteY2" fmla="*/ 0 h 2286164"/>
              <a:gd name="connsiteX0" fmla="*/ 25537 w 4221617"/>
              <a:gd name="connsiteY0" fmla="*/ 71120 h 2286163"/>
              <a:gd name="connsiteX1" fmla="*/ 452257 w 4221617"/>
              <a:gd name="connsiteY1" fmla="*/ 2286000 h 2286163"/>
              <a:gd name="connsiteX2" fmla="*/ 4221617 w 4221617"/>
              <a:gd name="connsiteY2" fmla="*/ 0 h 228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1617" h="2286163">
                <a:moveTo>
                  <a:pt x="25537" y="71120"/>
                </a:moveTo>
                <a:cubicBezTo>
                  <a:pt x="72950" y="102446"/>
                  <a:pt x="-225076" y="2308013"/>
                  <a:pt x="452257" y="2286000"/>
                </a:cubicBezTo>
                <a:cubicBezTo>
                  <a:pt x="1129590" y="2263987"/>
                  <a:pt x="3623870" y="276013"/>
                  <a:pt x="422161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F35E709-B387-4695-BEB1-E2C1E4AEFE3E}"/>
              </a:ext>
            </a:extLst>
          </p:cNvPr>
          <p:cNvCxnSpPr>
            <a:cxnSpLocks/>
          </p:cNvCxnSpPr>
          <p:nvPr/>
        </p:nvCxnSpPr>
        <p:spPr>
          <a:xfrm flipH="1">
            <a:off x="4596851" y="5262529"/>
            <a:ext cx="1" cy="11556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C1B4752-BA29-4A7C-9F29-59B0BC5612EB}"/>
              </a:ext>
            </a:extLst>
          </p:cNvPr>
          <p:cNvSpPr txBox="1"/>
          <p:nvPr/>
        </p:nvSpPr>
        <p:spPr>
          <a:xfrm>
            <a:off x="8496436" y="23343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H=h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3CC45787-E20A-4167-A959-EBB79195A367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4067944" y="5262447"/>
            <a:ext cx="611454" cy="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E05A005D-840E-4609-A42F-5EF04FAE7E76}"/>
              </a:ext>
            </a:extLst>
          </p:cNvPr>
          <p:cNvCxnSpPr>
            <a:cxnSpLocks/>
          </p:cNvCxnSpPr>
          <p:nvPr/>
        </p:nvCxnSpPr>
        <p:spPr>
          <a:xfrm>
            <a:off x="7956376" y="3249881"/>
            <a:ext cx="0" cy="216024"/>
          </a:xfrm>
          <a:prstGeom prst="line">
            <a:avLst/>
          </a:prstGeom>
          <a:ln w="28575">
            <a:solidFill>
              <a:srgbClr val="D10DA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220B413C-5739-46DC-B56A-62FBB40DF08E}"/>
              </a:ext>
            </a:extLst>
          </p:cNvPr>
          <p:cNvCxnSpPr>
            <a:cxnSpLocks/>
          </p:cNvCxnSpPr>
          <p:nvPr/>
        </p:nvCxnSpPr>
        <p:spPr>
          <a:xfrm>
            <a:off x="7956376" y="3465905"/>
            <a:ext cx="0" cy="2952247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C81FB448-9E5A-41CC-A7F0-203977E85155}"/>
              </a:ext>
            </a:extLst>
          </p:cNvPr>
          <p:cNvSpPr txBox="1"/>
          <p:nvPr/>
        </p:nvSpPr>
        <p:spPr>
          <a:xfrm rot="19577816">
            <a:off x="7077960" y="3090989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LENTE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160C10E7-64E3-42C5-813B-641524D7F1BF}"/>
              </a:ext>
            </a:extLst>
          </p:cNvPr>
          <p:cNvSpPr txBox="1"/>
          <p:nvPr/>
        </p:nvSpPr>
        <p:spPr>
          <a:xfrm rot="5400000">
            <a:off x="3982069" y="338621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VELOCI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12955D0E-9729-4BE4-8AC1-47D49723631B}"/>
              </a:ext>
            </a:extLst>
          </p:cNvPr>
          <p:cNvSpPr txBox="1"/>
          <p:nvPr/>
        </p:nvSpPr>
        <p:spPr>
          <a:xfrm>
            <a:off x="115950" y="3138789"/>
            <a:ext cx="36995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Le correnti con h &gt; </a:t>
            </a:r>
            <a:r>
              <a:rPr lang="it-IT" dirty="0" err="1"/>
              <a:t>hc</a:t>
            </a:r>
            <a:r>
              <a:rPr lang="it-IT" dirty="0"/>
              <a:t> si dicono “</a:t>
            </a:r>
            <a:r>
              <a:rPr lang="it-IT" b="1" dirty="0"/>
              <a:t>correnti lente </a:t>
            </a:r>
            <a:r>
              <a:rPr lang="it-IT" dirty="0"/>
              <a:t>”; cui il termine cinetico risulta piuttosto esiguo;</a:t>
            </a:r>
          </a:p>
          <a:p>
            <a:endParaRPr lang="it-IT" dirty="0"/>
          </a:p>
          <a:p>
            <a:r>
              <a:rPr lang="it-IT" dirty="0"/>
              <a:t>Le correnti con h &lt; </a:t>
            </a:r>
            <a:r>
              <a:rPr lang="it-IT" dirty="0" err="1"/>
              <a:t>hc</a:t>
            </a:r>
            <a:r>
              <a:rPr lang="it-IT" dirty="0"/>
              <a:t> si dicono “</a:t>
            </a:r>
            <a:r>
              <a:rPr lang="it-IT" b="1" dirty="0"/>
              <a:t>correnti veloci </a:t>
            </a:r>
            <a:r>
              <a:rPr lang="it-IT" dirty="0"/>
              <a:t>”; il termine cinetico rappresenta quasi la totalità del contenuto energetico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7FE00529-0B1A-4E94-8134-1255E600D383}"/>
              </a:ext>
            </a:extLst>
          </p:cNvPr>
          <p:cNvSpPr txBox="1"/>
          <p:nvPr/>
        </p:nvSpPr>
        <p:spPr>
          <a:xfrm>
            <a:off x="5775403" y="2519030"/>
            <a:ext cx="11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Q=cost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2BC6808C-E6AC-4A23-A888-F9481BD354CE}"/>
              </a:ext>
            </a:extLst>
          </p:cNvPr>
          <p:cNvSpPr txBox="1"/>
          <p:nvPr/>
        </p:nvSpPr>
        <p:spPr>
          <a:xfrm>
            <a:off x="3725079" y="2649096"/>
            <a:ext cx="2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9C813627-E23A-4A81-90D6-007F2476D2DF}"/>
              </a:ext>
            </a:extLst>
          </p:cNvPr>
          <p:cNvSpPr txBox="1"/>
          <p:nvPr/>
        </p:nvSpPr>
        <p:spPr>
          <a:xfrm>
            <a:off x="8678599" y="6418152"/>
            <a:ext cx="2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5FD87598-4AF5-49FE-9325-3F5BAD1CA5DB}"/>
              </a:ext>
            </a:extLst>
          </p:cNvPr>
          <p:cNvSpPr txBox="1"/>
          <p:nvPr/>
        </p:nvSpPr>
        <p:spPr>
          <a:xfrm>
            <a:off x="4331210" y="634533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hc</a:t>
            </a:r>
            <a:endParaRPr lang="it-IT" dirty="0"/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7668904E-4121-49AA-BDAC-AAB60495FA3D}"/>
              </a:ext>
            </a:extLst>
          </p:cNvPr>
          <p:cNvSpPr txBox="1"/>
          <p:nvPr/>
        </p:nvSpPr>
        <p:spPr>
          <a:xfrm>
            <a:off x="3639539" y="5077781"/>
            <a:ext cx="52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Hc</a:t>
            </a:r>
            <a:endParaRPr lang="it-IT" dirty="0"/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5F4CD0FF-10C1-4460-BF2A-CEF4DB3EDDCD}"/>
              </a:ext>
            </a:extLst>
          </p:cNvPr>
          <p:cNvSpPr txBox="1"/>
          <p:nvPr/>
        </p:nvSpPr>
        <p:spPr>
          <a:xfrm>
            <a:off x="8102322" y="4687035"/>
            <a:ext cx="4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968683E2-9E1B-45AA-8ABA-51A7DCC399E8}"/>
              </a:ext>
            </a:extLst>
          </p:cNvPr>
          <p:cNvSpPr txBox="1"/>
          <p:nvPr/>
        </p:nvSpPr>
        <p:spPr>
          <a:xfrm>
            <a:off x="7992380" y="3150593"/>
            <a:ext cx="9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/2g</a:t>
            </a:r>
          </a:p>
        </p:txBody>
      </p:sp>
    </p:spTree>
    <p:extLst>
      <p:ext uri="{BB962C8B-B14F-4D97-AF65-F5344CB8AC3E}">
        <p14:creationId xmlns:p14="http://schemas.microsoft.com/office/powerpoint/2010/main" val="24285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70E10AE-0B51-45DD-908F-908EE6E67390}"/>
              </a:ext>
            </a:extLst>
          </p:cNvPr>
          <p:cNvSpPr txBox="1"/>
          <p:nvPr/>
        </p:nvSpPr>
        <p:spPr>
          <a:xfrm>
            <a:off x="395536" y="836712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Dal diagramma si evince inoltre che a ciascun valore di H corrispondono due diverse altezze idriche, una di corrente veloce e l'altra di corrente lenta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3F63B1-4431-4A44-8752-DA64CF5FEEB6}"/>
              </a:ext>
            </a:extLst>
          </p:cNvPr>
          <p:cNvSpPr txBox="1"/>
          <p:nvPr/>
        </p:nvSpPr>
        <p:spPr>
          <a:xfrm>
            <a:off x="539552" y="157969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Stato critico</a:t>
            </a:r>
            <a:endParaRPr lang="it-IT" b="1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DB58B7-FCC2-4334-8E61-777FB502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936" y="1483043"/>
            <a:ext cx="3404351" cy="2738045"/>
          </a:xfrm>
          <a:prstGeom prst="rect">
            <a:avLst/>
          </a:prstGeom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A938299-1C67-48A5-922A-D5DA97F5FB21}"/>
              </a:ext>
            </a:extLst>
          </p:cNvPr>
          <p:cNvSpPr txBox="1"/>
          <p:nvPr/>
        </p:nvSpPr>
        <p:spPr>
          <a:xfrm>
            <a:off x="539552" y="192684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Per ricavare l'altezza di stato critico, cerchiamo il punto di minino della funzione H(h) annullandone la derivata prima: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99631E34-BB89-4227-8FB0-CB2D11C99521}"/>
                  </a:ext>
                </a:extLst>
              </p:cNvPr>
              <p:cNvSpPr txBox="1"/>
              <p:nvPr/>
            </p:nvSpPr>
            <p:spPr>
              <a:xfrm>
                <a:off x="-180528" y="2800395"/>
                <a:ext cx="4572000" cy="79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99631E34-BB89-4227-8FB0-CB2D11C99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2800395"/>
                <a:ext cx="4572000" cy="793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9C966FC7-87C2-45BE-812B-B4FC0EA7F27B}"/>
                  </a:ext>
                </a:extLst>
              </p14:cNvPr>
              <p14:cNvContentPartPr/>
              <p14:nvPr/>
            </p14:nvContentPartPr>
            <p14:xfrm>
              <a:off x="5824410" y="4938248"/>
              <a:ext cx="1715760" cy="360"/>
            </p14:xfrm>
          </p:contentPart>
        </mc:Choice>
        <mc:Fallback xmlns=""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9C966FC7-87C2-45BE-812B-B4FC0EA7F2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5410" y="4929608"/>
                <a:ext cx="1733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B64F27A0-99CD-44F8-98CE-48A6FB5B4BD8}"/>
                  </a:ext>
                </a:extLst>
              </p14:cNvPr>
              <p14:cNvContentPartPr/>
              <p14:nvPr/>
            </p14:nvContentPartPr>
            <p14:xfrm>
              <a:off x="5326170" y="4581128"/>
              <a:ext cx="2739240" cy="91044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B64F27A0-99CD-44F8-98CE-48A6FB5B4B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7170" y="4572128"/>
                <a:ext cx="2756880" cy="9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28FF4C76-DC9F-49CE-A718-3AB13F488E9F}"/>
                  </a:ext>
                </a:extLst>
              </p14:cNvPr>
              <p14:cNvContentPartPr/>
              <p14:nvPr/>
            </p14:nvContentPartPr>
            <p14:xfrm>
              <a:off x="6706050" y="4942208"/>
              <a:ext cx="360" cy="53964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28FF4C76-DC9F-49CE-A718-3AB13F488E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7050" y="4933208"/>
                <a:ext cx="1800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4737B64B-F373-4F01-BAFA-8C2CCF0FA91A}"/>
                  </a:ext>
                </a:extLst>
              </p14:cNvPr>
              <p14:cNvContentPartPr/>
              <p14:nvPr/>
            </p14:nvContentPartPr>
            <p14:xfrm>
              <a:off x="6660050" y="5419948"/>
              <a:ext cx="100080" cy="59040"/>
            </p14:xfrm>
          </p:contentPart>
        </mc:Choice>
        <mc:Fallback xmlns=""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4737B64B-F373-4F01-BAFA-8C2CCF0FA9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51050" y="5410948"/>
                <a:ext cx="11772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o 57">
            <a:extLst>
              <a:ext uri="{FF2B5EF4-FFF2-40B4-BE49-F238E27FC236}">
                <a16:creationId xmlns:a16="http://schemas.microsoft.com/office/drawing/2014/main" id="{0403F341-A04C-47C2-94A1-6721134D12EB}"/>
              </a:ext>
            </a:extLst>
          </p:cNvPr>
          <p:cNvGrpSpPr/>
          <p:nvPr/>
        </p:nvGrpSpPr>
        <p:grpSpPr>
          <a:xfrm>
            <a:off x="6655370" y="4932148"/>
            <a:ext cx="145010" cy="299620"/>
            <a:chOff x="6296920" y="2163860"/>
            <a:chExt cx="145010" cy="2996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9" name="Input penna 58">
                  <a:extLst>
                    <a:ext uri="{FF2B5EF4-FFF2-40B4-BE49-F238E27FC236}">
                      <a16:creationId xmlns:a16="http://schemas.microsoft.com/office/drawing/2014/main" id="{50F76A06-D74A-45CC-8EEA-C899CBDA2997}"/>
                    </a:ext>
                  </a:extLst>
                </p14:cNvPr>
                <p14:cNvContentPartPr/>
                <p14:nvPr/>
              </p14:nvContentPartPr>
              <p14:xfrm>
                <a:off x="6296920" y="2163860"/>
                <a:ext cx="43200" cy="38160"/>
              </p14:xfrm>
            </p:contentPart>
          </mc:Choice>
          <mc:Fallback xmlns="">
            <p:pic>
              <p:nvPicPr>
                <p:cNvPr id="59" name="Input penna 58">
                  <a:extLst>
                    <a:ext uri="{FF2B5EF4-FFF2-40B4-BE49-F238E27FC236}">
                      <a16:creationId xmlns:a16="http://schemas.microsoft.com/office/drawing/2014/main" id="{50F76A06-D74A-45CC-8EEA-C899CBDA299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87920" y="2154860"/>
                  <a:ext cx="60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0" name="Input penna 59">
                  <a:extLst>
                    <a:ext uri="{FF2B5EF4-FFF2-40B4-BE49-F238E27FC236}">
                      <a16:creationId xmlns:a16="http://schemas.microsoft.com/office/drawing/2014/main" id="{D4B221B9-35CC-44A2-8BC8-28CC68F804F6}"/>
                    </a:ext>
                  </a:extLst>
                </p14:cNvPr>
                <p14:cNvContentPartPr/>
                <p14:nvPr/>
              </p14:nvContentPartPr>
              <p14:xfrm>
                <a:off x="6344800" y="2166020"/>
                <a:ext cx="57240" cy="51480"/>
              </p14:xfrm>
            </p:contentPart>
          </mc:Choice>
          <mc:Fallback xmlns="">
            <p:pic>
              <p:nvPicPr>
                <p:cNvPr id="60" name="Input penna 59">
                  <a:extLst>
                    <a:ext uri="{FF2B5EF4-FFF2-40B4-BE49-F238E27FC236}">
                      <a16:creationId xmlns:a16="http://schemas.microsoft.com/office/drawing/2014/main" id="{D4B221B9-35CC-44A2-8BC8-28CC68F804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35800" y="2157020"/>
                  <a:ext cx="74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DBBB31FB-0CB3-42CF-B517-46D0F43163C5}"/>
                    </a:ext>
                  </a:extLst>
                </p14:cNvPr>
                <p14:cNvContentPartPr/>
                <p14:nvPr/>
              </p14:nvContentPartPr>
              <p14:xfrm>
                <a:off x="6389010" y="2293560"/>
                <a:ext cx="52920" cy="169920"/>
              </p14:xfrm>
            </p:contentPart>
          </mc:Choice>
          <mc:Fallback xmlns=""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DBBB31FB-0CB3-42CF-B517-46D0F43163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80010" y="2284560"/>
                  <a:ext cx="7056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F455F631-D094-495B-B078-355E5A147516}"/>
                  </a:ext>
                </a:extLst>
              </p14:cNvPr>
              <p14:cNvContentPartPr/>
              <p14:nvPr/>
            </p14:nvContentPartPr>
            <p14:xfrm>
              <a:off x="5751352" y="4872180"/>
              <a:ext cx="1788818" cy="360"/>
            </p14:xfrm>
          </p:contentPart>
        </mc:Choice>
        <mc:Fallback xmlns=""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F455F631-D094-495B-B078-355E5A1475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2352" y="4863540"/>
                <a:ext cx="1806458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48FFAF5-A271-4C97-8C9F-FE331569E911}"/>
              </a:ext>
            </a:extLst>
          </p:cNvPr>
          <p:cNvCxnSpPr>
            <a:cxnSpLocks/>
          </p:cNvCxnSpPr>
          <p:nvPr/>
        </p:nvCxnSpPr>
        <p:spPr>
          <a:xfrm>
            <a:off x="5652120" y="4852176"/>
            <a:ext cx="0" cy="144016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A23F32C4-35E2-44C7-AD07-DF9C37A9A51E}"/>
              </a:ext>
            </a:extLst>
          </p:cNvPr>
          <p:cNvGrpSpPr/>
          <p:nvPr/>
        </p:nvGrpSpPr>
        <p:grpSpPr>
          <a:xfrm>
            <a:off x="5827410" y="4529880"/>
            <a:ext cx="1674720" cy="417960"/>
            <a:chOff x="5827410" y="4529880"/>
            <a:chExt cx="16747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A3276D20-8DBC-45D1-8C6E-47F9388CBE86}"/>
                    </a:ext>
                  </a:extLst>
                </p14:cNvPr>
                <p14:cNvContentPartPr/>
                <p14:nvPr/>
              </p14:nvContentPartPr>
              <p14:xfrm>
                <a:off x="5827410" y="4884120"/>
                <a:ext cx="74160" cy="36720"/>
              </p14:xfrm>
            </p:contentPart>
          </mc:Choice>
          <mc:Fallback xmlns=""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A3276D20-8DBC-45D1-8C6E-47F9388CBE8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18770" y="4875480"/>
                  <a:ext cx="91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08379B14-44B5-4957-A977-684554475C02}"/>
                    </a:ext>
                  </a:extLst>
                </p14:cNvPr>
                <p14:cNvContentPartPr/>
                <p14:nvPr/>
              </p14:nvContentPartPr>
              <p14:xfrm>
                <a:off x="5948730" y="4869000"/>
                <a:ext cx="93960" cy="4572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08379B14-44B5-4957-A977-684554475C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39730" y="4860000"/>
                  <a:ext cx="111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C88F1766-F723-411A-9223-D90A01EFCB16}"/>
                    </a:ext>
                  </a:extLst>
                </p14:cNvPr>
                <p14:cNvContentPartPr/>
                <p14:nvPr/>
              </p14:nvContentPartPr>
              <p14:xfrm>
                <a:off x="6081570" y="4880520"/>
                <a:ext cx="132480" cy="3456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C88F1766-F723-411A-9223-D90A01EFCB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72930" y="4871520"/>
                  <a:ext cx="150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5B333938-7905-4A60-9533-73165C5F62F7}"/>
                    </a:ext>
                  </a:extLst>
                </p14:cNvPr>
                <p14:cNvContentPartPr/>
                <p14:nvPr/>
              </p14:nvContentPartPr>
              <p14:xfrm>
                <a:off x="6238890" y="4879080"/>
                <a:ext cx="112680" cy="61560"/>
              </p14:xfrm>
            </p:contentPart>
          </mc:Choice>
          <mc:Fallback xmlns=""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5B333938-7905-4A60-9533-73165C5F62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29890" y="4870080"/>
                  <a:ext cx="130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8F87B19C-4D7C-424D-9897-757B5BD1E809}"/>
                    </a:ext>
                  </a:extLst>
                </p14:cNvPr>
                <p14:cNvContentPartPr/>
                <p14:nvPr/>
              </p14:nvContentPartPr>
              <p14:xfrm>
                <a:off x="6423570" y="4899600"/>
                <a:ext cx="65160" cy="2196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8F87B19C-4D7C-424D-9897-757B5BD1E8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14570" y="4890600"/>
                  <a:ext cx="82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93CAC194-D46E-44C7-A583-7215F87FCFB0}"/>
                    </a:ext>
                  </a:extLst>
                </p14:cNvPr>
                <p14:cNvContentPartPr/>
                <p14:nvPr/>
              </p14:nvContentPartPr>
              <p14:xfrm>
                <a:off x="6511050" y="4880520"/>
                <a:ext cx="137520" cy="46440"/>
              </p14:xfrm>
            </p:contentPart>
          </mc:Choice>
          <mc:Fallback xmlns=""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93CAC194-D46E-44C7-A583-7215F87FCFB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02050" y="4871520"/>
                  <a:ext cx="155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F5E13D08-55B0-41CF-87DA-EA7D779DBC75}"/>
                    </a:ext>
                  </a:extLst>
                </p14:cNvPr>
                <p14:cNvContentPartPr/>
                <p14:nvPr/>
              </p14:nvContentPartPr>
              <p14:xfrm>
                <a:off x="6678450" y="4899600"/>
                <a:ext cx="122760" cy="4032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F5E13D08-55B0-41CF-87DA-EA7D779DBC7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69450" y="4890600"/>
                  <a:ext cx="140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4" name="Input penna 73">
                  <a:extLst>
                    <a:ext uri="{FF2B5EF4-FFF2-40B4-BE49-F238E27FC236}">
                      <a16:creationId xmlns:a16="http://schemas.microsoft.com/office/drawing/2014/main" id="{8A431247-C17D-43C4-BB7E-39FBE0911E2C}"/>
                    </a:ext>
                  </a:extLst>
                </p14:cNvPr>
                <p14:cNvContentPartPr/>
                <p14:nvPr/>
              </p14:nvContentPartPr>
              <p14:xfrm>
                <a:off x="6872850" y="4891680"/>
                <a:ext cx="126000" cy="46800"/>
              </p14:xfrm>
            </p:contentPart>
          </mc:Choice>
          <mc:Fallback xmlns="">
            <p:pic>
              <p:nvPicPr>
                <p:cNvPr id="74" name="Input penna 73">
                  <a:extLst>
                    <a:ext uri="{FF2B5EF4-FFF2-40B4-BE49-F238E27FC236}">
                      <a16:creationId xmlns:a16="http://schemas.microsoft.com/office/drawing/2014/main" id="{8A431247-C17D-43C4-BB7E-39FBE0911E2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64210" y="4883040"/>
                  <a:ext cx="143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6D6C93D1-A636-4562-82ED-443EE52D3FAE}"/>
                    </a:ext>
                  </a:extLst>
                </p14:cNvPr>
                <p14:cNvContentPartPr/>
                <p14:nvPr/>
              </p14:nvContentPartPr>
              <p14:xfrm>
                <a:off x="7090290" y="4891680"/>
                <a:ext cx="84240" cy="11520"/>
              </p14:xfrm>
            </p:contentPart>
          </mc:Choice>
          <mc:Fallback xmlns=""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6D6C93D1-A636-4562-82ED-443EE52D3FA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81650" y="4883040"/>
                  <a:ext cx="10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6" name="Input penna 75">
                  <a:extLst>
                    <a:ext uri="{FF2B5EF4-FFF2-40B4-BE49-F238E27FC236}">
                      <a16:creationId xmlns:a16="http://schemas.microsoft.com/office/drawing/2014/main" id="{4E46C20A-0BF3-4E9A-BEDD-05FF09688D82}"/>
                    </a:ext>
                  </a:extLst>
                </p14:cNvPr>
                <p14:cNvContentPartPr/>
                <p14:nvPr/>
              </p14:nvContentPartPr>
              <p14:xfrm>
                <a:off x="7223850" y="4880520"/>
                <a:ext cx="186480" cy="67320"/>
              </p14:xfrm>
            </p:contentPart>
          </mc:Choice>
          <mc:Fallback xmlns="">
            <p:pic>
              <p:nvPicPr>
                <p:cNvPr id="76" name="Input penna 75">
                  <a:extLst>
                    <a:ext uri="{FF2B5EF4-FFF2-40B4-BE49-F238E27FC236}">
                      <a16:creationId xmlns:a16="http://schemas.microsoft.com/office/drawing/2014/main" id="{4E46C20A-0BF3-4E9A-BEDD-05FF09688D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15210" y="4871520"/>
                  <a:ext cx="204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8" name="Input penna 77">
                  <a:extLst>
                    <a:ext uri="{FF2B5EF4-FFF2-40B4-BE49-F238E27FC236}">
                      <a16:creationId xmlns:a16="http://schemas.microsoft.com/office/drawing/2014/main" id="{25E0FD67-FA2A-49BE-AE07-FBDF7A4CD81D}"/>
                    </a:ext>
                  </a:extLst>
                </p14:cNvPr>
                <p14:cNvContentPartPr/>
                <p14:nvPr/>
              </p14:nvContentPartPr>
              <p14:xfrm>
                <a:off x="7445970" y="4880520"/>
                <a:ext cx="56160" cy="29880"/>
              </p14:xfrm>
            </p:contentPart>
          </mc:Choice>
          <mc:Fallback xmlns="">
            <p:pic>
              <p:nvPicPr>
                <p:cNvPr id="78" name="Input penna 77">
                  <a:extLst>
                    <a:ext uri="{FF2B5EF4-FFF2-40B4-BE49-F238E27FC236}">
                      <a16:creationId xmlns:a16="http://schemas.microsoft.com/office/drawing/2014/main" id="{25E0FD67-FA2A-49BE-AE07-FBDF7A4CD81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37330" y="4871520"/>
                  <a:ext cx="73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2" name="Input penna 81">
                  <a:extLst>
                    <a:ext uri="{FF2B5EF4-FFF2-40B4-BE49-F238E27FC236}">
                      <a16:creationId xmlns:a16="http://schemas.microsoft.com/office/drawing/2014/main" id="{F35E7BEE-9BE2-4395-8768-B5A3EE205058}"/>
                    </a:ext>
                  </a:extLst>
                </p14:cNvPr>
                <p14:cNvContentPartPr/>
                <p14:nvPr/>
              </p14:nvContentPartPr>
              <p14:xfrm>
                <a:off x="6305490" y="4529880"/>
                <a:ext cx="199440" cy="363600"/>
              </p14:xfrm>
            </p:contentPart>
          </mc:Choice>
          <mc:Fallback xmlns="">
            <p:pic>
              <p:nvPicPr>
                <p:cNvPr id="82" name="Input penna 81">
                  <a:extLst>
                    <a:ext uri="{FF2B5EF4-FFF2-40B4-BE49-F238E27FC236}">
                      <a16:creationId xmlns:a16="http://schemas.microsoft.com/office/drawing/2014/main" id="{F35E7BEE-9BE2-4395-8768-B5A3EE20505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01170" y="4525560"/>
                  <a:ext cx="20808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o 90">
            <a:extLst>
              <a:ext uri="{FF2B5EF4-FFF2-40B4-BE49-F238E27FC236}">
                <a16:creationId xmlns:a16="http://schemas.microsoft.com/office/drawing/2014/main" id="{070FB74B-B251-4F13-9F73-8DAA5637B388}"/>
              </a:ext>
            </a:extLst>
          </p:cNvPr>
          <p:cNvGrpSpPr/>
          <p:nvPr/>
        </p:nvGrpSpPr>
        <p:grpSpPr>
          <a:xfrm>
            <a:off x="6205410" y="4377600"/>
            <a:ext cx="132120" cy="149760"/>
            <a:chOff x="6205410" y="4377600"/>
            <a:chExt cx="13212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6" name="Input penna 85">
                  <a:extLst>
                    <a:ext uri="{FF2B5EF4-FFF2-40B4-BE49-F238E27FC236}">
                      <a16:creationId xmlns:a16="http://schemas.microsoft.com/office/drawing/2014/main" id="{AD131ACD-C0AE-400A-8F82-78F0D9A31375}"/>
                    </a:ext>
                  </a:extLst>
                </p14:cNvPr>
                <p14:cNvContentPartPr/>
                <p14:nvPr/>
              </p14:nvContentPartPr>
              <p14:xfrm>
                <a:off x="6205410" y="4377600"/>
                <a:ext cx="58680" cy="138960"/>
              </p14:xfrm>
            </p:contentPart>
          </mc:Choice>
          <mc:Fallback xmlns="">
            <p:pic>
              <p:nvPicPr>
                <p:cNvPr id="86" name="Input penna 85">
                  <a:extLst>
                    <a:ext uri="{FF2B5EF4-FFF2-40B4-BE49-F238E27FC236}">
                      <a16:creationId xmlns:a16="http://schemas.microsoft.com/office/drawing/2014/main" id="{AD131ACD-C0AE-400A-8F82-78F0D9A3137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01090" y="4373280"/>
                  <a:ext cx="67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7" name="Input penna 86">
                  <a:extLst>
                    <a:ext uri="{FF2B5EF4-FFF2-40B4-BE49-F238E27FC236}">
                      <a16:creationId xmlns:a16="http://schemas.microsoft.com/office/drawing/2014/main" id="{B4C07EA4-B9AE-46CE-BD83-3EA8216FF95C}"/>
                    </a:ext>
                  </a:extLst>
                </p14:cNvPr>
                <p14:cNvContentPartPr/>
                <p14:nvPr/>
              </p14:nvContentPartPr>
              <p14:xfrm>
                <a:off x="6289290" y="4388760"/>
                <a:ext cx="12240" cy="138600"/>
              </p14:xfrm>
            </p:contentPart>
          </mc:Choice>
          <mc:Fallback xmlns="">
            <p:pic>
              <p:nvPicPr>
                <p:cNvPr id="87" name="Input penna 86">
                  <a:extLst>
                    <a:ext uri="{FF2B5EF4-FFF2-40B4-BE49-F238E27FC236}">
                      <a16:creationId xmlns:a16="http://schemas.microsoft.com/office/drawing/2014/main" id="{B4C07EA4-B9AE-46CE-BD83-3EA8216FF95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84970" y="4384440"/>
                  <a:ext cx="20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8" name="Input penna 87">
                  <a:extLst>
                    <a:ext uri="{FF2B5EF4-FFF2-40B4-BE49-F238E27FC236}">
                      <a16:creationId xmlns:a16="http://schemas.microsoft.com/office/drawing/2014/main" id="{BE49ADEC-291A-41AB-B168-E0B3FE55C41C}"/>
                    </a:ext>
                  </a:extLst>
                </p14:cNvPr>
                <p14:cNvContentPartPr/>
                <p14:nvPr/>
              </p14:nvContentPartPr>
              <p14:xfrm>
                <a:off x="6297570" y="4377600"/>
                <a:ext cx="39960" cy="121680"/>
              </p14:xfrm>
            </p:contentPart>
          </mc:Choice>
          <mc:Fallback xmlns="">
            <p:pic>
              <p:nvPicPr>
                <p:cNvPr id="88" name="Input penna 87">
                  <a:extLst>
                    <a:ext uri="{FF2B5EF4-FFF2-40B4-BE49-F238E27FC236}">
                      <a16:creationId xmlns:a16="http://schemas.microsoft.com/office/drawing/2014/main" id="{BE49ADEC-291A-41AB-B168-E0B3FE55C4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93250" y="4373280"/>
                  <a:ext cx="48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0" name="Input penna 89">
                  <a:extLst>
                    <a:ext uri="{FF2B5EF4-FFF2-40B4-BE49-F238E27FC236}">
                      <a16:creationId xmlns:a16="http://schemas.microsoft.com/office/drawing/2014/main" id="{9D248E65-63BB-40E1-89FE-9F8D1EE7257C}"/>
                    </a:ext>
                  </a:extLst>
                </p14:cNvPr>
                <p14:cNvContentPartPr/>
                <p14:nvPr/>
              </p14:nvContentPartPr>
              <p14:xfrm>
                <a:off x="6297570" y="4472640"/>
                <a:ext cx="34200" cy="360"/>
              </p14:xfrm>
            </p:contentPart>
          </mc:Choice>
          <mc:Fallback xmlns="">
            <p:pic>
              <p:nvPicPr>
                <p:cNvPr id="90" name="Input penna 89">
                  <a:extLst>
                    <a:ext uri="{FF2B5EF4-FFF2-40B4-BE49-F238E27FC236}">
                      <a16:creationId xmlns:a16="http://schemas.microsoft.com/office/drawing/2014/main" id="{9D248E65-63BB-40E1-89FE-9F8D1EE7257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93250" y="4468320"/>
                  <a:ext cx="4284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" name="Input penna 91">
                <a:extLst>
                  <a:ext uri="{FF2B5EF4-FFF2-40B4-BE49-F238E27FC236}">
                    <a16:creationId xmlns:a16="http://schemas.microsoft.com/office/drawing/2014/main" id="{CC57C605-213B-4C49-85B1-3838B75940BB}"/>
                  </a:ext>
                </a:extLst>
              </p14:cNvPr>
              <p14:cNvContentPartPr/>
              <p14:nvPr/>
            </p14:nvContentPartPr>
            <p14:xfrm>
              <a:off x="5409450" y="4800240"/>
              <a:ext cx="84240" cy="136440"/>
            </p14:xfrm>
          </p:contentPart>
        </mc:Choice>
        <mc:Fallback xmlns="">
          <p:pic>
            <p:nvPicPr>
              <p:cNvPr id="92" name="Input penna 91">
                <a:extLst>
                  <a:ext uri="{FF2B5EF4-FFF2-40B4-BE49-F238E27FC236}">
                    <a16:creationId xmlns:a16="http://schemas.microsoft.com/office/drawing/2014/main" id="{CC57C605-213B-4C49-85B1-3838B75940B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05130" y="4795920"/>
                <a:ext cx="92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4" name="Input penna 93">
                <a:extLst>
                  <a:ext uri="{FF2B5EF4-FFF2-40B4-BE49-F238E27FC236}">
                    <a16:creationId xmlns:a16="http://schemas.microsoft.com/office/drawing/2014/main" id="{AF9B19EC-C281-4D0A-B7AE-4B091B0321E2}"/>
                  </a:ext>
                </a:extLst>
              </p14:cNvPr>
              <p14:cNvContentPartPr/>
              <p14:nvPr/>
            </p14:nvContentPartPr>
            <p14:xfrm>
              <a:off x="5508810" y="4800240"/>
              <a:ext cx="70920" cy="137160"/>
            </p14:xfrm>
          </p:contentPart>
        </mc:Choice>
        <mc:Fallback xmlns="">
          <p:pic>
            <p:nvPicPr>
              <p:cNvPr id="94" name="Input penna 93">
                <a:extLst>
                  <a:ext uri="{FF2B5EF4-FFF2-40B4-BE49-F238E27FC236}">
                    <a16:creationId xmlns:a16="http://schemas.microsoft.com/office/drawing/2014/main" id="{AF9B19EC-C281-4D0A-B7AE-4B091B0321E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04490" y="4795920"/>
                <a:ext cx="79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0" name="Input penna 109">
                <a:extLst>
                  <a:ext uri="{FF2B5EF4-FFF2-40B4-BE49-F238E27FC236}">
                    <a16:creationId xmlns:a16="http://schemas.microsoft.com/office/drawing/2014/main" id="{159D0E59-D5F5-4C9C-A842-529B6D0C8F42}"/>
                  </a:ext>
                </a:extLst>
              </p14:cNvPr>
              <p14:cNvContentPartPr/>
              <p14:nvPr/>
            </p14:nvContentPartPr>
            <p14:xfrm>
              <a:off x="5547080" y="4795080"/>
              <a:ext cx="360" cy="360"/>
            </p14:xfrm>
          </p:contentPart>
        </mc:Choice>
        <mc:Fallback xmlns="">
          <p:pic>
            <p:nvPicPr>
              <p:cNvPr id="110" name="Input penna 109">
                <a:extLst>
                  <a:ext uri="{FF2B5EF4-FFF2-40B4-BE49-F238E27FC236}">
                    <a16:creationId xmlns:a16="http://schemas.microsoft.com/office/drawing/2014/main" id="{159D0E59-D5F5-4C9C-A842-529B6D0C8F4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42760" y="47907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1" name="Input penna 110">
                <a:extLst>
                  <a:ext uri="{FF2B5EF4-FFF2-40B4-BE49-F238E27FC236}">
                    <a16:creationId xmlns:a16="http://schemas.microsoft.com/office/drawing/2014/main" id="{B57B3367-7C04-4138-AAB2-57ABB0ABE028}"/>
                  </a:ext>
                </a:extLst>
              </p14:cNvPr>
              <p14:cNvContentPartPr/>
              <p14:nvPr/>
            </p14:nvContentPartPr>
            <p14:xfrm>
              <a:off x="5394440" y="3677640"/>
              <a:ext cx="360" cy="360"/>
            </p14:xfrm>
          </p:contentPart>
        </mc:Choice>
        <mc:Fallback xmlns="">
          <p:pic>
            <p:nvPicPr>
              <p:cNvPr id="111" name="Input penna 110">
                <a:extLst>
                  <a:ext uri="{FF2B5EF4-FFF2-40B4-BE49-F238E27FC236}">
                    <a16:creationId xmlns:a16="http://schemas.microsoft.com/office/drawing/2014/main" id="{B57B3367-7C04-4138-AAB2-57ABB0ABE02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90120" y="36733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3" name="Input penna 112">
                <a:extLst>
                  <a:ext uri="{FF2B5EF4-FFF2-40B4-BE49-F238E27FC236}">
                    <a16:creationId xmlns:a16="http://schemas.microsoft.com/office/drawing/2014/main" id="{32DE66CC-3CC5-4211-AFF0-0156B6ED78FB}"/>
                  </a:ext>
                </a:extLst>
              </p14:cNvPr>
              <p14:cNvContentPartPr/>
              <p14:nvPr/>
            </p14:nvContentPartPr>
            <p14:xfrm>
              <a:off x="2326520" y="2499000"/>
              <a:ext cx="360" cy="360"/>
            </p14:xfrm>
          </p:contentPart>
        </mc:Choice>
        <mc:Fallback xmlns="">
          <p:pic>
            <p:nvPicPr>
              <p:cNvPr id="113" name="Input penna 112">
                <a:extLst>
                  <a:ext uri="{FF2B5EF4-FFF2-40B4-BE49-F238E27FC236}">
                    <a16:creationId xmlns:a16="http://schemas.microsoft.com/office/drawing/2014/main" id="{32DE66CC-3CC5-4211-AFF0-0156B6ED78F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22200" y="24946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4" name="Input penna 113">
                <a:extLst>
                  <a:ext uri="{FF2B5EF4-FFF2-40B4-BE49-F238E27FC236}">
                    <a16:creationId xmlns:a16="http://schemas.microsoft.com/office/drawing/2014/main" id="{35DDCBFE-54B9-416E-834E-AB2DF591D163}"/>
                  </a:ext>
                </a:extLst>
              </p14:cNvPr>
              <p14:cNvContentPartPr/>
              <p14:nvPr/>
            </p14:nvContentPartPr>
            <p14:xfrm>
              <a:off x="1017560" y="2082120"/>
              <a:ext cx="18720" cy="360"/>
            </p14:xfrm>
          </p:contentPart>
        </mc:Choice>
        <mc:Fallback xmlns="">
          <p:pic>
            <p:nvPicPr>
              <p:cNvPr id="114" name="Input penna 113">
                <a:extLst>
                  <a:ext uri="{FF2B5EF4-FFF2-40B4-BE49-F238E27FC236}">
                    <a16:creationId xmlns:a16="http://schemas.microsoft.com/office/drawing/2014/main" id="{35DDCBFE-54B9-416E-834E-AB2DF591D16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13240" y="2077800"/>
                <a:ext cx="273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5" name="Input penna 114">
                <a:extLst>
                  <a:ext uri="{FF2B5EF4-FFF2-40B4-BE49-F238E27FC236}">
                    <a16:creationId xmlns:a16="http://schemas.microsoft.com/office/drawing/2014/main" id="{D055CE3D-5810-4823-9A4D-EFC044F5AE4E}"/>
                  </a:ext>
                </a:extLst>
              </p14:cNvPr>
              <p14:cNvContentPartPr/>
              <p14:nvPr/>
            </p14:nvContentPartPr>
            <p14:xfrm>
              <a:off x="456680" y="1214880"/>
              <a:ext cx="360" cy="4320"/>
            </p14:xfrm>
          </p:contentPart>
        </mc:Choice>
        <mc:Fallback xmlns="">
          <p:pic>
            <p:nvPicPr>
              <p:cNvPr id="115" name="Input penna 114">
                <a:extLst>
                  <a:ext uri="{FF2B5EF4-FFF2-40B4-BE49-F238E27FC236}">
                    <a16:creationId xmlns:a16="http://schemas.microsoft.com/office/drawing/2014/main" id="{D055CE3D-5810-4823-9A4D-EFC044F5AE4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2360" y="1210560"/>
                <a:ext cx="9000" cy="12960"/>
              </a:xfrm>
              <a:prstGeom prst="rect">
                <a:avLst/>
              </a:prstGeom>
            </p:spPr>
          </p:pic>
        </mc:Fallback>
      </mc:AlternateContent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56C0481A-CE36-4A8B-A8CD-F2758DD90181}"/>
              </a:ext>
            </a:extLst>
          </p:cNvPr>
          <p:cNvSpPr txBox="1"/>
          <p:nvPr/>
        </p:nvSpPr>
        <p:spPr>
          <a:xfrm>
            <a:off x="461000" y="4527360"/>
            <a:ext cx="4663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Dalla figura a lato si evince che, con minima approssimazione, il rapporto rappresenta nient'altro che la larghezza in superficie della corrente</a:t>
            </a:r>
          </a:p>
        </p:txBody>
      </p: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9184C4DE-0F78-4F67-8DBD-0CD5C4BE5FE3}"/>
              </a:ext>
            </a:extLst>
          </p:cNvPr>
          <p:cNvCxnSpPr/>
          <p:nvPr/>
        </p:nvCxnSpPr>
        <p:spPr>
          <a:xfrm>
            <a:off x="5824410" y="5061848"/>
            <a:ext cx="171576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9" name="Input penna 128">
                <a:extLst>
                  <a:ext uri="{FF2B5EF4-FFF2-40B4-BE49-F238E27FC236}">
                    <a16:creationId xmlns:a16="http://schemas.microsoft.com/office/drawing/2014/main" id="{CBFFC4F6-F846-4021-908B-4FCD8872BBD7}"/>
                  </a:ext>
                </a:extLst>
              </p14:cNvPr>
              <p14:cNvContentPartPr/>
              <p14:nvPr/>
            </p14:nvContentPartPr>
            <p14:xfrm>
              <a:off x="6224060" y="5079680"/>
              <a:ext cx="46080" cy="92880"/>
            </p14:xfrm>
          </p:contentPart>
        </mc:Choice>
        <mc:Fallback xmlns="">
          <p:pic>
            <p:nvPicPr>
              <p:cNvPr id="129" name="Input penna 128">
                <a:extLst>
                  <a:ext uri="{FF2B5EF4-FFF2-40B4-BE49-F238E27FC236}">
                    <a16:creationId xmlns:a16="http://schemas.microsoft.com/office/drawing/2014/main" id="{CBFFC4F6-F846-4021-908B-4FCD8872BBD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19740" y="5075360"/>
                <a:ext cx="54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3" name="Input penna 132">
                <a:extLst>
                  <a:ext uri="{FF2B5EF4-FFF2-40B4-BE49-F238E27FC236}">
                    <a16:creationId xmlns:a16="http://schemas.microsoft.com/office/drawing/2014/main" id="{7BE09814-297B-4D62-8899-149FA60ED79A}"/>
                  </a:ext>
                </a:extLst>
              </p14:cNvPr>
              <p14:cNvContentPartPr/>
              <p14:nvPr/>
            </p14:nvContentPartPr>
            <p14:xfrm>
              <a:off x="6225140" y="5135840"/>
              <a:ext cx="2880" cy="29160"/>
            </p14:xfrm>
          </p:contentPart>
        </mc:Choice>
        <mc:Fallback xmlns="">
          <p:pic>
            <p:nvPicPr>
              <p:cNvPr id="133" name="Input penna 132">
                <a:extLst>
                  <a:ext uri="{FF2B5EF4-FFF2-40B4-BE49-F238E27FC236}">
                    <a16:creationId xmlns:a16="http://schemas.microsoft.com/office/drawing/2014/main" id="{7BE09814-297B-4D62-8899-149FA60ED79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20820" y="5131520"/>
                <a:ext cx="11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8" name="Input penna 137">
                <a:extLst>
                  <a:ext uri="{FF2B5EF4-FFF2-40B4-BE49-F238E27FC236}">
                    <a16:creationId xmlns:a16="http://schemas.microsoft.com/office/drawing/2014/main" id="{2290DF33-7197-4B36-BF90-F50A1CCEAAA9}"/>
                  </a:ext>
                </a:extLst>
              </p14:cNvPr>
              <p14:cNvContentPartPr/>
              <p14:nvPr/>
            </p14:nvContentPartPr>
            <p14:xfrm>
              <a:off x="6293910" y="5084355"/>
              <a:ext cx="21240" cy="97200"/>
            </p14:xfrm>
          </p:contentPart>
        </mc:Choice>
        <mc:Fallback xmlns="">
          <p:pic>
            <p:nvPicPr>
              <p:cNvPr id="138" name="Input penna 137">
                <a:extLst>
                  <a:ext uri="{FF2B5EF4-FFF2-40B4-BE49-F238E27FC236}">
                    <a16:creationId xmlns:a16="http://schemas.microsoft.com/office/drawing/2014/main" id="{2290DF33-7197-4B36-BF90-F50A1CCEAAA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289590" y="5080035"/>
                <a:ext cx="2988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uppo 141">
            <a:extLst>
              <a:ext uri="{FF2B5EF4-FFF2-40B4-BE49-F238E27FC236}">
                <a16:creationId xmlns:a16="http://schemas.microsoft.com/office/drawing/2014/main" id="{ED44E4DE-471E-4332-A534-DD4EFFB3C2CF}"/>
              </a:ext>
            </a:extLst>
          </p:cNvPr>
          <p:cNvGrpSpPr/>
          <p:nvPr/>
        </p:nvGrpSpPr>
        <p:grpSpPr>
          <a:xfrm>
            <a:off x="6325230" y="5087955"/>
            <a:ext cx="61920" cy="104400"/>
            <a:chOff x="6325230" y="5087955"/>
            <a:chExt cx="6192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0" name="Input penna 139">
                  <a:extLst>
                    <a:ext uri="{FF2B5EF4-FFF2-40B4-BE49-F238E27FC236}">
                      <a16:creationId xmlns:a16="http://schemas.microsoft.com/office/drawing/2014/main" id="{7946E01E-0756-4B9B-BEBA-4933C72203BD}"/>
                    </a:ext>
                  </a:extLst>
                </p14:cNvPr>
                <p14:cNvContentPartPr/>
                <p14:nvPr/>
              </p14:nvContentPartPr>
              <p14:xfrm>
                <a:off x="6325230" y="5097675"/>
                <a:ext cx="31320" cy="84240"/>
              </p14:xfrm>
            </p:contentPart>
          </mc:Choice>
          <mc:Fallback xmlns="">
            <p:pic>
              <p:nvPicPr>
                <p:cNvPr id="140" name="Input penna 139">
                  <a:extLst>
                    <a:ext uri="{FF2B5EF4-FFF2-40B4-BE49-F238E27FC236}">
                      <a16:creationId xmlns:a16="http://schemas.microsoft.com/office/drawing/2014/main" id="{7946E01E-0756-4B9B-BEBA-4933C72203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20910" y="5093355"/>
                  <a:ext cx="39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41" name="Input penna 140">
                  <a:extLst>
                    <a:ext uri="{FF2B5EF4-FFF2-40B4-BE49-F238E27FC236}">
                      <a16:creationId xmlns:a16="http://schemas.microsoft.com/office/drawing/2014/main" id="{F2752884-F1F5-4859-AAE7-C68B66B87A82}"/>
                    </a:ext>
                  </a:extLst>
                </p14:cNvPr>
                <p14:cNvContentPartPr/>
                <p14:nvPr/>
              </p14:nvContentPartPr>
              <p14:xfrm>
                <a:off x="6366270" y="5087955"/>
                <a:ext cx="20880" cy="104400"/>
              </p14:xfrm>
            </p:contentPart>
          </mc:Choice>
          <mc:Fallback xmlns="">
            <p:pic>
              <p:nvPicPr>
                <p:cNvPr id="141" name="Input penna 140">
                  <a:extLst>
                    <a:ext uri="{FF2B5EF4-FFF2-40B4-BE49-F238E27FC236}">
                      <a16:creationId xmlns:a16="http://schemas.microsoft.com/office/drawing/2014/main" id="{F2752884-F1F5-4859-AAE7-C68B66B87A8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61950" y="5083635"/>
                  <a:ext cx="2952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asellaDiTesto 143">
                <a:extLst>
                  <a:ext uri="{FF2B5EF4-FFF2-40B4-BE49-F238E27FC236}">
                    <a16:creationId xmlns:a16="http://schemas.microsoft.com/office/drawing/2014/main" id="{2B8F1A26-4110-4717-8CC3-554B8578A025}"/>
                  </a:ext>
                </a:extLst>
              </p:cNvPr>
              <p:cNvSpPr txBox="1"/>
              <p:nvPr/>
            </p:nvSpPr>
            <p:spPr>
              <a:xfrm>
                <a:off x="845370" y="3591835"/>
                <a:ext cx="4663440" cy="756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it-I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num>
                      <m:den>
                        <m:r>
                          <a:rPr lang="it-I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it-I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it-I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  <m:sSup>
                      <m:sSup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it-IT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it-I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i="1"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  <m:sup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it-I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it-I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144" name="CasellaDiTesto 143">
                <a:extLst>
                  <a:ext uri="{FF2B5EF4-FFF2-40B4-BE49-F238E27FC236}">
                    <a16:creationId xmlns:a16="http://schemas.microsoft.com/office/drawing/2014/main" id="{2B8F1A26-4110-4717-8CC3-554B8578A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70" y="3591835"/>
                <a:ext cx="4663440" cy="756554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7" name="Input penna 146">
                <a:extLst>
                  <a:ext uri="{FF2B5EF4-FFF2-40B4-BE49-F238E27FC236}">
                    <a16:creationId xmlns:a16="http://schemas.microsoft.com/office/drawing/2014/main" id="{55160EA1-CA2C-4EE9-AA85-DC80213CE6F0}"/>
                  </a:ext>
                </a:extLst>
              </p14:cNvPr>
              <p14:cNvContentPartPr/>
              <p14:nvPr/>
            </p14:nvContentPartPr>
            <p14:xfrm>
              <a:off x="2476080" y="4059900"/>
              <a:ext cx="345240" cy="353520"/>
            </p14:xfrm>
          </p:contentPart>
        </mc:Choice>
        <mc:Fallback xmlns="">
          <p:pic>
            <p:nvPicPr>
              <p:cNvPr id="147" name="Input penna 146">
                <a:extLst>
                  <a:ext uri="{FF2B5EF4-FFF2-40B4-BE49-F238E27FC236}">
                    <a16:creationId xmlns:a16="http://schemas.microsoft.com/office/drawing/2014/main" id="{55160EA1-CA2C-4EE9-AA85-DC80213CE6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71760" y="4055580"/>
                <a:ext cx="353880" cy="36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o 155">
            <a:extLst>
              <a:ext uri="{FF2B5EF4-FFF2-40B4-BE49-F238E27FC236}">
                <a16:creationId xmlns:a16="http://schemas.microsoft.com/office/drawing/2014/main" id="{BBE67649-7A54-43B0-B799-0E327FC54947}"/>
              </a:ext>
            </a:extLst>
          </p:cNvPr>
          <p:cNvGrpSpPr/>
          <p:nvPr/>
        </p:nvGrpSpPr>
        <p:grpSpPr>
          <a:xfrm>
            <a:off x="2895480" y="4206060"/>
            <a:ext cx="961200" cy="357840"/>
            <a:chOff x="2895480" y="4206060"/>
            <a:chExt cx="9612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8" name="Input penna 147">
                  <a:extLst>
                    <a:ext uri="{FF2B5EF4-FFF2-40B4-BE49-F238E27FC236}">
                      <a16:creationId xmlns:a16="http://schemas.microsoft.com/office/drawing/2014/main" id="{8F7FB1A6-BC76-4CB4-AC34-F2C91BF2951C}"/>
                    </a:ext>
                  </a:extLst>
                </p14:cNvPr>
                <p14:cNvContentPartPr/>
                <p14:nvPr/>
              </p14:nvContentPartPr>
              <p14:xfrm>
                <a:off x="2895480" y="4326300"/>
                <a:ext cx="254520" cy="85680"/>
              </p14:xfrm>
            </p:contentPart>
          </mc:Choice>
          <mc:Fallback xmlns="">
            <p:pic>
              <p:nvPicPr>
                <p:cNvPr id="148" name="Input penna 147">
                  <a:extLst>
                    <a:ext uri="{FF2B5EF4-FFF2-40B4-BE49-F238E27FC236}">
                      <a16:creationId xmlns:a16="http://schemas.microsoft.com/office/drawing/2014/main" id="{8F7FB1A6-BC76-4CB4-AC34-F2C91BF2951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91160" y="4321980"/>
                  <a:ext cx="263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9" name="Input penna 148">
                  <a:extLst>
                    <a:ext uri="{FF2B5EF4-FFF2-40B4-BE49-F238E27FC236}">
                      <a16:creationId xmlns:a16="http://schemas.microsoft.com/office/drawing/2014/main" id="{98A8AA2F-5FAC-423E-BC31-E9D05DD2BD29}"/>
                    </a:ext>
                  </a:extLst>
                </p14:cNvPr>
                <p14:cNvContentPartPr/>
                <p14:nvPr/>
              </p14:nvContentPartPr>
              <p14:xfrm>
                <a:off x="3134880" y="4343220"/>
                <a:ext cx="83880" cy="114840"/>
              </p14:xfrm>
            </p:contentPart>
          </mc:Choice>
          <mc:Fallback xmlns="">
            <p:pic>
              <p:nvPicPr>
                <p:cNvPr id="149" name="Input penna 148">
                  <a:extLst>
                    <a:ext uri="{FF2B5EF4-FFF2-40B4-BE49-F238E27FC236}">
                      <a16:creationId xmlns:a16="http://schemas.microsoft.com/office/drawing/2014/main" id="{98A8AA2F-5FAC-423E-BC31-E9D05DD2BD2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30560" y="4338900"/>
                  <a:ext cx="92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0" name="Input penna 149">
                  <a:extLst>
                    <a:ext uri="{FF2B5EF4-FFF2-40B4-BE49-F238E27FC236}">
                      <a16:creationId xmlns:a16="http://schemas.microsoft.com/office/drawing/2014/main" id="{1286574B-647F-4125-A2FD-45912595B40E}"/>
                    </a:ext>
                  </a:extLst>
                </p14:cNvPr>
                <p14:cNvContentPartPr/>
                <p14:nvPr/>
              </p14:nvContentPartPr>
              <p14:xfrm>
                <a:off x="3295440" y="4282020"/>
                <a:ext cx="135360" cy="216720"/>
              </p14:xfrm>
            </p:contentPart>
          </mc:Choice>
          <mc:Fallback xmlns="">
            <p:pic>
              <p:nvPicPr>
                <p:cNvPr id="150" name="Input penna 149">
                  <a:extLst>
                    <a:ext uri="{FF2B5EF4-FFF2-40B4-BE49-F238E27FC236}">
                      <a16:creationId xmlns:a16="http://schemas.microsoft.com/office/drawing/2014/main" id="{1286574B-647F-4125-A2FD-45912595B4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91120" y="4277700"/>
                  <a:ext cx="144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1" name="Input penna 150">
                  <a:extLst>
                    <a:ext uri="{FF2B5EF4-FFF2-40B4-BE49-F238E27FC236}">
                      <a16:creationId xmlns:a16="http://schemas.microsoft.com/office/drawing/2014/main" id="{B4E2C3A1-F3FA-4D52-9342-3E1F46E4639E}"/>
                    </a:ext>
                  </a:extLst>
                </p14:cNvPr>
                <p14:cNvContentPartPr/>
                <p14:nvPr/>
              </p14:nvContentPartPr>
              <p14:xfrm>
                <a:off x="3427200" y="4228740"/>
                <a:ext cx="116280" cy="335160"/>
              </p14:xfrm>
            </p:contentPart>
          </mc:Choice>
          <mc:Fallback xmlns="">
            <p:pic>
              <p:nvPicPr>
                <p:cNvPr id="151" name="Input penna 150">
                  <a:extLst>
                    <a:ext uri="{FF2B5EF4-FFF2-40B4-BE49-F238E27FC236}">
                      <a16:creationId xmlns:a16="http://schemas.microsoft.com/office/drawing/2014/main" id="{B4E2C3A1-F3FA-4D52-9342-3E1F46E463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22880" y="4224420"/>
                  <a:ext cx="124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4" name="Input penna 153">
                  <a:extLst>
                    <a:ext uri="{FF2B5EF4-FFF2-40B4-BE49-F238E27FC236}">
                      <a16:creationId xmlns:a16="http://schemas.microsoft.com/office/drawing/2014/main" id="{6B4EE635-6812-4C52-9E97-E1DCEDF6015B}"/>
                    </a:ext>
                  </a:extLst>
                </p14:cNvPr>
                <p14:cNvContentPartPr/>
                <p14:nvPr/>
              </p14:nvContentPartPr>
              <p14:xfrm>
                <a:off x="3543120" y="4289940"/>
                <a:ext cx="137160" cy="234720"/>
              </p14:xfrm>
            </p:contentPart>
          </mc:Choice>
          <mc:Fallback xmlns="">
            <p:pic>
              <p:nvPicPr>
                <p:cNvPr id="154" name="Input penna 153">
                  <a:extLst>
                    <a:ext uri="{FF2B5EF4-FFF2-40B4-BE49-F238E27FC236}">
                      <a16:creationId xmlns:a16="http://schemas.microsoft.com/office/drawing/2014/main" id="{6B4EE635-6812-4C52-9E97-E1DCEDF601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38800" y="4285620"/>
                  <a:ext cx="145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5" name="Input penna 154">
                  <a:extLst>
                    <a:ext uri="{FF2B5EF4-FFF2-40B4-BE49-F238E27FC236}">
                      <a16:creationId xmlns:a16="http://schemas.microsoft.com/office/drawing/2014/main" id="{0E384824-F4CD-4359-BBC4-04220839EA19}"/>
                    </a:ext>
                  </a:extLst>
                </p14:cNvPr>
                <p14:cNvContentPartPr/>
                <p14:nvPr/>
              </p14:nvContentPartPr>
              <p14:xfrm>
                <a:off x="3707280" y="4206060"/>
                <a:ext cx="149400" cy="352800"/>
              </p14:xfrm>
            </p:contentPart>
          </mc:Choice>
          <mc:Fallback xmlns="">
            <p:pic>
              <p:nvPicPr>
                <p:cNvPr id="155" name="Input penna 154">
                  <a:extLst>
                    <a:ext uri="{FF2B5EF4-FFF2-40B4-BE49-F238E27FC236}">
                      <a16:creationId xmlns:a16="http://schemas.microsoft.com/office/drawing/2014/main" id="{0E384824-F4CD-4359-BBC4-04220839EA1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02960" y="4201740"/>
                  <a:ext cx="15804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CasellaDiTesto 157">
                <a:extLst>
                  <a:ext uri="{FF2B5EF4-FFF2-40B4-BE49-F238E27FC236}">
                    <a16:creationId xmlns:a16="http://schemas.microsoft.com/office/drawing/2014/main" id="{D217BAC1-F791-40AD-A47A-3E667B8228E5}"/>
                  </a:ext>
                </a:extLst>
              </p:cNvPr>
              <p:cNvSpPr txBox="1"/>
              <p:nvPr/>
            </p:nvSpPr>
            <p:spPr>
              <a:xfrm>
                <a:off x="436504" y="5845019"/>
                <a:ext cx="3272290" cy="72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𝑸𝒄</m:t>
                      </m:r>
                      <m:r>
                        <a:rPr lang="it-IT" sz="1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400" b="1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𝒈</m:t>
                              </m:r>
                              <m:r>
                                <a:rPr lang="it-IT" sz="14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  <m:sSup>
                                <m:sSupPr>
                                  <m:ctrlPr>
                                    <a:rPr lang="it-IT" sz="1400" b="1" i="1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  <m:r>
                                <a:rPr lang="it-IT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sz="1100" dirty="0"/>
              </a:p>
            </p:txBody>
          </p:sp>
        </mc:Choice>
        <mc:Fallback xmlns="">
          <p:sp>
            <p:nvSpPr>
              <p:cNvPr id="158" name="CasellaDiTesto 157">
                <a:extLst>
                  <a:ext uri="{FF2B5EF4-FFF2-40B4-BE49-F238E27FC236}">
                    <a16:creationId xmlns:a16="http://schemas.microsoft.com/office/drawing/2014/main" id="{D217BAC1-F791-40AD-A47A-3E667B822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04" y="5845019"/>
                <a:ext cx="3272290" cy="728854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51C51004-5B54-41BE-BACD-042457075903}"/>
              </a:ext>
            </a:extLst>
          </p:cNvPr>
          <p:cNvSpPr txBox="1"/>
          <p:nvPr/>
        </p:nvSpPr>
        <p:spPr>
          <a:xfrm>
            <a:off x="3295440" y="5985560"/>
            <a:ext cx="278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Vale per qualsiasi sezione</a:t>
            </a:r>
          </a:p>
        </p:txBody>
      </p:sp>
    </p:spTree>
    <p:extLst>
      <p:ext uri="{BB962C8B-B14F-4D97-AF65-F5344CB8AC3E}">
        <p14:creationId xmlns:p14="http://schemas.microsoft.com/office/powerpoint/2010/main" val="361615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B09F0608-A13E-4A87-9A5F-3EC24D99B4D7}"/>
              </a:ext>
            </a:extLst>
          </p:cNvPr>
          <p:cNvSpPr txBox="1"/>
          <p:nvPr/>
        </p:nvSpPr>
        <p:spPr>
          <a:xfrm>
            <a:off x="395536" y="692696"/>
            <a:ext cx="828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Applicando la relazione appena determinata al caso di </a:t>
            </a:r>
            <a:r>
              <a:rPr lang="it-IT" b="1" dirty="0"/>
              <a:t>sezione rettangolare, </a:t>
            </a:r>
            <a:r>
              <a:rPr lang="it-IT" dirty="0"/>
              <a:t>si ha: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ACB94A14-79B9-4B87-B5FF-FF12EB39C8A9}"/>
                  </a:ext>
                </a:extLst>
              </p14:cNvPr>
              <p14:cNvContentPartPr/>
              <p14:nvPr/>
            </p14:nvContentPartPr>
            <p14:xfrm>
              <a:off x="6050040" y="1394160"/>
              <a:ext cx="360" cy="88704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ACB94A14-79B9-4B87-B5FF-FF12EB39C8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2040" y="1376160"/>
                <a:ext cx="3600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44E6786F-5630-488C-9C26-8CCBCDD006E9}"/>
                  </a:ext>
                </a:extLst>
              </p14:cNvPr>
              <p14:cNvContentPartPr/>
              <p14:nvPr/>
            </p14:nvContentPartPr>
            <p14:xfrm>
              <a:off x="6050040" y="2262120"/>
              <a:ext cx="1435320" cy="864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44E6786F-5630-488C-9C26-8CCBCDD006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2040" y="2244120"/>
                <a:ext cx="147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26EF35B2-3340-4C20-BC3D-63A8A2211E45}"/>
                  </a:ext>
                </a:extLst>
              </p14:cNvPr>
              <p14:cNvContentPartPr/>
              <p14:nvPr/>
            </p14:nvContentPartPr>
            <p14:xfrm>
              <a:off x="7436760" y="1394160"/>
              <a:ext cx="38880" cy="85320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26EF35B2-3340-4C20-BC3D-63A8A2211E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8760" y="1376160"/>
                <a:ext cx="74520" cy="88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o 33">
            <a:extLst>
              <a:ext uri="{FF2B5EF4-FFF2-40B4-BE49-F238E27FC236}">
                <a16:creationId xmlns:a16="http://schemas.microsoft.com/office/drawing/2014/main" id="{8AA97C1B-DB2F-4235-8F6B-56E80F9DA6F6}"/>
              </a:ext>
            </a:extLst>
          </p:cNvPr>
          <p:cNvGrpSpPr/>
          <p:nvPr/>
        </p:nvGrpSpPr>
        <p:grpSpPr>
          <a:xfrm>
            <a:off x="6034920" y="1241880"/>
            <a:ext cx="1402200" cy="990360"/>
            <a:chOff x="6034920" y="1241880"/>
            <a:chExt cx="1402200" cy="9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C77FE809-3F74-4F2C-B105-3CD129BD5DA1}"/>
                    </a:ext>
                  </a:extLst>
                </p14:cNvPr>
                <p14:cNvContentPartPr/>
                <p14:nvPr/>
              </p14:nvContentPartPr>
              <p14:xfrm>
                <a:off x="6034920" y="1500720"/>
                <a:ext cx="1402200" cy="1728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C77FE809-3F74-4F2C-B105-3CD129BD5D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25920" y="1491720"/>
                  <a:ext cx="1419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15075FB2-6421-45CE-BE28-5D62AF280D9B}"/>
                    </a:ext>
                  </a:extLst>
                </p14:cNvPr>
                <p14:cNvContentPartPr/>
                <p14:nvPr/>
              </p14:nvContentPartPr>
              <p14:xfrm>
                <a:off x="6202320" y="1409280"/>
                <a:ext cx="84240" cy="10620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15075FB2-6421-45CE-BE28-5D62AF280D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93320" y="1400280"/>
                  <a:ext cx="101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129A52D0-5757-47F3-B6B4-070434FF7465}"/>
                    </a:ext>
                  </a:extLst>
                </p14:cNvPr>
                <p14:cNvContentPartPr/>
                <p14:nvPr/>
              </p14:nvContentPartPr>
              <p14:xfrm>
                <a:off x="6187200" y="1378320"/>
                <a:ext cx="131760" cy="9936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129A52D0-5757-47F3-B6B4-070434FF74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78200" y="1369320"/>
                  <a:ext cx="149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E3B7CF22-D40D-4AD4-84D0-88E5CD6328BA}"/>
                    </a:ext>
                  </a:extLst>
                </p14:cNvPr>
                <p14:cNvContentPartPr/>
                <p14:nvPr/>
              </p14:nvContentPartPr>
              <p14:xfrm>
                <a:off x="6695880" y="1500720"/>
                <a:ext cx="93600" cy="105840"/>
              </p14:xfrm>
            </p:contentPart>
          </mc:Choice>
          <mc:Fallback xmlns=""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E3B7CF22-D40D-4AD4-84D0-88E5CD6328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86880" y="1491720"/>
                  <a:ext cx="111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06A42D51-BBD5-46D9-B44E-D019F91676E3}"/>
                    </a:ext>
                  </a:extLst>
                </p14:cNvPr>
                <p14:cNvContentPartPr/>
                <p14:nvPr/>
              </p14:nvContentPartPr>
              <p14:xfrm>
                <a:off x="6766440" y="1493160"/>
                <a:ext cx="125640" cy="11340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06A42D51-BBD5-46D9-B44E-D019F91676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57440" y="1484160"/>
                  <a:ext cx="143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098F4F4F-2F79-4609-B403-F9BE15231678}"/>
                    </a:ext>
                  </a:extLst>
                </p14:cNvPr>
                <p14:cNvContentPartPr/>
                <p14:nvPr/>
              </p14:nvContentPartPr>
              <p14:xfrm>
                <a:off x="6796680" y="1508640"/>
                <a:ext cx="46800" cy="72360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098F4F4F-2F79-4609-B403-F9BE152316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87680" y="1499640"/>
                  <a:ext cx="6444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2049486A-46F5-414C-8961-AB5EAC098881}"/>
                    </a:ext>
                  </a:extLst>
                </p14:cNvPr>
                <p14:cNvContentPartPr/>
                <p14:nvPr/>
              </p14:nvContentPartPr>
              <p14:xfrm>
                <a:off x="6758520" y="2151960"/>
                <a:ext cx="114120" cy="7200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2049486A-46F5-414C-8961-AB5EAC0988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49520" y="2142960"/>
                  <a:ext cx="131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16379023-CE73-4A1F-928C-EE21FA3D2089}"/>
                    </a:ext>
                  </a:extLst>
                </p14:cNvPr>
                <p14:cNvContentPartPr/>
                <p14:nvPr/>
              </p14:nvContentPartPr>
              <p14:xfrm>
                <a:off x="6933840" y="1584600"/>
                <a:ext cx="108360" cy="30924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16379023-CE73-4A1F-928C-EE21FA3D208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24840" y="1575600"/>
                  <a:ext cx="126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54A65375-D5C1-4DB9-8554-949250D9DA7B}"/>
                    </a:ext>
                  </a:extLst>
                </p14:cNvPr>
                <p14:cNvContentPartPr/>
                <p14:nvPr/>
              </p14:nvContentPartPr>
              <p14:xfrm>
                <a:off x="6530640" y="1241880"/>
                <a:ext cx="171720" cy="17064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54A65375-D5C1-4DB9-8554-949250D9DA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21640" y="1232880"/>
                  <a:ext cx="189360" cy="188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01832DB7-5AA9-47CF-B605-C46E9617D25A}"/>
              </a:ext>
            </a:extLst>
          </p:cNvPr>
          <p:cNvSpPr txBox="1"/>
          <p:nvPr/>
        </p:nvSpPr>
        <p:spPr>
          <a:xfrm>
            <a:off x="611560" y="1241880"/>
            <a:ext cx="105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b=cost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A14FC017-B99B-4E06-A98B-26C86DF05784}"/>
              </a:ext>
            </a:extLst>
          </p:cNvPr>
          <p:cNvSpPr txBox="1"/>
          <p:nvPr/>
        </p:nvSpPr>
        <p:spPr>
          <a:xfrm>
            <a:off x="611560" y="1559792"/>
            <a:ext cx="91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A=b*h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123B6E96-8BDF-48E1-BFDD-672A18FF5505}"/>
                  </a:ext>
                </a:extLst>
              </p:cNvPr>
              <p:cNvSpPr txBox="1"/>
              <p:nvPr/>
            </p:nvSpPr>
            <p:spPr>
              <a:xfrm>
                <a:off x="448425" y="2015838"/>
                <a:ext cx="3272290" cy="530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𝑸𝒄</m:t>
                    </m:r>
                    <m:r>
                      <a:rPr lang="it-IT" sz="1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1400" b="1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sz="1400" b="1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it-IT" sz="1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𝒈</m:t>
                            </m:r>
                            <m:sSup>
                              <m:sSupPr>
                                <m:ctrlPr>
                                  <a:rPr lang="it-IT" sz="1400" b="1" i="1" smtClean="0"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sz="1400" b="1" i="1" smtClean="0"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it-IT" sz="1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1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den>
                        </m:f>
                      </m:e>
                    </m:rad>
                    <m:r>
                      <a:rPr lang="it-IT" sz="1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it-IT" sz="11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1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it-IT" sz="11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𝒈</m:t>
                        </m:r>
                        <m:sSup>
                          <m:sSupPr>
                            <m:ctrlPr>
                              <a:rPr lang="it-IT" sz="11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11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it-IT" sz="11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it-IT" sz="11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11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it-IT" sz="11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e>
                    </m:rad>
                  </m:oMath>
                </a14:m>
                <a:endParaRPr lang="it-IT" sz="1100" dirty="0"/>
              </a:p>
            </p:txBody>
          </p:sp>
        </mc:Choice>
        <mc:Fallback xmlns="">
          <p:sp>
            <p:nvSpPr>
              <p:cNvPr id="103" name="CasellaDiTesto 102">
                <a:extLst>
                  <a:ext uri="{FF2B5EF4-FFF2-40B4-BE49-F238E27FC236}">
                    <a16:creationId xmlns:a16="http://schemas.microsoft.com/office/drawing/2014/main" id="{123B6E96-8BDF-48E1-BFDD-672A18FF5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5" y="2015838"/>
                <a:ext cx="3272290" cy="53072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asellaDiTesto 104">
                <a:extLst>
                  <a:ext uri="{FF2B5EF4-FFF2-40B4-BE49-F238E27FC236}">
                    <a16:creationId xmlns:a16="http://schemas.microsoft.com/office/drawing/2014/main" id="{28E404AF-0803-4C41-816C-0F216C2B32A5}"/>
                  </a:ext>
                </a:extLst>
              </p:cNvPr>
              <p:cNvSpPr txBox="1"/>
              <p:nvPr/>
            </p:nvSpPr>
            <p:spPr>
              <a:xfrm>
                <a:off x="2568120" y="1960753"/>
                <a:ext cx="4572000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𝒌</m:t>
                    </m:r>
                    <m:r>
                      <a:rPr lang="it-IT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it-IT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eqArr>
                          <m:eqArrPr>
                            <m:ctrlPr>
                              <a:rPr lang="it-IT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it-I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it-I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  <m:e>
                            <m:r>
                              <a:rPr lang="it-I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&amp;</m:t>
                            </m:r>
                          </m:e>
                        </m:eqArr>
                      </m:deg>
                      <m:e>
                        <m:f>
                          <m:fPr>
                            <m:ctrlPr>
                              <a:rPr lang="it-IT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it-IT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𝒈</m:t>
                            </m:r>
                            <m:sSup>
                              <m:sSupPr>
                                <m:ctrlPr>
                                  <a:rPr lang="it-IT" i="1"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it-IT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05" name="CasellaDiTesto 104">
                <a:extLst>
                  <a:ext uri="{FF2B5EF4-FFF2-40B4-BE49-F238E27FC236}">
                    <a16:creationId xmlns:a16="http://schemas.microsoft.com/office/drawing/2014/main" id="{28E404AF-0803-4C41-816C-0F216C2B3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120" y="1960753"/>
                <a:ext cx="4572000" cy="65601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20517E45-4E43-4DC3-8C8F-2AB1FAF5DBF9}"/>
              </a:ext>
            </a:extLst>
          </p:cNvPr>
          <p:cNvSpPr txBox="1"/>
          <p:nvPr/>
        </p:nvSpPr>
        <p:spPr>
          <a:xfrm>
            <a:off x="169952" y="2645548"/>
            <a:ext cx="873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Sempre per sezione rettangolare, valutiamo i valori della velocità critica e dell'energia critica: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sellaDiTesto 108">
                <a:extLst>
                  <a:ext uri="{FF2B5EF4-FFF2-40B4-BE49-F238E27FC236}">
                    <a16:creationId xmlns:a16="http://schemas.microsoft.com/office/drawing/2014/main" id="{B2C3B774-D20A-420B-9F8A-616414BDFAF3}"/>
                  </a:ext>
                </a:extLst>
              </p:cNvPr>
              <p:cNvSpPr txBox="1"/>
              <p:nvPr/>
            </p:nvSpPr>
            <p:spPr>
              <a:xfrm>
                <a:off x="91340" y="3113835"/>
                <a:ext cx="45720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  <m:sup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it-IT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it-IT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𝒈</m:t>
                    </m:r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p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it-IT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sSup>
                      <m:sSupPr>
                        <m:ctrlPr>
                          <a:rPr lang="it-IT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p>
                        <m:r>
                          <a:rPr lang="it-IT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it-IT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09" name="CasellaDiTesto 108">
                <a:extLst>
                  <a:ext uri="{FF2B5EF4-FFF2-40B4-BE49-F238E27FC236}">
                    <a16:creationId xmlns:a16="http://schemas.microsoft.com/office/drawing/2014/main" id="{B2C3B774-D20A-420B-9F8A-616414BDF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" y="3113835"/>
                <a:ext cx="4572000" cy="375552"/>
              </a:xfrm>
              <a:prstGeom prst="rect">
                <a:avLst/>
              </a:prstGeom>
              <a:blipFill>
                <a:blip r:embed="rId28"/>
                <a:stretch>
                  <a:fillRect l="-267"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asellaDiTesto 111">
                <a:extLst>
                  <a:ext uri="{FF2B5EF4-FFF2-40B4-BE49-F238E27FC236}">
                    <a16:creationId xmlns:a16="http://schemas.microsoft.com/office/drawing/2014/main" id="{A3AB2ECC-662F-4DEC-AFEF-D38C28FFDC91}"/>
                  </a:ext>
                </a:extLst>
              </p:cNvPr>
              <p:cNvSpPr txBox="1"/>
              <p:nvPr/>
            </p:nvSpPr>
            <p:spPr>
              <a:xfrm>
                <a:off x="323528" y="3656938"/>
                <a:ext cx="3072572" cy="47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𝑄𝑐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  <m:sSup>
                          <m:sSupPr>
                            <m:ctrlPr>
                              <a:rPr lang="it-IT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it-IT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num>
                      <m:den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k</a:t>
                </a:r>
              </a:p>
            </p:txBody>
          </p:sp>
        </mc:Choice>
        <mc:Fallback xmlns="">
          <p:sp>
            <p:nvSpPr>
              <p:cNvPr id="112" name="CasellaDiTesto 111">
                <a:extLst>
                  <a:ext uri="{FF2B5EF4-FFF2-40B4-BE49-F238E27FC236}">
                    <a16:creationId xmlns:a16="http://schemas.microsoft.com/office/drawing/2014/main" id="{A3AB2ECC-662F-4DEC-AFEF-D38C28FFD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56938"/>
                <a:ext cx="3072572" cy="473143"/>
              </a:xfrm>
              <a:prstGeom prst="rect">
                <a:avLst/>
              </a:prstGeom>
              <a:blipFill>
                <a:blip r:embed="rId29"/>
                <a:stretch>
                  <a:fillRect r="-1984" b="-89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asellaDiTesto 118">
                <a:extLst>
                  <a:ext uri="{FF2B5EF4-FFF2-40B4-BE49-F238E27FC236}">
                    <a16:creationId xmlns:a16="http://schemas.microsoft.com/office/drawing/2014/main" id="{8639EEF1-D5B8-45A6-BF0B-41A302CAE5C3}"/>
                  </a:ext>
                </a:extLst>
              </p:cNvPr>
              <p:cNvSpPr txBox="1"/>
              <p:nvPr/>
            </p:nvSpPr>
            <p:spPr>
              <a:xfrm>
                <a:off x="3396100" y="3101520"/>
                <a:ext cx="45720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  <m:sup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it-IT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it-IT" sz="1800" b="1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sz="1800" b="1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it-IT" sz="1800" b="1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  <m:sup>
                        <m:r>
                          <a:rPr lang="it-IT" sz="1800" b="1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p>
                        <m:r>
                          <a:rPr lang="it-IT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119" name="CasellaDiTesto 118">
                <a:extLst>
                  <a:ext uri="{FF2B5EF4-FFF2-40B4-BE49-F238E27FC236}">
                    <a16:creationId xmlns:a16="http://schemas.microsoft.com/office/drawing/2014/main" id="{8639EEF1-D5B8-45A6-BF0B-41A302CAE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100" y="3101520"/>
                <a:ext cx="4572000" cy="375552"/>
              </a:xfrm>
              <a:prstGeom prst="rect">
                <a:avLst/>
              </a:prstGeom>
              <a:blipFill>
                <a:blip r:embed="rId30"/>
                <a:stretch>
                  <a:fillRect l="-267" t="-819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CasellaDiTesto 119">
                <a:extLst>
                  <a:ext uri="{FF2B5EF4-FFF2-40B4-BE49-F238E27FC236}">
                    <a16:creationId xmlns:a16="http://schemas.microsoft.com/office/drawing/2014/main" id="{B1C5A870-FFD2-4255-A7C5-47F89F6C3066}"/>
                  </a:ext>
                </a:extLst>
              </p:cNvPr>
              <p:cNvSpPr txBox="1"/>
              <p:nvPr/>
            </p:nvSpPr>
            <p:spPr>
              <a:xfrm>
                <a:off x="5347924" y="3064368"/>
                <a:ext cx="45720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b="1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sz="1800" b="1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it-IT" sz="1800" b="1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  <m:sup>
                        <m:r>
                          <a:rPr lang="it-IT" sz="1800" b="1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p>
                        <m:r>
                          <a:rPr lang="it-IT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dirty="0"/>
                  <a:t>)=</a:t>
                </a:r>
                <a:r>
                  <a:rPr lang="it-IT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𝒈</m:t>
                    </m:r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p>
                        <m:r>
                          <a:rPr lang="it-IT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20" name="CasellaDiTesto 119">
                <a:extLst>
                  <a:ext uri="{FF2B5EF4-FFF2-40B4-BE49-F238E27FC236}">
                    <a16:creationId xmlns:a16="http://schemas.microsoft.com/office/drawing/2014/main" id="{B1C5A870-FFD2-4255-A7C5-47F89F6C3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924" y="3064368"/>
                <a:ext cx="4572000" cy="375552"/>
              </a:xfrm>
              <a:prstGeom prst="rect">
                <a:avLst/>
              </a:prstGeom>
              <a:blipFill>
                <a:blip r:embed="rId31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5" name="Input penna 84">
                <a:extLst>
                  <a:ext uri="{FF2B5EF4-FFF2-40B4-BE49-F238E27FC236}">
                    <a16:creationId xmlns:a16="http://schemas.microsoft.com/office/drawing/2014/main" id="{369905AE-F6EF-4F76-A901-22A7AEF5F853}"/>
                  </a:ext>
                </a:extLst>
              </p14:cNvPr>
              <p14:cNvContentPartPr/>
              <p14:nvPr/>
            </p14:nvContentPartPr>
            <p14:xfrm>
              <a:off x="5805700" y="3055348"/>
              <a:ext cx="257760" cy="272520"/>
            </p14:xfrm>
          </p:contentPart>
        </mc:Choice>
        <mc:Fallback xmlns="">
          <p:pic>
            <p:nvPicPr>
              <p:cNvPr id="85" name="Input penna 84">
                <a:extLst>
                  <a:ext uri="{FF2B5EF4-FFF2-40B4-BE49-F238E27FC236}">
                    <a16:creationId xmlns:a16="http://schemas.microsoft.com/office/drawing/2014/main" id="{369905AE-F6EF-4F76-A901-22A7AEF5F8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96700" y="3046348"/>
                <a:ext cx="2754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9" name="Input penna 88">
                <a:extLst>
                  <a:ext uri="{FF2B5EF4-FFF2-40B4-BE49-F238E27FC236}">
                    <a16:creationId xmlns:a16="http://schemas.microsoft.com/office/drawing/2014/main" id="{02A6C4D8-5AB5-43F1-8B63-3C5CB2F09D2A}"/>
                  </a:ext>
                </a:extLst>
              </p14:cNvPr>
              <p14:cNvContentPartPr/>
              <p14:nvPr/>
            </p14:nvContentPartPr>
            <p14:xfrm>
              <a:off x="6756100" y="3040228"/>
              <a:ext cx="199080" cy="288720"/>
            </p14:xfrm>
          </p:contentPart>
        </mc:Choice>
        <mc:Fallback xmlns="">
          <p:pic>
            <p:nvPicPr>
              <p:cNvPr id="89" name="Input penna 88">
                <a:extLst>
                  <a:ext uri="{FF2B5EF4-FFF2-40B4-BE49-F238E27FC236}">
                    <a16:creationId xmlns:a16="http://schemas.microsoft.com/office/drawing/2014/main" id="{02A6C4D8-5AB5-43F1-8B63-3C5CB2F09D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47100" y="3031228"/>
                <a:ext cx="2167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3" name="Input penna 92">
                <a:extLst>
                  <a:ext uri="{FF2B5EF4-FFF2-40B4-BE49-F238E27FC236}">
                    <a16:creationId xmlns:a16="http://schemas.microsoft.com/office/drawing/2014/main" id="{3602E222-15D2-445B-A1B8-589BF4C3BC38}"/>
                  </a:ext>
                </a:extLst>
              </p14:cNvPr>
              <p14:cNvContentPartPr/>
              <p14:nvPr/>
            </p14:nvContentPartPr>
            <p14:xfrm>
              <a:off x="6026740" y="3093508"/>
              <a:ext cx="242640" cy="231120"/>
            </p14:xfrm>
          </p:contentPart>
        </mc:Choice>
        <mc:Fallback xmlns="">
          <p:pic>
            <p:nvPicPr>
              <p:cNvPr id="93" name="Input penna 92">
                <a:extLst>
                  <a:ext uri="{FF2B5EF4-FFF2-40B4-BE49-F238E27FC236}">
                    <a16:creationId xmlns:a16="http://schemas.microsoft.com/office/drawing/2014/main" id="{3602E222-15D2-445B-A1B8-589BF4C3BC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17740" y="3084508"/>
                <a:ext cx="2602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5" name="Input penna 94">
                <a:extLst>
                  <a:ext uri="{FF2B5EF4-FFF2-40B4-BE49-F238E27FC236}">
                    <a16:creationId xmlns:a16="http://schemas.microsoft.com/office/drawing/2014/main" id="{D9616119-A7C7-4A66-B500-33D44574D4D8}"/>
                  </a:ext>
                </a:extLst>
              </p14:cNvPr>
              <p14:cNvContentPartPr/>
              <p14:nvPr/>
            </p14:nvContentPartPr>
            <p14:xfrm>
              <a:off x="7062460" y="3116188"/>
              <a:ext cx="144000" cy="112680"/>
            </p14:xfrm>
          </p:contentPart>
        </mc:Choice>
        <mc:Fallback xmlns="">
          <p:pic>
            <p:nvPicPr>
              <p:cNvPr id="95" name="Input penna 94">
                <a:extLst>
                  <a:ext uri="{FF2B5EF4-FFF2-40B4-BE49-F238E27FC236}">
                    <a16:creationId xmlns:a16="http://schemas.microsoft.com/office/drawing/2014/main" id="{D9616119-A7C7-4A66-B500-33D44574D4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53460" y="3107188"/>
                <a:ext cx="1616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6" name="Input penna 95">
                <a:extLst>
                  <a:ext uri="{FF2B5EF4-FFF2-40B4-BE49-F238E27FC236}">
                    <a16:creationId xmlns:a16="http://schemas.microsoft.com/office/drawing/2014/main" id="{D3F44452-F449-4C1B-B1A5-751A51072528}"/>
                  </a:ext>
                </a:extLst>
              </p14:cNvPr>
              <p14:cNvContentPartPr/>
              <p14:nvPr/>
            </p14:nvContentPartPr>
            <p14:xfrm>
              <a:off x="6741340" y="3260908"/>
              <a:ext cx="360" cy="360"/>
            </p14:xfrm>
          </p:contentPart>
        </mc:Choice>
        <mc:Fallback xmlns="">
          <p:pic>
            <p:nvPicPr>
              <p:cNvPr id="96" name="Input penna 95">
                <a:extLst>
                  <a:ext uri="{FF2B5EF4-FFF2-40B4-BE49-F238E27FC236}">
                    <a16:creationId xmlns:a16="http://schemas.microsoft.com/office/drawing/2014/main" id="{D3F44452-F449-4C1B-B1A5-751A5107252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32340" y="32519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asellaDiTesto 125">
                <a:extLst>
                  <a:ext uri="{FF2B5EF4-FFF2-40B4-BE49-F238E27FC236}">
                    <a16:creationId xmlns:a16="http://schemas.microsoft.com/office/drawing/2014/main" id="{FE509B76-09CF-4C36-AB81-3527E7F49414}"/>
                  </a:ext>
                </a:extLst>
              </p:cNvPr>
              <p:cNvSpPr txBox="1"/>
              <p:nvPr/>
            </p:nvSpPr>
            <p:spPr>
              <a:xfrm>
                <a:off x="6171252" y="3055348"/>
                <a:ext cx="4572000" cy="44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𝒈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6" name="CasellaDiTesto 125">
                <a:extLst>
                  <a:ext uri="{FF2B5EF4-FFF2-40B4-BE49-F238E27FC236}">
                    <a16:creationId xmlns:a16="http://schemas.microsoft.com/office/drawing/2014/main" id="{FE509B76-09CF-4C36-AB81-3527E7F49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252" y="3055348"/>
                <a:ext cx="4572000" cy="440505"/>
              </a:xfrm>
              <a:prstGeom prst="rect">
                <a:avLst/>
              </a:prstGeom>
              <a:blipFill>
                <a:blip r:embed="rId42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D47A8309-01C8-40AB-B589-5C0020F85D52}"/>
              </a:ext>
            </a:extLst>
          </p:cNvPr>
          <p:cNvSpPr txBox="1"/>
          <p:nvPr/>
        </p:nvSpPr>
        <p:spPr>
          <a:xfrm>
            <a:off x="169952" y="4445238"/>
            <a:ext cx="8578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Per quanto detto in precedenza, alla condizione critica restano associate: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minima energia, in corrispondenza di una portata assegnata;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massima portata, in corrispondenza di un dato valore di energia.</a:t>
            </a: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6309E342-7638-40DB-B268-D475F127C6CA}"/>
              </a:ext>
            </a:extLst>
          </p:cNvPr>
          <p:cNvSpPr txBox="1"/>
          <p:nvPr/>
        </p:nvSpPr>
        <p:spPr>
          <a:xfrm>
            <a:off x="180964" y="5445224"/>
            <a:ext cx="8963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l'altezza di stato critico (</a:t>
            </a:r>
            <a:r>
              <a:rPr lang="it-IT" dirty="0" err="1"/>
              <a:t>hc</a:t>
            </a:r>
            <a:r>
              <a:rPr lang="it-IT" dirty="0"/>
              <a:t> o k) risulta indipendente dalla pendenza </a:t>
            </a:r>
          </a:p>
          <a:p>
            <a:r>
              <a:rPr lang="it-IT" dirty="0"/>
              <a:t>dell'alveo, differenza di quanto accade per l'altezza di moto uniforme (</a:t>
            </a:r>
            <a:r>
              <a:rPr lang="it-IT" dirty="0" err="1"/>
              <a:t>hu</a:t>
            </a:r>
            <a:r>
              <a:rPr lang="it-IT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8929119F-AD2F-4B5A-ACD6-9133098B530C}"/>
                  </a:ext>
                </a:extLst>
              </p14:cNvPr>
              <p14:cNvContentPartPr/>
              <p14:nvPr/>
            </p14:nvContentPartPr>
            <p14:xfrm>
              <a:off x="2389014" y="5603853"/>
              <a:ext cx="10080" cy="36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8929119F-AD2F-4B5A-ACD6-9133098B530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71014" y="5586213"/>
                <a:ext cx="457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id="{2541CF8E-2DF7-4A00-A1EF-2DD9BA7C7607}"/>
              </a:ext>
            </a:extLst>
          </p:cNvPr>
          <p:cNvGrpSpPr/>
          <p:nvPr/>
        </p:nvGrpSpPr>
        <p:grpSpPr>
          <a:xfrm>
            <a:off x="6419934" y="4778013"/>
            <a:ext cx="257760" cy="205920"/>
            <a:chOff x="6419934" y="4778013"/>
            <a:chExt cx="2577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" name="Input penna 2">
                  <a:extLst>
                    <a:ext uri="{FF2B5EF4-FFF2-40B4-BE49-F238E27FC236}">
                      <a16:creationId xmlns:a16="http://schemas.microsoft.com/office/drawing/2014/main" id="{4EDEF622-00F6-4507-9615-7C8F767EFDB9}"/>
                    </a:ext>
                  </a:extLst>
                </p14:cNvPr>
                <p14:cNvContentPartPr/>
                <p14:nvPr/>
              </p14:nvContentPartPr>
              <p14:xfrm>
                <a:off x="6498414" y="4787733"/>
                <a:ext cx="10800" cy="177480"/>
              </p14:xfrm>
            </p:contentPart>
          </mc:Choice>
          <mc:Fallback xmlns="">
            <p:pic>
              <p:nvPicPr>
                <p:cNvPr id="3" name="Input penna 2">
                  <a:extLst>
                    <a:ext uri="{FF2B5EF4-FFF2-40B4-BE49-F238E27FC236}">
                      <a16:creationId xmlns:a16="http://schemas.microsoft.com/office/drawing/2014/main" id="{4EDEF622-00F6-4507-9615-7C8F767EFD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80774" y="4770093"/>
                  <a:ext cx="46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8226D984-677F-4196-A199-94DEEEFD8445}"/>
                    </a:ext>
                  </a:extLst>
                </p14:cNvPr>
                <p14:cNvContentPartPr/>
                <p14:nvPr/>
              </p14:nvContentPartPr>
              <p14:xfrm>
                <a:off x="6547734" y="4778013"/>
                <a:ext cx="40320" cy="205920"/>
              </p14:xfrm>
            </p:contentPart>
          </mc:Choice>
          <mc:Fallback xmlns=""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8226D984-677F-4196-A199-94DEEEFD844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29734" y="4760013"/>
                  <a:ext cx="75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1B534A3C-9635-4349-877F-003DDA1B4CB6}"/>
                    </a:ext>
                  </a:extLst>
                </p14:cNvPr>
                <p14:cNvContentPartPr/>
                <p14:nvPr/>
              </p14:nvContentPartPr>
              <p14:xfrm>
                <a:off x="6419934" y="4896093"/>
                <a:ext cx="257760" cy="36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1B534A3C-9635-4349-877F-003DDA1B4CB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02294" y="4878093"/>
                  <a:ext cx="2934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28FFCF24-F89D-41B6-B4A7-D7429E4D7251}"/>
                  </a:ext>
                </a:extLst>
              </p14:cNvPr>
              <p14:cNvContentPartPr/>
              <p14:nvPr/>
            </p14:nvContentPartPr>
            <p14:xfrm>
              <a:off x="6862734" y="4905813"/>
              <a:ext cx="78840" cy="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28FFCF24-F89D-41B6-B4A7-D7429E4D725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844734" y="4887813"/>
                <a:ext cx="114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05A11978-D9A1-4A2C-BBE1-5264A840F8D2}"/>
                  </a:ext>
                </a:extLst>
              </p14:cNvPr>
              <p14:cNvContentPartPr/>
              <p14:nvPr/>
            </p14:nvContentPartPr>
            <p14:xfrm>
              <a:off x="7137774" y="4748853"/>
              <a:ext cx="187560" cy="2307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05A11978-D9A1-4A2C-BBE1-5264A840F8D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19774" y="4730853"/>
                <a:ext cx="22320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0664F2A4-3BEB-4DD3-8B5C-85A2619E1B2D}"/>
              </a:ext>
            </a:extLst>
          </p:cNvPr>
          <p:cNvGrpSpPr/>
          <p:nvPr/>
        </p:nvGrpSpPr>
        <p:grpSpPr>
          <a:xfrm>
            <a:off x="7059294" y="5081493"/>
            <a:ext cx="1125000" cy="190440"/>
            <a:chOff x="7059294" y="5081493"/>
            <a:chExt cx="112500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28496C3A-A77D-4A69-B489-5FACC8C40961}"/>
                    </a:ext>
                  </a:extLst>
                </p14:cNvPr>
                <p14:cNvContentPartPr/>
                <p14:nvPr/>
              </p14:nvContentPartPr>
              <p14:xfrm>
                <a:off x="7059294" y="5102733"/>
                <a:ext cx="159840" cy="16416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28496C3A-A77D-4A69-B489-5FACC8C4096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41294" y="5084733"/>
                  <a:ext cx="195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42D64ABC-0A4B-490C-80A1-ECFB759E0280}"/>
                    </a:ext>
                  </a:extLst>
                </p14:cNvPr>
                <p14:cNvContentPartPr/>
                <p14:nvPr/>
              </p14:nvContentPartPr>
              <p14:xfrm>
                <a:off x="7334694" y="5212893"/>
                <a:ext cx="258120" cy="792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42D64ABC-0A4B-490C-80A1-ECFB759E028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16694" y="5195253"/>
                  <a:ext cx="293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193C634D-4F86-4E28-9150-E5D186CD0A22}"/>
                    </a:ext>
                  </a:extLst>
                </p14:cNvPr>
                <p14:cNvContentPartPr/>
                <p14:nvPr/>
              </p14:nvContentPartPr>
              <p14:xfrm>
                <a:off x="7717734" y="5081493"/>
                <a:ext cx="236880" cy="19044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193C634D-4F86-4E28-9150-E5D186CD0A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00094" y="5063853"/>
                  <a:ext cx="272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D4D2EFC3-1961-4BB0-A645-BD6C35A3EEFA}"/>
                    </a:ext>
                  </a:extLst>
                </p14:cNvPr>
                <p14:cNvContentPartPr/>
                <p14:nvPr/>
              </p14:nvContentPartPr>
              <p14:xfrm>
                <a:off x="7865694" y="5161773"/>
                <a:ext cx="318600" cy="10260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D4D2EFC3-1961-4BB0-A645-BD6C35A3EEF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47694" y="5143773"/>
                  <a:ext cx="354240" cy="13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58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711875-1453-4A2A-A59B-292E3A15D0C6}"/>
              </a:ext>
            </a:extLst>
          </p:cNvPr>
          <p:cNvSpPr txBox="1"/>
          <p:nvPr/>
        </p:nvSpPr>
        <p:spPr>
          <a:xfrm>
            <a:off x="395536" y="12441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RICHIAMI TEORICI: </a:t>
            </a:r>
            <a:r>
              <a:rPr lang="en-GB" b="1" dirty="0" err="1">
                <a:solidFill>
                  <a:srgbClr val="0070C0"/>
                </a:solidFill>
              </a:rPr>
              <a:t>ipotesi</a:t>
            </a:r>
            <a:r>
              <a:rPr lang="en-GB" b="1" dirty="0">
                <a:solidFill>
                  <a:srgbClr val="0070C0"/>
                </a:solidFill>
              </a:rPr>
              <a:t> e </a:t>
            </a:r>
            <a:r>
              <a:rPr lang="en-GB" b="1" dirty="0" err="1">
                <a:solidFill>
                  <a:srgbClr val="0070C0"/>
                </a:solidFill>
              </a:rPr>
              <a:t>definizioni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535C6A9C-D1C4-4BE4-AD24-ACFD96912C17}"/>
              </a:ext>
            </a:extLst>
          </p:cNvPr>
          <p:cNvCxnSpPr>
            <a:cxnSpLocks/>
          </p:cNvCxnSpPr>
          <p:nvPr/>
        </p:nvCxnSpPr>
        <p:spPr>
          <a:xfrm>
            <a:off x="3923928" y="6418233"/>
            <a:ext cx="5112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E2931DA-DDA7-42A7-BE95-D27B42FA1F0F}"/>
              </a:ext>
            </a:extLst>
          </p:cNvPr>
          <p:cNvCxnSpPr>
            <a:cxnSpLocks/>
          </p:cNvCxnSpPr>
          <p:nvPr/>
        </p:nvCxnSpPr>
        <p:spPr>
          <a:xfrm flipV="1">
            <a:off x="4067944" y="2771959"/>
            <a:ext cx="0" cy="3790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F35E709-B387-4695-BEB1-E2C1E4AEFE3E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211098" y="4473678"/>
            <a:ext cx="9160" cy="193695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3CC45787-E20A-4167-A959-EBB79195A367}"/>
              </a:ext>
            </a:extLst>
          </p:cNvPr>
          <p:cNvCxnSpPr>
            <a:cxnSpLocks/>
          </p:cNvCxnSpPr>
          <p:nvPr/>
        </p:nvCxnSpPr>
        <p:spPr>
          <a:xfrm flipH="1">
            <a:off x="4075166" y="4465993"/>
            <a:ext cx="1135931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2BC6808C-E6AC-4A23-A888-F9481BD354CE}"/>
              </a:ext>
            </a:extLst>
          </p:cNvPr>
          <p:cNvSpPr txBox="1"/>
          <p:nvPr/>
        </p:nvSpPr>
        <p:spPr>
          <a:xfrm>
            <a:off x="3731293" y="2659168"/>
            <a:ext cx="2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9C813627-E23A-4A81-90D6-007F2476D2DF}"/>
              </a:ext>
            </a:extLst>
          </p:cNvPr>
          <p:cNvSpPr txBox="1"/>
          <p:nvPr/>
        </p:nvSpPr>
        <p:spPr>
          <a:xfrm>
            <a:off x="8678599" y="6418152"/>
            <a:ext cx="2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5FD87598-4AF5-49FE-9325-3F5BAD1CA5DB}"/>
              </a:ext>
            </a:extLst>
          </p:cNvPr>
          <p:cNvSpPr txBox="1"/>
          <p:nvPr/>
        </p:nvSpPr>
        <p:spPr>
          <a:xfrm>
            <a:off x="5076057" y="637758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B050"/>
                </a:solidFill>
              </a:rPr>
              <a:t>hc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B30FE5-B47B-4D62-AAC3-85F1E1807DBB}"/>
              </a:ext>
            </a:extLst>
          </p:cNvPr>
          <p:cNvSpPr txBox="1"/>
          <p:nvPr/>
        </p:nvSpPr>
        <p:spPr>
          <a:xfrm>
            <a:off x="416589" y="606652"/>
            <a:ext cx="872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Ragionando in termini di energia costante H=cost diagrammiamo nel piano (</a:t>
            </a:r>
            <a:r>
              <a:rPr lang="it-IT" dirty="0" err="1"/>
              <a:t>Q,h</a:t>
            </a:r>
            <a:r>
              <a:rPr lang="it-IT" dirty="0"/>
              <a:t>) l’andamento del tirante idrico in funzione della portata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D17DBB1-03F6-4C3C-BE79-6B79EA8FC678}"/>
                  </a:ext>
                </a:extLst>
              </p:cNvPr>
              <p:cNvSpPr txBox="1"/>
              <p:nvPr/>
            </p:nvSpPr>
            <p:spPr>
              <a:xfrm>
                <a:off x="443892" y="1465644"/>
                <a:ext cx="1534907" cy="621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D17DBB1-03F6-4C3C-BE79-6B79EA8FC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92" y="1465644"/>
                <a:ext cx="1534907" cy="6212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F51D0BF-825E-406E-B6DA-CCDC4E66507D}"/>
              </a:ext>
            </a:extLst>
          </p:cNvPr>
          <p:cNvSpPr txBox="1"/>
          <p:nvPr/>
        </p:nvSpPr>
        <p:spPr>
          <a:xfrm>
            <a:off x="97661" y="2313674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B01463C-3494-4AEF-AB7E-1A2FE9462534}"/>
              </a:ext>
            </a:extLst>
          </p:cNvPr>
          <p:cNvCxnSpPr/>
          <p:nvPr/>
        </p:nvCxnSpPr>
        <p:spPr>
          <a:xfrm>
            <a:off x="312926" y="2510773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D8C3AF1-A77E-4D29-BF2A-C4E6A7CE41F0}"/>
              </a:ext>
            </a:extLst>
          </p:cNvPr>
          <p:cNvSpPr txBox="1"/>
          <p:nvPr/>
        </p:nvSpPr>
        <p:spPr>
          <a:xfrm>
            <a:off x="541734" y="2313674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392CC0CD-E609-4B2A-91F7-C174AA12E0CE}"/>
              </a:ext>
            </a:extLst>
          </p:cNvPr>
          <p:cNvSpPr/>
          <p:nvPr/>
        </p:nvSpPr>
        <p:spPr>
          <a:xfrm>
            <a:off x="947647" y="2468820"/>
            <a:ext cx="343157" cy="5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F800F5B-BD62-4C81-8C52-A382B6E1A610}"/>
              </a:ext>
            </a:extLst>
          </p:cNvPr>
          <p:cNvSpPr txBox="1"/>
          <p:nvPr/>
        </p:nvSpPr>
        <p:spPr>
          <a:xfrm>
            <a:off x="1331265" y="2313243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0FC7023-4425-43E9-93B3-EA9424E2884B}"/>
              </a:ext>
            </a:extLst>
          </p:cNvPr>
          <p:cNvCxnSpPr/>
          <p:nvPr/>
        </p:nvCxnSpPr>
        <p:spPr>
          <a:xfrm>
            <a:off x="1574906" y="2510341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636D4C1-731C-4BDB-B2BC-0F26BCAB78F2}"/>
              </a:ext>
            </a:extLst>
          </p:cNvPr>
          <p:cNvSpPr txBox="1"/>
          <p:nvPr/>
        </p:nvSpPr>
        <p:spPr>
          <a:xfrm>
            <a:off x="1794557" y="2313243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430CD7C7-1AC6-4ED4-809F-540994E553BB}"/>
              </a:ext>
            </a:extLst>
          </p:cNvPr>
          <p:cNvSpPr/>
          <p:nvPr/>
        </p:nvSpPr>
        <p:spPr>
          <a:xfrm>
            <a:off x="2097947" y="2484685"/>
            <a:ext cx="343157" cy="5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95C6455-BB7A-448F-9AFA-209A8144BB37}"/>
              </a:ext>
            </a:extLst>
          </p:cNvPr>
          <p:cNvSpPr txBox="1"/>
          <p:nvPr/>
        </p:nvSpPr>
        <p:spPr>
          <a:xfrm>
            <a:off x="2459209" y="2321217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ACDF1998-88B1-4068-97D9-E4AFA04ABE62}"/>
              </a:ext>
            </a:extLst>
          </p:cNvPr>
          <p:cNvCxnSpPr/>
          <p:nvPr/>
        </p:nvCxnSpPr>
        <p:spPr>
          <a:xfrm>
            <a:off x="2736887" y="2524191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CB467FB-DD6F-4A7B-BA6C-C0C7EAACD80B}"/>
              </a:ext>
            </a:extLst>
          </p:cNvPr>
          <p:cNvSpPr txBox="1"/>
          <p:nvPr/>
        </p:nvSpPr>
        <p:spPr>
          <a:xfrm>
            <a:off x="2997246" y="2325523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1850868-9AE3-4814-97A4-4FE402A733C0}"/>
              </a:ext>
            </a:extLst>
          </p:cNvPr>
          <p:cNvSpPr txBox="1"/>
          <p:nvPr/>
        </p:nvSpPr>
        <p:spPr>
          <a:xfrm>
            <a:off x="97661" y="2782553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BBABA2D-12B4-4D29-A843-8F050D839D89}"/>
              </a:ext>
            </a:extLst>
          </p:cNvPr>
          <p:cNvCxnSpPr/>
          <p:nvPr/>
        </p:nvCxnSpPr>
        <p:spPr>
          <a:xfrm>
            <a:off x="312926" y="2979652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97DED54-4A10-4D20-BB9F-F5A71F54D1B3}"/>
              </a:ext>
            </a:extLst>
          </p:cNvPr>
          <p:cNvSpPr txBox="1"/>
          <p:nvPr/>
        </p:nvSpPr>
        <p:spPr>
          <a:xfrm>
            <a:off x="541734" y="2782797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6BA0403B-B7BF-4B89-9447-EFCA9EFEFFBF}"/>
              </a:ext>
            </a:extLst>
          </p:cNvPr>
          <p:cNvSpPr/>
          <p:nvPr/>
        </p:nvSpPr>
        <p:spPr>
          <a:xfrm>
            <a:off x="947647" y="2937699"/>
            <a:ext cx="343157" cy="5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4B4DDB5-3CC6-4D5E-94B0-853116DEEFD6}"/>
              </a:ext>
            </a:extLst>
          </p:cNvPr>
          <p:cNvSpPr txBox="1"/>
          <p:nvPr/>
        </p:nvSpPr>
        <p:spPr>
          <a:xfrm>
            <a:off x="1331265" y="2782122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H-h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2BB29D7-6778-49EB-ACB7-139C57C600DD}"/>
              </a:ext>
            </a:extLst>
          </p:cNvPr>
          <p:cNvCxnSpPr/>
          <p:nvPr/>
        </p:nvCxnSpPr>
        <p:spPr>
          <a:xfrm>
            <a:off x="1860386" y="2975690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6C761EB-465D-46DF-BCBF-E6595F04FA35}"/>
              </a:ext>
            </a:extLst>
          </p:cNvPr>
          <p:cNvSpPr txBox="1"/>
          <p:nvPr/>
        </p:nvSpPr>
        <p:spPr>
          <a:xfrm>
            <a:off x="2088775" y="2771959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2E0341B1-9E21-452F-9E51-22C8CE8B515E}"/>
              </a:ext>
            </a:extLst>
          </p:cNvPr>
          <p:cNvSpPr/>
          <p:nvPr/>
        </p:nvSpPr>
        <p:spPr>
          <a:xfrm>
            <a:off x="2419870" y="2975690"/>
            <a:ext cx="343157" cy="5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BB0B86B-62AD-4580-A46A-2CA29D2010EA}"/>
              </a:ext>
            </a:extLst>
          </p:cNvPr>
          <p:cNvSpPr txBox="1"/>
          <p:nvPr/>
        </p:nvSpPr>
        <p:spPr>
          <a:xfrm>
            <a:off x="2781132" y="2812222"/>
            <a:ext cx="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827A7F07-B973-4226-B780-D25DC17CDCC4}"/>
              </a:ext>
            </a:extLst>
          </p:cNvPr>
          <p:cNvCxnSpPr>
            <a:cxnSpLocks/>
          </p:cNvCxnSpPr>
          <p:nvPr/>
        </p:nvCxnSpPr>
        <p:spPr>
          <a:xfrm>
            <a:off x="3058810" y="3015196"/>
            <a:ext cx="285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8A2DA6A-DB04-4AED-9F0A-130A10D9AAEA}"/>
              </a:ext>
            </a:extLst>
          </p:cNvPr>
          <p:cNvSpPr txBox="1"/>
          <p:nvPr/>
        </p:nvSpPr>
        <p:spPr>
          <a:xfrm>
            <a:off x="3319169" y="2816528"/>
            <a:ext cx="50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E9E85C-998F-48D6-9988-2E819EB60AEE}"/>
              </a:ext>
            </a:extLst>
          </p:cNvPr>
          <p:cNvSpPr txBox="1"/>
          <p:nvPr/>
        </p:nvSpPr>
        <p:spPr>
          <a:xfrm>
            <a:off x="2492863" y="1584722"/>
            <a:ext cx="173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Q=A√2g(H-h)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90180BD-E7C6-4EBA-A569-B162C195D16D}"/>
              </a:ext>
            </a:extLst>
          </p:cNvPr>
          <p:cNvSpPr/>
          <p:nvPr/>
        </p:nvSpPr>
        <p:spPr>
          <a:xfrm>
            <a:off x="4075165" y="4473675"/>
            <a:ext cx="3131879" cy="1936958"/>
          </a:xfrm>
          <a:custGeom>
            <a:avLst/>
            <a:gdLst>
              <a:gd name="connsiteX0" fmla="*/ 0 w 3146322"/>
              <a:gd name="connsiteY0" fmla="*/ 1936957 h 1946789"/>
              <a:gd name="connsiteX1" fmla="*/ 698090 w 3146322"/>
              <a:gd name="connsiteY1" fmla="*/ 2 h 1946789"/>
              <a:gd name="connsiteX2" fmla="*/ 3146322 w 3146322"/>
              <a:gd name="connsiteY2" fmla="*/ 1946789 h 1946789"/>
              <a:gd name="connsiteX0" fmla="*/ 0 w 3146322"/>
              <a:gd name="connsiteY0" fmla="*/ 1927126 h 1936958"/>
              <a:gd name="connsiteX1" fmla="*/ 1150374 w 3146322"/>
              <a:gd name="connsiteY1" fmla="*/ 3 h 1936958"/>
              <a:gd name="connsiteX2" fmla="*/ 3146322 w 3146322"/>
              <a:gd name="connsiteY2" fmla="*/ 1936958 h 193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6322" h="1936958">
                <a:moveTo>
                  <a:pt x="0" y="1927126"/>
                </a:moveTo>
                <a:cubicBezTo>
                  <a:pt x="86851" y="957829"/>
                  <a:pt x="625987" y="-1636"/>
                  <a:pt x="1150374" y="3"/>
                </a:cubicBezTo>
                <a:cubicBezTo>
                  <a:pt x="1674761" y="1642"/>
                  <a:pt x="2184399" y="964384"/>
                  <a:pt x="3146322" y="19369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8E85B05-369D-4B3E-9C38-6C0D44CF4EC6}"/>
              </a:ext>
            </a:extLst>
          </p:cNvPr>
          <p:cNvSpPr txBox="1"/>
          <p:nvPr/>
        </p:nvSpPr>
        <p:spPr>
          <a:xfrm>
            <a:off x="3319169" y="4262026"/>
            <a:ext cx="88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B050"/>
                </a:solidFill>
              </a:rPr>
              <a:t>Qmax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5F199123-63D0-44B0-BD9C-88D1178FFE13}"/>
              </a:ext>
            </a:extLst>
          </p:cNvPr>
          <p:cNvSpPr txBox="1"/>
          <p:nvPr/>
        </p:nvSpPr>
        <p:spPr>
          <a:xfrm>
            <a:off x="7119339" y="6437616"/>
            <a:ext cx="31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</a:t>
            </a:r>
          </a:p>
        </p:txBody>
      </p: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6C083B2F-6C0B-41E8-B854-67E0B0227256}"/>
              </a:ext>
            </a:extLst>
          </p:cNvPr>
          <p:cNvCxnSpPr>
            <a:cxnSpLocks/>
          </p:cNvCxnSpPr>
          <p:nvPr/>
        </p:nvCxnSpPr>
        <p:spPr>
          <a:xfrm flipH="1">
            <a:off x="4067945" y="5013176"/>
            <a:ext cx="194421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14CCDE1C-049D-4C36-B55E-477A0EC31C34}"/>
              </a:ext>
            </a:extLst>
          </p:cNvPr>
          <p:cNvCxnSpPr>
            <a:cxnSpLocks/>
          </p:cNvCxnSpPr>
          <p:nvPr/>
        </p:nvCxnSpPr>
        <p:spPr>
          <a:xfrm flipH="1">
            <a:off x="4503511" y="5013176"/>
            <a:ext cx="10119" cy="14244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AA77E205-42D6-41EF-BB54-A14F348DE004}"/>
              </a:ext>
            </a:extLst>
          </p:cNvPr>
          <p:cNvCxnSpPr>
            <a:cxnSpLocks/>
          </p:cNvCxnSpPr>
          <p:nvPr/>
        </p:nvCxnSpPr>
        <p:spPr>
          <a:xfrm flipH="1">
            <a:off x="5998467" y="5013176"/>
            <a:ext cx="10119" cy="14244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FE36F93-1CE4-4163-8AF4-7B7F5BDA2148}"/>
              </a:ext>
            </a:extLst>
          </p:cNvPr>
          <p:cNvSpPr txBox="1"/>
          <p:nvPr/>
        </p:nvSpPr>
        <p:spPr>
          <a:xfrm>
            <a:off x="5880320" y="6417291"/>
            <a:ext cx="65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hL</a:t>
            </a:r>
            <a:endParaRPr lang="it-IT" dirty="0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E142B6C7-CA34-4600-812D-D69C7BE4C97E}"/>
              </a:ext>
            </a:extLst>
          </p:cNvPr>
          <p:cNvSpPr txBox="1"/>
          <p:nvPr/>
        </p:nvSpPr>
        <p:spPr>
          <a:xfrm>
            <a:off x="4323759" y="6404442"/>
            <a:ext cx="65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hv</a:t>
            </a:r>
            <a:endParaRPr lang="it-IT" dirty="0"/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74CD19A6-5292-4D84-9B9D-F16CA7EAD789}"/>
              </a:ext>
            </a:extLst>
          </p:cNvPr>
          <p:cNvSpPr txBox="1"/>
          <p:nvPr/>
        </p:nvSpPr>
        <p:spPr>
          <a:xfrm>
            <a:off x="3663163" y="4806843"/>
            <a:ext cx="65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1C2D6169-4032-42ED-89E0-A438DDA285EA}"/>
              </a:ext>
            </a:extLst>
          </p:cNvPr>
          <p:cNvSpPr txBox="1"/>
          <p:nvPr/>
        </p:nvSpPr>
        <p:spPr>
          <a:xfrm>
            <a:off x="128602" y="4209525"/>
            <a:ext cx="32156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massima portata Q che può transitare in una sezione con una data energia specifica 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C6B7B74E-A55B-4CF8-950E-CCDF51A85C93}"/>
                  </a:ext>
                </a:extLst>
              </p14:cNvPr>
              <p14:cNvContentPartPr/>
              <p14:nvPr/>
            </p14:nvContentPartPr>
            <p14:xfrm>
              <a:off x="4050414" y="6370765"/>
              <a:ext cx="47160" cy="6156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C6B7B74E-A55B-4CF8-950E-CCDF51A85C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2774" y="6353125"/>
                <a:ext cx="828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27DC88A9-B5EB-418B-A690-F0EBEC66EE7E}"/>
                  </a:ext>
                </a:extLst>
              </p14:cNvPr>
              <p14:cNvContentPartPr/>
              <p14:nvPr/>
            </p14:nvContentPartPr>
            <p14:xfrm>
              <a:off x="7134534" y="6303805"/>
              <a:ext cx="237240" cy="16920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27DC88A9-B5EB-418B-A690-F0EBEC66EE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6894" y="6286165"/>
                <a:ext cx="272880" cy="20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3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Dividend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i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i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TM03457464[[fn=Dividendi]]</Template>
  <TotalTime>0</TotalTime>
  <Words>3459</Words>
  <Application>Microsoft Office PowerPoint</Application>
  <PresentationFormat>On-screen Show (4:3)</PresentationFormat>
  <Paragraphs>714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 Math</vt:lpstr>
      <vt:lpstr>Corbel</vt:lpstr>
      <vt:lpstr>Gill Sans MT</vt:lpstr>
      <vt:lpstr>Symbol</vt:lpstr>
      <vt:lpstr>Times New Roman</vt:lpstr>
      <vt:lpstr>Wingdings 2</vt:lpstr>
      <vt:lpstr>Dividendi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ferdi</dc:creator>
  <cp:lastModifiedBy>Eugenio PUGLIESE CARRATELLI (epc@unisa.it)</cp:lastModifiedBy>
  <cp:revision>218</cp:revision>
  <dcterms:created xsi:type="dcterms:W3CDTF">2020-03-30T19:37:38Z</dcterms:created>
  <dcterms:modified xsi:type="dcterms:W3CDTF">2021-05-31T18:25:38Z</dcterms:modified>
</cp:coreProperties>
</file>