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0"/>
  </p:notesMasterIdLst>
  <p:sldIdLst>
    <p:sldId id="257" r:id="rId2"/>
    <p:sldId id="276" r:id="rId3"/>
    <p:sldId id="329" r:id="rId4"/>
    <p:sldId id="279" r:id="rId5"/>
    <p:sldId id="330" r:id="rId6"/>
    <p:sldId id="280" r:id="rId7"/>
    <p:sldId id="331" r:id="rId8"/>
    <p:sldId id="282" r:id="rId9"/>
    <p:sldId id="332" r:id="rId10"/>
    <p:sldId id="278" r:id="rId11"/>
    <p:sldId id="283" r:id="rId12"/>
    <p:sldId id="281" r:id="rId13"/>
    <p:sldId id="284" r:id="rId14"/>
    <p:sldId id="293" r:id="rId15"/>
    <p:sldId id="286" r:id="rId16"/>
    <p:sldId id="291" r:id="rId17"/>
    <p:sldId id="285" r:id="rId18"/>
    <p:sldId id="287" r:id="rId19"/>
    <p:sldId id="292" r:id="rId20"/>
    <p:sldId id="290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ministratore" initials="A" lastIdx="1" clrIdx="0">
    <p:extLst>
      <p:ext uri="{19B8F6BF-5375-455C-9EA6-DF929625EA0E}">
        <p15:presenceInfo xmlns:p15="http://schemas.microsoft.com/office/powerpoint/2012/main" userId="Amministrato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B6B43"/>
    <a:srgbClr val="975847"/>
    <a:srgbClr val="D10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221" autoAdjust="0"/>
  </p:normalViewPr>
  <p:slideViewPr>
    <p:cSldViewPr>
      <p:cViewPr varScale="1">
        <p:scale>
          <a:sx n="89" d="100"/>
          <a:sy n="89" d="100"/>
        </p:scale>
        <p:origin x="1546" y="4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2:46.784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18.89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143 88 24575,'-6'0'0,"1"0"0,-1 1 0,0-1 0,1 1 0,-1 0 0,0 0 0,1 1 0,-1 0 0,1 0 0,0 0 0,0 0 0,0 1 0,0 0 0,0 0 0,0 0 0,1 1 0,-1 0 0,1 0 0,0 0 0,0 0 0,1 0 0,-1 1 0,1 0 0,0 0 0,0 0 0,1 0 0,-1 0 0,-2 8 0,3-8 0,0 1 0,1-1 0,-1 1 0,1 0 0,0 0 0,1 0 0,-1 0 0,1-1 0,0 1 0,1 0 0,-1 0 0,1 0 0,2 8 0,0-8 0,0 1 0,0-1 0,1 0 0,-1-1 0,1 1 0,0 0 0,1-1 0,-1 0 0,1 0 0,0-1 0,7 6 0,34 30 0,-33-26 0,1-1 0,1-1 0,0 0 0,1-1 0,23 12 0,-38-23 0,0 0 0,0 1 0,0-1 0,0 0 0,0 1 0,0-1 0,0 0 0,0 0 0,0 0 0,1 0 0,-1 0 0,0 0 0,0 0 0,0 0 0,0 0 0,0-1 0,0 1 0,0 0 0,0-1 0,0 1 0,0-1 0,0 1 0,0-1 0,0 0 0,0 1 0,0-1 0,-1 0 0,1 1 0,0-1 0,0 0 0,-1 0 0,1 0 0,-1 0 0,1 0 0,0 0 0,-1 0 0,0 0 0,1 0 0,-1 0 0,0 0 0,1 0 0,-1 0 0,0 0 0,0 0 0,0-1 0,2-9 0,-1 1 0,0-1 0,0-17 0,-1 22 0,0-63 0,-5-152 0,5 217 0,-1-1 0,0 1 0,0-1 0,0 1 0,0-1 0,-1 1 0,0 0 0,0-1 0,0 1 0,0 0 0,-1 0 0,0 1 0,1-1 0,-7-5 0,7 7 0,0 0 0,-1 0 0,1 1 0,-1-1 0,1 1 0,-1-1 0,1 1 0,-1 0 0,0 0 0,0 0 0,1 1 0,-1-1 0,0 0 0,0 1 0,0 0 0,0 0 0,0 0 0,0 0 0,0 0 0,1 1 0,-1-1 0,0 1 0,0 0 0,-3 1 0,3-1 0,1 1 0,-1-1 0,1 1 0,-1 0 0,1 0 0,0 0 0,0 0 0,0 0 0,0 0 0,0 0 0,0 1 0,0-1 0,1 1 0,-1 0 0,1-1 0,0 1 0,0 0 0,0 0 0,0-1 0,0 1 0,1 0 0,-1 4 0,-1 9 0,1 0 0,1 31 0,0-30 0,2-4 0,-1 1 0,1-1 0,1 0 0,1 0 0,0 0 0,0 0 0,1 0 0,1-1 0,11 18 0,3 2 0,1-1 0,31 33 0,-50-61 0,0-1 0,0 1 0,1-1 0,-1 0 0,1 0 0,0 1 0,0-2 0,0 1 0,0 0 0,0-1 0,0 1 0,0-1 0,0 0 0,1 0 0,-1 0 0,0-1 0,7 2 0,-8-3 0,0 1 0,1 0 0,-1-1 0,1 1 0,-1-1 0,0 0 0,1 0 0,-1 0 0,0 0 0,0 0 0,0 0 0,0-1 0,0 1 0,0-1 0,0 0 0,0 1 0,0-1 0,-1 0 0,1 0 0,-1 0 0,1 0 0,-1 0 0,0 0 0,0 0 0,1-4 0,2-5 0,-1 1 0,0 0 0,0-1 0,-1 0 0,-1 1 0,1-18 0,-6-71 0,1 35 0,3 56 0,0 0 0,-1-1 0,0 1 0,0-1 0,-1 1 0,0 0 0,-1 0 0,1 0 0,-2 0 0,-6-12 0,7 15 0,0 1 0,-1-1 0,0 1 0,0 0 0,-1 0 0,1 0 0,-1 0 0,0 1 0,0 0 0,0 0 0,0 0 0,0 1 0,-1-1 0,1 1 0,-1 1 0,-5-2 0,7 2 0,1 0 0,-1 0 0,1 1 0,-1-1 0,1 1 0,-1 0 0,1 0 0,-1 0 0,1 1 0,-1-1 0,1 1 0,-1 0 0,1 0 0,0 0 0,-1 1 0,1-1 0,-5 3 0,6-2 0,0 0 0,1-1 0,-1 1 0,0 0 0,1 0 0,-1 0 0,1 0 0,0 0 0,0 1 0,0-1 0,0 0 0,0 1 0,0-1 0,0 0 0,1 1 0,-1-1 0,1 1 0,0-1 0,0 1 0,0-1 0,0 1 0,0-1 0,0 1 0,1-1 0,-1 1 0,2 1 0,2 11 24,1 0 0,1-1 0,0 0 0,12 19 0,9 22-1509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28.3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80 0 24575,'1'0'0,"0"1"0,0-1 0,0 0 0,0 1 0,0-1 0,0 1 0,0-1 0,0 1 0,0 0 0,0-1 0,0 1 0,0 0 0,-1 0 0,1 0 0,0-1 0,-1 1 0,1 0 0,-1 0 0,1 0 0,-1 0 0,1 0 0,-1 0 0,1 0 0,-1 0 0,0 0 0,0 0 0,1 3 0,4 35 0,-5-34 0,2 66 0,-3-1 0,-3 0 0,-22 113 0,13-99 0,2 82 0,8-72 0,3-93 5,0 1 0,0-1 0,0 0 0,0 1 0,0-1 0,-1 0 0,1 0 0,0 1 0,-1-1 0,1 0-1,-1 0 1,1 1 0,-1-1 0,1 0 0,-1 0 0,0 0 0,0 0 0,1 0 0,-3 1 0,3-2-59,-1 0-1,0 0 1,0 0 0,0 0 0,0 0 0,0 0-1,0 0 1,0 0 0,0 0 0,1-1-1,-1 1 1,0 0 0,0-1 0,0 1 0,0-1-1,1 1 1,-1-1 0,0 1 0,0-1-1,1 1 1,-1-1 0,1 0 0,-1 1 0,0-1-1,1 0 1,-1-1 0,-16-19-6772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29.2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24575,'30'18'0,"-5"-3"0,22 21 0,-14-9 0,44 26 0,-37-29 0,194 120 0,-184-109 0,-2 2 0,66 66 0,-18-14 0,-61-59 0,-2 1 0,-2 1 0,31 41 0,-59-69 0,0 0 0,-1 0 0,1 0 0,-1 0 0,0 0 0,0 1 0,0-1 0,-1 1 0,0-1 0,0 1 0,1 6 0,-2-8 0,0-1 0,0 1 0,-1 0 0,1 0 0,-1 0 0,0-1 0,0 1 0,0 0 0,0-1 0,0 1 0,-1-1 0,1 1 0,-1-1 0,1 1 0,-1-1 0,0 0 0,0 0 0,0 0 0,0 0 0,-3 2 0,-36 27 0,-1-2 0,-61 31 0,-97 37 0,-84 48 0,224-110-7,39-24-332,1 1-1,0 1 1,-28 23-1,33-23-6486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0.5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293 289 24575,'10'27'0,"0"0"0,-2 1 0,-2 0 0,0 0 0,-2 0 0,2 41 0,-1-17 0,8 44 0,-6-56 0,-2-1 0,-2 1 0,-2 60 0,-1-99 0,1-1 0,-1 0 0,0 1 0,0-1 0,0 0 0,0 1 0,0-1 0,0 0 0,0 1 0,0-1 0,0 0 0,0 1 0,0-1 0,-1 0 0,1 1 0,0-1 0,0 0 0,0 1 0,0-1 0,0 0 0,-1 1 0,1-1 0,0 0 0,0 0 0,-1 1 0,1-1 0,0 0 0,0 0 0,-1 1 0,1-1 0,0 0 0,-1 0 0,1 0 0,0 0 0,0 0 0,-1 1 0,1-1 0,0 0 0,-1 0 0,1 0 0,0 0 0,-1 0 0,1 0 0,-1 0 0,1 0 0,0 0 0,-1 0 0,1 0 0,0 0 0,-1 0 0,1-1 0,0 1 0,-1 0 0,1 0 0,0 0 0,0 0 0,-1-1 0,1 1 0,0 0 0,-1 0 0,1 0 0,0-1 0,0 1 0,0 0 0,-1-1 0,-19-21 0,16 17 0,-54-64 0,-77-97 0,110 132 0,2-1 0,1-2 0,-17-38 0,32 55 0,0 1 0,1-1 0,1 0 0,1 0 0,1 0 0,-1-26 0,4 1 0,8-80 0,-8 120 0,1-1 0,0 1 0,0 0 0,0-1 0,1 1 0,0 0 0,0 0 0,0 0 0,1 0 0,0 0 0,0 1 0,0-1 0,0 1 0,1 0 0,-1 0 0,8-6 0,-6 6 0,1 1 0,0-1 0,0 1 0,1 0 0,-1 0 0,1 1 0,-1 0 0,1 0 0,0 1 0,0-1 0,0 2 0,11-1 0,-3 0 0,1 1 0,-1 0 0,1 2 0,27 5 0,-35-5 0,-1 0 0,0 1 0,-1 0 0,1 0 0,0 1 0,-1 0 0,0 0 0,0 0 0,0 1 0,0 0 0,-1 0 0,7 7 0,10 14 0,-11-14 0,0 0 0,-1 1 0,16 27 0,-25-40 0,0 1 0,-1 0 0,0 0 0,1 0 0,-1 0 0,1 0 0,-1 0 0,0 0 0,0 0 0,1 0 0,-1 0 0,0 0 0,0 0 0,0 0 0,0 0 0,0 0 0,-1 0 0,1 0 0,0 0 0,0 0 0,-1 0 0,1 0 0,0-1 0,-1 1 0,1 0 0,-2 2 0,1-2 0,-1 0 0,1 1 0,-1-1 0,0 0 0,0 0 0,0 0 0,1 0 0,-1-1 0,0 1 0,0 0 0,0-1 0,-4 1 0,-8 1 0,0-1 0,-1-1 0,-15-1 0,18 1 0,-41-3 0,-55 2 0,106 1 0,-1 0 0,1 0 0,-1 1 0,1-1 0,-1 1 0,1-1 0,-1 1 0,1 0 0,0 0 0,-1 0 0,1 1 0,0-1 0,0 0 0,-3 3 0,4-3 0,1-1 0,0 0 0,0 1 0,-1-1 0,1 1 0,0-1 0,0 0 0,0 1 0,0-1 0,-1 1 0,1-1 0,0 1 0,0-1 0,0 1 0,0-1 0,0 1 0,0-1 0,0 1 0,0-1 0,1 1 0,-1-1 0,0 1 0,0-1 0,0 0 0,0 1 0,1-1 0,-1 1 0,1 0 0,0 1 0,1 0 0,0-1 0,-1 1 0,1-1 0,0 1 0,0-1 0,0 1 0,0-1 0,4 2 0,58 24-1365,14 4-5461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3:20.44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24575,'25'8'0,"-5"1"0,81 20 0,-64-16 0,58 10 0,40 3 0,-1 5 0,131 49 0,-30 10 0,75-12 0,9-25 0,-288-48 0,392 52 0,214 35 0,96 26 0,-438-73 0,62 7 0,256 43 0,-414-60 0,340 16 0,-272-52 0,47 1 0,-156 12 0,30 0 0,-154-12 0,1-1 0,-1-2 0,52-11 0,248-88 0,-251 74 0,73-33 0,17-4 0,-142 55 0,1 2 0,0 2 0,56-6 0,-28 13 0,-32 0 0,46-5 0,-68 4 0,0-1 0,0-1 0,0 1 0,0-1 0,0 0 0,0 0 0,0 0 0,0-1 0,-1 0 0,1 0 0,-1-1 0,8-6 0,-11 9-44,-1 0 0,1-1 0,-1 1 0,0 0 0,0-1 0,0 1 0,1-1 0,-1 1 0,-1-1 0,1 0 0,0 1 0,0-1 0,-1 0 0,1 0 0,0 1 0,-1-1 0,0 0 0,0 0-1,1 0 1,-1 0 0,0 0 0,0 1 0,0-1 0,-1 0 0,1 0 0,0 0 0,-1 0 0,0 1 0,1-1 0,-2-2 0,-8-8-6782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3:25.9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24575,'593'0'0,"-563"2"0,0 1 0,38 9 0,-13-3 0,239 56 0,-104-20 0,-157-36 0,-1 2 0,0 1 0,0 2 0,-1 1 0,-1 1 0,30 22 0,-13-9 0,55 24 0,-73-43 0,-1-1 0,1-1 0,1-2 0,56 5 0,-46-7 0,79 20 0,-38 2 0,57 15 0,-75-24 0,75 30 0,-74-23 0,71 24 0,206 105 0,-78-36 0,-169-79 0,81 35 0,-35-10 0,-92-40 0,82 29 0,176 52 0,-47-14 0,-156-49 0,-24-7 0,3-11 0,-55-16 0,42 15 0,178 93 0,-56-24 0,-137-64 0,64 44 0,-66-38 0,65 30 0,-63-37 0,96 60 0,-126-71 0,38 16 0,1 2 0,239 140 0,-207-118 0,100 62 0,-145-84 0,81 72 0,-49-37 0,3-2 0,115 65 0,-172-113 0,42 24 0,-2 4 0,86 75 0,-119-96-1365,-19-18-5461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3:48.2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24575,'133'148'0,"-89"-96"0,77 102 0,-16-18 0,394 389 0,-444-482 0,-42-35 0,-2 1 0,1 0 0,-1 1 0,11 13 0,-20-19-11,-8-9-1343,-3-5-5472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3:49.1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960 0 24575,'-3'1'0,"-1"1"0,1-1 0,-1 1 0,1-1 0,0 1 0,-1 0 0,1 0 0,0 1 0,1-1 0,-1 1 0,-4 4 0,0 0 0,-217 215 0,-45 40 0,234-230 0,2 2 0,2 2 0,-52 75 0,-28 33 0,98-128 0,1 0 0,-13 24 0,-1 0 0,25-38-114,-1 1 1,0-1-1,-1 1 0,1-1 0,0 0 1,-1 0-1,1 0 0,-1 0 0,0-1 1,1 1-1,-4 1 0,-11 3-6712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3:52.1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61 262 24575,'2'31'0,"1"0"0,1-1 0,16 53 0,-12-52 0,-1 1 0,-1 0 0,2 41 0,-10 267 0,2-339 0,-4 41 0,4-41 0,-1-1 0,1 1 0,0 0 0,0-1 0,-1 1 0,1 0 0,0-1 0,-1 1 0,1-1 0,0 1 0,-1-1 0,1 1 0,-1-1 0,1 1 0,-1-1 0,1 1 0,-1-1 0,1 1 0,-1-1 0,0 0 0,1 1 0,-1-1 0,1 0 0,-1 0 0,0 1 0,1-1 0,-1 0 0,0 0 0,0 0 0,1 0 0,-1 0 0,0 0 0,1 0 0,-1 0 0,0 0 0,1 0 0,-1 0 0,0 0 0,1-1 0,-1 1 0,0 0 0,1 0 0,-1-1 0,0 1 0,1 0 0,-1-1 0,1 1 0,-1-1 0,1 1 0,-1-1 0,1 1 0,-1-2 0,-5-3 0,0-1 0,0 1 0,1-1 0,0-1 0,0 1 0,1-1 0,0 0 0,0 0 0,0 0 0,1 0 0,0-1 0,-2-10 0,-2-6 0,2 1 0,-4-46 0,7-261 0,5 160 0,-5 124 0,1 19 0,1 0 0,3-32 0,-2 52 0,0 1 0,0-1 0,0 1 0,1 0 0,0 0 0,0 0 0,1 0 0,0 0 0,0 1 0,0-1 0,1 1 0,0 0 0,0 0 0,7-8 0,-7 10 0,1 0 0,0 0 0,0 0 0,0 0 0,0 1 0,0 0 0,1 0 0,-1 0 0,1 1 0,-1 0 0,1 0 0,0 0 0,-1 1 0,1-1 0,0 1 0,-1 1 0,1-1 0,0 1 0,-1 0 0,12 4 0,-6-2 0,1 2 0,-1-1 0,0 1 0,0 1 0,0 0 0,-1 1 0,1 0 0,14 13 0,87 96 0,-16-15 0,-80-86 0,-9-9 0,-1 0 0,1 0 0,-1 0 0,0 1 0,0 0 0,-1 0 0,0 1 0,5 10 0,-10-17 0,1 0 0,-1 0 0,0 1 0,0-1 0,0 0 0,0 0 0,0 0 0,0 0 0,0 0 0,0 0 0,-1 0 0,1 0 0,0 0 0,-1 0 0,1 0 0,-1 0 0,1-1 0,-1 1 0,1 0 0,-1 0 0,1 0 0,-1 0 0,0-1 0,1 1 0,-1 0 0,0 0 0,0-1 0,0 1 0,0-1 0,1 1 0,-1-1 0,0 1 0,0-1 0,0 0 0,0 1 0,0-1 0,0 0 0,0 0 0,0 0 0,0 1 0,-2-1 0,-48 5 0,46-5 0,-119-4 0,75 1 0,-67 4 0,115-1 0,0 0 0,0 0 0,0 0 0,0 0 0,0 0 0,0 0 0,0 1 0,0-1 0,0 0 0,0 0 0,1 1 0,-1-1 0,0 1 0,0-1 0,0 1 0,0-1 0,1 1 0,-1-1 0,0 1 0,0 0 0,1-1 0,-1 1 0,0 0 0,1 0 0,-1-1 0,1 1 0,-1 0 0,0 1 0,1 0 0,0 0 0,0 0 0,1 0 0,-1-1 0,0 1 0,0 0 0,1 0 0,0-1 0,-1 1 0,1 0 0,0-1 0,-1 1 0,1-1 0,2 3 0,5 7 0,0 0 0,2 0 0,9 9 0,-16-18 0,214 188 0,-113-104 0,156 141 0,-256-223-97,-1 0-1,0 0 1,0 0-1,0 0 1,0 0-1,0 0 1,-1 1-1,0-1 1,0 1-1,0 0 1,0 0-1,-1-1 0,2 8 1,1 13-6729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5:28.4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24575,'3'4'0,"-1"0"0,1 0 0,-1 0 0,1 0 0,-1 0 0,0 1 0,-1-1 0,1 1 0,-1-1 0,0 1 0,1 8 0,2 57 0,-4-50 0,1 284 0,-2-134 0,1-168-57,0 3-130,0 1 0,-1-1 1,1 0-1,-1 0 0,0 0 0,-1 7 0,-5-1-6639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2:46.784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5:29.3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24575,'64'71'0,"-40"-41"0,-13-19 0,-2 1 0,1 1 0,13 25 0,-16-23 0,88 166 0,-74-144 0,-13-20 0,2 0 0,12 16 0,24 34 0,61 116 0,-79-131 0,-22-33 109,-6-19-145,0 1 0,-1-1 0,1 0 0,0 1 0,0-1 0,-1 0 0,1 0 0,0 1 0,-1-1 0,1 0 0,0 0 0,-1 0 0,1 1 0,0-1 0,-1 0 1,1 0-1,0 0 0,-1 0 0,1 0 0,-1 0 0,1 0 0,0 1 0,-1-1 0,1 0 0,-1 0 0,1-1 0,0 1 0,-1 0 0,1 0 0,-1 0 0,1 0 0,0 0 1,-1 0-1,1 0 0,0-1 0,-1 1 0,1 0 0,0 0 0,-1-1 0,0 1 0,-14-7-6790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5:30.1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24575,'5'0'0,"7"0"0,5 0 0,5 0 0,4 0 0,2 0 0,1 0 0,0 0 0,1 0 0,-6 0-8191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1.6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99 0 24575,'13'33'0,"-1"0"0,-1 1 0,-2 0 0,5 46 0,2 2 0,8 30 0,-5 1 0,-5 1 0,-6 0 0,-7 172 0,-2-260 0,-1 0 0,-1 1 0,-1-1 0,-2-1 0,0 1 0,-18 43 0,23-68 0,1 0 0,-1 1 0,1-1 0,-1 0 0,0 0 0,1 0 0,-1 0 0,0 0 0,0 0 0,0 0 0,0 0 0,0-1 0,0 1 0,0 0 0,0 0 0,0-1 0,0 1 0,0-1 0,0 1 0,-1-1 0,1 1 0,0-1 0,-2 1 0,1-2 0,0 1 0,0 0 0,0-1 0,0 1 0,0-1 0,1 1 0,-1-1 0,0 0 0,1 0 0,-1 0 0,0 0 0,1 0 0,-1 0 0,-1-2 0,-7-7 0,1 0 0,1-1 0,-13-19 0,15 21 0,-39-60-1365,2-1-5461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2.0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24575,'4'5'0,"12"7"0,8 5 0,9 5 0,9 4 0,6 2 0,1 1 0,1 0 0,1 1 0,-2-6 0,-5-6 0,-6-6 0,-4-1 0,-8 2 0,-8 0-8191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2.6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24575,'5'0'0,"6"5"0,6 1 0,10 5 0,10 5 0,8 1 0,6-4 0,0-3 0,0-4 0,1 2 0,1 0 0,-8 3 0,-7 0 0,-5-3 0,-8 3 0,-9 5 0,-11-2 0,-7-2-8191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3.6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319 533 24575,'2'3'0,"1"0"0,-1 1 0,0-1 0,0 1 0,0 0 0,0-1 0,0 1 0,-1 0 0,0 0 0,0 0 0,1 8 0,3 50 0,-5-43 0,1 261 0,0-272 0,-2 1 0,1-1 0,-1 1 0,0-1 0,-1 1 0,-3 8 0,5-16 0,-1 1 0,1-1 0,-1 0 0,1 0 0,-1 0 0,0 0 0,0 0 0,1 0 0,-1 0 0,0 0 0,0 0 0,0 0 0,0 0 0,0-1 0,0 1 0,0 0 0,-1-1 0,1 1 0,-2 0 0,1-1 0,0 1 0,0-1 0,0-1 0,0 1 0,0 0 0,0 0 0,0-1 0,0 1 0,0-1 0,0 1 0,0-1 0,0 0 0,1 0 0,-1 0 0,0 0 0,-3-3 0,-7-7 0,-1 0 0,1-1 0,1-1 0,0 0 0,0-1 0,2 0 0,0-1 0,-11-23 0,1 5 0,-9-15 0,1-1 0,3-1 0,-31-95 0,49 126 0,2-1 0,0 1 0,0-1 0,2 0 0,1 0 0,0 0 0,2 0 0,0 0 0,1 0 0,1 0 0,1 0 0,1 1 0,14-37 0,-11 39 0,1 0 0,0 0 0,1 1 0,1 1 0,1 0 0,0 0 0,1 1 0,1 1 0,0 0 0,0 0 0,1 2 0,1 0 0,0 1 0,1 0 0,0 2 0,22-10 0,-32 16 0,0 0 0,0 1 0,0-1 0,0 1 0,1 0 0,-1 1 0,0 0 0,0 0 0,1 1 0,-1 0 0,0 0 0,0 0 0,0 1 0,0 0 0,0 0 0,0 1 0,-1 0 0,1 0 0,-1 1 0,10 6 0,7 8 0,1 1 0,-2 1 0,32 37 0,-41-43 0,5 5 0,57 66 0,-66-73 0,0 0 0,-1 1 0,0 0 0,-1 0 0,6 19 0,-11-29 0,-1 0 0,0-1 0,-1 1 0,1 0 0,0 0 0,-1 0 0,0 0 0,1-1 0,-1 1 0,0 0 0,-1 0 0,1 0 0,0 0 0,-1 0 0,0-1 0,0 1 0,0 0 0,0 0 0,0-1 0,0 1 0,-3 3 0,2-4 0,0 0 0,0 0 0,0 0 0,-1 0 0,1-1 0,-1 1 0,1-1 0,-1 1 0,0-1 0,1 0 0,-1 0 0,0 0 0,0 0 0,0-1 0,0 1 0,0-1 0,0 0 0,0 0 0,0 0 0,-3 0 0,-19-4 0,-1-1 0,1-1 0,0-1 0,1-1 0,0-1 0,-30-16 0,-29-10 0,-61-17 0,143 51 5,-1 0-1,0 1 1,1-1-1,-1 1 1,0-1-1,1 1 1,-1 0 0,0-1-1,0 1 1,0 0-1,1 0 1,-1 0-1,0 1 1,0-1-1,1 0 1,-1 1-1,0-1 1,0 1-1,1 0 1,-1-1-1,0 1 1,1 0 0,-1 0-1,-2 2 1,3 0-119,-1-1 0,0 1 0,1 0 1,0 0-1,0 0 0,0 0 0,0 0 1,0 0-1,0 0 0,1 0 0,0 0 1,-1 6-1,1 25-6712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5.3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24575,'2'0'0,"0"0"0,0 1 0,0-1 0,0 0 0,0 1 0,0 0 0,0-1 0,0 1 0,0 0 0,0 0 0,0 0 0,0 0 0,-1 0 0,1 1 0,0-1 0,-1 0 0,1 1 0,-1-1 0,0 1 0,0 0 0,1-1 0,-1 1 0,0 0 0,0 0 0,0 0 0,-1-1 0,1 1 0,0 0 0,0 3 0,2 7 0,-1 0 0,0 0 0,1 23 0,-3-24 0,0 298 0,-1-287 0,-1 1 0,-1-1 0,-1 0 0,-13 43 0,17-64 0,0 0 0,0 0 0,0-1 0,0 1 0,-1 0 0,1 0 0,0 0 0,-1-1 0,1 1 0,0 0 0,-1 0 0,1-1 0,-1 1 0,1 0 0,-1-1 0,0 1 0,1-1 0,-1 1 0,1-1 0,-1 1 0,0-1 0,0 1 0,1-1 0,-1 0 0,0 1 0,0-1 0,0-1 0,1 0 0,0 0 0,0 0 0,0-1 0,0 1 0,1 0 0,-1 0 0,0 0 0,0 0 0,1 0 0,-1-1 0,1 1 0,-1 0 0,1 0 0,-1 0 0,1 0 0,0 0 0,-1 0 0,1 1 0,1-2 0,18-27 0,2 2 0,1 1 0,1 0 0,48-38 0,-50 47 0,0 1 0,1 1 0,1 0 0,0 2 0,1 2 0,43-16 0,-51 22 0,0 1 0,0 1 0,0 0 0,0 1 0,0 1 0,1 1 0,-1 0 0,0 1 0,0 1 0,1 1 0,19 5 0,-10 5 120,-26-13-152,-1 0 1,1 1-1,-1-1 1,1 0-1,-1 0 0,1 1 1,-1-1-1,1 1 1,-1-1-1,0 0 0,1 1 1,-1-1-1,1 1 1,-1-1-1,0 1 0,0-1 1,1 1-1,-1-1 1,0 1-1,0-1 0,1 1 1,-1-1-1,0 1 1,0-1-1,0 1 0,0 0 1,0-1-1,0 1 1,0-1-1,0 1 0,0-1 1,0 1-1,0 0 1,0-1-1,-1 1 1,1-1-1,0 1 0,0-1 1,-1 1-1,1-1 1,0 1-1,-1-1 0,1 1 1,0-1-1,-1 1 1,0 0-1,-11 7-6794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1:35.9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24575,'0'4'0,"1"0"0,-1 0 0,1 0 0,0 0 0,1 0 0,-1 0 0,1-1 0,-1 1 0,1 0 0,1-1 0,2 5 0,33 38 0,-23-28 0,145 155 0,24 30 0,-105-107 0,18 23 0,-90-105 0,-24-27 0,9 6 0,-70-67-1365,38 32-5461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15:50.0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24575,'1'33'0,"2"0"0,1 0 0,1 0 0,2-1 0,2 0 0,21 54 0,4-14 0,-21-48 0,18 49 0,-16-34 0,2-1 0,1 0 0,2-2 0,29 39 0,-19-28 0,35 70 0,-51-85 0,67 131 0,23 40 0,-72-134 0,4 0 0,68 98 0,-78-132 0,468 578 0,-360-468 0,218 181 0,-306-289 0,39 29 0,79 83 0,337 355 0,-319-324 0,225 242 0,-347-359 0,89 73 0,-49-48 0,52 68 0,-87-87 0,182 157 0,-47-31 0,-1 0 0,586 398 0,-624-468 0,-55-40 0,82 64 0,-142-111 0,60 64 0,-64-60 0,74 60 0,158 119 0,-117-90 0,-28-10 0,-90-79 0,61 46 0,87 51 0,101 80 0,-262-198-1365,-3-5-5461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44:47.76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1108 417,'-1'-1,"1"1,0-1,-1 0,1 1,-1-1,1 0,-1 1,1-1,-1 1,1-1,-1 1,0-1,1 1,-1-1,0 1,1-1,-1 1,0 0,0 0,1-1,-1 1,0 0,0 0,-1 0,-25-5,22 5,-60-8,0 3,-109 6,157 2,-1-1,1 2,0 0,0 1,0 1,1 1,0 0,-22 13,-13 13,-51 42,67-48,11-8,0 1,1 1,2 1,0 1,-29 43,24-26,3 1,-29 70,25-56,20-42,0-1,1 1,0 0,1 1,1-1,0 1,1 0,-2 16,3 20,1-29,0 0,-1-1,0 1,-10 33,2-16,1 0,3 0,1 1,1-1,4 70,-1 14,5 118,-2-220,2-1,0 0,1 0,1 0,1-1,14 27,66 102,-65-113,-3-4,73 109,-72-111,2-1,44 43,-55-61,1 0,0 0,0-2,1 1,0-1,23 8,86 20,-88-28,-1 2,54 23,-26-2,50 23,-94-47,0 0,1-1,-1-1,34 4,222-7,-142-4,273-20,-397 22,6 1,1-1,-1-1,0 0,0 0,0-2,-1 0,1 0,-1-1,18-10,23-18,-10 4,1 3,79-35,-94 48,0-2,-1-1,0-1,-2-1,0-1,37-36,2 2,35-32,-90 75,0-1,0 0,-1 0,-1-1,0 0,11-23,-9 6,-2 0,-1-1,-1 0,4-59,1-9,-1 8,-3 0,-7-97,-1 111,1 62,-2 0,0 0,0 0,-1 1,-1-1,0 1,-1 0,-9-17,-9-12,-32-44,-19-34,48 70,-3 1,-1 1,-2 2,-42-45,12 20,-192-203,194 224,-91-61,-36-29,163 120,0 0,-2 1,-43-23,53 33,-2 2,1 0,-1 1,0 1,0 0,-1 2,-23-3,-9 0,-77-20,127 25,-48-8,-1 3,0 1,-73 3,116 2,1 1,0 0,-1 0,1 1,0 0,0 0,0 1,0-1,0 1,0 0,1 1,0 0,-1-1,1 2,1-1,-9 9,-4 8,1 0,-24 41,25-38,-10 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5:53.416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0 1,'4'0,"4"3,5 2,4-1,-2 7,-3 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44:50.59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0,'17'95,"-5"-12,3 0,4 0,4-2,44 105,-64-177,2 0,-1 0,1-1,0 0,1 0,0 0,14 13,-15-17,0 0,0-1,1 1,0-1,0 0,0-1,0 1,0-1,0 0,1-1,-1 0,10 1,28 1,77-7,-48 1,-61 2,1 0,-1-1,1 0,-1-1,0 0,0-1,0-1,0 0,-1 0,0-1,0 0,14-12,0-2,-2-2,0 0,33-45,-52 62,1-1,0 0,0 1,0 0,0 0,1 1,0 0,9-6,-12 9,-1 0,1 1,-1-1,1 0,-1 1,1 0,0 0,-1 0,1 0,-1 0,1 0,-1 1,1-1,0 1,-1-1,0 1,1 0,-1 0,1 1,-1-1,0 0,0 1,0-1,0 1,0 0,3 2,9 11,0 0,-1 1,17 25,5 8,-33-47,0 1,-1-1,1 0,0 1,0-1,0 0,0-1,0 1,0 0,1-1,-1 1,1-1,-1 1,1-1,0 0,-1 0,1-1,0 1,0 0,-1-1,1 0,0 1,0-1,0 0,0-1,-1 1,1 0,0-1,0 0,-1 1,1-1,0 0,-1 0,1-1,-1 1,1-1,-1 1,3-3,52-33,79-68,-97 74,146-139,-16 14,-158 146,0 2,0 0,1 0,0 1,14-6,-21 11,-1 1,0-1,1 1,0 0,-1 0,1 0,0 1,-1 0,1 0,0 0,-1 0,1 1,0-1,-1 1,1 0,-1 1,1-1,6 4,38 28,-28-18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45:38.47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31 7,'0'-5,"-5"4,-2 10,1 19,1 9,2 17,0 4,2-4,1-5,0-7,0-6,0-9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45:40.093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0,'0'9,"0"9,0 4,4 9,7 4,1 0,8 4,1 0,-4-2,-4-3,-5-2,-3-2,-3-1,-2-1,0-1,4-5,1-1,1-4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45:41.27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2,'126'-1,"141"3,-258-1,0 0,-1 0,1 1,-1 1,1-1,-1 1,0 0,0 1,-1 0,1 0,-1 1,0 0,0 0,0 1,0 0,6 7,4 9,0 0,-2 1,21 41,-9-16,-25-44,0 0,1 0,0 0,0 0,0 0,0-1,0 1,1-1,0 0,-1 0,1 0,0-1,1 0,-1 1,0-1,1-1,-1 1,1-1,-1 1,1-1,0-1,8 2,22-4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45:43.2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0 185,'0'645,"0"-1401,2 774,1 1,0-1,1 0,11 29,-3-8,-8-25,0-1,1 0,0 0,1-1,1 1,0-1,0-1,14 17,-16-23,-1 0,1-1,0 0,0 0,1 0,-1-1,1 1,0-2,0 1,0 0,0-1,0 0,0-1,1 1,-1-1,0 0,1-1,-1 0,1 0,7-1,-6 0,0 0,-1-1,1 0,-1 0,1-1,-1 0,0 0,0-1,-1 0,1 0,-1 0,1-1,-1 0,-1 0,1-1,-1 1,0-1,0-1,-1 1,0 0,6-12,3-11,-2 0,0 0,-2-1,5-32,-8 36,13-61,-15 70,-1 20,-5 28,-50 286,41-263,1 20,3 1,5 133,3-188,-1 15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20.759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0 153,'15'189,"-1"2,-15-704,4 494,-3 19,0 0,0 0,0 0,0 0,1 0,-1 0,0 0,0 0,0 0,0 0,1 0,-1 0,0 0,0 0,0 0,1 0,-1 0,0 0,0 0,0 0,0 0,1 0,-1 0,0 0,0 0,0 0,0 0,1 0,-1 0,0 0,0 1,0-1,0 0,0 0,1 0,-1 0,0 0,0 1,0-1,0 0,0 0,0 0,0 1,19 32,-14-22,22 45,-8-16,2 0,41 59,-49-80,7 7,43 46,-57-66,2 1,-1-1,1 0,0-1,0 0,1 0,0 0,-1-1,2-1,-1 0,10 3,2-3,-1 0,1-1,0-1,0-1,0-1,0-1,-1-1,1 0,-1-2,0 0,0-2,0 0,-1-1,0-1,0 0,-1-2,0 0,-1-1,29-27,-16 10,-2-1,31-43,-52 63,-36 60,-45 102,65-127,1 0,0 0,2 1,1 0,1 0,2 0,0 0,2 0,0 1,5 26,-4-50,-1-1,1 1,0 0,-1-1,1 1,0-1,1 1,-1-1,0 0,1 0,-1 1,1-1,0 0,-1 0,1 0,0-1,0 1,0 0,1-1,-1 1,0-1,1 0,-1 0,1 0,-1 0,1 0,4 1,6 0,0-1,0 0,0 0,20-3,-12 2,56-3,-45 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13.50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15.17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57 1,'-4'0,"-3"4,1 7,1 6,1 9,2 10,1 4,1-1,0-2,0-3,-5 3,-1 4,1 0,0-3,2-2,1-4,1-6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16.134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0,'5'0,"1"5,0 6,-1 10,-2 12,-1 4,-1 1,0-1,-1-3,0 8,-1 0,1-1,0-3,0-9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17.76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1,'18'0,"62"-1,0 4,118 18,-188-18,0 0,0 1,0 0,0 0,-1 1,0 0,0 1,0 0,-1 0,0 1,8 8,33 24,-39-33,0 0,0-1,1 0,0-1,0 0,0-1,1 0,-1-1,21 2,12-3,55-3,-41-1,-39 2,0-2,0-1,0 0,-1-1,0-1,35-16,-51 21,36-15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6:13.961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0 35,'0'0,"0"-8,0-5,0-1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31.94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1,'1'104,"15"111,13-33,-23-134,0 66,-5-73,1-1,15 75,36 87,-37-145,2-1,2-1,44 85,15 37,-6 58,2 8,-50-183,2-2,2 0,48 68,-42-78,-3 2,-2 2,29 66,-35-64,2-2,3-1,2-1,39 49,-28-37,-32-45,1-1,0 0,1-1,24 24,28 13,-39-33,-1 2,44 45,-23-10,-18-21,1-2,41 38,-8-16,-29-24,1-2,1-1,47 28,-66-49,0 0,1-1,0-1,23 5,-18-5,34 12,194 109,-112-53,-59-29,-54-28,1-2,0-1,0-1,41 13,-40-20,55 4,12 2,30 25,-83-23,65 13,4-14,0-5,136-8,-83-2,-60 0,1-5,197-41,-241 37,-8 2,75-24,-54 11,133-21,-42 11,-99 18,-38 11,1-2,-1-1,0-1,0-2,35-17,-23 4,43-24,161-69,-208 102,45-26,25-12,-40 27,-27 12,-1-1,-1-2,0-1,-1-2,46-34,-54 30,-13 12,0 0,1 0,0 2,24-14,77-30,188-97,-61-5,-121 86,44-27,-135 74,-1-2,-1 0,-1-2,-1-2,27-36,43-46,-47 59,-3-2,-2-2,-3-2,-2-2,36-74,146-278,-147 277,27-53,-72 129,45-69,-31 58,47-107,-57 109,-27 52,0-1,-1 0,-1-1,0 1,-2-1,2-20,-2 16,1 0,10-38,-3 31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39.27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0,'0'1811,"2"-1769,10 58,2 32,-15-15,2 52,0-161,0 0,0-1,1 0,3 13,1-8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41.329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1,'1592'0,"-1536"3,-1 2,71 16,-66-10,89 6,5-3,-34-1,-60-6,102 26,12 3,-147-33,-4 0,0 0,-1 1,0 1,34 13,-37-11,1-1,0-1,0-1,35 3,-29-5,-1 2,35 9,-23-3,1-1,0-2,68 3,119-11,-91-2,-79 3,-32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43.46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414 3,'-65'-1,"28"-1,-61 6,93 0,11 4,17 8,77 51,526 338,-610-395,-9-6,1 0,-1 0,0 1,0 0,-1 0,1 1,-1-1,-1 1,8 10,-13-15,1-1,-1 1,1 0,-1 0,0 0,0 0,1 0,-1 0,0 0,0 0,0 0,0 0,0 0,0-1,0 1,0 0,-1 0,1 0,0 0,0 0,-1 0,1 0,-1 0,1-1,-1 1,1 0,-1 0,1-1,-1 1,0 0,1-1,-1 1,0 0,0-1,0 1,1-1,-1 1,0-1,0 0,0 1,0-1,0 0,0 0,-1 1,-45 8,45-9,-795 23,634-23,137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45.251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119 100,'-1'6,"1"0,-1-1,0 1,-1 0,1-1,-1 1,0-1,0 0,-1 0,-3 6,-35 45,33-46,8-9,-1 0,1 0,-1 0,1 0,-1 0,0 0,1-1,-1 1,0 0,1-1,-1 1,0 0,0-1,0 1,1-1,-1 1,0-1,0 1,0-1,0 0,0 0,0 1,0-1,0 0,0 0,0 0,0 0,0 0,-1 0,0-2,1 1,0 0,0-1,0 1,0-1,0 0,0 1,0-1,0 0,1 0,-1 1,1-1,-1 0,1 0,0-3,-4-14,1 0,1 0,1-1,0 1,2 0,0 0,8-36,-9 53,1 0,-1 1,1-1,-1 1,1-1,0 1,-1 0,1-1,0 1,0 0,0-1,0 1,0 0,0 0,1 0,-1 0,0 0,1 0,1-1,-2 2,1 0,-1 0,0 0,0 0,1 0,-1 0,0 1,0-1,1 0,-1 1,0-1,0 1,0-1,0 1,0 0,0-1,0 1,0 0,0 0,0 0,0 0,0 0,0 0,0 2,13 12,0 0,1-1,1-1,0 0,0-1,2 0,-1-2,1 0,1-1,0-1,0 0,31 7,-28-10,-17-5,0 1,0 0,0 0,0 0,-1 0,1 1,-1 0,1 0,-1 0,1 1,-1 0,7 5,-10-7,-1 0,1 0,-1 0,1 0,-1 0,1 0,-1 0,0 0,0 0,1 0,-1 0,0 0,0 1,0-1,0 0,0 0,-1 0,1 0,0 0,0 0,-1 0,1 0,0 0,-1 0,1 0,-1 0,0 0,1 0,-1-1,0 1,1 0,-1 0,-1 0,-30 25,27-23,-6 5,1 1,0 0,1 0,0 1,1 0,0 1,0-1,1 2,-7 13,9-15,0 0,1 0,0 1,1 0,0 0,1 0,0 0,0 0,1 1,1 20,1-30,-1 0,0 0,0 0,1 0,-1 0,1 0,0 1,-1-2,1 1,0 0,0 0,1 0,-1 0,0 0,0-1,1 1,-1-1,1 1,0-1,3 3,-2-3,0 0,0 0,0 0,0 0,0-1,0 1,0-1,0 0,0 0,0 0,1 0,4-1,9-3,-1-1,0 0,-1-1,20-10,-27 12,23-12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47.42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0,'0'5,"0"11,0 7,0 9,0 4,0 1,0-2,0-2,0 3,0-4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48.943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2 591,'0'280,"-1"-297,1 9,-1 1,1 0,1 0,-1-1,1 1,0 0,1 0,0 0,4-12,-6 18,1 1,-1-1,0 1,1-1,-1 1,0-1,1 1,-1-1,0 1,1-1,-1 1,1 0,-1-1,1 1,-1 0,1-1,-1 1,1 0,-1 0,1-1,0 1,-1 0,1 0,-1 0,1 0,-1 0,1 0,0 0,-1 0,1 0,-1 0,1 0,0 0,-1 0,1 1,-1-1,2 0,19 18,-19-16,-1-1,0 1,1-1,-1 0,1 1,0-1,-1 0,1 0,0 0,0 0,2 1,-4-2,1-1,-1 1,1 0,-1 0,1-1,-1 1,1 0,-1-1,1 1,-1 0,0-1,1 1,-1 0,0-1,1 1,-1-1,0 1,1-1,-1 1,0-1,0 1,0-1,1 1,-1-1,0 1,0-1,0 1,0-1,0 0,2-21,-2 19,2-15,1 0,1 0,1 0,0 1,15-32,-5 11,17-44,51-143,-69 179,-2-1,12-90,-21 92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52.816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1,'-1'50,"3"108,-2-156,0 0,0 0,0 0,0 0,1 0,-1 0,1 0,-1 0,1 0,0 0,0 0,0 0,0 0,0-1,0 1,1-1,-1 1,1-1,-1 1,1-1,2 2,0-1,0 0,0-1,0 0,0 0,1 0,-1 0,8 0,-9-1,0 0,0 0,0 0,-1 0,1 0,0 1,0 0,0-1,0 1,0 0,-1 0,1 1,0-1,-1 1,1-1,-1 1,0 0,1 0,-1 0,0 0,0 0,0 0,-1 1,1-1,2 5,4 18,-4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8:50:54.50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174 3,'-31'-1,"19"0,-1 0,0 1,1 1,-21 3,30-3,0-1,1 1,-1 0,0 0,1 0,-1 1,1-1,-1 1,1-1,0 1,0 0,-1 0,1 0,0 0,1 0,-1 0,0 0,1 1,-1-1,1 1,0-1,0 1,0-1,0 1,-1 4,-1 10,1 0,1-1,0 1,1 0,1 0,0 0,8 31,-8-44,0-1,1 1,-1-1,1 0,0 1,0-1,0 0,0 0,1 0,-1 0,1 0,-1-1,1 1,0-1,0 0,1 0,-1 0,0 0,1 0,-1-1,1 0,-1 1,1-1,0-1,5 2,10 0,-1-1,1-1,-1 0,21-4,1 1,145 0,-162 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26.76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0 462,'41'-29,"-2"-2,-2-2,-1-1,-1-1,-2-3,-2 0,-2-2,49-85,-51 67,-27 58,0 0,0 0,0 0,0 0,0 0,0 0,0 0,0 0,0 0,1 0,-1 0,0 1,0-1,0 0,0 0,0 0,0 0,0 0,0 0,0 0,0 0,0 0,0 0,0 0,1 0,-1 0,0 0,0 0,0 0,0 0,0 0,0 0,0 0,0 0,0 0,0 0,1 0,-1 0,0 0,0 0,0 0,0 0,0 0,0 0,0 0,0 0,0 0,0 0,1 0,-1 0,0 0,0 0,0 0,0-1,0 1,0 0,0 0,0 0,0 0,0 0,0 0,0 0,0 0,0 0,0 0,0 0,0-1,0 1,2 12,-1 15,-8 321,7-314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6:13.961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0 35,'0'0,"0"-8,0-5,0-1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27.24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28.46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162 0,'0'5,"-4"11,-7 7,-1 4,1 3,-2 6,-3 5,1 1,2 3,0 3,2-2,2 0,-2-7,2-1,1-3,2-6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29.79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188 1,'3'35,"0"1,17 64,0 8,-10-3,-8-62,3 0,11 52,-12-84,-2-3,0-1,0 1,-1 0,1 13,-2-20,0 0,0 1,0-1,0 0,0 1,0-1,-1 0,1 1,-1-1,1 0,-1 0,1 1,-1-1,1 0,-1 0,0 0,0 0,0 0,0 0,1 0,-1 0,-1 0,1 0,0-1,0 1,0 0,0-1,0 1,-1-1,1 1,0-1,0 1,-3-1,-3 0,1-1,0 0,0 0,-1 0,1-1,0 0,0 0,0-1,1 1,-1-1,1-1,-10-6,-21-10,20 13,0 1,-1 1,1 1,-21-3,10 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31.36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219 1,'-4'-1,"0"1,-1 0,1 1,0-1,0 1,-1 0,1 0,0 0,0 1,-6 2,8-2,0-1,0 1,0 0,0 0,0 0,0 1,0-1,1 0,-1 0,1 1,0-1,-1 1,1 0,0-1,1 1,-1 0,0 3,-3 12,2 0,0 1,0 20,2-32,0 0,1 0,0 0,0 0,0 0,1 0,0-1,0 1,1 0,-1-1,6 8,-6-11,0 0,1-1,-1 1,1-1,0 1,0-1,0 0,0 0,0 0,0-1,0 1,7 1,43 6,-43-8,0 0,0 1,16 5,-23-6,0 0,0 0,0 1,0 0,0 0,0 0,0 0,-1 0,1 0,-1 1,0-1,0 1,1-1,-2 1,3 3,-2-3,0 0,0 0,-1 1,1-1,-1 0,0 1,0-1,0 1,-1-1,1 1,-1-1,1 1,-1 0,0-1,-1 1,1-1,-1 1,1 0,-1-1,0 1,-1-1,-1 4,1-4,0 0,-1 0,1 0,-1 0,0-1,0 1,0-1,0 1,-1-1,1-1,-1 1,1 0,-1-1,1 1,-1-1,0 0,0 0,1-1,-1 1,-6-1,-32 5,0 2,1 1,0 3,-45 17,59-19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32.4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457 0,'-1'4,"-1"0,0 0,1 0,-1-1,-1 1,1-1,0 1,-1-1,0 0,1 0,-1 0,-1 0,1-1,-5 4,-6 7,-35 36,2-4,-41 53,79-85,2-1,-1 2,2-1,-9 24,9-19,-18 32,10-27,-5 7,0 2,3 0,0 1,-11 37,5 7,13-47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33.47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680 1,'3'0,"0"0,0 1,0-1,0 1,0 0,0-1,0 2,0-1,0 0,-1 0,1 1,0 0,-1-1,1 1,-1 0,0 0,0 0,4 5,2 4,-1-1,-1 1,8 17,-3-6,20 37,157 313,-166-322,45 73,-48-92,-19-31,0 0,0 1,0-1,0 0,1 0,-1 1,0-1,0 0,0 1,0-1,0 0,0 1,0-1,0 0,0 1,0-1,0 0,0 1,0-1,0 0,0 1,0-1,0 0,0 0,0 1,0-1,0 0,-1 1,1-1,0 0,0 0,0 1,-1-1,1 0,0 0,0 1,-1-1,1 0,0 0,0 0,-1 1,1-1,0 0,-1 0,1 0,0 0,-1 0,1 0,0 0,-1 0,1 0,0 0,-1 0,1 0,0 0,-1 0,1 0,0 0,-1 0,-24-6,24 5,-162-53,-155-48,229 78,-148-20,168 34,-114-29,170 33,13 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35.16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167 1,'-10'0,"0"0,-1 0,1 1,0 0,0 1,-18 6,24-6,-1 0,1 1,0-1,0 1,1 0,-1 0,0 0,1 1,0-1,0 1,0 0,0 0,1 0,-1 0,1 1,-3 8,3-8,0 0,0 0,1 0,-1 0,1 0,1 1,-1-1,1 0,0 1,0-1,0 1,1-1,0 0,3 10,-3-12,1 1,0 0,0-1,0 1,0-1,1 1,-1-1,1 0,0 0,0 0,0-1,0 1,1-1,-1 0,1 1,-1-2,1 1,0 0,0-1,4 2,60 15,121 18,-185-35,0 0,0 0,0 1,-1-1,1 1,0 0,-1 0,1 0,-1 0,1 0,-1 1,0 0,0 0,0 0,0 0,-1 0,0 0,1 1,-1-1,0 1,0-1,-1 1,1 0,1 6,-2-7,-1 0,1 0,-1 0,1 0,-1 0,0 0,0 0,0 0,-1 0,1 0,-1-1,1 1,-1 0,0 0,0 0,0 0,-1-1,1 1,-1-1,1 1,-1-1,0 1,0-1,0 0,0 0,0 0,-1 0,1 0,-1-1,1 1,-1-1,1 1,-1-1,-5 1,-7 3,1-2,-1 0,0 0,0-2,-16 1,-82-6,50 0,5 3,34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52.74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1,'1'0,"0"0,0 0,0 1,0-1,0 1,0-1,0 1,0 0,0-1,0 1,0 0,-1-1,1 1,0 0,0 0,-1 0,1 0,0 0,-1 0,1 0,-1 0,1 0,-1 0,0 0,0 0,1 0,-1 0,0 2,5 36,-4-32,4 359,-8-203,3-188,-2 8,1 0,1 0,1 0,1 0,4-22,-4 36,0 0,-1 0,1 0,0 1,1-1,-1 1,0-1,1 1,-1 0,1 0,0 0,0 0,0 0,0 1,0-1,0 1,0 0,1 0,-1 0,0 0,1 0,5 1,-2-1,0 0,1 1,-1 0,0 0,1 0,-1 1,0 1,0-1,12 5,-16-4,0 0,0 0,0 0,-1 0,1 0,-1 1,1-1,-1 1,0 0,0 0,0 0,0 0,-1 0,1 0,-1 0,0 0,0 1,0-1,0 0,-1 1,1-1,-1 4,2 13,-2 0,-3 34,1-25,0 83,1-88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53.513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1,'4'0,"7"4,1 7,-1 6,-3 9,-2 6,-3-4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55.40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1,'0'58,"-1"76,18 137,-7-69,-7-69,1-100,1-21,-4-12,-1 0,0 0,0 0,1 0,-1 0,0 0,0 0,0 0,1 0,-1 0,0 0,0 0,1 0,-1 0,0 0,0 0,0 0,1 0,-1 0,0 0,0 0,0-1,1 1,-1 0,0 0,0 0,0 0,0-1,0 1,1 0,-1 0,0 0,0 0,0-1,0 1,0 0,0 0,0-1,0 1,0 0,0 0,0 0,0-1,0 1,0 0,9-24,11-45,-1-2,-11 47,1 2,1-1,1 1,25-38,-31 53,0 0,1 1,0-1,0 1,1 0,-1 1,1 0,0 0,1 0,-1 1,1 0,0 0,0 1,0 0,0 1,1 0,9-2,-14 3,0 1,0 0,0 0,0 0,0 0,0 0,0 1,0 0,-1 0,1 0,0 0,0 0,-1 1,1 0,-1 0,1 0,3 2,-4 0,1-1,-1 1,0 0,0 0,-1 0,1 0,-1 0,0 1,0-1,0 1,0-1,-1 1,1 7,3 25,-1 0,-2 0,-4 47,1-62,0 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2:46.784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2:56.533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64 52,'7'-7,"-4"3,0 0,0 1,1 0,0 0,0 0,0 0,0 0,0 1,0 0,1-1,-1 2,1-1,6-1,-4 1,1 1,-1-1,1 2,0-1,-1 1,1 0,14 3,-20-3,-1 1,0-1,1 0,-1 1,0-1,1 1,-1 0,0-1,0 1,1 0,-1 0,0 0,0 0,0 0,0 0,0 0,0 0,-1 0,2 2,-1-1,-1 0,0 0,0 0,1 0,-1 0,0 0,-1 0,1 0,0 0,0 0,-1 0,1 0,-1 0,0-1,0 1,1 0,-1 0,-2 2,0 0,0 1,0 0,-1-1,1 0,-1 0,0 0,0 0,-1-1,1 0,-1 0,0 0,-6 3,-8 2,-1 0,-20 4,24-8,0 1,1 1,-16 7,31-13,-1 0,1 0,-1 0,1 1,-1-1,1 0,0 0,-1 0,1 1,-1-1,1 0,-1 1,1-1,0 0,-1 1,1-1,0 0,-1 1,1-1,0 0,0 1,-1-1,1 1,0-1,0 1,0-1,0 1,0-1,-1 1,1-1,0 1,0-1,0 1,0-1,0 1,0-1,1 0,-1 1,0-1,0 1,0-1,0 1,1-1,-1 1,0-1,0 1,1-1,-1 0,0 1,1-1,-1 0,0 1,1-1,-1 0,0 1,1-1,-1 0,1 0,-1 1,1-1,-1 0,1 0,-1 0,0 0,1 0,0 0,35 12,-36-12,239 40,-201-36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1.53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1 118,'0'8,"2"-1,-1 0,1 0,0 0,0 0,1 0,0 0,7 11,-3-7,0 0,0 0,1-1,12 12,-19-21,1 0,-1 0,1 1,0-1,0 0,0 0,-1 0,1-1,0 1,0 0,0-1,0 1,0-1,1 0,-1 1,0-1,0 0,0-1,0 1,0 0,0 0,0-1,0 1,0-1,0 0,0 0,0 1,0-1,-1 0,4-3,6-3,-1-2,0 1,18-20,-7 7,-5 5,0-1,-1 0,0-1,-2-1,0 0,12-26,-7 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2.88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20,'0'4,"0"7,0-3,0-9,0-7,0-8,0-2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4.39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23 1,'3'0,"-1"1,1 0,-1-1,1 1,-1 0,1 1,-1-1,0 0,0 1,1-1,-1 1,0 0,0 0,-1 0,1 0,0 0,-1 0,3 4,2 2,-1 1,0 0,5 14,-8-18,0 0,0 1,-1-1,0 1,0-1,0 1,-1 0,0-1,0 1,0 0,-1-1,1 1,-4 8,2-7,-1 0,0-1,-1 1,1-1,-1 0,-1 0,1 0,-1 0,-10 9,-30 29,45-44,0 1,-1-1,1 1,0-1,-1 1,1-1,0 1,0-1,0 1,-1-1,1 1,0-1,0 1,0-1,0 1,0-1,0 1,0-1,0 1,0-1,0 1,0-1,0 1,1-1,-1 1,0-1,0 1,0-1,1 1,-1-1,0 1,1-1,-1 0,0 1,1-1,-1 1,0-1,1 0,-1 1,1-1,-1 0,1 0,-1 1,1-1,-1 0,1 0,-1 0,1 0,-1 0,1 0,-1 1,2-1,33 4,-31-3,157-2,-102-2,-33 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5.053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0,'0'5,"5"2,20-1,34-1,31-2,18-1,20 0,6-2,-15 0,-17 0,-18 0,-23-1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6.1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0,'4'3,"0"0,0 0,0 0,1-1,-1 0,0 0,1 0,0-1,5 2,12 4,94 31,8 3,-118-38,0 0,0 0,0 1,-1 0,1 0,-1 1,0-1,0 1,0 0,-1 0,0 1,7 9,-10-12,0-1,1 1,-1-1,0 1,0-1,-1 1,1 0,0-1,-1 1,0 0,1 0,-1-1,0 1,0 0,-1 0,1-1,-1 1,1 0,-1-1,0 1,0-1,0 1,0 0,0-1,-1 0,1 1,-1-1,0 0,1 0,-1 0,0 0,0 0,-4 2,-8 4,1-1,-1-1,-1 0,1-1,-1 0,0-2,0 1,-24 1,-4 2,15-3,11-1,1 0,-25 7,38-9,0 0,0 0,0 0,0 1,0-1,0 1,1 0,-1 0,0 0,1 0,0 0,-1 0,1 0,0 1,0-1,1 1,-1 0,0 0,-1 3,3-5,0-1,0 1,0 0,0 0,0-1,0 1,0 0,0 0,0 0,0-1,0 1,0 0,1 0,-1-1,0 1,1 0,-1 0,0-1,1 1,-1 0,1-1,-1 1,1-1,-1 1,1-1,0 1,-1-1,1 1,0-1,-1 1,1-1,0 0,-1 1,1-1,0 0,0 0,1 1,33 5,-32-5,255 3,-197-5,-35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7.49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131 2,'-13'-1,"0"1,-1 0,0 1,-20 3,32-4,0 1,0-1,0 0,0 1,0-1,0 1,1 0,-1-1,0 1,0 0,1 0,-1 0,1 1,-1-1,1 0,-1 0,1 1,0-1,0 1,-1-1,1 1,0 0,0-1,1 1,-1 0,0 0,1-1,-1 1,1 0,-1 0,1 0,0 3,0-3,1-1,-1 1,1-1,0 1,-1-1,1 1,0-1,0 1,0-1,0 0,0 0,1 0,-1 0,0 1,1-1,-1-1,0 1,1 0,-1 0,1-1,-1 1,1 0,0-1,-1 0,1 1,-1-1,3 0,53 7,-49-7,5 1,2 0,-1 0,0-1,0 0,1-1,17-4,-32 5,1 0,0-1,0 1,-1 0,1 0,0 0,0-1,-1 1,1 0,0-1,-1 1,1 0,0-1,-1 1,1-1,-1 1,1-1,-1 1,1-1,-1 0,1 0,-1 0,0 1,0-1,0 1,0-1,0 1,-1-1,1 1,0-1,0 1,-1-1,1 1,0 0,-1-1,1 1,0-1,-1 1,1 0,0-1,-1 1,1 0,-1 0,0-1,-31-13,0 5,1 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18.27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503 0,'0'299,"0"-292,0-1,0 1,0 0,-1-1,0 1,-1-1,0 1,0-1,0 1,0-1,-4 6,3-9,0 1,1-1,-1 0,0 0,-1-1,1 1,0-1,-1 1,1-1,-1 0,0-1,0 1,0 0,0-1,0 0,0 0,0 0,0-1,-5 1,-21 1,0-1,0-2,-1 0,-42-9,-117-34,165 38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0.88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50,'1'20,"0"-1,1 0,1 0,10 33,-10-42,0 0,1 0,0-1,1 1,0-1,0 0,1-1,0 1,1-1,9 9,-15-16,0 0,0 0,0 0,0 0,0-1,0 1,0 0,0-1,0 1,0-1,0 1,1-1,-1 1,0-1,0 0,0 0,1 0,-1 1,0-1,0 0,1-1,-1 1,0 0,0 0,3-1,-3 0,1-1,0 1,0 0,-1-1,1 1,-1-1,1 0,-1 1,1-1,-1 0,0 0,0 0,1-3,3-9,0 0,-1-1,3-20,-5 25,3-10,1 1,1-1,1 2,10-20,0 0,-4 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2.2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96 0,'4'1,"1"0,-1 0,0 1,0-1,1 1,-1 0,-1 0,1 0,0 0,6 5,-9-5,1-1,-1 1,1-1,-1 1,1-1,-1 1,0 0,0-1,0 1,2 4,-3-6,0 1,0 0,1 0,-1-1,0 1,0 0,0 0,0-1,0 1,-1 0,1 0,0 0,0-1,0 1,-1 0,1-1,0 1,-1 0,1 0,0-1,-1 1,1-1,-1 1,1 0,-1-1,0 1,1-1,-2 1,-4 4,-1-1,0 0,-1-1,1 1,-1-1,1-1,-10 2,-57 10,60-12,135-3,-45 2,-11-1,-39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1T14:12:46.784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3.09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13,'0'-1,"0"0,0 1,0-1,1 0,-1 1,0-1,0 1,1-1,-1 1,0-1,1 1,-1-1,1 1,-1-1,1 1,-1-1,0 1,1 0,0-1,-1 1,1 0,-1-1,1 1,-1 0,1 0,0 0,-1-1,1 1,0 0,-1 0,1 0,-1 0,1 0,1 0,27 2,-24-1,225 38,-223-38,0 1,1 1,-1-1,0 1,0 0,0 1,0 0,-1 0,0 0,7 6,-11-7,1-1,-1 1,0 0,0 0,0 0,-1 0,1 0,-1 0,1 1,-1-1,0 0,-1 1,1-1,0 1,-1-1,0 1,0-1,0 1,0-1,0 1,-1-1,1 1,-3 5,-10 29,8-28,2 0,-1 0,1 0,-2 19,5-26,0 0,0 0,0 1,0-1,1 0,-1 0,1 0,0 1,0-1,0 0,0 0,1 0,-1 0,1-1,-1 1,1 0,0-1,0 1,1-1,2 3,14 9,1 0,1-1,0-1,1-2,42 16,-11-8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3.98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1,'0'4,"14"3,24-2,24 0,24-1,18-2,13-1,-3-1,-7 0,-17 0,-24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4.88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21 1,'60'-1,"70"3,-126-2,-1 0,1 1,-1 0,0 0,1 0,-1 0,0 0,0 1,4 1,-6-2,-1-1,1 0,-1 1,1-1,-1 0,1 1,-1-1,0 1,1-1,-1 1,0-1,1 1,-1-1,0 1,0-1,0 1,1-1,-1 1,0-1,0 1,0-1,0 2,0-1,-1 0,1 0,0-1,-1 1,1 0,-1 0,1 0,-1-1,1 1,-1 0,0 0,1-1,-1 1,0-1,0 1,0-1,1 1,-2 0,-69 36,-20 11,82-42,0 0,1 0,0 1,0 0,0 1,1 0,-8 10,14-17,0 0,1 0,-1 0,0 1,0-1,1 0,-1 0,1 0,-1 0,1 1,0-1,-1 0,1 0,0 1,0-1,0 0,0 0,0 1,0-1,0 0,1 0,-1 1,0-1,1 0,-1 0,2 3,-1-3,1 1,0 0,-1-1,1 1,0-1,0 1,0-1,0 0,1 0,-1 0,0 0,0 0,3 0,11 3,-1-2,0 0,22 1,-35-3,131-1,-98-1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5.795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33 116,'-1'0,"0"0,-1 0,1 0,-1 1,1-1,0 0,-1 1,1-1,0 1,-1-1,1 1,0 0,0 0,-1-1,1 1,0 0,0 0,0 0,0 0,0 0,1 1,-1-1,0 0,0 0,1 1,-1-1,1 0,-1 1,1-1,-1 0,1 1,0-1,0 0,0 1,0-1,0 1,0-1,0 1,0-1,0 0,1 1,-1-1,0 0,1 1,0-1,-1 0,1 1,0-1,-1 0,3 2,3 2,0 0,1 0,-1 0,1-1,0 0,1-1,-1 0,1 0,-1 0,1-1,0 0,8 1,20 2,47 1,-68-5,10 1,-7-1,-1 0,1 0,-1-2,1 0,-1-1,19-5,-34 7,1-1,0 0,-1 0,1 0,-1 0,0-1,1 1,-1-1,0 1,0-1,0 0,0 0,0 0,0 0,-1 0,1 0,-1 0,1-1,-1 1,0-1,0 1,0-1,0 1,0-1,-1 0,1 1,-1-1,0 0,0 1,1-1,-2 0,1 1,0-1,-1 0,1 1,-1-1,0 0,0 1,-1-4,-1-1,0-1,0 1,-1 0,0 1,0-1,-1 1,0 0,0 0,0 0,-1 1,0-1,-11-6,3 4,-2 1,1 1,-1 1,0 0,0 1,0 0,0 1,-1 1,-21 1,11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3:27.07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77 1,'0'4,"0"7,9 6,8 5,2 3,-4 7,-3 8,-4 1,-4-2,-7-7,-7-9,-8-8,-4-8,-4-3,-2-4,-1-2,5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4:15.48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4:16.83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0,'5'0,"11"0,7 0,5 0,2 0,5 0,2 0,-1 0,3 0,-1 0,-2 0,-2 0,-3 0,-1 0,-6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4:18.05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102 0,'0'34,"1"-1,2 1,1-1,10 35,-9-47,3 5,-2 1,-1 0,2 29,-7-53,0-1,0 0,0 1,0-1,-1 0,1 0,-1 1,0-1,1 0,-1 0,0 0,0 1,-1-1,1 0,0 0,-1-1,1 1,-1 0,1 0,-1-1,0 1,0-1,0 0,0 1,0-1,0 0,0 0,0 0,0 0,-1-1,-3 2,-6 0,0 0,0-1,0 0,-21-1,31 0,-25-2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4:19.11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236 0,'-9'0,"-13"5,-2 6,-3 6,0 4,4 4,1 2,4 2,6 4,0-2,-3-3,1-1,4-5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4:20.5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278 0,'1'11,"0"-1,0 0,1 0,0 0,0 0,2 0,3 11,38 64,-13-26,-26-47,20 47,-25-57,0 1,0 0,-1 0,1 0,-1 0,1 0,-1 0,0 0,0 0,0 0,-1 0,1 0,-1 0,1 0,-1-1,0 1,-2 3,2-4,0-1,-1 1,1-1,-1 0,1 0,-1 1,1-1,-1-1,0 1,1 0,-1 0,0 0,0-1,0 1,1-1,-1 0,0 1,0-1,-3 0,-41-3,37 2,-121-19,-26-3,128 21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09:10.93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24575,'22'1'0,"0"1"0,0 2 0,0 0 0,-1 1 0,0 2 0,0 0 0,-1 1 0,1 0 0,-2 2 0,20 13 0,-15-13 0,-1 0 0,2-1 0,-1-1 0,1-2 0,1 0 0,36 2 0,185 27 0,-176-23 0,-48-7 0,0-1 0,30 2 0,-32-6 0,-3 0 0,0 0 0,-1 1 0,1 1 0,0 1 0,-1 1 0,26 7 0,55 21 0,-68-24 0,-2 1 0,1 2 0,41 20 0,-50-20 0,1-2 0,27 9 0,18 7 0,-50-19 0,-1 0 0,26 4 0,-26-7 0,0 1 0,0 1 0,16 7 0,32 20-1365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09:24:21.75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257 29,'0'-1,"-1"0,1 0,0 0,-1 0,1 0,0 0,-1 0,1 1,-1-1,0 0,1 0,-1 0,0 1,1-1,-1 0,0 1,0-1,0 1,0-1,1 1,-1-1,0 1,0-1,0 1,0 0,0 0,-1-1,-31-5,30 6,-12-2,0 1,0 1,0 0,0 1,-25 4,37-5,1 1,-1-1,0 1,1 0,-1 0,1 0,-1 0,1 0,0 1,0-1,-1 1,1-1,0 1,0 0,0 0,1 0,-1 0,0 0,1 0,-1 1,1-1,0 0,0 1,0-1,0 1,0-1,0 1,1-1,0 1,-1 0,1-1,0 1,0 0,0-1,0 1,1 0,-1-1,1 1,-1-1,3 6,0-2,0 0,0 1,1-1,-1-1,2 1,-1 0,0-1,1 0,0 0,0-1,1 1,-1-1,1 0,7 4,14 7,50 21,-61-29,27 13,-43-20,0 0,0 1,1-1,-1 0,0 0,1 0,-1 0,0 0,0 0,1 1,-1-1,0 0,0 0,0 0,1 1,-1-1,0 0,0 0,0 1,0-1,1 0,-1 1,0-1,0 0,0 0,0 1,0-1,0 0,0 1,0-1,0 0,0 0,0 1,0-1,0 0,0 1,0-1,0 0,0 1,0-1,-1 0,1 0,0 1,0-1,0 0,0 0,-1 1,1-1,0 0,-21 8,-29-3,17-3,-101 7,96-3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4T19:54:21.86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18 8,'8'1,"0"0,1 0,-1 1,0 0,0 1,0-1,0 1,-1 1,1 0,-1 0,0 0,0 1,0 0,-1 0,10 11,9 11,-2 0,28 42,-25-33,-18-24,0 1,-1 1,0-1,-1 1,0 1,-1-1,4 21,11 108,-18-127,-2-11,1 1,-1-1,2 0,-1 1,0-1,1 0,0 0,1 0,-1 0,1 0,0-1,3 5,-4-7,-1 0,1-1,0 0,-1 1,1-1,0 0,0 0,0 0,0 0,0 0,0-1,1 1,-1-1,0 1,0-1,0 0,1 0,-1 0,0 0,0 0,0 0,1-1,-1 1,0-1,0 1,0-1,0 0,0 0,0 0,0 0,0 0,2-2,9-5,0-1,0-1,-1 0,-1 0,20-22,42-67,-54 71,1 1,1 1,34-34,-21 28,-2-1,-1-2,31-45,-60 77,0 0,-1 0,1 0,0 0,-1 0,1 0,-1 0,0 0,0 0,0-1,-1 1,1 0,-1-1,0 1,0-6,0 7,-1 0,0 0,0 1,0-1,0 0,0 0,0 1,0-1,-1 1,1-1,-1 1,1-1,-1 1,1 0,-1 0,0 0,1 0,-1 0,0 0,0 0,0 1,0-1,0 0,0 1,0 0,-2-1,-9-1,0 1,-1 0,1 0,0 1,-25 4,-66 18,0 0,-27-10,-170-6,250-7,-14 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2.18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1,'0'0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3.41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0,'9'8,"-1"-1,1 0,14 7,12 11,224 153,-82-62,-167-109,0 0,-1 0,0 1,0 1,-1-1,0 1,0 1,-1-1,0 1,-1 0,6 13,-3-1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4.00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0,'9'0,"8"0,6 5,8 11,4 11,-4 7,1 2,6 4,5 5,-5-1,1-3,3 1,-5-2,-5-3,-7-3,-9-7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4.88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0,'5'0,"5"5,2 6,13 11,11 10,19 5,13 11,25 20,18 8,6 0,1-3,-10-14,-14-7,-18-9,-18-11,-18-11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5.58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0,'18'10,"26"12,24 7,14 8,12 17,9 8,1 3,1 0,-12-6,-17-9,-17-13,-19-12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6.05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0,'5'5,"1"6,5 1,4 3,6 9,7 9,28 14,23 12,22 25,7 7,9-2,4-3,8-10,-16-15,-24-16,-22-17,-22-13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6.61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0,'10'0,"7"0,5 5,10 15,12 19,8 7,10 10,-1 1,-2-6,-2-2,-9-8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7.21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1,'9'0,"13"9,11 13,15 16,14 7,4 0,-3-2,20 19,10 8,13 3,-3-8,-8-14,-17-11,-16-12,-15-12,-14-8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5:09:14.18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24575,'5'1'0,"0"1"0,0 0 0,-1 0 0,1 0 0,0 0 0,-1 1 0,7 4 0,0 0 0,92 51 0,-66-33 0,65 56 0,65 67 0,-112-106 0,14 13 0,-44-34 0,36 23 0,2 2 0,-40-27-682,53 29-1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7.74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0,'9'19,"9"5,14 14,21 9,15 7,16 7,-3-6,-5-12,-2-5,-8-9,-16-8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8.20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0,'14'5,"14"6,17 10,18 17,10 0,9 10,11 13,8-2,-9-11,-15-15,-16-12,-13-6,-16-4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5T10:14:28.76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0,'10'0,"7"0,1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AC17B-1D56-47A5-9F57-8F044C6E7FFF}" type="datetimeFigureOut">
              <a:rPr lang="it-IT" smtClean="0"/>
              <a:t>01/06/2022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D9BA7-6D2D-422D-9CD5-563D5FC019D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60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13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15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56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68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55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1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1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05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06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92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82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705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customXml" Target="../ink/ink16.xml"/><Relationship Id="rId26" Type="http://schemas.openxmlformats.org/officeDocument/2006/relationships/customXml" Target="../ink/ink20.xml"/><Relationship Id="rId39" Type="http://schemas.openxmlformats.org/officeDocument/2006/relationships/image" Target="../media/image24.png"/><Relationship Id="rId21" Type="http://schemas.openxmlformats.org/officeDocument/2006/relationships/image" Target="../media/image15.png"/><Relationship Id="rId34" Type="http://schemas.openxmlformats.org/officeDocument/2006/relationships/customXml" Target="../ink/ink24.xml"/><Relationship Id="rId42" Type="http://schemas.openxmlformats.org/officeDocument/2006/relationships/customXml" Target="../ink/ink28.xml"/><Relationship Id="rId7" Type="http://schemas.openxmlformats.org/officeDocument/2006/relationships/image" Target="../media/image8.png"/><Relationship Id="rId2" Type="http://schemas.openxmlformats.org/officeDocument/2006/relationships/customXml" Target="../ink/ink8.xml"/><Relationship Id="rId16" Type="http://schemas.openxmlformats.org/officeDocument/2006/relationships/customXml" Target="../ink/ink15.xml"/><Relationship Id="rId20" Type="http://schemas.openxmlformats.org/officeDocument/2006/relationships/customXml" Target="../ink/ink17.xml"/><Relationship Id="rId29" Type="http://schemas.openxmlformats.org/officeDocument/2006/relationships/image" Target="../media/image19.png"/><Relationship Id="rId41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0.xml"/><Relationship Id="rId11" Type="http://schemas.openxmlformats.org/officeDocument/2006/relationships/image" Target="../media/image10.png"/><Relationship Id="rId24" Type="http://schemas.openxmlformats.org/officeDocument/2006/relationships/customXml" Target="../ink/ink19.xml"/><Relationship Id="rId32" Type="http://schemas.openxmlformats.org/officeDocument/2006/relationships/customXml" Target="../ink/ink23.xml"/><Relationship Id="rId37" Type="http://schemas.openxmlformats.org/officeDocument/2006/relationships/image" Target="../media/image23.png"/><Relationship Id="rId40" Type="http://schemas.openxmlformats.org/officeDocument/2006/relationships/customXml" Target="../ink/ink27.xml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23" Type="http://schemas.openxmlformats.org/officeDocument/2006/relationships/image" Target="../media/image16.png"/><Relationship Id="rId28" Type="http://schemas.openxmlformats.org/officeDocument/2006/relationships/customXml" Target="../ink/ink21.xml"/><Relationship Id="rId36" Type="http://schemas.openxmlformats.org/officeDocument/2006/relationships/customXml" Target="../ink/ink25.xml"/><Relationship Id="rId10" Type="http://schemas.openxmlformats.org/officeDocument/2006/relationships/customXml" Target="../ink/ink12.xml"/><Relationship Id="rId19" Type="http://schemas.openxmlformats.org/officeDocument/2006/relationships/image" Target="../media/image14.png"/><Relationship Id="rId31" Type="http://schemas.openxmlformats.org/officeDocument/2006/relationships/image" Target="../media/image20.png"/><Relationship Id="rId4" Type="http://schemas.openxmlformats.org/officeDocument/2006/relationships/customXml" Target="../ink/ink9.xml"/><Relationship Id="rId9" Type="http://schemas.openxmlformats.org/officeDocument/2006/relationships/image" Target="../media/image9.png"/><Relationship Id="rId14" Type="http://schemas.openxmlformats.org/officeDocument/2006/relationships/customXml" Target="../ink/ink14.xml"/><Relationship Id="rId22" Type="http://schemas.openxmlformats.org/officeDocument/2006/relationships/customXml" Target="../ink/ink18.xml"/><Relationship Id="rId27" Type="http://schemas.openxmlformats.org/officeDocument/2006/relationships/image" Target="../media/image18.png"/><Relationship Id="rId30" Type="http://schemas.openxmlformats.org/officeDocument/2006/relationships/customXml" Target="../ink/ink22.xml"/><Relationship Id="rId35" Type="http://schemas.openxmlformats.org/officeDocument/2006/relationships/image" Target="../media/image22.png"/><Relationship Id="rId43" Type="http://schemas.openxmlformats.org/officeDocument/2006/relationships/image" Target="../media/image26.png"/><Relationship Id="rId8" Type="http://schemas.openxmlformats.org/officeDocument/2006/relationships/customXml" Target="../ink/ink11.xml"/><Relationship Id="rId3" Type="http://schemas.openxmlformats.org/officeDocument/2006/relationships/image" Target="../media/image6.png"/><Relationship Id="rId12" Type="http://schemas.openxmlformats.org/officeDocument/2006/relationships/customXml" Target="../ink/ink13.xml"/><Relationship Id="rId17" Type="http://schemas.openxmlformats.org/officeDocument/2006/relationships/image" Target="../media/image13.png"/><Relationship Id="rId25" Type="http://schemas.openxmlformats.org/officeDocument/2006/relationships/image" Target="../media/image17.png"/><Relationship Id="rId33" Type="http://schemas.openxmlformats.org/officeDocument/2006/relationships/image" Target="../media/image21.png"/><Relationship Id="rId38" Type="http://schemas.openxmlformats.org/officeDocument/2006/relationships/customXml" Target="../ink/ink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1.png"/><Relationship Id="rId13" Type="http://schemas.openxmlformats.org/officeDocument/2006/relationships/customXml" Target="../ink/ink34.xml"/><Relationship Id="rId3" Type="http://schemas.openxmlformats.org/officeDocument/2006/relationships/customXml" Target="../ink/ink29.xml"/><Relationship Id="rId7" Type="http://schemas.openxmlformats.org/officeDocument/2006/relationships/customXml" Target="../ink/ink31.xml"/><Relationship Id="rId12" Type="http://schemas.openxmlformats.org/officeDocument/2006/relationships/image" Target="../media/image1551.png"/><Relationship Id="rId2" Type="http://schemas.openxmlformats.org/officeDocument/2006/relationships/image" Target="../media/image14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0.png"/><Relationship Id="rId11" Type="http://schemas.openxmlformats.org/officeDocument/2006/relationships/customXml" Target="../ink/ink33.xml"/><Relationship Id="rId5" Type="http://schemas.openxmlformats.org/officeDocument/2006/relationships/customXml" Target="../ink/ink30.xml"/><Relationship Id="rId10" Type="http://schemas.openxmlformats.org/officeDocument/2006/relationships/image" Target="../media/image1541.png"/><Relationship Id="rId4" Type="http://schemas.openxmlformats.org/officeDocument/2006/relationships/image" Target="../media/image1461.png"/><Relationship Id="rId9" Type="http://schemas.openxmlformats.org/officeDocument/2006/relationships/customXml" Target="../ink/ink32.xml"/><Relationship Id="rId14" Type="http://schemas.openxmlformats.org/officeDocument/2006/relationships/image" Target="../media/image156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customXml" Target="../ink/ink40.xml"/><Relationship Id="rId18" Type="http://schemas.openxmlformats.org/officeDocument/2006/relationships/image" Target="../media/image165.png"/><Relationship Id="rId26" Type="http://schemas.openxmlformats.org/officeDocument/2006/relationships/image" Target="../media/image169.png"/><Relationship Id="rId3" Type="http://schemas.openxmlformats.org/officeDocument/2006/relationships/customXml" Target="../ink/ink35.xml"/><Relationship Id="rId21" Type="http://schemas.openxmlformats.org/officeDocument/2006/relationships/customXml" Target="../ink/ink44.xml"/><Relationship Id="rId7" Type="http://schemas.openxmlformats.org/officeDocument/2006/relationships/customXml" Target="../ink/ink37.xml"/><Relationship Id="rId12" Type="http://schemas.openxmlformats.org/officeDocument/2006/relationships/image" Target="../media/image162.png"/><Relationship Id="rId17" Type="http://schemas.openxmlformats.org/officeDocument/2006/relationships/customXml" Target="../ink/ink42.xml"/><Relationship Id="rId25" Type="http://schemas.openxmlformats.org/officeDocument/2006/relationships/customXml" Target="../ink/ink46.xml"/><Relationship Id="rId2" Type="http://schemas.openxmlformats.org/officeDocument/2006/relationships/image" Target="../media/image1571.png"/><Relationship Id="rId16" Type="http://schemas.openxmlformats.org/officeDocument/2006/relationships/image" Target="../media/image164.png"/><Relationship Id="rId20" Type="http://schemas.openxmlformats.org/officeDocument/2006/relationships/image" Target="../media/image166.png"/><Relationship Id="rId29" Type="http://schemas.openxmlformats.org/officeDocument/2006/relationships/customXml" Target="../ink/ink4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9.png"/><Relationship Id="rId11" Type="http://schemas.openxmlformats.org/officeDocument/2006/relationships/customXml" Target="../ink/ink39.xml"/><Relationship Id="rId24" Type="http://schemas.openxmlformats.org/officeDocument/2006/relationships/image" Target="../media/image168.png"/><Relationship Id="rId5" Type="http://schemas.openxmlformats.org/officeDocument/2006/relationships/customXml" Target="../ink/ink36.xml"/><Relationship Id="rId15" Type="http://schemas.openxmlformats.org/officeDocument/2006/relationships/customXml" Target="../ink/ink41.xml"/><Relationship Id="rId23" Type="http://schemas.openxmlformats.org/officeDocument/2006/relationships/customXml" Target="../ink/ink45.xml"/><Relationship Id="rId28" Type="http://schemas.openxmlformats.org/officeDocument/2006/relationships/image" Target="../media/image170.png"/><Relationship Id="rId10" Type="http://schemas.openxmlformats.org/officeDocument/2006/relationships/image" Target="../media/image161.png"/><Relationship Id="rId19" Type="http://schemas.openxmlformats.org/officeDocument/2006/relationships/customXml" Target="../ink/ink43.xml"/><Relationship Id="rId4" Type="http://schemas.openxmlformats.org/officeDocument/2006/relationships/image" Target="../media/image158.png"/><Relationship Id="rId9" Type="http://schemas.openxmlformats.org/officeDocument/2006/relationships/customXml" Target="../ink/ink38.xml"/><Relationship Id="rId14" Type="http://schemas.openxmlformats.org/officeDocument/2006/relationships/image" Target="../media/image163.png"/><Relationship Id="rId22" Type="http://schemas.openxmlformats.org/officeDocument/2006/relationships/image" Target="../media/image167.png"/><Relationship Id="rId27" Type="http://schemas.openxmlformats.org/officeDocument/2006/relationships/customXml" Target="../ink/ink47.xml"/><Relationship Id="rId30" Type="http://schemas.openxmlformats.org/officeDocument/2006/relationships/image" Target="../media/image17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6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1.xml"/><Relationship Id="rId21" Type="http://schemas.openxmlformats.org/officeDocument/2006/relationships/image" Target="../media/image182.png"/><Relationship Id="rId34" Type="http://schemas.openxmlformats.org/officeDocument/2006/relationships/customXml" Target="../ink/ink65.xml"/><Relationship Id="rId42" Type="http://schemas.openxmlformats.org/officeDocument/2006/relationships/customXml" Target="../ink/ink69.xml"/><Relationship Id="rId47" Type="http://schemas.openxmlformats.org/officeDocument/2006/relationships/image" Target="../media/image195.png"/><Relationship Id="rId50" Type="http://schemas.openxmlformats.org/officeDocument/2006/relationships/customXml" Target="../ink/ink73.xml"/><Relationship Id="rId55" Type="http://schemas.openxmlformats.org/officeDocument/2006/relationships/customXml" Target="../ink/ink76.xml"/><Relationship Id="rId63" Type="http://schemas.openxmlformats.org/officeDocument/2006/relationships/customXml" Target="../ink/ink80.xml"/><Relationship Id="rId7" Type="http://schemas.openxmlformats.org/officeDocument/2006/relationships/image" Target="../media/image175.png"/><Relationship Id="rId2" Type="http://schemas.openxmlformats.org/officeDocument/2006/relationships/customXml" Target="../ink/ink49.xml"/><Relationship Id="rId16" Type="http://schemas.openxmlformats.org/officeDocument/2006/relationships/customXml" Target="../ink/ink56.xml"/><Relationship Id="rId29" Type="http://schemas.openxmlformats.org/officeDocument/2006/relationships/image" Target="../media/image186.png"/><Relationship Id="rId11" Type="http://schemas.openxmlformats.org/officeDocument/2006/relationships/image" Target="../media/image177.png"/><Relationship Id="rId24" Type="http://schemas.openxmlformats.org/officeDocument/2006/relationships/customXml" Target="../ink/ink60.xml"/><Relationship Id="rId32" Type="http://schemas.openxmlformats.org/officeDocument/2006/relationships/customXml" Target="../ink/ink64.xml"/><Relationship Id="rId37" Type="http://schemas.openxmlformats.org/officeDocument/2006/relationships/image" Target="../media/image190.png"/><Relationship Id="rId40" Type="http://schemas.openxmlformats.org/officeDocument/2006/relationships/customXml" Target="../ink/ink68.xml"/><Relationship Id="rId45" Type="http://schemas.openxmlformats.org/officeDocument/2006/relationships/image" Target="../media/image194.png"/><Relationship Id="rId53" Type="http://schemas.openxmlformats.org/officeDocument/2006/relationships/image" Target="../media/image198.png"/><Relationship Id="rId58" Type="http://schemas.openxmlformats.org/officeDocument/2006/relationships/image" Target="../media/image200.png"/><Relationship Id="rId66" Type="http://schemas.openxmlformats.org/officeDocument/2006/relationships/image" Target="../media/image205.png"/><Relationship Id="rId5" Type="http://schemas.openxmlformats.org/officeDocument/2006/relationships/image" Target="../media/image174.png"/><Relationship Id="rId61" Type="http://schemas.openxmlformats.org/officeDocument/2006/relationships/customXml" Target="../ink/ink79.xml"/><Relationship Id="rId19" Type="http://schemas.openxmlformats.org/officeDocument/2006/relationships/image" Target="../media/image181.png"/><Relationship Id="rId14" Type="http://schemas.openxmlformats.org/officeDocument/2006/relationships/customXml" Target="../ink/ink55.xml"/><Relationship Id="rId22" Type="http://schemas.openxmlformats.org/officeDocument/2006/relationships/customXml" Target="../ink/ink59.xml"/><Relationship Id="rId27" Type="http://schemas.openxmlformats.org/officeDocument/2006/relationships/image" Target="../media/image185.png"/><Relationship Id="rId30" Type="http://schemas.openxmlformats.org/officeDocument/2006/relationships/customXml" Target="../ink/ink63.xml"/><Relationship Id="rId35" Type="http://schemas.openxmlformats.org/officeDocument/2006/relationships/image" Target="../media/image189.png"/><Relationship Id="rId43" Type="http://schemas.openxmlformats.org/officeDocument/2006/relationships/image" Target="../media/image193.png"/><Relationship Id="rId48" Type="http://schemas.openxmlformats.org/officeDocument/2006/relationships/customXml" Target="../ink/ink72.xml"/><Relationship Id="rId56" Type="http://schemas.openxmlformats.org/officeDocument/2006/relationships/image" Target="../media/image199.png"/><Relationship Id="rId64" Type="http://schemas.openxmlformats.org/officeDocument/2006/relationships/image" Target="../media/image203.png"/><Relationship Id="rId8" Type="http://schemas.openxmlformats.org/officeDocument/2006/relationships/customXml" Target="../ink/ink52.xml"/><Relationship Id="rId51" Type="http://schemas.openxmlformats.org/officeDocument/2006/relationships/image" Target="../media/image197.png"/><Relationship Id="rId3" Type="http://schemas.openxmlformats.org/officeDocument/2006/relationships/image" Target="../media/image1730.png"/><Relationship Id="rId12" Type="http://schemas.openxmlformats.org/officeDocument/2006/relationships/customXml" Target="../ink/ink54.xml"/><Relationship Id="rId17" Type="http://schemas.openxmlformats.org/officeDocument/2006/relationships/image" Target="../media/image180.png"/><Relationship Id="rId25" Type="http://schemas.openxmlformats.org/officeDocument/2006/relationships/image" Target="../media/image184.png"/><Relationship Id="rId33" Type="http://schemas.openxmlformats.org/officeDocument/2006/relationships/image" Target="../media/image188.png"/><Relationship Id="rId38" Type="http://schemas.openxmlformats.org/officeDocument/2006/relationships/customXml" Target="../ink/ink67.xml"/><Relationship Id="rId46" Type="http://schemas.openxmlformats.org/officeDocument/2006/relationships/customXml" Target="../ink/ink71.xml"/><Relationship Id="rId59" Type="http://schemas.openxmlformats.org/officeDocument/2006/relationships/customXml" Target="../ink/ink78.xml"/><Relationship Id="rId20" Type="http://schemas.openxmlformats.org/officeDocument/2006/relationships/customXml" Target="../ink/ink58.xml"/><Relationship Id="rId41" Type="http://schemas.openxmlformats.org/officeDocument/2006/relationships/image" Target="../media/image192.png"/><Relationship Id="rId54" Type="http://schemas.openxmlformats.org/officeDocument/2006/relationships/customXml" Target="../ink/ink75.xml"/><Relationship Id="rId62" Type="http://schemas.openxmlformats.org/officeDocument/2006/relationships/image" Target="../media/image20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1.xml"/><Relationship Id="rId15" Type="http://schemas.openxmlformats.org/officeDocument/2006/relationships/image" Target="../media/image179.png"/><Relationship Id="rId23" Type="http://schemas.openxmlformats.org/officeDocument/2006/relationships/image" Target="../media/image183.png"/><Relationship Id="rId28" Type="http://schemas.openxmlformats.org/officeDocument/2006/relationships/customXml" Target="../ink/ink62.xml"/><Relationship Id="rId36" Type="http://schemas.openxmlformats.org/officeDocument/2006/relationships/customXml" Target="../ink/ink66.xml"/><Relationship Id="rId49" Type="http://schemas.openxmlformats.org/officeDocument/2006/relationships/image" Target="../media/image196.png"/><Relationship Id="rId57" Type="http://schemas.openxmlformats.org/officeDocument/2006/relationships/customXml" Target="../ink/ink77.xml"/><Relationship Id="rId10" Type="http://schemas.openxmlformats.org/officeDocument/2006/relationships/customXml" Target="../ink/ink53.xml"/><Relationship Id="rId31" Type="http://schemas.openxmlformats.org/officeDocument/2006/relationships/image" Target="../media/image187.png"/><Relationship Id="rId44" Type="http://schemas.openxmlformats.org/officeDocument/2006/relationships/customXml" Target="../ink/ink70.xml"/><Relationship Id="rId52" Type="http://schemas.openxmlformats.org/officeDocument/2006/relationships/customXml" Target="../ink/ink74.xml"/><Relationship Id="rId60" Type="http://schemas.openxmlformats.org/officeDocument/2006/relationships/image" Target="../media/image201.png"/><Relationship Id="rId65" Type="http://schemas.openxmlformats.org/officeDocument/2006/relationships/image" Target="../media/image204.png"/><Relationship Id="rId4" Type="http://schemas.openxmlformats.org/officeDocument/2006/relationships/customXml" Target="../ink/ink50.xml"/><Relationship Id="rId9" Type="http://schemas.openxmlformats.org/officeDocument/2006/relationships/image" Target="../media/image176.png"/><Relationship Id="rId13" Type="http://schemas.openxmlformats.org/officeDocument/2006/relationships/image" Target="../media/image178.png"/><Relationship Id="rId18" Type="http://schemas.openxmlformats.org/officeDocument/2006/relationships/customXml" Target="../ink/ink57.xml"/><Relationship Id="rId39" Type="http://schemas.openxmlformats.org/officeDocument/2006/relationships/image" Target="../media/image19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0.png"/><Relationship Id="rId2" Type="http://schemas.openxmlformats.org/officeDocument/2006/relationships/image" Target="../media/image15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5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0.png"/><Relationship Id="rId2" Type="http://schemas.openxmlformats.org/officeDocument/2006/relationships/image" Target="../media/image15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9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1620.png"/><Relationship Id="rId4" Type="http://schemas.openxmlformats.org/officeDocument/2006/relationships/image" Target="../media/image16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84.xml"/><Relationship Id="rId13" Type="http://schemas.openxmlformats.org/officeDocument/2006/relationships/image" Target="../media/image210.png"/><Relationship Id="rId18" Type="http://schemas.openxmlformats.org/officeDocument/2006/relationships/customXml" Target="../ink/ink89.xml"/><Relationship Id="rId26" Type="http://schemas.openxmlformats.org/officeDocument/2006/relationships/image" Target="../media/image3.png"/><Relationship Id="rId3" Type="http://schemas.openxmlformats.org/officeDocument/2006/relationships/image" Target="../media/image1630.png"/><Relationship Id="rId21" Type="http://schemas.openxmlformats.org/officeDocument/2006/relationships/image" Target="../media/image214.png"/><Relationship Id="rId7" Type="http://schemas.openxmlformats.org/officeDocument/2006/relationships/image" Target="../media/image207.png"/><Relationship Id="rId12" Type="http://schemas.openxmlformats.org/officeDocument/2006/relationships/customXml" Target="../ink/ink86.xml"/><Relationship Id="rId17" Type="http://schemas.openxmlformats.org/officeDocument/2006/relationships/image" Target="../media/image212.png"/><Relationship Id="rId25" Type="http://schemas.openxmlformats.org/officeDocument/2006/relationships/image" Target="../media/image216.png"/><Relationship Id="rId2" Type="http://schemas.openxmlformats.org/officeDocument/2006/relationships/customXml" Target="../ink/ink81.xml"/><Relationship Id="rId16" Type="http://schemas.openxmlformats.org/officeDocument/2006/relationships/customXml" Target="../ink/ink88.xml"/><Relationship Id="rId20" Type="http://schemas.openxmlformats.org/officeDocument/2006/relationships/customXml" Target="../ink/ink9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3.xml"/><Relationship Id="rId11" Type="http://schemas.openxmlformats.org/officeDocument/2006/relationships/image" Target="../media/image209.png"/><Relationship Id="rId24" Type="http://schemas.openxmlformats.org/officeDocument/2006/relationships/customXml" Target="../ink/ink92.xml"/><Relationship Id="rId5" Type="http://schemas.openxmlformats.org/officeDocument/2006/relationships/image" Target="../media/image174.png"/><Relationship Id="rId15" Type="http://schemas.openxmlformats.org/officeDocument/2006/relationships/image" Target="../media/image211.png"/><Relationship Id="rId23" Type="http://schemas.openxmlformats.org/officeDocument/2006/relationships/image" Target="../media/image215.png"/><Relationship Id="rId10" Type="http://schemas.openxmlformats.org/officeDocument/2006/relationships/customXml" Target="../ink/ink85.xml"/><Relationship Id="rId19" Type="http://schemas.openxmlformats.org/officeDocument/2006/relationships/image" Target="../media/image213.png"/><Relationship Id="rId4" Type="http://schemas.openxmlformats.org/officeDocument/2006/relationships/customXml" Target="../ink/ink82.xml"/><Relationship Id="rId9" Type="http://schemas.openxmlformats.org/officeDocument/2006/relationships/image" Target="../media/image208.png"/><Relationship Id="rId14" Type="http://schemas.openxmlformats.org/officeDocument/2006/relationships/customXml" Target="../ink/ink87.xml"/><Relationship Id="rId22" Type="http://schemas.openxmlformats.org/officeDocument/2006/relationships/customXml" Target="../ink/ink9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1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520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F02EC6-AE9A-4922-8646-A1A6D64D8DA7}"/>
              </a:ext>
            </a:extLst>
          </p:cNvPr>
          <p:cNvSpPr txBox="1"/>
          <p:nvPr/>
        </p:nvSpPr>
        <p:spPr>
          <a:xfrm>
            <a:off x="0" y="2941935"/>
            <a:ext cx="9301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/>
              <a:t>TUTORAGGIO DI IDRAULICA E FLUIDODINAMICA AMBIENTALE</a:t>
            </a:r>
          </a:p>
          <a:p>
            <a:pPr algn="ctr"/>
            <a:r>
              <a:rPr lang="en-GB" sz="2400" b="1" i="1" dirty="0"/>
              <a:t>CANALI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26D89C9B-25BD-48FD-991A-BA83B1B2ED15}"/>
              </a:ext>
            </a:extLst>
          </p:cNvPr>
          <p:cNvSpPr txBox="1"/>
          <p:nvPr/>
        </p:nvSpPr>
        <p:spPr>
          <a:xfrm>
            <a:off x="1223628" y="4725144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/>
              <a:t>Ing. Angela Di Leo</a:t>
            </a:r>
          </a:p>
          <a:p>
            <a:pPr algn="ctr"/>
            <a:r>
              <a:rPr lang="en-GB" b="1" i="1" dirty="0"/>
              <a:t>andileo@unisa.it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D350B0F6-90D7-4A3B-BCA1-D880910F31AF}"/>
              </a:ext>
            </a:extLst>
          </p:cNvPr>
          <p:cNvSpPr txBox="1"/>
          <p:nvPr/>
        </p:nvSpPr>
        <p:spPr>
          <a:xfrm>
            <a:off x="7380312" y="635926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1" dirty="0"/>
              <a:t>A.A. 2020-2021</a:t>
            </a:r>
          </a:p>
        </p:txBody>
      </p:sp>
      <p:pic>
        <p:nvPicPr>
          <p:cNvPr id="1026" name="Picture 2" descr="LogoMEDUS">
            <a:extLst>
              <a:ext uri="{FF2B5EF4-FFF2-40B4-BE49-F238E27FC236}">
                <a16:creationId xmlns:a16="http://schemas.microsoft.com/office/drawing/2014/main" id="{F2965DD2-3409-4694-8C25-9AAE9A07A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25" y="5991042"/>
            <a:ext cx="1591163" cy="73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urea Triennale in Ingegneria Civile - DICIV | UNISA">
            <a:extLst>
              <a:ext uri="{FF2B5EF4-FFF2-40B4-BE49-F238E27FC236}">
                <a16:creationId xmlns:a16="http://schemas.microsoft.com/office/drawing/2014/main" id="{C5A1BA7D-041D-45E7-A8DC-4068D403D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6279"/>
            <a:ext cx="43434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362778" y="554581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Cambio di pendenza da debole a forte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DB7F294-E300-4C93-8CDD-9E041EDCECB6}"/>
              </a:ext>
            </a:extLst>
          </p:cNvPr>
          <p:cNvSpPr txBox="1"/>
          <p:nvPr/>
        </p:nvSpPr>
        <p:spPr>
          <a:xfrm>
            <a:off x="37016" y="824475"/>
            <a:ext cx="84680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Supponiamo di avere un alveo cilindrico, di sezione rettangolare con larghezza b e assegnato coefficiente di scabrezza </a:t>
            </a:r>
            <a:r>
              <a:rPr lang="it-IT" dirty="0">
                <a:latin typeface="Symbol" panose="05050102010706020507" pitchFamily="18" charset="2"/>
              </a:rPr>
              <a:t>l</a:t>
            </a:r>
            <a:r>
              <a:rPr lang="it-IT" dirty="0"/>
              <a:t>, in cui transita una portata Q e che in una determinata sezione incontra un improvviso aumento di pendenza, che passa dal valore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al valore i2.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4A4CD3A-C782-4880-8A88-ABE90C896BA9}"/>
              </a:ext>
            </a:extLst>
          </p:cNvPr>
          <p:cNvCxnSpPr/>
          <p:nvPr/>
        </p:nvCxnSpPr>
        <p:spPr>
          <a:xfrm>
            <a:off x="1763808" y="3585088"/>
            <a:ext cx="3322320" cy="1087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934F92D-7358-4BD8-93F3-8512C91F9741}"/>
              </a:ext>
            </a:extLst>
          </p:cNvPr>
          <p:cNvCxnSpPr>
            <a:cxnSpLocks/>
          </p:cNvCxnSpPr>
          <p:nvPr/>
        </p:nvCxnSpPr>
        <p:spPr>
          <a:xfrm>
            <a:off x="5086128" y="4672208"/>
            <a:ext cx="2438200" cy="2061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D082F4E7-B666-4C93-872A-4D1B8B19C936}"/>
              </a:ext>
            </a:extLst>
          </p:cNvPr>
          <p:cNvCxnSpPr/>
          <p:nvPr/>
        </p:nvCxnSpPr>
        <p:spPr>
          <a:xfrm flipV="1">
            <a:off x="5086128" y="3168528"/>
            <a:ext cx="0" cy="150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6C30F622-31E3-433B-B859-324C1DA5B2FC}"/>
              </a:ext>
            </a:extLst>
          </p:cNvPr>
          <p:cNvCxnSpPr/>
          <p:nvPr/>
        </p:nvCxnSpPr>
        <p:spPr>
          <a:xfrm>
            <a:off x="1763808" y="2416688"/>
            <a:ext cx="3322320" cy="108712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64BC438-2176-4B72-AD10-EC49DCD32C78}"/>
              </a:ext>
            </a:extLst>
          </p:cNvPr>
          <p:cNvCxnSpPr/>
          <p:nvPr/>
        </p:nvCxnSpPr>
        <p:spPr>
          <a:xfrm>
            <a:off x="5086128" y="3503808"/>
            <a:ext cx="2956560" cy="2540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CC4EEB-B4B2-4C2D-827F-CE305D561578}"/>
              </a:ext>
            </a:extLst>
          </p:cNvPr>
          <p:cNvCxnSpPr>
            <a:cxnSpLocks/>
          </p:cNvCxnSpPr>
          <p:nvPr/>
        </p:nvCxnSpPr>
        <p:spPr>
          <a:xfrm>
            <a:off x="5086127" y="3986408"/>
            <a:ext cx="2798241" cy="243332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AAC209E-D44D-478D-BDC1-47B528DAD342}"/>
              </a:ext>
            </a:extLst>
          </p:cNvPr>
          <p:cNvCxnSpPr/>
          <p:nvPr/>
        </p:nvCxnSpPr>
        <p:spPr>
          <a:xfrm>
            <a:off x="1763808" y="2040768"/>
            <a:ext cx="3322320" cy="108712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8AC5338-233A-4F00-B8F8-5AC8DAADDD57}"/>
              </a:ext>
            </a:extLst>
          </p:cNvPr>
          <p:cNvSpPr txBox="1"/>
          <p:nvPr/>
        </p:nvSpPr>
        <p:spPr>
          <a:xfrm>
            <a:off x="169863" y="4885878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Supponiamo che nel tratto 1 il tirante di moto uniforme sia superiore a quello di stato critico, e viceversa nel tratto 2: sia ha dunque lo schema di un alveo a debole pendenza, indefinito verso monte, seguito da alveo a forte pendenza indefinito verso valle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5E4A893-611B-4824-8447-DCA8147F4857}"/>
              </a:ext>
            </a:extLst>
          </p:cNvPr>
          <p:cNvCxnSpPr/>
          <p:nvPr/>
        </p:nvCxnSpPr>
        <p:spPr>
          <a:xfrm flipH="1">
            <a:off x="5061353" y="6729608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0">
            <a:extLst>
              <a:ext uri="{FF2B5EF4-FFF2-40B4-BE49-F238E27FC236}">
                <a16:creationId xmlns:a16="http://schemas.microsoft.com/office/drawing/2014/main" id="{C3A37A46-CD76-4CF0-BF72-03827F79EC77}"/>
              </a:ext>
            </a:extLst>
          </p:cNvPr>
          <p:cNvSpPr txBox="1"/>
          <p:nvPr/>
        </p:nvSpPr>
        <p:spPr>
          <a:xfrm>
            <a:off x="4896310" y="6360276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&gt; </a:t>
            </a:r>
            <a:r>
              <a:rPr lang="it-IT" dirty="0" err="1"/>
              <a:t>ic</a:t>
            </a:r>
            <a:endParaRPr lang="it-IT" dirty="0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DBC1A6-5589-40FF-8E64-3A7165DE127C}"/>
              </a:ext>
            </a:extLst>
          </p:cNvPr>
          <p:cNvCxnSpPr/>
          <p:nvPr/>
        </p:nvCxnSpPr>
        <p:spPr>
          <a:xfrm flipH="1">
            <a:off x="2116682" y="4672208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9">
            <a:extLst>
              <a:ext uri="{FF2B5EF4-FFF2-40B4-BE49-F238E27FC236}">
                <a16:creationId xmlns:a16="http://schemas.microsoft.com/office/drawing/2014/main" id="{009C05BF-641A-4A92-8798-D8C571584FB7}"/>
              </a:ext>
            </a:extLst>
          </p:cNvPr>
          <p:cNvSpPr txBox="1"/>
          <p:nvPr/>
        </p:nvSpPr>
        <p:spPr>
          <a:xfrm>
            <a:off x="2814266" y="4332843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D325322-B309-4A10-961B-F8355822A6C7}"/>
              </a:ext>
            </a:extLst>
          </p:cNvPr>
          <p:cNvSpPr txBox="1"/>
          <p:nvPr/>
        </p:nvSpPr>
        <p:spPr>
          <a:xfrm>
            <a:off x="7856260" y="6419728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F658DEFA-1F9A-46D9-B0C6-CC36C3B28716}"/>
              </a:ext>
            </a:extLst>
          </p:cNvPr>
          <p:cNvSpPr txBox="1"/>
          <p:nvPr/>
        </p:nvSpPr>
        <p:spPr>
          <a:xfrm>
            <a:off x="8085330" y="5804684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523377B-0FD1-4057-8144-F9DAA9B11FB7}"/>
              </a:ext>
            </a:extLst>
          </p:cNvPr>
          <p:cNvSpPr txBox="1"/>
          <p:nvPr/>
        </p:nvSpPr>
        <p:spPr>
          <a:xfrm>
            <a:off x="1488702" y="2267063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B6DACED-8F83-48E4-9875-A3779EEF2355}"/>
              </a:ext>
            </a:extLst>
          </p:cNvPr>
          <p:cNvSpPr txBox="1"/>
          <p:nvPr/>
        </p:nvSpPr>
        <p:spPr>
          <a:xfrm>
            <a:off x="1358467" y="1833686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BFC787C5-DBA9-0144-22F2-FAC45C85E471}"/>
                  </a:ext>
                </a:extLst>
              </p14:cNvPr>
              <p14:cNvContentPartPr/>
              <p14:nvPr/>
            </p14:nvContentPartPr>
            <p14:xfrm>
              <a:off x="1777760" y="2031520"/>
              <a:ext cx="600480" cy="16272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BFC787C5-DBA9-0144-22F2-FAC45C85E4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1760" y="1995880"/>
                <a:ext cx="67212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put penna 13">
                <a:extLst>
                  <a:ext uri="{FF2B5EF4-FFF2-40B4-BE49-F238E27FC236}">
                    <a16:creationId xmlns:a16="http://schemas.microsoft.com/office/drawing/2014/main" id="{9D7EA589-46E3-C8E8-923B-4652361A5C89}"/>
                  </a:ext>
                </a:extLst>
              </p14:cNvPr>
              <p14:cNvContentPartPr/>
              <p14:nvPr/>
            </p14:nvContentPartPr>
            <p14:xfrm>
              <a:off x="7588880" y="6136240"/>
              <a:ext cx="301320" cy="221760"/>
            </p14:xfrm>
          </p:contentPart>
        </mc:Choice>
        <mc:Fallback xmlns="">
          <p:pic>
            <p:nvPicPr>
              <p:cNvPr id="14" name="Input penna 13">
                <a:extLst>
                  <a:ext uri="{FF2B5EF4-FFF2-40B4-BE49-F238E27FC236}">
                    <a16:creationId xmlns:a16="http://schemas.microsoft.com/office/drawing/2014/main" id="{9D7EA589-46E3-C8E8-923B-4652361A5C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3240" y="6100240"/>
                <a:ext cx="372960" cy="2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4C2A36D2-7573-CAD1-0C9E-0ED8FC6F4570}"/>
                  </a:ext>
                </a:extLst>
              </p14:cNvPr>
              <p14:cNvContentPartPr/>
              <p14:nvPr/>
            </p14:nvContentPartPr>
            <p14:xfrm>
              <a:off x="4997960" y="3402040"/>
              <a:ext cx="135720" cy="168480"/>
            </p14:xfrm>
          </p:contentPart>
        </mc:Choice>
        <mc:Fallback xmlns=""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4C2A36D2-7573-CAD1-0C9E-0ED8FC6F457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1960" y="3366400"/>
                <a:ext cx="207360" cy="240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uppo 35">
            <a:extLst>
              <a:ext uri="{FF2B5EF4-FFF2-40B4-BE49-F238E27FC236}">
                <a16:creationId xmlns:a16="http://schemas.microsoft.com/office/drawing/2014/main" id="{BCBCE6A5-203D-74DF-7489-449A4510A448}"/>
              </a:ext>
            </a:extLst>
          </p:cNvPr>
          <p:cNvGrpSpPr/>
          <p:nvPr/>
        </p:nvGrpSpPr>
        <p:grpSpPr>
          <a:xfrm>
            <a:off x="172520" y="2945920"/>
            <a:ext cx="495720" cy="483480"/>
            <a:chOff x="172520" y="2945920"/>
            <a:chExt cx="495720" cy="483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8" name="Input penna 27">
                  <a:extLst>
                    <a:ext uri="{FF2B5EF4-FFF2-40B4-BE49-F238E27FC236}">
                      <a16:creationId xmlns:a16="http://schemas.microsoft.com/office/drawing/2014/main" id="{7485F3A5-34EF-FF61-CAA5-344E18BD6020}"/>
                    </a:ext>
                  </a:extLst>
                </p14:cNvPr>
                <p14:cNvContentPartPr/>
                <p14:nvPr/>
              </p14:nvContentPartPr>
              <p14:xfrm>
                <a:off x="265760" y="3027280"/>
                <a:ext cx="38880" cy="299520"/>
              </p14:xfrm>
            </p:contentPart>
          </mc:Choice>
          <mc:Fallback xmlns="">
            <p:pic>
              <p:nvPicPr>
                <p:cNvPr id="28" name="Input penna 27">
                  <a:extLst>
                    <a:ext uri="{FF2B5EF4-FFF2-40B4-BE49-F238E27FC236}">
                      <a16:creationId xmlns:a16="http://schemas.microsoft.com/office/drawing/2014/main" id="{7485F3A5-34EF-FF61-CAA5-344E18BD602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61440" y="3022600"/>
                  <a:ext cx="4752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9" name="Input penna 28">
                  <a:extLst>
                    <a:ext uri="{FF2B5EF4-FFF2-40B4-BE49-F238E27FC236}">
                      <a16:creationId xmlns:a16="http://schemas.microsoft.com/office/drawing/2014/main" id="{21538741-DD61-6313-1F64-258FE375D116}"/>
                    </a:ext>
                  </a:extLst>
                </p14:cNvPr>
                <p14:cNvContentPartPr/>
                <p14:nvPr/>
              </p14:nvContentPartPr>
              <p14:xfrm>
                <a:off x="172520" y="2945920"/>
                <a:ext cx="353160" cy="483480"/>
              </p14:xfrm>
            </p:contentPart>
          </mc:Choice>
          <mc:Fallback xmlns="">
            <p:pic>
              <p:nvPicPr>
                <p:cNvPr id="29" name="Input penna 28">
                  <a:extLst>
                    <a:ext uri="{FF2B5EF4-FFF2-40B4-BE49-F238E27FC236}">
                      <a16:creationId xmlns:a16="http://schemas.microsoft.com/office/drawing/2014/main" id="{21538741-DD61-6313-1F64-258FE375D11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68200" y="2941600"/>
                  <a:ext cx="361800" cy="49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0" name="Input penna 29">
                  <a:extLst>
                    <a:ext uri="{FF2B5EF4-FFF2-40B4-BE49-F238E27FC236}">
                      <a16:creationId xmlns:a16="http://schemas.microsoft.com/office/drawing/2014/main" id="{2D6EC62D-DF77-553D-3822-667AA05CF68B}"/>
                    </a:ext>
                  </a:extLst>
                </p14:cNvPr>
                <p14:cNvContentPartPr/>
                <p14:nvPr/>
              </p14:nvContentPartPr>
              <p14:xfrm>
                <a:off x="514160" y="3035200"/>
                <a:ext cx="154080" cy="324720"/>
              </p14:xfrm>
            </p:contentPart>
          </mc:Choice>
          <mc:Fallback xmlns="">
            <p:pic>
              <p:nvPicPr>
                <p:cNvPr id="30" name="Input penna 29">
                  <a:extLst>
                    <a:ext uri="{FF2B5EF4-FFF2-40B4-BE49-F238E27FC236}">
                      <a16:creationId xmlns:a16="http://schemas.microsoft.com/office/drawing/2014/main" id="{2D6EC62D-DF77-553D-3822-667AA05CF68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09840" y="3030880"/>
                  <a:ext cx="162720" cy="33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0" name="Input penna 39">
                <a:extLst>
                  <a:ext uri="{FF2B5EF4-FFF2-40B4-BE49-F238E27FC236}">
                    <a16:creationId xmlns:a16="http://schemas.microsoft.com/office/drawing/2014/main" id="{892FFBB8-1315-26EC-95CE-C4C13CFFDF0B}"/>
                  </a:ext>
                </a:extLst>
              </p14:cNvPr>
              <p14:cNvContentPartPr/>
              <p14:nvPr/>
            </p14:nvContentPartPr>
            <p14:xfrm>
              <a:off x="2356640" y="2204320"/>
              <a:ext cx="2812320" cy="365400"/>
            </p14:xfrm>
          </p:contentPart>
        </mc:Choice>
        <mc:Fallback xmlns="">
          <p:pic>
            <p:nvPicPr>
              <p:cNvPr id="40" name="Input penna 39">
                <a:extLst>
                  <a:ext uri="{FF2B5EF4-FFF2-40B4-BE49-F238E27FC236}">
                    <a16:creationId xmlns:a16="http://schemas.microsoft.com/office/drawing/2014/main" id="{892FFBB8-1315-26EC-95CE-C4C13CFFDF0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52320" y="2200000"/>
                <a:ext cx="2820960" cy="37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1" name="Input penna 40">
                <a:extLst>
                  <a:ext uri="{FF2B5EF4-FFF2-40B4-BE49-F238E27FC236}">
                    <a16:creationId xmlns:a16="http://schemas.microsoft.com/office/drawing/2014/main" id="{3FE1C4E3-4415-B563-553D-0A0F33582276}"/>
                  </a:ext>
                </a:extLst>
              </p14:cNvPr>
              <p14:cNvContentPartPr/>
              <p14:nvPr/>
            </p14:nvContentPartPr>
            <p14:xfrm>
              <a:off x="2295440" y="2306200"/>
              <a:ext cx="2663640" cy="1096920"/>
            </p14:xfrm>
          </p:contentPart>
        </mc:Choice>
        <mc:Fallback xmlns="">
          <p:pic>
            <p:nvPicPr>
              <p:cNvPr id="41" name="Input penna 40">
                <a:extLst>
                  <a:ext uri="{FF2B5EF4-FFF2-40B4-BE49-F238E27FC236}">
                    <a16:creationId xmlns:a16="http://schemas.microsoft.com/office/drawing/2014/main" id="{3FE1C4E3-4415-B563-553D-0A0F3358227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91120" y="2301880"/>
                <a:ext cx="2672280" cy="110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uppo 46">
            <a:extLst>
              <a:ext uri="{FF2B5EF4-FFF2-40B4-BE49-F238E27FC236}">
                <a16:creationId xmlns:a16="http://schemas.microsoft.com/office/drawing/2014/main" id="{C40D5A51-1438-C8A6-3432-AB9F7FBDDD6B}"/>
              </a:ext>
            </a:extLst>
          </p:cNvPr>
          <p:cNvGrpSpPr/>
          <p:nvPr/>
        </p:nvGrpSpPr>
        <p:grpSpPr>
          <a:xfrm>
            <a:off x="4317920" y="2079400"/>
            <a:ext cx="1321560" cy="594360"/>
            <a:chOff x="4317920" y="2079400"/>
            <a:chExt cx="1321560" cy="59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43" name="Input penna 42">
                  <a:extLst>
                    <a:ext uri="{FF2B5EF4-FFF2-40B4-BE49-F238E27FC236}">
                      <a16:creationId xmlns:a16="http://schemas.microsoft.com/office/drawing/2014/main" id="{E8445E0F-50C8-665B-5B40-67F5A38CDE32}"/>
                    </a:ext>
                  </a:extLst>
                </p14:cNvPr>
                <p14:cNvContentPartPr/>
                <p14:nvPr/>
              </p14:nvContentPartPr>
              <p14:xfrm>
                <a:off x="4317920" y="2214400"/>
                <a:ext cx="370080" cy="403920"/>
              </p14:xfrm>
            </p:contentPart>
          </mc:Choice>
          <mc:Fallback xmlns="">
            <p:pic>
              <p:nvPicPr>
                <p:cNvPr id="43" name="Input penna 42">
                  <a:extLst>
                    <a:ext uri="{FF2B5EF4-FFF2-40B4-BE49-F238E27FC236}">
                      <a16:creationId xmlns:a16="http://schemas.microsoft.com/office/drawing/2014/main" id="{E8445E0F-50C8-665B-5B40-67F5A38CDE3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313600" y="2210080"/>
                  <a:ext cx="378720" cy="41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44" name="Input penna 43">
                  <a:extLst>
                    <a:ext uri="{FF2B5EF4-FFF2-40B4-BE49-F238E27FC236}">
                      <a16:creationId xmlns:a16="http://schemas.microsoft.com/office/drawing/2014/main" id="{BEE6B3AB-8208-DC96-1DC2-CDEAE048065F}"/>
                    </a:ext>
                  </a:extLst>
                </p14:cNvPr>
                <p14:cNvContentPartPr/>
                <p14:nvPr/>
              </p14:nvContentPartPr>
              <p14:xfrm>
                <a:off x="4378400" y="2306200"/>
                <a:ext cx="345600" cy="367560"/>
              </p14:xfrm>
            </p:contentPart>
          </mc:Choice>
          <mc:Fallback xmlns="">
            <p:pic>
              <p:nvPicPr>
                <p:cNvPr id="44" name="Input penna 43">
                  <a:extLst>
                    <a:ext uri="{FF2B5EF4-FFF2-40B4-BE49-F238E27FC236}">
                      <a16:creationId xmlns:a16="http://schemas.microsoft.com/office/drawing/2014/main" id="{BEE6B3AB-8208-DC96-1DC2-CDEAE048065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74080" y="2301880"/>
                  <a:ext cx="35424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6" name="Input penna 45">
                  <a:extLst>
                    <a:ext uri="{FF2B5EF4-FFF2-40B4-BE49-F238E27FC236}">
                      <a16:creationId xmlns:a16="http://schemas.microsoft.com/office/drawing/2014/main" id="{548A6F0A-1321-2E46-819B-F2E7F15FD82D}"/>
                    </a:ext>
                  </a:extLst>
                </p14:cNvPr>
                <p14:cNvContentPartPr/>
                <p14:nvPr/>
              </p14:nvContentPartPr>
              <p14:xfrm>
                <a:off x="5332400" y="2079400"/>
                <a:ext cx="307080" cy="395280"/>
              </p14:xfrm>
            </p:contentPart>
          </mc:Choice>
          <mc:Fallback xmlns="">
            <p:pic>
              <p:nvPicPr>
                <p:cNvPr id="46" name="Input penna 45">
                  <a:extLst>
                    <a:ext uri="{FF2B5EF4-FFF2-40B4-BE49-F238E27FC236}">
                      <a16:creationId xmlns:a16="http://schemas.microsoft.com/office/drawing/2014/main" id="{548A6F0A-1321-2E46-819B-F2E7F15FD82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328080" y="2075080"/>
                  <a:ext cx="315720" cy="40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B9D4DC8D-45B3-4004-EFC0-7BCFC3AE86A4}"/>
              </a:ext>
            </a:extLst>
          </p:cNvPr>
          <p:cNvGrpSpPr/>
          <p:nvPr/>
        </p:nvGrpSpPr>
        <p:grpSpPr>
          <a:xfrm>
            <a:off x="4368320" y="3027280"/>
            <a:ext cx="207720" cy="298800"/>
            <a:chOff x="4368320" y="3027280"/>
            <a:chExt cx="207720" cy="29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8" name="Input penna 47">
                  <a:extLst>
                    <a:ext uri="{FF2B5EF4-FFF2-40B4-BE49-F238E27FC236}">
                      <a16:creationId xmlns:a16="http://schemas.microsoft.com/office/drawing/2014/main" id="{7D51DFB1-7B96-9837-4DB4-690C224CF4C3}"/>
                    </a:ext>
                  </a:extLst>
                </p14:cNvPr>
                <p14:cNvContentPartPr/>
                <p14:nvPr/>
              </p14:nvContentPartPr>
              <p14:xfrm>
                <a:off x="4388840" y="3027280"/>
                <a:ext cx="10800" cy="245160"/>
              </p14:xfrm>
            </p:contentPart>
          </mc:Choice>
          <mc:Fallback xmlns="">
            <p:pic>
              <p:nvPicPr>
                <p:cNvPr id="48" name="Input penna 47">
                  <a:extLst>
                    <a:ext uri="{FF2B5EF4-FFF2-40B4-BE49-F238E27FC236}">
                      <a16:creationId xmlns:a16="http://schemas.microsoft.com/office/drawing/2014/main" id="{7D51DFB1-7B96-9837-4DB4-690C224CF4C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384520" y="3022600"/>
                  <a:ext cx="1944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9" name="Input penna 48">
                  <a:extLst>
                    <a:ext uri="{FF2B5EF4-FFF2-40B4-BE49-F238E27FC236}">
                      <a16:creationId xmlns:a16="http://schemas.microsoft.com/office/drawing/2014/main" id="{836E7BEE-DB62-3A72-DA8C-3443136ABCE5}"/>
                    </a:ext>
                  </a:extLst>
                </p14:cNvPr>
                <p14:cNvContentPartPr/>
                <p14:nvPr/>
              </p14:nvContentPartPr>
              <p14:xfrm>
                <a:off x="4398920" y="3037720"/>
                <a:ext cx="177120" cy="288360"/>
              </p14:xfrm>
            </p:contentPart>
          </mc:Choice>
          <mc:Fallback xmlns="">
            <p:pic>
              <p:nvPicPr>
                <p:cNvPr id="49" name="Input penna 48">
                  <a:extLst>
                    <a:ext uri="{FF2B5EF4-FFF2-40B4-BE49-F238E27FC236}">
                      <a16:creationId xmlns:a16="http://schemas.microsoft.com/office/drawing/2014/main" id="{836E7BEE-DB62-3A72-DA8C-3443136ABCE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394600" y="3033400"/>
                  <a:ext cx="18576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50" name="Input penna 49">
                  <a:extLst>
                    <a:ext uri="{FF2B5EF4-FFF2-40B4-BE49-F238E27FC236}">
                      <a16:creationId xmlns:a16="http://schemas.microsoft.com/office/drawing/2014/main" id="{4C491BD4-0CAE-FACB-4D51-0D3636302DC8}"/>
                    </a:ext>
                  </a:extLst>
                </p14:cNvPr>
                <p14:cNvContentPartPr/>
                <p14:nvPr/>
              </p14:nvContentPartPr>
              <p14:xfrm>
                <a:off x="4368320" y="3200080"/>
                <a:ext cx="80280" cy="360"/>
              </p14:xfrm>
            </p:contentPart>
          </mc:Choice>
          <mc:Fallback xmlns="">
            <p:pic>
              <p:nvPicPr>
                <p:cNvPr id="50" name="Input penna 49">
                  <a:extLst>
                    <a:ext uri="{FF2B5EF4-FFF2-40B4-BE49-F238E27FC236}">
                      <a16:creationId xmlns:a16="http://schemas.microsoft.com/office/drawing/2014/main" id="{4C491BD4-0CAE-FACB-4D51-0D3636302DC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364000" y="3195400"/>
                  <a:ext cx="8892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2D5BEF52-3339-25D4-D003-A88E2A513722}"/>
              </a:ext>
            </a:extLst>
          </p:cNvPr>
          <p:cNvGrpSpPr/>
          <p:nvPr/>
        </p:nvGrpSpPr>
        <p:grpSpPr>
          <a:xfrm>
            <a:off x="5130440" y="3179920"/>
            <a:ext cx="3429000" cy="3034080"/>
            <a:chOff x="5130440" y="3179920"/>
            <a:chExt cx="3429000" cy="303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1" name="Input penna 30">
                  <a:extLst>
                    <a:ext uri="{FF2B5EF4-FFF2-40B4-BE49-F238E27FC236}">
                      <a16:creationId xmlns:a16="http://schemas.microsoft.com/office/drawing/2014/main" id="{89F3B899-9383-85FE-C2E6-5C2A04348ACB}"/>
                    </a:ext>
                  </a:extLst>
                </p14:cNvPr>
                <p14:cNvContentPartPr/>
                <p14:nvPr/>
              </p14:nvContentPartPr>
              <p14:xfrm>
                <a:off x="7960040" y="4510840"/>
                <a:ext cx="86760" cy="460800"/>
              </p14:xfrm>
            </p:contentPart>
          </mc:Choice>
          <mc:Fallback xmlns="">
            <p:pic>
              <p:nvPicPr>
                <p:cNvPr id="31" name="Input penna 30">
                  <a:extLst>
                    <a:ext uri="{FF2B5EF4-FFF2-40B4-BE49-F238E27FC236}">
                      <a16:creationId xmlns:a16="http://schemas.microsoft.com/office/drawing/2014/main" id="{89F3B899-9383-85FE-C2E6-5C2A04348AC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955720" y="4506520"/>
                  <a:ext cx="95400" cy="46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2" name="Input penna 31">
                  <a:extLst>
                    <a:ext uri="{FF2B5EF4-FFF2-40B4-BE49-F238E27FC236}">
                      <a16:creationId xmlns:a16="http://schemas.microsoft.com/office/drawing/2014/main" id="{DBEDF560-007E-A8C1-B220-E0AE7775AFE9}"/>
                    </a:ext>
                  </a:extLst>
                </p14:cNvPr>
                <p14:cNvContentPartPr/>
                <p14:nvPr/>
              </p14:nvContentPartPr>
              <p14:xfrm>
                <a:off x="7873640" y="4551160"/>
                <a:ext cx="189720" cy="104400"/>
              </p14:xfrm>
            </p:contentPart>
          </mc:Choice>
          <mc:Fallback xmlns="">
            <p:pic>
              <p:nvPicPr>
                <p:cNvPr id="32" name="Input penna 31">
                  <a:extLst>
                    <a:ext uri="{FF2B5EF4-FFF2-40B4-BE49-F238E27FC236}">
                      <a16:creationId xmlns:a16="http://schemas.microsoft.com/office/drawing/2014/main" id="{DBEDF560-007E-A8C1-B220-E0AE7775AFE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869320" y="4546840"/>
                  <a:ext cx="19836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3" name="Input penna 32">
                  <a:extLst>
                    <a:ext uri="{FF2B5EF4-FFF2-40B4-BE49-F238E27FC236}">
                      <a16:creationId xmlns:a16="http://schemas.microsoft.com/office/drawing/2014/main" id="{1A3BB296-FF35-DB81-82DA-8E5ADCEBC1D7}"/>
                    </a:ext>
                  </a:extLst>
                </p14:cNvPr>
                <p14:cNvContentPartPr/>
                <p14:nvPr/>
              </p14:nvContentPartPr>
              <p14:xfrm>
                <a:off x="7985600" y="4713880"/>
                <a:ext cx="202320" cy="66240"/>
              </p14:xfrm>
            </p:contentPart>
          </mc:Choice>
          <mc:Fallback xmlns="">
            <p:pic>
              <p:nvPicPr>
                <p:cNvPr id="33" name="Input penna 32">
                  <a:extLst>
                    <a:ext uri="{FF2B5EF4-FFF2-40B4-BE49-F238E27FC236}">
                      <a16:creationId xmlns:a16="http://schemas.microsoft.com/office/drawing/2014/main" id="{1A3BB296-FF35-DB81-82DA-8E5ADCEBC1D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981280" y="4709560"/>
                  <a:ext cx="21096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4" name="Input penna 33">
                  <a:extLst>
                    <a:ext uri="{FF2B5EF4-FFF2-40B4-BE49-F238E27FC236}">
                      <a16:creationId xmlns:a16="http://schemas.microsoft.com/office/drawing/2014/main" id="{E8DCE5F1-B8DC-51E6-4EFB-D14DE482F04C}"/>
                    </a:ext>
                  </a:extLst>
                </p14:cNvPr>
                <p14:cNvContentPartPr/>
                <p14:nvPr/>
              </p14:nvContentPartPr>
              <p14:xfrm>
                <a:off x="8297720" y="4623880"/>
                <a:ext cx="261720" cy="372240"/>
              </p14:xfrm>
            </p:contentPart>
          </mc:Choice>
          <mc:Fallback xmlns="">
            <p:pic>
              <p:nvPicPr>
                <p:cNvPr id="34" name="Input penna 33">
                  <a:extLst>
                    <a:ext uri="{FF2B5EF4-FFF2-40B4-BE49-F238E27FC236}">
                      <a16:creationId xmlns:a16="http://schemas.microsoft.com/office/drawing/2014/main" id="{E8DCE5F1-B8DC-51E6-4EFB-D14DE482F04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293400" y="4619560"/>
                  <a:ext cx="27036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7" name="Input penna 36">
                  <a:extLst>
                    <a:ext uri="{FF2B5EF4-FFF2-40B4-BE49-F238E27FC236}">
                      <a16:creationId xmlns:a16="http://schemas.microsoft.com/office/drawing/2014/main" id="{D46004FD-E01E-095B-2B2D-51845C9EA5CB}"/>
                    </a:ext>
                  </a:extLst>
                </p14:cNvPr>
                <p14:cNvContentPartPr/>
                <p14:nvPr/>
              </p14:nvContentPartPr>
              <p14:xfrm>
                <a:off x="5252480" y="3179920"/>
                <a:ext cx="236160" cy="216720"/>
              </p14:xfrm>
            </p:contentPart>
          </mc:Choice>
          <mc:Fallback xmlns="">
            <p:pic>
              <p:nvPicPr>
                <p:cNvPr id="37" name="Input penna 36">
                  <a:extLst>
                    <a:ext uri="{FF2B5EF4-FFF2-40B4-BE49-F238E27FC236}">
                      <a16:creationId xmlns:a16="http://schemas.microsoft.com/office/drawing/2014/main" id="{D46004FD-E01E-095B-2B2D-51845C9EA5C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248160" y="3175240"/>
                  <a:ext cx="24480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8" name="Input penna 37">
                  <a:extLst>
                    <a:ext uri="{FF2B5EF4-FFF2-40B4-BE49-F238E27FC236}">
                      <a16:creationId xmlns:a16="http://schemas.microsoft.com/office/drawing/2014/main" id="{04BBD81A-9132-E01F-26BF-E17A741122EB}"/>
                    </a:ext>
                  </a:extLst>
                </p14:cNvPr>
                <p14:cNvContentPartPr/>
                <p14:nvPr/>
              </p14:nvContentPartPr>
              <p14:xfrm>
                <a:off x="5303240" y="3311680"/>
                <a:ext cx="216360" cy="259560"/>
              </p14:xfrm>
            </p:contentPart>
          </mc:Choice>
          <mc:Fallback xmlns="">
            <p:pic>
              <p:nvPicPr>
                <p:cNvPr id="38" name="Input penna 37">
                  <a:extLst>
                    <a:ext uri="{FF2B5EF4-FFF2-40B4-BE49-F238E27FC236}">
                      <a16:creationId xmlns:a16="http://schemas.microsoft.com/office/drawing/2014/main" id="{04BBD81A-9132-E01F-26BF-E17A741122E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298920" y="3307360"/>
                  <a:ext cx="2250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4" name="Input penna 53">
                  <a:extLst>
                    <a:ext uri="{FF2B5EF4-FFF2-40B4-BE49-F238E27FC236}">
                      <a16:creationId xmlns:a16="http://schemas.microsoft.com/office/drawing/2014/main" id="{7913E8A9-C818-9840-C995-6D91FC41BF33}"/>
                    </a:ext>
                  </a:extLst>
                </p14:cNvPr>
                <p14:cNvContentPartPr/>
                <p14:nvPr/>
              </p14:nvContentPartPr>
              <p14:xfrm>
                <a:off x="5130440" y="3555760"/>
                <a:ext cx="2541240" cy="2658240"/>
              </p14:xfrm>
            </p:contentPart>
          </mc:Choice>
          <mc:Fallback xmlns="">
            <p:pic>
              <p:nvPicPr>
                <p:cNvPr id="54" name="Input penna 53">
                  <a:extLst>
                    <a:ext uri="{FF2B5EF4-FFF2-40B4-BE49-F238E27FC236}">
                      <a16:creationId xmlns:a16="http://schemas.microsoft.com/office/drawing/2014/main" id="{7913E8A9-C818-9840-C995-6D91FC41BF3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126120" y="3551440"/>
                  <a:ext cx="2549880" cy="2666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6110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362778" y="554581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Cambio di pendenza da debole a forte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4A4CD3A-C782-4880-8A88-ABE90C896BA9}"/>
              </a:ext>
            </a:extLst>
          </p:cNvPr>
          <p:cNvCxnSpPr/>
          <p:nvPr/>
        </p:nvCxnSpPr>
        <p:spPr>
          <a:xfrm>
            <a:off x="1763808" y="3585088"/>
            <a:ext cx="3322320" cy="1087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934F92D-7358-4BD8-93F3-8512C91F9741}"/>
              </a:ext>
            </a:extLst>
          </p:cNvPr>
          <p:cNvCxnSpPr>
            <a:cxnSpLocks/>
          </p:cNvCxnSpPr>
          <p:nvPr/>
        </p:nvCxnSpPr>
        <p:spPr>
          <a:xfrm>
            <a:off x="5086128" y="4672208"/>
            <a:ext cx="2438200" cy="2061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D082F4E7-B666-4C93-872A-4D1B8B19C936}"/>
              </a:ext>
            </a:extLst>
          </p:cNvPr>
          <p:cNvCxnSpPr/>
          <p:nvPr/>
        </p:nvCxnSpPr>
        <p:spPr>
          <a:xfrm flipV="1">
            <a:off x="5086128" y="3168528"/>
            <a:ext cx="0" cy="150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6C30F622-31E3-433B-B859-324C1DA5B2FC}"/>
              </a:ext>
            </a:extLst>
          </p:cNvPr>
          <p:cNvCxnSpPr/>
          <p:nvPr/>
        </p:nvCxnSpPr>
        <p:spPr>
          <a:xfrm>
            <a:off x="1763808" y="2416688"/>
            <a:ext cx="3322320" cy="108712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64BC438-2176-4B72-AD10-EC49DCD32C78}"/>
              </a:ext>
            </a:extLst>
          </p:cNvPr>
          <p:cNvCxnSpPr/>
          <p:nvPr/>
        </p:nvCxnSpPr>
        <p:spPr>
          <a:xfrm>
            <a:off x="5086128" y="3503808"/>
            <a:ext cx="2956560" cy="2540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CC4EEB-B4B2-4C2D-827F-CE305D561578}"/>
              </a:ext>
            </a:extLst>
          </p:cNvPr>
          <p:cNvCxnSpPr>
            <a:cxnSpLocks/>
          </p:cNvCxnSpPr>
          <p:nvPr/>
        </p:nvCxnSpPr>
        <p:spPr>
          <a:xfrm>
            <a:off x="5086127" y="3986408"/>
            <a:ext cx="2798241" cy="243332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AAC209E-D44D-478D-BDC1-47B528DAD342}"/>
              </a:ext>
            </a:extLst>
          </p:cNvPr>
          <p:cNvCxnSpPr/>
          <p:nvPr/>
        </p:nvCxnSpPr>
        <p:spPr>
          <a:xfrm>
            <a:off x="1763808" y="2040768"/>
            <a:ext cx="3322320" cy="108712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5E4A893-611B-4824-8447-DCA8147F4857}"/>
              </a:ext>
            </a:extLst>
          </p:cNvPr>
          <p:cNvCxnSpPr/>
          <p:nvPr/>
        </p:nvCxnSpPr>
        <p:spPr>
          <a:xfrm flipH="1">
            <a:off x="5061353" y="6729608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0">
            <a:extLst>
              <a:ext uri="{FF2B5EF4-FFF2-40B4-BE49-F238E27FC236}">
                <a16:creationId xmlns:a16="http://schemas.microsoft.com/office/drawing/2014/main" id="{C3A37A46-CD76-4CF0-BF72-03827F79EC77}"/>
              </a:ext>
            </a:extLst>
          </p:cNvPr>
          <p:cNvSpPr txBox="1"/>
          <p:nvPr/>
        </p:nvSpPr>
        <p:spPr>
          <a:xfrm>
            <a:off x="4896310" y="6360276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&gt; </a:t>
            </a:r>
            <a:r>
              <a:rPr lang="it-IT" dirty="0" err="1"/>
              <a:t>ic</a:t>
            </a:r>
            <a:endParaRPr lang="it-IT" dirty="0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5DBC1A6-5589-40FF-8E64-3A7165DE127C}"/>
              </a:ext>
            </a:extLst>
          </p:cNvPr>
          <p:cNvCxnSpPr/>
          <p:nvPr/>
        </p:nvCxnSpPr>
        <p:spPr>
          <a:xfrm flipH="1">
            <a:off x="2116682" y="4672208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9">
            <a:extLst>
              <a:ext uri="{FF2B5EF4-FFF2-40B4-BE49-F238E27FC236}">
                <a16:creationId xmlns:a16="http://schemas.microsoft.com/office/drawing/2014/main" id="{009C05BF-641A-4A92-8798-D8C571584FB7}"/>
              </a:ext>
            </a:extLst>
          </p:cNvPr>
          <p:cNvSpPr txBox="1"/>
          <p:nvPr/>
        </p:nvSpPr>
        <p:spPr>
          <a:xfrm>
            <a:off x="2814266" y="4332843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D325322-B309-4A10-961B-F8355822A6C7}"/>
              </a:ext>
            </a:extLst>
          </p:cNvPr>
          <p:cNvSpPr txBox="1"/>
          <p:nvPr/>
        </p:nvSpPr>
        <p:spPr>
          <a:xfrm>
            <a:off x="7856260" y="6419728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F658DEFA-1F9A-46D9-B0C6-CC36C3B28716}"/>
              </a:ext>
            </a:extLst>
          </p:cNvPr>
          <p:cNvSpPr txBox="1"/>
          <p:nvPr/>
        </p:nvSpPr>
        <p:spPr>
          <a:xfrm>
            <a:off x="8085330" y="5804684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523377B-0FD1-4057-8144-F9DAA9B11FB7}"/>
              </a:ext>
            </a:extLst>
          </p:cNvPr>
          <p:cNvSpPr txBox="1"/>
          <p:nvPr/>
        </p:nvSpPr>
        <p:spPr>
          <a:xfrm>
            <a:off x="1488702" y="2267063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B6DACED-8F83-48E4-9875-A3779EEF2355}"/>
              </a:ext>
            </a:extLst>
          </p:cNvPr>
          <p:cNvSpPr txBox="1"/>
          <p:nvPr/>
        </p:nvSpPr>
        <p:spPr>
          <a:xfrm>
            <a:off x="1358467" y="1833686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3EA230FC-5651-40FF-B730-D59B909C1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3483" y="1448424"/>
            <a:ext cx="3084100" cy="1566683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736392C5-EFC4-481A-9C81-E02C135BA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9160"/>
            <a:ext cx="3152340" cy="1668491"/>
          </a:xfrm>
          <a:prstGeom prst="rect">
            <a:avLst/>
          </a:prstGeom>
        </p:spPr>
      </p:pic>
      <p:sp>
        <p:nvSpPr>
          <p:cNvPr id="3" name="Figura a mano libera: forma 2">
            <a:extLst>
              <a:ext uri="{FF2B5EF4-FFF2-40B4-BE49-F238E27FC236}">
                <a16:creationId xmlns:a16="http://schemas.microsoft.com/office/drawing/2014/main" id="{BFA0A6D3-2B77-4891-8C37-54D56201B51E}"/>
              </a:ext>
            </a:extLst>
          </p:cNvPr>
          <p:cNvSpPr/>
          <p:nvPr/>
        </p:nvSpPr>
        <p:spPr>
          <a:xfrm>
            <a:off x="1966452" y="2163097"/>
            <a:ext cx="3116825" cy="1337187"/>
          </a:xfrm>
          <a:custGeom>
            <a:avLst/>
            <a:gdLst>
              <a:gd name="connsiteX0" fmla="*/ 0 w 3116825"/>
              <a:gd name="connsiteY0" fmla="*/ 0 h 1337187"/>
              <a:gd name="connsiteX1" fmla="*/ 2005780 w 3116825"/>
              <a:gd name="connsiteY1" fmla="*/ 678426 h 1337187"/>
              <a:gd name="connsiteX2" fmla="*/ 3116825 w 3116825"/>
              <a:gd name="connsiteY2" fmla="*/ 1337187 h 133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6825" h="1337187">
                <a:moveTo>
                  <a:pt x="0" y="0"/>
                </a:moveTo>
                <a:cubicBezTo>
                  <a:pt x="743154" y="227781"/>
                  <a:pt x="1486309" y="455562"/>
                  <a:pt x="2005780" y="678426"/>
                </a:cubicBezTo>
                <a:cubicBezTo>
                  <a:pt x="2525251" y="901290"/>
                  <a:pt x="2889045" y="1199536"/>
                  <a:pt x="3116825" y="133718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: forma 3">
            <a:extLst>
              <a:ext uri="{FF2B5EF4-FFF2-40B4-BE49-F238E27FC236}">
                <a16:creationId xmlns:a16="http://schemas.microsoft.com/office/drawing/2014/main" id="{CDB9B36C-D39C-4FC9-B12D-1C8671C50EE3}"/>
              </a:ext>
            </a:extLst>
          </p:cNvPr>
          <p:cNvSpPr/>
          <p:nvPr/>
        </p:nvSpPr>
        <p:spPr>
          <a:xfrm>
            <a:off x="5073445" y="3500284"/>
            <a:ext cx="1887794" cy="2035277"/>
          </a:xfrm>
          <a:custGeom>
            <a:avLst/>
            <a:gdLst>
              <a:gd name="connsiteX0" fmla="*/ 0 w 1887794"/>
              <a:gd name="connsiteY0" fmla="*/ 0 h 2035277"/>
              <a:gd name="connsiteX1" fmla="*/ 196645 w 1887794"/>
              <a:gd name="connsiteY1" fmla="*/ 235974 h 2035277"/>
              <a:gd name="connsiteX2" fmla="*/ 619432 w 1887794"/>
              <a:gd name="connsiteY2" fmla="*/ 924232 h 2035277"/>
              <a:gd name="connsiteX3" fmla="*/ 1887794 w 1887794"/>
              <a:gd name="connsiteY3" fmla="*/ 2035277 h 203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7794" h="2035277">
                <a:moveTo>
                  <a:pt x="0" y="0"/>
                </a:moveTo>
                <a:cubicBezTo>
                  <a:pt x="46703" y="40967"/>
                  <a:pt x="93406" y="81935"/>
                  <a:pt x="196645" y="235974"/>
                </a:cubicBezTo>
                <a:cubicBezTo>
                  <a:pt x="299884" y="390013"/>
                  <a:pt x="337574" y="624348"/>
                  <a:pt x="619432" y="924232"/>
                </a:cubicBezTo>
                <a:cubicBezTo>
                  <a:pt x="901290" y="1224116"/>
                  <a:pt x="1678039" y="1853380"/>
                  <a:pt x="1887794" y="203527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23FC0666-D164-43B3-9B4A-EE37B3E238CD}"/>
              </a:ext>
            </a:extLst>
          </p:cNvPr>
          <p:cNvSpPr txBox="1"/>
          <p:nvPr/>
        </p:nvSpPr>
        <p:spPr>
          <a:xfrm>
            <a:off x="6206680" y="3897362"/>
            <a:ext cx="171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F2_CVA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055166E-2070-42B6-83E2-BAF7127D349F}"/>
              </a:ext>
            </a:extLst>
          </p:cNvPr>
          <p:cNvSpPr txBox="1"/>
          <p:nvPr/>
        </p:nvSpPr>
        <p:spPr>
          <a:xfrm>
            <a:off x="2669823" y="1876943"/>
            <a:ext cx="171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D2_CLA</a:t>
            </a:r>
          </a:p>
        </p:txBody>
      </p:sp>
      <p:sp>
        <p:nvSpPr>
          <p:cNvPr id="31" name="CasellaDiTesto 9">
            <a:extLst>
              <a:ext uri="{FF2B5EF4-FFF2-40B4-BE49-F238E27FC236}">
                <a16:creationId xmlns:a16="http://schemas.microsoft.com/office/drawing/2014/main" id="{E06E6AC0-725E-4C87-8281-0D064E4639D1}"/>
              </a:ext>
            </a:extLst>
          </p:cNvPr>
          <p:cNvSpPr txBox="1"/>
          <p:nvPr/>
        </p:nvSpPr>
        <p:spPr>
          <a:xfrm>
            <a:off x="3124123" y="6360276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I2</a:t>
            </a:r>
            <a:r>
              <a:rPr lang="it-IT" dirty="0"/>
              <a:t>&gt;i1</a:t>
            </a:r>
          </a:p>
        </p:txBody>
      </p:sp>
    </p:spTree>
    <p:extLst>
      <p:ext uri="{BB962C8B-B14F-4D97-AF65-F5344CB8AC3E}">
        <p14:creationId xmlns:p14="http://schemas.microsoft.com/office/powerpoint/2010/main" val="3055353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395536" y="692696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Cambio di pendenza da forte a debole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A9F0C5D-9FE7-47D8-A448-6176628C079C}"/>
              </a:ext>
            </a:extLst>
          </p:cNvPr>
          <p:cNvCxnSpPr/>
          <p:nvPr/>
        </p:nvCxnSpPr>
        <p:spPr>
          <a:xfrm>
            <a:off x="141612" y="2529116"/>
            <a:ext cx="3912124" cy="2149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45766D6-28C2-4C02-B937-4A3359C70E5D}"/>
              </a:ext>
            </a:extLst>
          </p:cNvPr>
          <p:cNvCxnSpPr/>
          <p:nvPr/>
        </p:nvCxnSpPr>
        <p:spPr>
          <a:xfrm>
            <a:off x="4053736" y="4678428"/>
            <a:ext cx="5090474" cy="641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16A1016-1A05-4CCD-8B1A-F3FFFC1A4A0F}"/>
              </a:ext>
            </a:extLst>
          </p:cNvPr>
          <p:cNvCxnSpPr/>
          <p:nvPr/>
        </p:nvCxnSpPr>
        <p:spPr>
          <a:xfrm>
            <a:off x="4004905" y="2621876"/>
            <a:ext cx="42672" cy="2056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8C5DE3-D796-4466-B439-5C263CA8C54E}"/>
              </a:ext>
            </a:extLst>
          </p:cNvPr>
          <p:cNvCxnSpPr/>
          <p:nvPr/>
        </p:nvCxnSpPr>
        <p:spPr>
          <a:xfrm>
            <a:off x="135453" y="1538548"/>
            <a:ext cx="3912124" cy="214931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052FB2AF-15A4-48E0-B284-F40D103F77B9}"/>
              </a:ext>
            </a:extLst>
          </p:cNvPr>
          <p:cNvCxnSpPr>
            <a:cxnSpLocks/>
          </p:cNvCxnSpPr>
          <p:nvPr/>
        </p:nvCxnSpPr>
        <p:spPr>
          <a:xfrm>
            <a:off x="4026241" y="3687860"/>
            <a:ext cx="4750324" cy="5899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263F015-29BA-4104-B096-AF8BEE5F5D4E}"/>
              </a:ext>
            </a:extLst>
          </p:cNvPr>
          <p:cNvCxnSpPr/>
          <p:nvPr/>
        </p:nvCxnSpPr>
        <p:spPr>
          <a:xfrm>
            <a:off x="134605" y="1919581"/>
            <a:ext cx="3912124" cy="214931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5C244F5-FF1A-4FA7-BDF4-BBFD4A0CFA3B}"/>
              </a:ext>
            </a:extLst>
          </p:cNvPr>
          <p:cNvCxnSpPr/>
          <p:nvPr/>
        </p:nvCxnSpPr>
        <p:spPr>
          <a:xfrm>
            <a:off x="4026241" y="2962749"/>
            <a:ext cx="5090474" cy="64102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6D0A4B0-CD3F-455A-A985-3291F6A240F0}"/>
              </a:ext>
            </a:extLst>
          </p:cNvPr>
          <p:cNvSpPr txBox="1"/>
          <p:nvPr/>
        </p:nvSpPr>
        <p:spPr>
          <a:xfrm>
            <a:off x="-74799" y="1207612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04E9FEB3-5063-4296-847A-F525AE640658}"/>
              </a:ext>
            </a:extLst>
          </p:cNvPr>
          <p:cNvSpPr txBox="1"/>
          <p:nvPr/>
        </p:nvSpPr>
        <p:spPr>
          <a:xfrm>
            <a:off x="-74799" y="1603682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B75B79B-BCA8-4989-B43A-7C625F9AEA89}"/>
              </a:ext>
            </a:extLst>
          </p:cNvPr>
          <p:cNvCxnSpPr/>
          <p:nvPr/>
        </p:nvCxnSpPr>
        <p:spPr>
          <a:xfrm flipH="1">
            <a:off x="6180925" y="5352444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9">
            <a:extLst>
              <a:ext uri="{FF2B5EF4-FFF2-40B4-BE49-F238E27FC236}">
                <a16:creationId xmlns:a16="http://schemas.microsoft.com/office/drawing/2014/main" id="{2573D4AC-60A9-474B-A321-25BD2B310019}"/>
              </a:ext>
            </a:extLst>
          </p:cNvPr>
          <p:cNvSpPr txBox="1"/>
          <p:nvPr/>
        </p:nvSpPr>
        <p:spPr>
          <a:xfrm>
            <a:off x="6878509" y="501307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i2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90272ADF-FD90-4F51-BD14-6DBB0FFA3BF6}"/>
              </a:ext>
            </a:extLst>
          </p:cNvPr>
          <p:cNvCxnSpPr/>
          <p:nvPr/>
        </p:nvCxnSpPr>
        <p:spPr>
          <a:xfrm flipH="1">
            <a:off x="1091299" y="4678428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9">
            <a:extLst>
              <a:ext uri="{FF2B5EF4-FFF2-40B4-BE49-F238E27FC236}">
                <a16:creationId xmlns:a16="http://schemas.microsoft.com/office/drawing/2014/main" id="{3A7B713C-145C-4E83-AF3F-41D6FFFB72AF}"/>
              </a:ext>
            </a:extLst>
          </p:cNvPr>
          <p:cNvSpPr txBox="1"/>
          <p:nvPr/>
        </p:nvSpPr>
        <p:spPr>
          <a:xfrm>
            <a:off x="1788883" y="433906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&gt;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EE8CF80D-4D87-46AA-A625-CC88D3482026}"/>
              </a:ext>
            </a:extLst>
          </p:cNvPr>
          <p:cNvSpPr txBox="1"/>
          <p:nvPr/>
        </p:nvSpPr>
        <p:spPr>
          <a:xfrm>
            <a:off x="8712920" y="4068893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D51D9DE2-D227-49BA-83BC-0EA45D65244A}"/>
              </a:ext>
            </a:extLst>
          </p:cNvPr>
          <p:cNvSpPr txBox="1"/>
          <p:nvPr/>
        </p:nvSpPr>
        <p:spPr>
          <a:xfrm>
            <a:off x="8646192" y="3198427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58" name="Figura a mano libera: forma 57">
            <a:extLst>
              <a:ext uri="{FF2B5EF4-FFF2-40B4-BE49-F238E27FC236}">
                <a16:creationId xmlns:a16="http://schemas.microsoft.com/office/drawing/2014/main" id="{F901ED3A-A606-4FD6-A1E1-7B8AB8288A1C}"/>
              </a:ext>
            </a:extLst>
          </p:cNvPr>
          <p:cNvSpPr/>
          <p:nvPr/>
        </p:nvSpPr>
        <p:spPr>
          <a:xfrm>
            <a:off x="4060723" y="3057832"/>
            <a:ext cx="629264" cy="1146541"/>
          </a:xfrm>
          <a:custGeom>
            <a:avLst/>
            <a:gdLst>
              <a:gd name="connsiteX0" fmla="*/ 0 w 629264"/>
              <a:gd name="connsiteY0" fmla="*/ 1002891 h 1146541"/>
              <a:gd name="connsiteX1" fmla="*/ 501445 w 629264"/>
              <a:gd name="connsiteY1" fmla="*/ 1061884 h 1146541"/>
              <a:gd name="connsiteX2" fmla="*/ 629264 w 629264"/>
              <a:gd name="connsiteY2" fmla="*/ 0 h 114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264" h="1146541">
                <a:moveTo>
                  <a:pt x="0" y="1002891"/>
                </a:moveTo>
                <a:cubicBezTo>
                  <a:pt x="198284" y="1115962"/>
                  <a:pt x="396568" y="1229033"/>
                  <a:pt x="501445" y="1061884"/>
                </a:cubicBezTo>
                <a:cubicBezTo>
                  <a:pt x="606322" y="894735"/>
                  <a:pt x="596490" y="176981"/>
                  <a:pt x="629264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Figura a mano libera: forma 59">
            <a:extLst>
              <a:ext uri="{FF2B5EF4-FFF2-40B4-BE49-F238E27FC236}">
                <a16:creationId xmlns:a16="http://schemas.microsoft.com/office/drawing/2014/main" id="{81F93E60-9D0C-436D-B77E-1DB69393D694}"/>
              </a:ext>
            </a:extLst>
          </p:cNvPr>
          <p:cNvSpPr/>
          <p:nvPr/>
        </p:nvSpPr>
        <p:spPr>
          <a:xfrm>
            <a:off x="3124377" y="2895416"/>
            <a:ext cx="838023" cy="654029"/>
          </a:xfrm>
          <a:custGeom>
            <a:avLst/>
            <a:gdLst>
              <a:gd name="connsiteX0" fmla="*/ 2281 w 838023"/>
              <a:gd name="connsiteY0" fmla="*/ 654029 h 654029"/>
              <a:gd name="connsiteX1" fmla="*/ 130100 w 838023"/>
              <a:gd name="connsiteY1" fmla="*/ 44429 h 654029"/>
              <a:gd name="connsiteX2" fmla="*/ 838023 w 838023"/>
              <a:gd name="connsiteY2" fmla="*/ 54261 h 65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023" h="654029">
                <a:moveTo>
                  <a:pt x="2281" y="654029"/>
                </a:moveTo>
                <a:cubicBezTo>
                  <a:pt x="-3455" y="399209"/>
                  <a:pt x="-9190" y="144390"/>
                  <a:pt x="130100" y="44429"/>
                </a:cubicBezTo>
                <a:cubicBezTo>
                  <a:pt x="269390" y="-55532"/>
                  <a:pt x="682345" y="42790"/>
                  <a:pt x="838023" y="54261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9">
            <a:extLst>
              <a:ext uri="{FF2B5EF4-FFF2-40B4-BE49-F238E27FC236}">
                <a16:creationId xmlns:a16="http://schemas.microsoft.com/office/drawing/2014/main" id="{BF7AE2EF-763C-46CB-AE89-2B2D429FE964}"/>
              </a:ext>
            </a:extLst>
          </p:cNvPr>
          <p:cNvSpPr txBox="1"/>
          <p:nvPr/>
        </p:nvSpPr>
        <p:spPr>
          <a:xfrm>
            <a:off x="261693" y="5980638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&gt;i2</a:t>
            </a:r>
          </a:p>
        </p:txBody>
      </p:sp>
    </p:spTree>
    <p:extLst>
      <p:ext uri="{BB962C8B-B14F-4D97-AF65-F5344CB8AC3E}">
        <p14:creationId xmlns:p14="http://schemas.microsoft.com/office/powerpoint/2010/main" val="10424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395536" y="692696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Risalto idraulico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A9F0C5D-9FE7-47D8-A448-6176628C079C}"/>
              </a:ext>
            </a:extLst>
          </p:cNvPr>
          <p:cNvCxnSpPr/>
          <p:nvPr/>
        </p:nvCxnSpPr>
        <p:spPr>
          <a:xfrm>
            <a:off x="141612" y="2529116"/>
            <a:ext cx="3912124" cy="2149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45766D6-28C2-4C02-B937-4A3359C70E5D}"/>
              </a:ext>
            </a:extLst>
          </p:cNvPr>
          <p:cNvCxnSpPr/>
          <p:nvPr/>
        </p:nvCxnSpPr>
        <p:spPr>
          <a:xfrm>
            <a:off x="4053736" y="4678428"/>
            <a:ext cx="5090474" cy="641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16A1016-1A05-4CCD-8B1A-F3FFFC1A4A0F}"/>
              </a:ext>
            </a:extLst>
          </p:cNvPr>
          <p:cNvCxnSpPr/>
          <p:nvPr/>
        </p:nvCxnSpPr>
        <p:spPr>
          <a:xfrm>
            <a:off x="4004905" y="2621876"/>
            <a:ext cx="42672" cy="2056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CF8C5DE3-D796-4466-B439-5C263CA8C54E}"/>
              </a:ext>
            </a:extLst>
          </p:cNvPr>
          <p:cNvCxnSpPr/>
          <p:nvPr/>
        </p:nvCxnSpPr>
        <p:spPr>
          <a:xfrm>
            <a:off x="135453" y="1538548"/>
            <a:ext cx="3912124" cy="214931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052FB2AF-15A4-48E0-B284-F40D103F77B9}"/>
              </a:ext>
            </a:extLst>
          </p:cNvPr>
          <p:cNvCxnSpPr>
            <a:cxnSpLocks/>
          </p:cNvCxnSpPr>
          <p:nvPr/>
        </p:nvCxnSpPr>
        <p:spPr>
          <a:xfrm>
            <a:off x="4026241" y="3687860"/>
            <a:ext cx="4750324" cy="58992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263F015-29BA-4104-B096-AF8BEE5F5D4E}"/>
              </a:ext>
            </a:extLst>
          </p:cNvPr>
          <p:cNvCxnSpPr/>
          <p:nvPr/>
        </p:nvCxnSpPr>
        <p:spPr>
          <a:xfrm>
            <a:off x="134605" y="1919581"/>
            <a:ext cx="3912124" cy="214931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5C244F5-FF1A-4FA7-BDF4-BBFD4A0CFA3B}"/>
              </a:ext>
            </a:extLst>
          </p:cNvPr>
          <p:cNvCxnSpPr/>
          <p:nvPr/>
        </p:nvCxnSpPr>
        <p:spPr>
          <a:xfrm>
            <a:off x="4026241" y="2962749"/>
            <a:ext cx="5090474" cy="64102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6D0A4B0-CD3F-455A-A985-3291F6A240F0}"/>
              </a:ext>
            </a:extLst>
          </p:cNvPr>
          <p:cNvSpPr txBox="1"/>
          <p:nvPr/>
        </p:nvSpPr>
        <p:spPr>
          <a:xfrm>
            <a:off x="-74799" y="1207612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04E9FEB3-5063-4296-847A-F525AE640658}"/>
              </a:ext>
            </a:extLst>
          </p:cNvPr>
          <p:cNvSpPr txBox="1"/>
          <p:nvPr/>
        </p:nvSpPr>
        <p:spPr>
          <a:xfrm>
            <a:off x="-74799" y="1603682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B75B79B-BCA8-4989-B43A-7C625F9AEA89}"/>
              </a:ext>
            </a:extLst>
          </p:cNvPr>
          <p:cNvCxnSpPr/>
          <p:nvPr/>
        </p:nvCxnSpPr>
        <p:spPr>
          <a:xfrm flipH="1">
            <a:off x="6180925" y="5352444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9">
            <a:extLst>
              <a:ext uri="{FF2B5EF4-FFF2-40B4-BE49-F238E27FC236}">
                <a16:creationId xmlns:a16="http://schemas.microsoft.com/office/drawing/2014/main" id="{2573D4AC-60A9-474B-A321-25BD2B310019}"/>
              </a:ext>
            </a:extLst>
          </p:cNvPr>
          <p:cNvSpPr txBox="1"/>
          <p:nvPr/>
        </p:nvSpPr>
        <p:spPr>
          <a:xfrm>
            <a:off x="6878509" y="5013079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i2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90272ADF-FD90-4F51-BD14-6DBB0FFA3BF6}"/>
              </a:ext>
            </a:extLst>
          </p:cNvPr>
          <p:cNvCxnSpPr/>
          <p:nvPr/>
        </p:nvCxnSpPr>
        <p:spPr>
          <a:xfrm flipH="1">
            <a:off x="1091299" y="4678428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9">
            <a:extLst>
              <a:ext uri="{FF2B5EF4-FFF2-40B4-BE49-F238E27FC236}">
                <a16:creationId xmlns:a16="http://schemas.microsoft.com/office/drawing/2014/main" id="{3A7B713C-145C-4E83-AF3F-41D6FFFB72AF}"/>
              </a:ext>
            </a:extLst>
          </p:cNvPr>
          <p:cNvSpPr txBox="1"/>
          <p:nvPr/>
        </p:nvSpPr>
        <p:spPr>
          <a:xfrm>
            <a:off x="1788883" y="433906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&gt;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EE8CF80D-4D87-46AA-A625-CC88D3482026}"/>
              </a:ext>
            </a:extLst>
          </p:cNvPr>
          <p:cNvSpPr txBox="1"/>
          <p:nvPr/>
        </p:nvSpPr>
        <p:spPr>
          <a:xfrm>
            <a:off x="8712920" y="4068893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D51D9DE2-D227-49BA-83BC-0EA45D65244A}"/>
              </a:ext>
            </a:extLst>
          </p:cNvPr>
          <p:cNvSpPr txBox="1"/>
          <p:nvPr/>
        </p:nvSpPr>
        <p:spPr>
          <a:xfrm>
            <a:off x="8646192" y="3198427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22" name="CasellaDiTesto 9">
            <a:extLst>
              <a:ext uri="{FF2B5EF4-FFF2-40B4-BE49-F238E27FC236}">
                <a16:creationId xmlns:a16="http://schemas.microsoft.com/office/drawing/2014/main" id="{F6DC9406-4DBC-4E0F-BCC1-9A9995CC823C}"/>
              </a:ext>
            </a:extLst>
          </p:cNvPr>
          <p:cNvSpPr txBox="1"/>
          <p:nvPr/>
        </p:nvSpPr>
        <p:spPr>
          <a:xfrm>
            <a:off x="261693" y="5980638"/>
            <a:ext cx="92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&gt;i2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E049F5B-7004-448B-B463-7EC6515C5494}"/>
              </a:ext>
            </a:extLst>
          </p:cNvPr>
          <p:cNvSpPr txBox="1"/>
          <p:nvPr/>
        </p:nvSpPr>
        <p:spPr>
          <a:xfrm>
            <a:off x="3851920" y="2049730"/>
            <a:ext cx="533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92305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374642" y="696807"/>
            <a:ext cx="7725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Risalto idraulico:</a:t>
            </a:r>
            <a:r>
              <a:rPr lang="it-IT" sz="2000" dirty="0"/>
              <a:t> </a:t>
            </a:r>
            <a:r>
              <a:rPr lang="it-IT" sz="2000" b="1" dirty="0"/>
              <a:t>Calcolo della Posizione del Risalto  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FCB4E10-3CFD-4D8A-8D3D-ED5CDA162A06}"/>
              </a:ext>
            </a:extLst>
          </p:cNvPr>
          <p:cNvSpPr txBox="1"/>
          <p:nvPr/>
        </p:nvSpPr>
        <p:spPr>
          <a:xfrm>
            <a:off x="395536" y="1098688"/>
            <a:ext cx="86409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Passaggio da corrente veloce a corrente lenta avviene sempre attraverso un risalto. 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0F9C1F2-B553-4F68-A973-D808CAC649ED}"/>
              </a:ext>
            </a:extLst>
          </p:cNvPr>
          <p:cNvCxnSpPr/>
          <p:nvPr/>
        </p:nvCxnSpPr>
        <p:spPr>
          <a:xfrm>
            <a:off x="1763688" y="2996952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9BD0614B-840F-458E-B656-3B2F92FBF205}"/>
              </a:ext>
            </a:extLst>
          </p:cNvPr>
          <p:cNvCxnSpPr/>
          <p:nvPr/>
        </p:nvCxnSpPr>
        <p:spPr>
          <a:xfrm>
            <a:off x="1763688" y="234888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0DBA34A6-7477-4314-87A7-277E53C5B2BE}"/>
              </a:ext>
            </a:extLst>
          </p:cNvPr>
          <p:cNvCxnSpPr/>
          <p:nvPr/>
        </p:nvCxnSpPr>
        <p:spPr>
          <a:xfrm>
            <a:off x="5364088" y="177281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igura a mano libera: forma 8">
            <a:extLst>
              <a:ext uri="{FF2B5EF4-FFF2-40B4-BE49-F238E27FC236}">
                <a16:creationId xmlns:a16="http://schemas.microsoft.com/office/drawing/2014/main" id="{7114880F-DC73-45C9-9F8D-9BE9F00749B9}"/>
              </a:ext>
            </a:extLst>
          </p:cNvPr>
          <p:cNvSpPr/>
          <p:nvPr/>
        </p:nvSpPr>
        <p:spPr>
          <a:xfrm>
            <a:off x="3548270" y="1766237"/>
            <a:ext cx="1869650" cy="610673"/>
          </a:xfrm>
          <a:custGeom>
            <a:avLst/>
            <a:gdLst>
              <a:gd name="connsiteX0" fmla="*/ 0 w 1869650"/>
              <a:gd name="connsiteY0" fmla="*/ 589337 h 610673"/>
              <a:gd name="connsiteX1" fmla="*/ 1063487 w 1869650"/>
              <a:gd name="connsiteY1" fmla="*/ 539641 h 610673"/>
              <a:gd name="connsiteX2" fmla="*/ 1868556 w 1869650"/>
              <a:gd name="connsiteY2" fmla="*/ 2928 h 610673"/>
              <a:gd name="connsiteX3" fmla="*/ 894521 w 1869650"/>
              <a:gd name="connsiteY3" fmla="*/ 311041 h 610673"/>
              <a:gd name="connsiteX4" fmla="*/ 0 w 1869650"/>
              <a:gd name="connsiteY4" fmla="*/ 589337 h 61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9650" h="610673">
                <a:moveTo>
                  <a:pt x="0" y="589337"/>
                </a:moveTo>
                <a:cubicBezTo>
                  <a:pt x="376030" y="613356"/>
                  <a:pt x="752061" y="637376"/>
                  <a:pt x="1063487" y="539641"/>
                </a:cubicBezTo>
                <a:cubicBezTo>
                  <a:pt x="1374913" y="441906"/>
                  <a:pt x="1896717" y="41028"/>
                  <a:pt x="1868556" y="2928"/>
                </a:cubicBezTo>
                <a:cubicBezTo>
                  <a:pt x="1840395" y="-35172"/>
                  <a:pt x="894521" y="311041"/>
                  <a:pt x="894521" y="311041"/>
                </a:cubicBezTo>
                <a:lnTo>
                  <a:pt x="0" y="589337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: forma 10">
            <a:extLst>
              <a:ext uri="{FF2B5EF4-FFF2-40B4-BE49-F238E27FC236}">
                <a16:creationId xmlns:a16="http://schemas.microsoft.com/office/drawing/2014/main" id="{07557D1F-9E24-4E83-A5CB-E86F546A54BE}"/>
              </a:ext>
            </a:extLst>
          </p:cNvPr>
          <p:cNvSpPr/>
          <p:nvPr/>
        </p:nvSpPr>
        <p:spPr>
          <a:xfrm>
            <a:off x="3588026" y="1766236"/>
            <a:ext cx="1829894" cy="569459"/>
          </a:xfrm>
          <a:custGeom>
            <a:avLst/>
            <a:gdLst>
              <a:gd name="connsiteX0" fmla="*/ 1818861 w 1818861"/>
              <a:gd name="connsiteY0" fmla="*/ 0 h 626166"/>
              <a:gd name="connsiteX1" fmla="*/ 496957 w 1818861"/>
              <a:gd name="connsiteY1" fmla="*/ 278296 h 626166"/>
              <a:gd name="connsiteX2" fmla="*/ 0 w 1818861"/>
              <a:gd name="connsiteY2" fmla="*/ 626166 h 626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8861" h="626166">
                <a:moveTo>
                  <a:pt x="1818861" y="0"/>
                </a:moveTo>
                <a:cubicBezTo>
                  <a:pt x="1309480" y="86967"/>
                  <a:pt x="800100" y="173935"/>
                  <a:pt x="496957" y="278296"/>
                </a:cubicBezTo>
                <a:cubicBezTo>
                  <a:pt x="193814" y="382657"/>
                  <a:pt x="77857" y="578127"/>
                  <a:pt x="0" y="6261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9CBCE6B-BEC9-43D6-A790-20881F256B2E}"/>
              </a:ext>
            </a:extLst>
          </p:cNvPr>
          <p:cNvSpPr txBox="1"/>
          <p:nvPr/>
        </p:nvSpPr>
        <p:spPr>
          <a:xfrm>
            <a:off x="374642" y="3212976"/>
            <a:ext cx="8394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risalto idraulico è una discontinuità con un brusco sollevamento del pelo libero. Vi è la formazione di un vortice ad asse orizzontale che dissipa energia 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ABFE229B-C548-440C-BACE-43FE66766E25}"/>
              </a:ext>
            </a:extLst>
          </p:cNvPr>
          <p:cNvCxnSpPr>
            <a:cxnSpLocks/>
          </p:cNvCxnSpPr>
          <p:nvPr/>
        </p:nvCxnSpPr>
        <p:spPr>
          <a:xfrm>
            <a:off x="5098966" y="5088363"/>
            <a:ext cx="13613" cy="1364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92FEE48-8023-4234-8473-00526C705E25}"/>
              </a:ext>
            </a:extLst>
          </p:cNvPr>
          <p:cNvCxnSpPr>
            <a:cxnSpLocks/>
          </p:cNvCxnSpPr>
          <p:nvPr/>
        </p:nvCxnSpPr>
        <p:spPr>
          <a:xfrm>
            <a:off x="7920569" y="4936320"/>
            <a:ext cx="9906" cy="1541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id="{A8825922-5E72-43C8-B569-C619F7EA0235}"/>
              </a:ext>
            </a:extLst>
          </p:cNvPr>
          <p:cNvSpPr/>
          <p:nvPr/>
        </p:nvSpPr>
        <p:spPr>
          <a:xfrm rot="-120000">
            <a:off x="5104889" y="5305800"/>
            <a:ext cx="2814851" cy="763787"/>
          </a:xfrm>
          <a:custGeom>
            <a:avLst/>
            <a:gdLst>
              <a:gd name="connsiteX0" fmla="*/ 0 w 2831690"/>
              <a:gd name="connsiteY0" fmla="*/ 570271 h 625145"/>
              <a:gd name="connsiteX1" fmla="*/ 1120877 w 2831690"/>
              <a:gd name="connsiteY1" fmla="*/ 570271 h 625145"/>
              <a:gd name="connsiteX2" fmla="*/ 2831690 w 2831690"/>
              <a:gd name="connsiteY2" fmla="*/ 0 h 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1690" h="625145">
                <a:moveTo>
                  <a:pt x="0" y="570271"/>
                </a:moveTo>
                <a:cubicBezTo>
                  <a:pt x="324464" y="617793"/>
                  <a:pt x="648929" y="665316"/>
                  <a:pt x="1120877" y="570271"/>
                </a:cubicBezTo>
                <a:cubicBezTo>
                  <a:pt x="1592825" y="475226"/>
                  <a:pt x="2533445" y="62271"/>
                  <a:pt x="283169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&lt;</a:t>
            </a:r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179FF93D-5698-4DBA-8352-5F42012D3E44}"/>
              </a:ext>
            </a:extLst>
          </p:cNvPr>
          <p:cNvCxnSpPr>
            <a:cxnSpLocks/>
          </p:cNvCxnSpPr>
          <p:nvPr/>
        </p:nvCxnSpPr>
        <p:spPr>
          <a:xfrm>
            <a:off x="3576686" y="6453336"/>
            <a:ext cx="5141251" cy="5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BBF27CC-CFAE-4DED-8BE7-2D4E57BC242A}"/>
              </a:ext>
            </a:extLst>
          </p:cNvPr>
          <p:cNvSpPr txBox="1"/>
          <p:nvPr/>
        </p:nvSpPr>
        <p:spPr>
          <a:xfrm>
            <a:off x="4251756" y="6145491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p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80BC777-EC5F-45EE-A82A-A27C0071C4DF}"/>
              </a:ext>
            </a:extLst>
          </p:cNvPr>
          <p:cNvSpPr txBox="1"/>
          <p:nvPr/>
        </p:nvSpPr>
        <p:spPr>
          <a:xfrm>
            <a:off x="8521118" y="5940410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p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69AA521-3054-49D7-80F7-BBCEFC4317D7}"/>
              </a:ext>
            </a:extLst>
          </p:cNvPr>
          <p:cNvSpPr txBox="1"/>
          <p:nvPr/>
        </p:nvSpPr>
        <p:spPr>
          <a:xfrm>
            <a:off x="4180582" y="5985109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AD799CB-AB7F-4CAB-B4EC-31000BAF8589}"/>
              </a:ext>
            </a:extLst>
          </p:cNvPr>
          <p:cNvSpPr txBox="1"/>
          <p:nvPr/>
        </p:nvSpPr>
        <p:spPr>
          <a:xfrm>
            <a:off x="8544246" y="5622114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DCED41F-1F35-4E95-87E7-9319C0365938}"/>
              </a:ext>
            </a:extLst>
          </p:cNvPr>
          <p:cNvSpPr txBox="1"/>
          <p:nvPr/>
        </p:nvSpPr>
        <p:spPr>
          <a:xfrm>
            <a:off x="5297564" y="477364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77C1BB66-263C-4CB9-86F8-7EF031ED1119}"/>
              </a:ext>
            </a:extLst>
          </p:cNvPr>
          <p:cNvSpPr txBox="1"/>
          <p:nvPr/>
        </p:nvSpPr>
        <p:spPr>
          <a:xfrm>
            <a:off x="7958593" y="477671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E32EFEC5-4A98-4AAA-B141-D6D521C81878}"/>
              </a:ext>
            </a:extLst>
          </p:cNvPr>
          <p:cNvCxnSpPr>
            <a:cxnSpLocks/>
          </p:cNvCxnSpPr>
          <p:nvPr/>
        </p:nvCxnSpPr>
        <p:spPr>
          <a:xfrm>
            <a:off x="4494545" y="6272364"/>
            <a:ext cx="6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8F382F70-0449-4399-9BC1-1CA95D88BBF8}"/>
              </a:ext>
            </a:extLst>
          </p:cNvPr>
          <p:cNvCxnSpPr/>
          <p:nvPr/>
        </p:nvCxnSpPr>
        <p:spPr>
          <a:xfrm>
            <a:off x="4739820" y="6344372"/>
            <a:ext cx="359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F102E117-2F04-480C-9075-242038E28774}"/>
              </a:ext>
            </a:extLst>
          </p:cNvPr>
          <p:cNvCxnSpPr>
            <a:cxnSpLocks/>
          </p:cNvCxnSpPr>
          <p:nvPr/>
        </p:nvCxnSpPr>
        <p:spPr>
          <a:xfrm flipH="1">
            <a:off x="7952375" y="5925954"/>
            <a:ext cx="9875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E331BF9E-C1DD-4542-9F91-CB2D8EFCAA15}"/>
              </a:ext>
            </a:extLst>
          </p:cNvPr>
          <p:cNvCxnSpPr/>
          <p:nvPr/>
        </p:nvCxnSpPr>
        <p:spPr>
          <a:xfrm flipH="1">
            <a:off x="7958593" y="6118473"/>
            <a:ext cx="5856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DCF8B616-40ED-4566-AFA0-B37C896E6280}"/>
              </a:ext>
            </a:extLst>
          </p:cNvPr>
          <p:cNvCxnSpPr>
            <a:cxnSpLocks/>
          </p:cNvCxnSpPr>
          <p:nvPr/>
        </p:nvCxnSpPr>
        <p:spPr>
          <a:xfrm flipH="1">
            <a:off x="4986653" y="6033627"/>
            <a:ext cx="117899" cy="4186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F07E7C-F57C-4956-BDCD-B4A5B5694D4B}"/>
              </a:ext>
            </a:extLst>
          </p:cNvPr>
          <p:cNvCxnSpPr>
            <a:cxnSpLocks/>
          </p:cNvCxnSpPr>
          <p:nvPr/>
        </p:nvCxnSpPr>
        <p:spPr>
          <a:xfrm>
            <a:off x="7938759" y="5256914"/>
            <a:ext cx="485086" cy="12209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8238808-CE44-4017-8A74-BA1288EC7295}"/>
              </a:ext>
            </a:extLst>
          </p:cNvPr>
          <p:cNvSpPr txBox="1"/>
          <p:nvPr/>
        </p:nvSpPr>
        <p:spPr>
          <a:xfrm>
            <a:off x="395535" y="3859307"/>
            <a:ext cx="8765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L’interpretazione del fenomeno si può ottenere applicando l’equazione globale dell’equilibrio idrodinamico al breve tronco di corrente che comprende il vortice.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5387560B-27AA-49E0-B7CD-C904B9CA3F5D}"/>
              </a:ext>
            </a:extLst>
          </p:cNvPr>
          <p:cNvCxnSpPr/>
          <p:nvPr/>
        </p:nvCxnSpPr>
        <p:spPr>
          <a:xfrm>
            <a:off x="3558209" y="155679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CCADA035-B683-4771-AF70-3009BD9CFF0F}"/>
              </a:ext>
            </a:extLst>
          </p:cNvPr>
          <p:cNvCxnSpPr/>
          <p:nvPr/>
        </p:nvCxnSpPr>
        <p:spPr>
          <a:xfrm>
            <a:off x="5417920" y="155679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69F6DB5-B6CA-4E36-97D0-99BABAC4B4F0}"/>
              </a:ext>
            </a:extLst>
          </p:cNvPr>
          <p:cNvSpPr txBox="1"/>
          <p:nvPr/>
        </p:nvSpPr>
        <p:spPr>
          <a:xfrm>
            <a:off x="3059832" y="1468020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5113299C-C9D5-4703-9135-4349AD6419A0}"/>
              </a:ext>
            </a:extLst>
          </p:cNvPr>
          <p:cNvSpPr txBox="1"/>
          <p:nvPr/>
        </p:nvSpPr>
        <p:spPr>
          <a:xfrm>
            <a:off x="5438814" y="1431779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66260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AA44C83-5C40-473C-8A02-C7036E24D1D4}"/>
              </a:ext>
            </a:extLst>
          </p:cNvPr>
          <p:cNvSpPr txBox="1"/>
          <p:nvPr/>
        </p:nvSpPr>
        <p:spPr>
          <a:xfrm>
            <a:off x="358129" y="5813009"/>
            <a:ext cx="85689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Il risalto si localizza nella sezione in cui è soddisfatta l’equazione globale dell’idrodinamica, cioè dove si ha: S(h1 ) = S(h2 )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3688827-BDB3-46EA-84C5-CF1235EC6A7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C9B8890-BC7B-436E-B089-7B61207D1B2E}"/>
              </a:ext>
            </a:extLst>
          </p:cNvPr>
          <p:cNvSpPr txBox="1"/>
          <p:nvPr/>
        </p:nvSpPr>
        <p:spPr>
          <a:xfrm>
            <a:off x="358129" y="3056700"/>
            <a:ext cx="81733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La somma della spinta idrostatica Π e della spinta idrodinamica M è detta “spinta totale della corrente” (S): 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4C0F7C1-4DD2-4265-BA31-98E5760B9E41}"/>
              </a:ext>
            </a:extLst>
          </p:cNvPr>
          <p:cNvCxnSpPr>
            <a:cxnSpLocks/>
          </p:cNvCxnSpPr>
          <p:nvPr/>
        </p:nvCxnSpPr>
        <p:spPr>
          <a:xfrm>
            <a:off x="5086168" y="1092871"/>
            <a:ext cx="13613" cy="1364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C04FBBF-0A26-4496-9E0C-F2B598242CE8}"/>
              </a:ext>
            </a:extLst>
          </p:cNvPr>
          <p:cNvCxnSpPr>
            <a:cxnSpLocks/>
          </p:cNvCxnSpPr>
          <p:nvPr/>
        </p:nvCxnSpPr>
        <p:spPr>
          <a:xfrm>
            <a:off x="7907771" y="940828"/>
            <a:ext cx="9906" cy="1541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id="{BF45E3A5-4C6F-4F17-8735-645AEE478DE6}"/>
              </a:ext>
            </a:extLst>
          </p:cNvPr>
          <p:cNvSpPr/>
          <p:nvPr/>
        </p:nvSpPr>
        <p:spPr>
          <a:xfrm rot="-120000">
            <a:off x="5092091" y="1310308"/>
            <a:ext cx="2814851" cy="763787"/>
          </a:xfrm>
          <a:custGeom>
            <a:avLst/>
            <a:gdLst>
              <a:gd name="connsiteX0" fmla="*/ 0 w 2831690"/>
              <a:gd name="connsiteY0" fmla="*/ 570271 h 625145"/>
              <a:gd name="connsiteX1" fmla="*/ 1120877 w 2831690"/>
              <a:gd name="connsiteY1" fmla="*/ 570271 h 625145"/>
              <a:gd name="connsiteX2" fmla="*/ 2831690 w 2831690"/>
              <a:gd name="connsiteY2" fmla="*/ 0 h 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1690" h="625145">
                <a:moveTo>
                  <a:pt x="0" y="570271"/>
                </a:moveTo>
                <a:cubicBezTo>
                  <a:pt x="324464" y="617793"/>
                  <a:pt x="648929" y="665316"/>
                  <a:pt x="1120877" y="570271"/>
                </a:cubicBezTo>
                <a:cubicBezTo>
                  <a:pt x="1592825" y="475226"/>
                  <a:pt x="2533445" y="62271"/>
                  <a:pt x="283169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&lt;</a:t>
            </a:r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8437A1C4-852C-416F-8510-20114A2F9FF5}"/>
              </a:ext>
            </a:extLst>
          </p:cNvPr>
          <p:cNvCxnSpPr>
            <a:cxnSpLocks/>
          </p:cNvCxnSpPr>
          <p:nvPr/>
        </p:nvCxnSpPr>
        <p:spPr>
          <a:xfrm>
            <a:off x="3563888" y="2457844"/>
            <a:ext cx="5141251" cy="5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3D632A9-CAB9-447F-A769-B53BD586069B}"/>
              </a:ext>
            </a:extLst>
          </p:cNvPr>
          <p:cNvSpPr txBox="1"/>
          <p:nvPr/>
        </p:nvSpPr>
        <p:spPr>
          <a:xfrm>
            <a:off x="4238958" y="2149999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p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5AFE087C-D86B-4E66-B2C7-74AA73535AE5}"/>
              </a:ext>
            </a:extLst>
          </p:cNvPr>
          <p:cNvSpPr txBox="1"/>
          <p:nvPr/>
        </p:nvSpPr>
        <p:spPr>
          <a:xfrm>
            <a:off x="8508320" y="1944918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p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FB24862-2132-4FEB-9AA3-12E28A190D89}"/>
              </a:ext>
            </a:extLst>
          </p:cNvPr>
          <p:cNvSpPr txBox="1"/>
          <p:nvPr/>
        </p:nvSpPr>
        <p:spPr>
          <a:xfrm>
            <a:off x="4167784" y="1989617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3BE4858-310C-45B2-AB21-CF4BFE52D0BC}"/>
              </a:ext>
            </a:extLst>
          </p:cNvPr>
          <p:cNvSpPr txBox="1"/>
          <p:nvPr/>
        </p:nvSpPr>
        <p:spPr>
          <a:xfrm>
            <a:off x="8531448" y="1626622"/>
            <a:ext cx="517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  <a:cs typeface="Calibri" panose="020F0502020204030204" pitchFamily="34" charset="0"/>
              </a:rPr>
              <a:t>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3E5A3EF-7BD0-4B2A-9A7B-6DBECFA916C4}"/>
              </a:ext>
            </a:extLst>
          </p:cNvPr>
          <p:cNvSpPr txBox="1"/>
          <p:nvPr/>
        </p:nvSpPr>
        <p:spPr>
          <a:xfrm>
            <a:off x="5284766" y="7781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A40D47F-B772-449D-926B-7D95E7F7A334}"/>
              </a:ext>
            </a:extLst>
          </p:cNvPr>
          <p:cNvSpPr txBox="1"/>
          <p:nvPr/>
        </p:nvSpPr>
        <p:spPr>
          <a:xfrm>
            <a:off x="7945795" y="7812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07F82E6-D7F8-4719-946E-034D3C160090}"/>
              </a:ext>
            </a:extLst>
          </p:cNvPr>
          <p:cNvSpPr txBox="1"/>
          <p:nvPr/>
        </p:nvSpPr>
        <p:spPr>
          <a:xfrm>
            <a:off x="2051720" y="3828909"/>
            <a:ext cx="7613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S = </a:t>
            </a:r>
            <a:r>
              <a:rPr lang="el-GR" dirty="0"/>
              <a:t>Π1 + </a:t>
            </a:r>
            <a:r>
              <a:rPr lang="it-IT" dirty="0"/>
              <a:t>M1 = </a:t>
            </a:r>
            <a:r>
              <a:rPr lang="el-GR" dirty="0"/>
              <a:t>Π2 + </a:t>
            </a:r>
            <a:r>
              <a:rPr lang="it-IT" dirty="0"/>
              <a:t>M2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7923E2D-03FF-4AFA-847F-7F764BA7D1DC}"/>
              </a:ext>
            </a:extLst>
          </p:cNvPr>
          <p:cNvSpPr txBox="1"/>
          <p:nvPr/>
        </p:nvSpPr>
        <p:spPr>
          <a:xfrm>
            <a:off x="332421" y="4261744"/>
            <a:ext cx="7613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In particolare, per la sezione rettangolare si ha: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>
                <a:extLst>
                  <a:ext uri="{FF2B5EF4-FFF2-40B4-BE49-F238E27FC236}">
                    <a16:creationId xmlns:a16="http://schemas.microsoft.com/office/drawing/2014/main" id="{C7456576-B74A-4E7E-A973-683B87EB2B2C}"/>
                  </a:ext>
                </a:extLst>
              </p:cNvPr>
              <p:cNvSpPr txBox="1"/>
              <p:nvPr/>
            </p:nvSpPr>
            <p:spPr>
              <a:xfrm>
                <a:off x="1368152" y="4828866"/>
                <a:ext cx="4572000" cy="6503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2  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m:rPr>
                              <m:sty m:val="p"/>
                            </m:rPr>
                            <a:rPr lang="it-IT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it-IT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it-IT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CasellaDiTesto 32">
                <a:extLst>
                  <a:ext uri="{FF2B5EF4-FFF2-40B4-BE49-F238E27FC236}">
                    <a16:creationId xmlns:a16="http://schemas.microsoft.com/office/drawing/2014/main" id="{C7456576-B74A-4E7E-A973-683B87EB2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152" y="4828866"/>
                <a:ext cx="4572000" cy="6503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7559030-1659-4CA5-B761-8F1FDA491F0C}"/>
              </a:ext>
            </a:extLst>
          </p:cNvPr>
          <p:cNvCxnSpPr>
            <a:cxnSpLocks/>
          </p:cNvCxnSpPr>
          <p:nvPr/>
        </p:nvCxnSpPr>
        <p:spPr>
          <a:xfrm>
            <a:off x="4481747" y="2276872"/>
            <a:ext cx="618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4192BF04-CE55-4C36-871F-5B648AF317C1}"/>
              </a:ext>
            </a:extLst>
          </p:cNvPr>
          <p:cNvCxnSpPr/>
          <p:nvPr/>
        </p:nvCxnSpPr>
        <p:spPr>
          <a:xfrm>
            <a:off x="4727022" y="2348880"/>
            <a:ext cx="359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FD5EEB7E-7656-4001-9B82-249EB5EB0F95}"/>
              </a:ext>
            </a:extLst>
          </p:cNvPr>
          <p:cNvCxnSpPr>
            <a:cxnSpLocks/>
          </p:cNvCxnSpPr>
          <p:nvPr/>
        </p:nvCxnSpPr>
        <p:spPr>
          <a:xfrm flipH="1">
            <a:off x="7939577" y="1930462"/>
            <a:ext cx="9875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3496074B-795C-453E-94A1-5BD159AF4CAD}"/>
              </a:ext>
            </a:extLst>
          </p:cNvPr>
          <p:cNvCxnSpPr/>
          <p:nvPr/>
        </p:nvCxnSpPr>
        <p:spPr>
          <a:xfrm flipH="1">
            <a:off x="7945795" y="2122981"/>
            <a:ext cx="5856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05593E0-B82A-43F5-94A6-1D2BEA396E3E}"/>
              </a:ext>
            </a:extLst>
          </p:cNvPr>
          <p:cNvCxnSpPr>
            <a:cxnSpLocks/>
          </p:cNvCxnSpPr>
          <p:nvPr/>
        </p:nvCxnSpPr>
        <p:spPr>
          <a:xfrm flipH="1">
            <a:off x="4973855" y="2038135"/>
            <a:ext cx="117899" cy="4186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2D84FA0-8AD1-4B11-9192-134578E4CE00}"/>
              </a:ext>
            </a:extLst>
          </p:cNvPr>
          <p:cNvCxnSpPr>
            <a:cxnSpLocks/>
          </p:cNvCxnSpPr>
          <p:nvPr/>
        </p:nvCxnSpPr>
        <p:spPr>
          <a:xfrm>
            <a:off x="7886312" y="1211963"/>
            <a:ext cx="485086" cy="12209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o 4">
            <a:extLst>
              <a:ext uri="{FF2B5EF4-FFF2-40B4-BE49-F238E27FC236}">
                <a16:creationId xmlns:a16="http://schemas.microsoft.com/office/drawing/2014/main" id="{CF964D8B-F2B0-48EE-B8B6-2CF98EEC33B7}"/>
              </a:ext>
            </a:extLst>
          </p:cNvPr>
          <p:cNvGrpSpPr/>
          <p:nvPr/>
        </p:nvGrpSpPr>
        <p:grpSpPr>
          <a:xfrm>
            <a:off x="2781720" y="4620553"/>
            <a:ext cx="2038680" cy="1097640"/>
            <a:chOff x="2781720" y="4620553"/>
            <a:chExt cx="2038680" cy="109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put penna 1">
                  <a:extLst>
                    <a:ext uri="{FF2B5EF4-FFF2-40B4-BE49-F238E27FC236}">
                      <a16:creationId xmlns:a16="http://schemas.microsoft.com/office/drawing/2014/main" id="{D070D1BE-E4B1-44AE-A8BD-73427295A9EF}"/>
                    </a:ext>
                  </a:extLst>
                </p14:cNvPr>
                <p14:cNvContentPartPr/>
                <p14:nvPr/>
              </p14:nvContentPartPr>
              <p14:xfrm>
                <a:off x="2781720" y="4620553"/>
                <a:ext cx="1015200" cy="1036080"/>
              </p14:xfrm>
            </p:contentPart>
          </mc:Choice>
          <mc:Fallback xmlns="">
            <p:pic>
              <p:nvPicPr>
                <p:cNvPr id="2" name="Input penna 1">
                  <a:extLst>
                    <a:ext uri="{FF2B5EF4-FFF2-40B4-BE49-F238E27FC236}">
                      <a16:creationId xmlns:a16="http://schemas.microsoft.com/office/drawing/2014/main" id="{D070D1BE-E4B1-44AE-A8BD-73427295A9E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764080" y="4602913"/>
                  <a:ext cx="1050840" cy="10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put penna 3">
                  <a:extLst>
                    <a:ext uri="{FF2B5EF4-FFF2-40B4-BE49-F238E27FC236}">
                      <a16:creationId xmlns:a16="http://schemas.microsoft.com/office/drawing/2014/main" id="{ED3FC211-25F6-4F50-A82D-EBB54DD236F5}"/>
                    </a:ext>
                  </a:extLst>
                </p14:cNvPr>
                <p14:cNvContentPartPr/>
                <p14:nvPr/>
              </p14:nvContentPartPr>
              <p14:xfrm>
                <a:off x="4104360" y="5456113"/>
                <a:ext cx="716040" cy="262080"/>
              </p14:xfrm>
            </p:contentPart>
          </mc:Choice>
          <mc:Fallback xmlns="">
            <p:pic>
              <p:nvPicPr>
                <p:cNvPr id="4" name="Input penna 3">
                  <a:extLst>
                    <a:ext uri="{FF2B5EF4-FFF2-40B4-BE49-F238E27FC236}">
                      <a16:creationId xmlns:a16="http://schemas.microsoft.com/office/drawing/2014/main" id="{ED3FC211-25F6-4F50-A82D-EBB54DD236F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086720" y="5438113"/>
                  <a:ext cx="751680" cy="29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E6AF3E51-50C9-4074-8224-BBFDAA181DA2}"/>
              </a:ext>
            </a:extLst>
          </p:cNvPr>
          <p:cNvGrpSpPr/>
          <p:nvPr/>
        </p:nvGrpSpPr>
        <p:grpSpPr>
          <a:xfrm>
            <a:off x="2405160" y="5495353"/>
            <a:ext cx="279000" cy="222840"/>
            <a:chOff x="2405160" y="5495353"/>
            <a:chExt cx="279000" cy="22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9" name="Input penna 8">
                  <a:extLst>
                    <a:ext uri="{FF2B5EF4-FFF2-40B4-BE49-F238E27FC236}">
                      <a16:creationId xmlns:a16="http://schemas.microsoft.com/office/drawing/2014/main" id="{767147B7-0AD5-4CFC-BC48-80DF9DD30CD3}"/>
                    </a:ext>
                  </a:extLst>
                </p14:cNvPr>
                <p14:cNvContentPartPr/>
                <p14:nvPr/>
              </p14:nvContentPartPr>
              <p14:xfrm>
                <a:off x="2513520" y="5553313"/>
                <a:ext cx="11160" cy="142200"/>
              </p14:xfrm>
            </p:contentPart>
          </mc:Choice>
          <mc:Fallback xmlns="">
            <p:pic>
              <p:nvPicPr>
                <p:cNvPr id="9" name="Input penna 8">
                  <a:extLst>
                    <a:ext uri="{FF2B5EF4-FFF2-40B4-BE49-F238E27FC236}">
                      <a16:creationId xmlns:a16="http://schemas.microsoft.com/office/drawing/2014/main" id="{767147B7-0AD5-4CFC-BC48-80DF9DD30CD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495880" y="5535673"/>
                  <a:ext cx="468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Input penna 9">
                  <a:extLst>
                    <a:ext uri="{FF2B5EF4-FFF2-40B4-BE49-F238E27FC236}">
                      <a16:creationId xmlns:a16="http://schemas.microsoft.com/office/drawing/2014/main" id="{1C11D9F6-B040-40D0-8502-D7811FD19356}"/>
                    </a:ext>
                  </a:extLst>
                </p14:cNvPr>
                <p14:cNvContentPartPr/>
                <p14:nvPr/>
              </p14:nvContentPartPr>
              <p14:xfrm>
                <a:off x="2593800" y="5536033"/>
                <a:ext cx="46440" cy="182160"/>
              </p14:xfrm>
            </p:contentPart>
          </mc:Choice>
          <mc:Fallback xmlns="">
            <p:pic>
              <p:nvPicPr>
                <p:cNvPr id="10" name="Input penna 9">
                  <a:extLst>
                    <a:ext uri="{FF2B5EF4-FFF2-40B4-BE49-F238E27FC236}">
                      <a16:creationId xmlns:a16="http://schemas.microsoft.com/office/drawing/2014/main" id="{1C11D9F6-B040-40D0-8502-D7811FD1935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576160" y="5518033"/>
                  <a:ext cx="820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Input penna 11">
                  <a:extLst>
                    <a:ext uri="{FF2B5EF4-FFF2-40B4-BE49-F238E27FC236}">
                      <a16:creationId xmlns:a16="http://schemas.microsoft.com/office/drawing/2014/main" id="{786A3B7A-3763-4403-BBF5-DD45A4379234}"/>
                    </a:ext>
                  </a:extLst>
                </p14:cNvPr>
                <p14:cNvContentPartPr/>
                <p14:nvPr/>
              </p14:nvContentPartPr>
              <p14:xfrm>
                <a:off x="2405160" y="5495353"/>
                <a:ext cx="279000" cy="111960"/>
              </p14:xfrm>
            </p:contentPart>
          </mc:Choice>
          <mc:Fallback xmlns="">
            <p:pic>
              <p:nvPicPr>
                <p:cNvPr id="12" name="Input penna 11">
                  <a:extLst>
                    <a:ext uri="{FF2B5EF4-FFF2-40B4-BE49-F238E27FC236}">
                      <a16:creationId xmlns:a16="http://schemas.microsoft.com/office/drawing/2014/main" id="{786A3B7A-3763-4403-BBF5-DD45A437923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387160" y="5477713"/>
                  <a:ext cx="314640" cy="14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put penna 17">
                <a:extLst>
                  <a:ext uri="{FF2B5EF4-FFF2-40B4-BE49-F238E27FC236}">
                    <a16:creationId xmlns:a16="http://schemas.microsoft.com/office/drawing/2014/main" id="{6D92EAB7-E9E1-408D-9698-CC42A016397E}"/>
                  </a:ext>
                </a:extLst>
              </p14:cNvPr>
              <p14:cNvContentPartPr/>
              <p14:nvPr/>
            </p14:nvContentPartPr>
            <p14:xfrm>
              <a:off x="4860000" y="5538913"/>
              <a:ext cx="168480" cy="299160"/>
            </p14:xfrm>
          </p:contentPart>
        </mc:Choice>
        <mc:Fallback xmlns="">
          <p:pic>
            <p:nvPicPr>
              <p:cNvPr id="18" name="Input penna 17">
                <a:extLst>
                  <a:ext uri="{FF2B5EF4-FFF2-40B4-BE49-F238E27FC236}">
                    <a16:creationId xmlns:a16="http://schemas.microsoft.com/office/drawing/2014/main" id="{6D92EAB7-E9E1-408D-9698-CC42A016397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842000" y="5520913"/>
                <a:ext cx="204120" cy="33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5906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84EA65D-BC64-4A2F-9449-59235DF5C3F3}"/>
              </a:ext>
            </a:extLst>
          </p:cNvPr>
          <p:cNvCxnSpPr/>
          <p:nvPr/>
        </p:nvCxnSpPr>
        <p:spPr>
          <a:xfrm flipV="1">
            <a:off x="2339752" y="2420888"/>
            <a:ext cx="0" cy="266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22EA06B-9195-4812-B4F1-FA466B2180D7}"/>
              </a:ext>
            </a:extLst>
          </p:cNvPr>
          <p:cNvCxnSpPr/>
          <p:nvPr/>
        </p:nvCxnSpPr>
        <p:spPr>
          <a:xfrm>
            <a:off x="1331640" y="4797152"/>
            <a:ext cx="54726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4382AC1-D4FE-4A9E-96AA-15DB9A521474}"/>
              </a:ext>
            </a:extLst>
          </p:cNvPr>
          <p:cNvSpPr txBox="1"/>
          <p:nvPr/>
        </p:nvSpPr>
        <p:spPr>
          <a:xfrm>
            <a:off x="1763688" y="2420888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D3F7A83-BB2B-48E9-B443-FCED6E5EBB15}"/>
              </a:ext>
            </a:extLst>
          </p:cNvPr>
          <p:cNvSpPr txBox="1"/>
          <p:nvPr/>
        </p:nvSpPr>
        <p:spPr>
          <a:xfrm>
            <a:off x="6732241" y="4797152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3688827-BDB3-46EA-84C5-CF1235EC6A7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22D72C7-5940-4A39-A816-D83B165A5926}"/>
              </a:ext>
            </a:extLst>
          </p:cNvPr>
          <p:cNvSpPr txBox="1"/>
          <p:nvPr/>
        </p:nvSpPr>
        <p:spPr>
          <a:xfrm>
            <a:off x="287524" y="608031"/>
            <a:ext cx="83529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La spinta totale è funzione del tirante h se si considera la portata costante e la geometria della sezione nota </a:t>
            </a:r>
          </a:p>
          <a:p>
            <a:r>
              <a:rPr lang="it-IT" dirty="0"/>
              <a:t>La funzione S(h) avrà allora un minimo per h = </a:t>
            </a:r>
            <a:r>
              <a:rPr lang="it-IT" dirty="0" err="1"/>
              <a:t>hc</a:t>
            </a:r>
            <a:r>
              <a:rPr lang="it-IT" dirty="0"/>
              <a:t> (svolgendo la derivata per il calcolo del minimo della funzione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FE85FB2-7E93-4704-9CCE-1F5D56305BC2}"/>
              </a:ext>
            </a:extLst>
          </p:cNvPr>
          <p:cNvSpPr txBox="1"/>
          <p:nvPr/>
        </p:nvSpPr>
        <p:spPr>
          <a:xfrm>
            <a:off x="287524" y="5373216"/>
            <a:ext cx="85689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Il diagramma delle spinte totali S viene perciò diviso in due rami: quello delle correnti lente (h &gt; </a:t>
            </a:r>
            <a:r>
              <a:rPr lang="it-IT" dirty="0" err="1"/>
              <a:t>hc</a:t>
            </a:r>
            <a:r>
              <a:rPr lang="it-IT" dirty="0"/>
              <a:t> ) e quello delle correnti veloci (h &lt; </a:t>
            </a:r>
            <a:r>
              <a:rPr lang="it-IT" dirty="0" err="1"/>
              <a:t>hc</a:t>
            </a:r>
            <a:r>
              <a:rPr lang="it-IT" dirty="0"/>
              <a:t> ) Esistono sempre due altezze, una di corrente lenta h1 e una di corrente veloce h2 , che presentano la stessa spinta totale assegnata S; esse si dicono “altezze coniugate del risalto”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B38FF9C-7490-4671-B766-FFB7CAC4EBE3}"/>
                  </a:ext>
                </a:extLst>
              </p:cNvPr>
              <p:cNvSpPr txBox="1"/>
              <p:nvPr/>
            </p:nvSpPr>
            <p:spPr>
              <a:xfrm>
                <a:off x="1368152" y="4828866"/>
                <a:ext cx="4572000" cy="6503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2  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m:rPr>
                              <m:sty m:val="p"/>
                            </m:rPr>
                            <a:rPr lang="it-IT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it-IT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it-IT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B38FF9C-7490-4671-B766-FFB7CAC4E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152" y="4828866"/>
                <a:ext cx="4572000" cy="6503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728EF1-6C20-4C3E-9B46-28D2E701685C}"/>
              </a:ext>
            </a:extLst>
          </p:cNvPr>
          <p:cNvSpPr txBox="1"/>
          <p:nvPr/>
        </p:nvSpPr>
        <p:spPr>
          <a:xfrm>
            <a:off x="5112060" y="192647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7FD7C4A-20AE-4CBE-B9BE-6C1948022753}"/>
              </a:ext>
            </a:extLst>
          </p:cNvPr>
          <p:cNvCxnSpPr/>
          <p:nvPr/>
        </p:nvCxnSpPr>
        <p:spPr>
          <a:xfrm>
            <a:off x="5436096" y="2171764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D252FC4-73CC-49BB-8920-94EC7EBA35A8}"/>
              </a:ext>
            </a:extLst>
          </p:cNvPr>
          <p:cNvSpPr txBox="1"/>
          <p:nvPr/>
        </p:nvSpPr>
        <p:spPr>
          <a:xfrm>
            <a:off x="5772810" y="19581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E6FFF16-4FEE-4E3F-A60D-941EE88FD662}"/>
              </a:ext>
            </a:extLst>
          </p:cNvPr>
          <p:cNvSpPr txBox="1"/>
          <p:nvPr/>
        </p:nvSpPr>
        <p:spPr>
          <a:xfrm>
            <a:off x="6287514" y="19289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</a:rPr>
              <a:t>p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64750823-B885-48B9-86B6-B2DACFF5AAE5}"/>
              </a:ext>
            </a:extLst>
          </p:cNvPr>
          <p:cNvCxnSpPr/>
          <p:nvPr/>
        </p:nvCxnSpPr>
        <p:spPr>
          <a:xfrm>
            <a:off x="6611550" y="2174269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58453E3-5C29-4DBD-9EDC-9A9EA9AFCE39}"/>
              </a:ext>
            </a:extLst>
          </p:cNvPr>
          <p:cNvSpPr txBox="1"/>
          <p:nvPr/>
        </p:nvSpPr>
        <p:spPr>
          <a:xfrm>
            <a:off x="6948264" y="196069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0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30FA119-651E-4D01-91EF-2E8A4F835E28}"/>
              </a:ext>
            </a:extLst>
          </p:cNvPr>
          <p:cNvSpPr txBox="1"/>
          <p:nvPr/>
        </p:nvSpPr>
        <p:spPr>
          <a:xfrm>
            <a:off x="7488323" y="192905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D357E7BA-100D-49DD-ACDD-B0298DDC557D}"/>
              </a:ext>
            </a:extLst>
          </p:cNvPr>
          <p:cNvCxnSpPr/>
          <p:nvPr/>
        </p:nvCxnSpPr>
        <p:spPr>
          <a:xfrm>
            <a:off x="7812359" y="2174339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9F3C252-0353-4E58-BED1-0D9BE73833C6}"/>
              </a:ext>
            </a:extLst>
          </p:cNvPr>
          <p:cNvSpPr txBox="1"/>
          <p:nvPr/>
        </p:nvSpPr>
        <p:spPr>
          <a:xfrm>
            <a:off x="8149073" y="196076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∞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8A220A1-EA02-448A-8B35-418DF7F8F3B9}"/>
              </a:ext>
            </a:extLst>
          </p:cNvPr>
          <p:cNvSpPr txBox="1"/>
          <p:nvPr/>
        </p:nvSpPr>
        <p:spPr>
          <a:xfrm>
            <a:off x="5113886" y="231863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1A01B4CC-4450-4042-BDF5-10460436A6BF}"/>
              </a:ext>
            </a:extLst>
          </p:cNvPr>
          <p:cNvCxnSpPr/>
          <p:nvPr/>
        </p:nvCxnSpPr>
        <p:spPr>
          <a:xfrm>
            <a:off x="5437922" y="2563922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4F7CDE71-30FE-432A-8C75-33D5AE507AF9}"/>
              </a:ext>
            </a:extLst>
          </p:cNvPr>
          <p:cNvSpPr txBox="1"/>
          <p:nvPr/>
        </p:nvSpPr>
        <p:spPr>
          <a:xfrm>
            <a:off x="8172399" y="23616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0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A859EC2C-51B0-4E70-84FA-1C8B44BC3915}"/>
              </a:ext>
            </a:extLst>
          </p:cNvPr>
          <p:cNvSpPr txBox="1"/>
          <p:nvPr/>
        </p:nvSpPr>
        <p:spPr>
          <a:xfrm>
            <a:off x="6289340" y="232113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</a:rPr>
              <a:t>p</a:t>
            </a: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FD45622A-4413-4854-9602-3DAF0064B564}"/>
              </a:ext>
            </a:extLst>
          </p:cNvPr>
          <p:cNvCxnSpPr/>
          <p:nvPr/>
        </p:nvCxnSpPr>
        <p:spPr>
          <a:xfrm>
            <a:off x="6613376" y="2566427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627B9FA-F5E5-443E-AE63-FD8F7B546A7C}"/>
              </a:ext>
            </a:extLst>
          </p:cNvPr>
          <p:cNvSpPr txBox="1"/>
          <p:nvPr/>
        </p:nvSpPr>
        <p:spPr>
          <a:xfrm>
            <a:off x="7490149" y="23212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01C71C03-D4D1-4185-B34C-0E783677C692}"/>
              </a:ext>
            </a:extLst>
          </p:cNvPr>
          <p:cNvCxnSpPr/>
          <p:nvPr/>
        </p:nvCxnSpPr>
        <p:spPr>
          <a:xfrm>
            <a:off x="7814185" y="2566497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733CE5E7-0956-4801-A8ED-BE85BA4B53B4}"/>
              </a:ext>
            </a:extLst>
          </p:cNvPr>
          <p:cNvSpPr txBox="1"/>
          <p:nvPr/>
        </p:nvSpPr>
        <p:spPr>
          <a:xfrm>
            <a:off x="5787211" y="239917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∞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E2DA4F47-1FED-4861-BA37-0A4BB9A4544F}"/>
              </a:ext>
            </a:extLst>
          </p:cNvPr>
          <p:cNvSpPr txBox="1"/>
          <p:nvPr/>
        </p:nvSpPr>
        <p:spPr>
          <a:xfrm>
            <a:off x="6913274" y="241757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∞</a:t>
            </a:r>
          </a:p>
        </p:txBody>
      </p:sp>
      <p:sp>
        <p:nvSpPr>
          <p:cNvPr id="7" name="Figura a mano libera: forma 6">
            <a:extLst>
              <a:ext uri="{FF2B5EF4-FFF2-40B4-BE49-F238E27FC236}">
                <a16:creationId xmlns:a16="http://schemas.microsoft.com/office/drawing/2014/main" id="{D0A017A6-1A2F-4FBB-813D-330C477D1733}"/>
              </a:ext>
            </a:extLst>
          </p:cNvPr>
          <p:cNvSpPr/>
          <p:nvPr/>
        </p:nvSpPr>
        <p:spPr>
          <a:xfrm>
            <a:off x="2454965" y="2474843"/>
            <a:ext cx="3488635" cy="2117035"/>
          </a:xfrm>
          <a:custGeom>
            <a:avLst/>
            <a:gdLst>
              <a:gd name="connsiteX0" fmla="*/ 0 w 3488635"/>
              <a:gd name="connsiteY0" fmla="*/ 0 h 2117035"/>
              <a:gd name="connsiteX1" fmla="*/ 596348 w 3488635"/>
              <a:gd name="connsiteY1" fmla="*/ 1600200 h 2117035"/>
              <a:gd name="connsiteX2" fmla="*/ 3488635 w 3488635"/>
              <a:gd name="connsiteY2" fmla="*/ 2117035 h 2117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8635" h="2117035">
                <a:moveTo>
                  <a:pt x="0" y="0"/>
                </a:moveTo>
                <a:cubicBezTo>
                  <a:pt x="7454" y="623680"/>
                  <a:pt x="14909" y="1247361"/>
                  <a:pt x="596348" y="1600200"/>
                </a:cubicBezTo>
                <a:cubicBezTo>
                  <a:pt x="1177787" y="1953039"/>
                  <a:pt x="3004931" y="2060713"/>
                  <a:pt x="3488635" y="21170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Figura a mano libera: forma 39">
            <a:extLst>
              <a:ext uri="{FF2B5EF4-FFF2-40B4-BE49-F238E27FC236}">
                <a16:creationId xmlns:a16="http://schemas.microsoft.com/office/drawing/2014/main" id="{435AF108-EC52-4C99-8D31-F07F93582BD0}"/>
              </a:ext>
            </a:extLst>
          </p:cNvPr>
          <p:cNvSpPr/>
          <p:nvPr/>
        </p:nvSpPr>
        <p:spPr>
          <a:xfrm>
            <a:off x="2345635" y="2773017"/>
            <a:ext cx="3379304" cy="1997766"/>
          </a:xfrm>
          <a:custGeom>
            <a:avLst/>
            <a:gdLst>
              <a:gd name="connsiteX0" fmla="*/ 0 w 3379304"/>
              <a:gd name="connsiteY0" fmla="*/ 1997766 h 1997766"/>
              <a:gd name="connsiteX1" fmla="*/ 2613991 w 3379304"/>
              <a:gd name="connsiteY1" fmla="*/ 1013792 h 1997766"/>
              <a:gd name="connsiteX2" fmla="*/ 3379304 w 3379304"/>
              <a:gd name="connsiteY2" fmla="*/ 0 h 1997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79304" h="1997766">
                <a:moveTo>
                  <a:pt x="0" y="1997766"/>
                </a:moveTo>
                <a:cubicBezTo>
                  <a:pt x="1025387" y="1672259"/>
                  <a:pt x="2050774" y="1346753"/>
                  <a:pt x="2613991" y="1013792"/>
                </a:cubicBezTo>
                <a:cubicBezTo>
                  <a:pt x="3177208" y="680831"/>
                  <a:pt x="3278256" y="340415"/>
                  <a:pt x="337930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7" name="Input penna 46">
                <a:extLst>
                  <a:ext uri="{FF2B5EF4-FFF2-40B4-BE49-F238E27FC236}">
                    <a16:creationId xmlns:a16="http://schemas.microsoft.com/office/drawing/2014/main" id="{9BE00511-3A81-46B2-A6D2-20267660E331}"/>
                  </a:ext>
                </a:extLst>
              </p14:cNvPr>
              <p14:cNvContentPartPr/>
              <p14:nvPr/>
            </p14:nvContentPartPr>
            <p14:xfrm>
              <a:off x="6052680" y="4317793"/>
              <a:ext cx="384480" cy="276480"/>
            </p14:xfrm>
          </p:contentPart>
        </mc:Choice>
        <mc:Fallback xmlns="">
          <p:pic>
            <p:nvPicPr>
              <p:cNvPr id="47" name="Input penna 46">
                <a:extLst>
                  <a:ext uri="{FF2B5EF4-FFF2-40B4-BE49-F238E27FC236}">
                    <a16:creationId xmlns:a16="http://schemas.microsoft.com/office/drawing/2014/main" id="{9BE00511-3A81-46B2-A6D2-20267660E3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34680" y="4300153"/>
                <a:ext cx="420120" cy="31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uppo 48">
            <a:extLst>
              <a:ext uri="{FF2B5EF4-FFF2-40B4-BE49-F238E27FC236}">
                <a16:creationId xmlns:a16="http://schemas.microsoft.com/office/drawing/2014/main" id="{E1DD7A29-8A88-4F3E-ACD0-E94C6F38D86C}"/>
              </a:ext>
            </a:extLst>
          </p:cNvPr>
          <p:cNvGrpSpPr/>
          <p:nvPr/>
        </p:nvGrpSpPr>
        <p:grpSpPr>
          <a:xfrm>
            <a:off x="2544120" y="2494393"/>
            <a:ext cx="3578760" cy="1482120"/>
            <a:chOff x="2544120" y="2494393"/>
            <a:chExt cx="3578760" cy="148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1" name="Input penna 40">
                  <a:extLst>
                    <a:ext uri="{FF2B5EF4-FFF2-40B4-BE49-F238E27FC236}">
                      <a16:creationId xmlns:a16="http://schemas.microsoft.com/office/drawing/2014/main" id="{9A407660-D7FA-4622-8EB3-E414B284C721}"/>
                    </a:ext>
                  </a:extLst>
                </p14:cNvPr>
                <p14:cNvContentPartPr/>
                <p14:nvPr/>
              </p14:nvContentPartPr>
              <p14:xfrm>
                <a:off x="5793840" y="2872033"/>
                <a:ext cx="360" cy="360"/>
              </p14:xfrm>
            </p:contentPart>
          </mc:Choice>
          <mc:Fallback xmlns="">
            <p:pic>
              <p:nvPicPr>
                <p:cNvPr id="41" name="Input penna 40">
                  <a:extLst>
                    <a:ext uri="{FF2B5EF4-FFF2-40B4-BE49-F238E27FC236}">
                      <a16:creationId xmlns:a16="http://schemas.microsoft.com/office/drawing/2014/main" id="{9A407660-D7FA-4622-8EB3-E414B284C72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776200" y="2854393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2" name="Input penna 41">
                  <a:extLst>
                    <a:ext uri="{FF2B5EF4-FFF2-40B4-BE49-F238E27FC236}">
                      <a16:creationId xmlns:a16="http://schemas.microsoft.com/office/drawing/2014/main" id="{6D1C5D88-3F4C-4C6C-AF55-FF7D6E33B664}"/>
                    </a:ext>
                  </a:extLst>
                </p14:cNvPr>
                <p14:cNvContentPartPr/>
                <p14:nvPr/>
              </p14:nvContentPartPr>
              <p14:xfrm>
                <a:off x="5783760" y="2872033"/>
                <a:ext cx="20880" cy="178560"/>
              </p14:xfrm>
            </p:contentPart>
          </mc:Choice>
          <mc:Fallback xmlns="">
            <p:pic>
              <p:nvPicPr>
                <p:cNvPr id="42" name="Input penna 41">
                  <a:extLst>
                    <a:ext uri="{FF2B5EF4-FFF2-40B4-BE49-F238E27FC236}">
                      <a16:creationId xmlns:a16="http://schemas.microsoft.com/office/drawing/2014/main" id="{6D1C5D88-3F4C-4C6C-AF55-FF7D6E33B66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766120" y="2854393"/>
                  <a:ext cx="565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4" name="Input penna 43">
                  <a:extLst>
                    <a:ext uri="{FF2B5EF4-FFF2-40B4-BE49-F238E27FC236}">
                      <a16:creationId xmlns:a16="http://schemas.microsoft.com/office/drawing/2014/main" id="{6F0FF142-B0DC-4693-9327-7FB2753A7812}"/>
                    </a:ext>
                  </a:extLst>
                </p14:cNvPr>
                <p14:cNvContentPartPr/>
                <p14:nvPr/>
              </p14:nvContentPartPr>
              <p14:xfrm>
                <a:off x="5893560" y="2882113"/>
                <a:ext cx="10800" cy="147240"/>
              </p14:xfrm>
            </p:contentPart>
          </mc:Choice>
          <mc:Fallback xmlns="">
            <p:pic>
              <p:nvPicPr>
                <p:cNvPr id="44" name="Input penna 43">
                  <a:extLst>
                    <a:ext uri="{FF2B5EF4-FFF2-40B4-BE49-F238E27FC236}">
                      <a16:creationId xmlns:a16="http://schemas.microsoft.com/office/drawing/2014/main" id="{6F0FF142-B0DC-4693-9327-7FB2753A781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875560" y="2864113"/>
                  <a:ext cx="46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5" name="Input penna 44">
                  <a:extLst>
                    <a:ext uri="{FF2B5EF4-FFF2-40B4-BE49-F238E27FC236}">
                      <a16:creationId xmlns:a16="http://schemas.microsoft.com/office/drawing/2014/main" id="{A3C0E178-B2DD-477C-B1F4-EC99DE8A8CE0}"/>
                    </a:ext>
                  </a:extLst>
                </p14:cNvPr>
                <p14:cNvContentPartPr/>
                <p14:nvPr/>
              </p14:nvContentPartPr>
              <p14:xfrm>
                <a:off x="5734440" y="2841793"/>
                <a:ext cx="388440" cy="63000"/>
              </p14:xfrm>
            </p:contentPart>
          </mc:Choice>
          <mc:Fallback xmlns="">
            <p:pic>
              <p:nvPicPr>
                <p:cNvPr id="45" name="Input penna 44">
                  <a:extLst>
                    <a:ext uri="{FF2B5EF4-FFF2-40B4-BE49-F238E27FC236}">
                      <a16:creationId xmlns:a16="http://schemas.microsoft.com/office/drawing/2014/main" id="{A3C0E178-B2DD-477C-B1F4-EC99DE8A8CE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716440" y="2823793"/>
                  <a:ext cx="42408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48" name="Input penna 47">
                  <a:extLst>
                    <a:ext uri="{FF2B5EF4-FFF2-40B4-BE49-F238E27FC236}">
                      <a16:creationId xmlns:a16="http://schemas.microsoft.com/office/drawing/2014/main" id="{092727E1-397A-4A4B-9B58-21A8A9AAB3EF}"/>
                    </a:ext>
                  </a:extLst>
                </p14:cNvPr>
                <p14:cNvContentPartPr/>
                <p14:nvPr/>
              </p14:nvContentPartPr>
              <p14:xfrm>
                <a:off x="2544120" y="2494393"/>
                <a:ext cx="2984400" cy="1482120"/>
              </p14:xfrm>
            </p:contentPart>
          </mc:Choice>
          <mc:Fallback xmlns="">
            <p:pic>
              <p:nvPicPr>
                <p:cNvPr id="48" name="Input penna 47">
                  <a:extLst>
                    <a:ext uri="{FF2B5EF4-FFF2-40B4-BE49-F238E27FC236}">
                      <a16:creationId xmlns:a16="http://schemas.microsoft.com/office/drawing/2014/main" id="{092727E1-397A-4A4B-9B58-21A8A9AAB3E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526120" y="2476753"/>
                  <a:ext cx="3020040" cy="151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14F37AEA-7167-45A4-A2D7-EB8C27333EF8}"/>
              </a:ext>
            </a:extLst>
          </p:cNvPr>
          <p:cNvGrpSpPr/>
          <p:nvPr/>
        </p:nvGrpSpPr>
        <p:grpSpPr>
          <a:xfrm>
            <a:off x="1510560" y="3534433"/>
            <a:ext cx="2232720" cy="1327320"/>
            <a:chOff x="1510560" y="3534433"/>
            <a:chExt cx="2232720" cy="132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50" name="Input penna 49">
                  <a:extLst>
                    <a:ext uri="{FF2B5EF4-FFF2-40B4-BE49-F238E27FC236}">
                      <a16:creationId xmlns:a16="http://schemas.microsoft.com/office/drawing/2014/main" id="{A191B605-0927-4F6B-997E-01911D7DA560}"/>
                    </a:ext>
                  </a:extLst>
                </p14:cNvPr>
                <p14:cNvContentPartPr/>
                <p14:nvPr/>
              </p14:nvContentPartPr>
              <p14:xfrm>
                <a:off x="3727080" y="3985513"/>
                <a:ext cx="16200" cy="876240"/>
              </p14:xfrm>
            </p:contentPart>
          </mc:Choice>
          <mc:Fallback xmlns="">
            <p:pic>
              <p:nvPicPr>
                <p:cNvPr id="50" name="Input penna 49">
                  <a:extLst>
                    <a:ext uri="{FF2B5EF4-FFF2-40B4-BE49-F238E27FC236}">
                      <a16:creationId xmlns:a16="http://schemas.microsoft.com/office/drawing/2014/main" id="{A191B605-0927-4F6B-997E-01911D7DA56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709080" y="3967513"/>
                  <a:ext cx="51840" cy="91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1" name="Input penna 50">
                  <a:extLst>
                    <a:ext uri="{FF2B5EF4-FFF2-40B4-BE49-F238E27FC236}">
                      <a16:creationId xmlns:a16="http://schemas.microsoft.com/office/drawing/2014/main" id="{5B06CF3F-7B36-42A0-B453-C39F8D7845F3}"/>
                    </a:ext>
                  </a:extLst>
                </p14:cNvPr>
                <p14:cNvContentPartPr/>
                <p14:nvPr/>
              </p14:nvContentPartPr>
              <p14:xfrm>
                <a:off x="2355480" y="3845833"/>
                <a:ext cx="1361880" cy="101160"/>
              </p14:xfrm>
            </p:contentPart>
          </mc:Choice>
          <mc:Fallback xmlns="">
            <p:pic>
              <p:nvPicPr>
                <p:cNvPr id="51" name="Input penna 50">
                  <a:extLst>
                    <a:ext uri="{FF2B5EF4-FFF2-40B4-BE49-F238E27FC236}">
                      <a16:creationId xmlns:a16="http://schemas.microsoft.com/office/drawing/2014/main" id="{5B06CF3F-7B36-42A0-B453-C39F8D7845F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337480" y="3828193"/>
                  <a:ext cx="139752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53" name="Input penna 52">
                  <a:extLst>
                    <a:ext uri="{FF2B5EF4-FFF2-40B4-BE49-F238E27FC236}">
                      <a16:creationId xmlns:a16="http://schemas.microsoft.com/office/drawing/2014/main" id="{061FC4C6-123F-4435-A54A-A12BA076DBDA}"/>
                    </a:ext>
                  </a:extLst>
                </p14:cNvPr>
                <p14:cNvContentPartPr/>
                <p14:nvPr/>
              </p14:nvContentPartPr>
              <p14:xfrm>
                <a:off x="1510560" y="3586633"/>
                <a:ext cx="380160" cy="230400"/>
              </p14:xfrm>
            </p:contentPart>
          </mc:Choice>
          <mc:Fallback xmlns="">
            <p:pic>
              <p:nvPicPr>
                <p:cNvPr id="53" name="Input penna 52">
                  <a:extLst>
                    <a:ext uri="{FF2B5EF4-FFF2-40B4-BE49-F238E27FC236}">
                      <a16:creationId xmlns:a16="http://schemas.microsoft.com/office/drawing/2014/main" id="{061FC4C6-123F-4435-A54A-A12BA076DBD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492920" y="3568633"/>
                  <a:ext cx="4158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54" name="Input penna 53">
                  <a:extLst>
                    <a:ext uri="{FF2B5EF4-FFF2-40B4-BE49-F238E27FC236}">
                      <a16:creationId xmlns:a16="http://schemas.microsoft.com/office/drawing/2014/main" id="{D5284051-7532-47B1-85D5-14B38C4B00F2}"/>
                    </a:ext>
                  </a:extLst>
                </p14:cNvPr>
                <p14:cNvContentPartPr/>
                <p14:nvPr/>
              </p14:nvContentPartPr>
              <p14:xfrm>
                <a:off x="1945080" y="3680953"/>
                <a:ext cx="158400" cy="203760"/>
              </p14:xfrm>
            </p:contentPart>
          </mc:Choice>
          <mc:Fallback xmlns="">
            <p:pic>
              <p:nvPicPr>
                <p:cNvPr id="54" name="Input penna 53">
                  <a:extLst>
                    <a:ext uri="{FF2B5EF4-FFF2-40B4-BE49-F238E27FC236}">
                      <a16:creationId xmlns:a16="http://schemas.microsoft.com/office/drawing/2014/main" id="{D5284051-7532-47B1-85D5-14B38C4B00F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927080" y="3663313"/>
                  <a:ext cx="19404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56" name="Input penna 55">
                  <a:extLst>
                    <a:ext uri="{FF2B5EF4-FFF2-40B4-BE49-F238E27FC236}">
                      <a16:creationId xmlns:a16="http://schemas.microsoft.com/office/drawing/2014/main" id="{C198C86C-3EF9-499D-A728-EE968BF90032}"/>
                    </a:ext>
                  </a:extLst>
                </p14:cNvPr>
                <p14:cNvContentPartPr/>
                <p14:nvPr/>
              </p14:nvContentPartPr>
              <p14:xfrm>
                <a:off x="2116800" y="3766633"/>
                <a:ext cx="360" cy="102600"/>
              </p14:xfrm>
            </p:contentPart>
          </mc:Choice>
          <mc:Fallback xmlns="">
            <p:pic>
              <p:nvPicPr>
                <p:cNvPr id="56" name="Input penna 55">
                  <a:extLst>
                    <a:ext uri="{FF2B5EF4-FFF2-40B4-BE49-F238E27FC236}">
                      <a16:creationId xmlns:a16="http://schemas.microsoft.com/office/drawing/2014/main" id="{C198C86C-3EF9-499D-A728-EE968BF9003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098800" y="3748633"/>
                  <a:ext cx="3600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57" name="Input penna 56">
                  <a:extLst>
                    <a:ext uri="{FF2B5EF4-FFF2-40B4-BE49-F238E27FC236}">
                      <a16:creationId xmlns:a16="http://schemas.microsoft.com/office/drawing/2014/main" id="{9B4F71C3-0A09-4479-AFB2-39F16FF28308}"/>
                    </a:ext>
                  </a:extLst>
                </p14:cNvPr>
                <p14:cNvContentPartPr/>
                <p14:nvPr/>
              </p14:nvContentPartPr>
              <p14:xfrm>
                <a:off x="2166120" y="3534433"/>
                <a:ext cx="111600" cy="313560"/>
              </p14:xfrm>
            </p:contentPart>
          </mc:Choice>
          <mc:Fallback xmlns="">
            <p:pic>
              <p:nvPicPr>
                <p:cNvPr id="57" name="Input penna 56">
                  <a:extLst>
                    <a:ext uri="{FF2B5EF4-FFF2-40B4-BE49-F238E27FC236}">
                      <a16:creationId xmlns:a16="http://schemas.microsoft.com/office/drawing/2014/main" id="{9B4F71C3-0A09-4479-AFB2-39F16FF2830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148120" y="3516433"/>
                  <a:ext cx="147240" cy="34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984E95C6-2EB9-4176-8664-68AF17BD513C}"/>
              </a:ext>
            </a:extLst>
          </p:cNvPr>
          <p:cNvGrpSpPr/>
          <p:nvPr/>
        </p:nvGrpSpPr>
        <p:grpSpPr>
          <a:xfrm>
            <a:off x="3677040" y="4859593"/>
            <a:ext cx="268200" cy="143640"/>
            <a:chOff x="3677040" y="4859593"/>
            <a:chExt cx="268200" cy="14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9" name="Input penna 58">
                  <a:extLst>
                    <a:ext uri="{FF2B5EF4-FFF2-40B4-BE49-F238E27FC236}">
                      <a16:creationId xmlns:a16="http://schemas.microsoft.com/office/drawing/2014/main" id="{865AED1E-2C46-448C-8412-8373DD110AB4}"/>
                    </a:ext>
                  </a:extLst>
                </p14:cNvPr>
                <p14:cNvContentPartPr/>
                <p14:nvPr/>
              </p14:nvContentPartPr>
              <p14:xfrm>
                <a:off x="3677040" y="4859593"/>
                <a:ext cx="51840" cy="124920"/>
              </p14:xfrm>
            </p:contentPart>
          </mc:Choice>
          <mc:Fallback xmlns="">
            <p:pic>
              <p:nvPicPr>
                <p:cNvPr id="59" name="Input penna 58">
                  <a:extLst>
                    <a:ext uri="{FF2B5EF4-FFF2-40B4-BE49-F238E27FC236}">
                      <a16:creationId xmlns:a16="http://schemas.microsoft.com/office/drawing/2014/main" id="{865AED1E-2C46-448C-8412-8373DD110AB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659040" y="4841953"/>
                  <a:ext cx="8748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60" name="Input penna 59">
                  <a:extLst>
                    <a:ext uri="{FF2B5EF4-FFF2-40B4-BE49-F238E27FC236}">
                      <a16:creationId xmlns:a16="http://schemas.microsoft.com/office/drawing/2014/main" id="{411BD92D-EF5C-47A6-A50F-B4165A2477B2}"/>
                    </a:ext>
                  </a:extLst>
                </p14:cNvPr>
                <p14:cNvContentPartPr/>
                <p14:nvPr/>
              </p14:nvContentPartPr>
              <p14:xfrm>
                <a:off x="3783600" y="4898833"/>
                <a:ext cx="161640" cy="104400"/>
              </p14:xfrm>
            </p:contentPart>
          </mc:Choice>
          <mc:Fallback xmlns="">
            <p:pic>
              <p:nvPicPr>
                <p:cNvPr id="60" name="Input penna 59">
                  <a:extLst>
                    <a:ext uri="{FF2B5EF4-FFF2-40B4-BE49-F238E27FC236}">
                      <a16:creationId xmlns:a16="http://schemas.microsoft.com/office/drawing/2014/main" id="{411BD92D-EF5C-47A6-A50F-B4165A2477B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765960" y="4880833"/>
                  <a:ext cx="197280" cy="140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82736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395536" y="692696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Risalto idraulico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986BA7EA-11AD-4018-8CE1-C4FB803D334A}"/>
                  </a:ext>
                </a:extLst>
              </p:cNvPr>
              <p:cNvSpPr txBox="1"/>
              <p:nvPr/>
            </p:nvSpPr>
            <p:spPr>
              <a:xfrm>
                <a:off x="215516" y="2924944"/>
                <a:ext cx="8568952" cy="36206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Ricordando le espressioni studiate nelle applicazioni dell’ equazione globale:</a:t>
                </a:r>
              </a:p>
              <a:p>
                <a:pPr algn="just"/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La spinta totale dal lato di monte, in corrente veloce  N</a:t>
                </a:r>
                <a:r>
                  <a:rPr lang="it-IT" sz="1800" baseline="-25000" dirty="0">
                    <a:effectLst/>
                    <a:ea typeface="Times New Roman" panose="02020603050405020304" pitchFamily="18" charset="0"/>
                  </a:rPr>
                  <a:t>m</a:t>
                </a:r>
                <a:endParaRPr lang="it-IT" sz="1800" dirty="0">
                  <a:effectLst/>
                  <a:ea typeface="Times New Roman" panose="02020603050405020304" pitchFamily="18" charset="0"/>
                </a:endParaRPr>
              </a:p>
              <a:p>
                <a:pPr algn="just"/>
                <a:r>
                  <a:rPr lang="it-IT" sz="1800" baseline="-25000" dirty="0">
                    <a:effectLst/>
                    <a:ea typeface="Times New Roman" panose="02020603050405020304" pitchFamily="18" charset="0"/>
                  </a:rPr>
                  <a:t> </a:t>
                </a:r>
                <a:endParaRPr lang="it-IT" sz="1800" dirty="0">
                  <a:effectLst/>
                  <a:ea typeface="Times New Roman" panose="02020603050405020304" pitchFamily="18" charset="0"/>
                </a:endParaRPr>
              </a:p>
              <a:p>
                <a:pPr algn="just"/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 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supHide m:val="on"/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𝑠𝑚</m:t>
                        </m:r>
                      </m:sub>
                      <m:sup/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nary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𝑑𝑠</m:t>
                    </m:r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+</m:t>
                    </m:r>
                    <m:nary>
                      <m:naryPr>
                        <m:supHide m:val="on"/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𝑠𝑚</m:t>
                        </m:r>
                      </m:sub>
                      <m:sup/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sSup>
                          <m:sSupPr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𝑑𝑠</m:t>
                    </m:r>
                  </m:oMath>
                </a14:m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                                                                                                 </a:t>
                </a:r>
              </a:p>
              <a:p>
                <a:pPr algn="just"/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 </a:t>
                </a:r>
              </a:p>
              <a:p>
                <a:pPr algn="just"/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Essa deve dunque essere </a:t>
                </a:r>
                <a:r>
                  <a:rPr lang="it-IT" sz="1800" u="sng" dirty="0">
                    <a:effectLst/>
                    <a:ea typeface="Times New Roman" panose="02020603050405020304" pitchFamily="18" charset="0"/>
                  </a:rPr>
                  <a:t>eguale alla spinta</a:t>
                </a:r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 totale da valle, in corrente lenta   </a:t>
                </a:r>
                <a:r>
                  <a:rPr lang="it-IT" sz="1800" dirty="0" err="1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it-IT" sz="1800" baseline="-25000" dirty="0" err="1">
                    <a:effectLst/>
                    <a:ea typeface="Times New Roman" panose="02020603050405020304" pitchFamily="18" charset="0"/>
                  </a:rPr>
                  <a:t>v</a:t>
                </a:r>
                <a:endParaRPr lang="it-IT" sz="1800" dirty="0">
                  <a:effectLst/>
                  <a:ea typeface="Times New Roman" panose="02020603050405020304" pitchFamily="18" charset="0"/>
                </a:endParaRPr>
              </a:p>
              <a:p>
                <a:pPr algn="just"/>
                <a:endParaRPr lang="it-IT" sz="1800" i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it-I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𝑣</m:t>
                        </m:r>
                      </m:sub>
                    </m:sSub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supHide m:val="on"/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𝑠𝑣</m:t>
                        </m:r>
                      </m:sub>
                      <m:sup/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</m:nary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𝑑𝑠</m:t>
                    </m:r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+</m:t>
                    </m:r>
                    <m:nary>
                      <m:naryPr>
                        <m:supHide m:val="on"/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𝑠𝑣</m:t>
                        </m:r>
                      </m:sub>
                      <m:sup/>
                      <m:e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sSup>
                          <m:sSupPr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it-I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𝑑𝑠</m:t>
                    </m:r>
                  </m:oMath>
                </a14:m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                     </a:t>
                </a:r>
              </a:p>
              <a:p>
                <a:endParaRPr lang="it-IT" sz="1800" dirty="0">
                  <a:effectLst/>
                  <a:ea typeface="Times New Roman" panose="02020603050405020304" pitchFamily="18" charset="0"/>
                </a:endParaRPr>
              </a:p>
              <a:p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(Le azioni sul fondo sono trascurabili perché la lunghezza del volume di controllo </a:t>
                </a:r>
                <a:r>
                  <a:rPr lang="it-IT" sz="1800" dirty="0">
                    <a:effectLst/>
                    <a:ea typeface="Times New Roman" panose="02020603050405020304" pitchFamily="18" charset="0"/>
                    <a:cs typeface="Arial" panose="020B0604020202020204" pitchFamily="34" charset="0"/>
                    <a:sym typeface="Symbol" panose="05050102010706020507" pitchFamily="18" charset="2"/>
                  </a:rPr>
                  <a:t></a:t>
                </a:r>
                <a:r>
                  <a:rPr lang="it-IT" sz="1800" dirty="0">
                    <a:effectLst/>
                    <a:ea typeface="Times New Roman" panose="02020603050405020304" pitchFamily="18" charset="0"/>
                  </a:rPr>
                  <a:t>s è molto piccola), e così il peso perché la pendenza e piccola o addirittura nulla</a:t>
                </a:r>
                <a:endParaRPr lang="it-IT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986BA7EA-11AD-4018-8CE1-C4FB803D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2924944"/>
                <a:ext cx="8568952" cy="3620671"/>
              </a:xfrm>
              <a:prstGeom prst="rect">
                <a:avLst/>
              </a:prstGeom>
              <a:blipFill>
                <a:blip r:embed="rId2"/>
                <a:stretch>
                  <a:fillRect l="-569" t="-101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6A74EFD-BD0B-4BF5-B02F-B1373C47D4AD}"/>
              </a:ext>
            </a:extLst>
          </p:cNvPr>
          <p:cNvSpPr txBox="1"/>
          <p:nvPr/>
        </p:nvSpPr>
        <p:spPr>
          <a:xfrm>
            <a:off x="395536" y="1092806"/>
            <a:ext cx="82089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Per sapere se il risalto viene spinto a monte o a valle della sezione P, si calcolano le spinte totali delle due correnti in tale sezione. si possono quindi verificare due casi: </a:t>
            </a:r>
          </a:p>
          <a:p>
            <a:endParaRPr lang="it-IT" dirty="0"/>
          </a:p>
          <a:p>
            <a:r>
              <a:rPr lang="it-IT" dirty="0"/>
              <a:t>1) Sm(veloce) &gt; </a:t>
            </a:r>
            <a:r>
              <a:rPr lang="it-IT" dirty="0" err="1"/>
              <a:t>Sv</a:t>
            </a:r>
            <a:r>
              <a:rPr lang="it-IT" dirty="0"/>
              <a:t>(lenta) =&gt; il risalto è spinto a valle</a:t>
            </a:r>
          </a:p>
          <a:p>
            <a:r>
              <a:rPr lang="it-IT" dirty="0"/>
              <a:t>2) Sm(veloce) &lt; </a:t>
            </a:r>
            <a:r>
              <a:rPr lang="it-IT" dirty="0" err="1"/>
              <a:t>Sv</a:t>
            </a:r>
            <a:r>
              <a:rPr lang="it-IT" dirty="0"/>
              <a:t>(lenta) =&gt; il risalto è spinto a monte</a:t>
            </a:r>
          </a:p>
        </p:txBody>
      </p:sp>
    </p:spTree>
    <p:extLst>
      <p:ext uri="{BB962C8B-B14F-4D97-AF65-F5344CB8AC3E}">
        <p14:creationId xmlns:p14="http://schemas.microsoft.com/office/powerpoint/2010/main" val="123355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2AFB08-775D-47D8-9CF9-2F1E6890DCC5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B2CE83C-2D55-4B30-82AA-C204B9940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07" y="908720"/>
            <a:ext cx="6161283" cy="2791584"/>
          </a:xfrm>
          <a:prstGeom prst="rect">
            <a:avLst/>
          </a:prstGeom>
        </p:spPr>
      </p:pic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5B1FFCE6-51A1-4EDC-909B-BE8A23DEDF2C}"/>
              </a:ext>
            </a:extLst>
          </p:cNvPr>
          <p:cNvCxnSpPr/>
          <p:nvPr/>
        </p:nvCxnSpPr>
        <p:spPr>
          <a:xfrm flipV="1">
            <a:off x="1403648" y="4004416"/>
            <a:ext cx="0" cy="266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D0B6C462-D03C-447C-A46D-3B5CF685FB9F}"/>
              </a:ext>
            </a:extLst>
          </p:cNvPr>
          <p:cNvCxnSpPr/>
          <p:nvPr/>
        </p:nvCxnSpPr>
        <p:spPr>
          <a:xfrm>
            <a:off x="395536" y="6380680"/>
            <a:ext cx="54726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0F23A62-8AE9-41DE-85F3-9855D7862BA5}"/>
              </a:ext>
            </a:extLst>
          </p:cNvPr>
          <p:cNvSpPr txBox="1"/>
          <p:nvPr/>
        </p:nvSpPr>
        <p:spPr>
          <a:xfrm>
            <a:off x="1125962" y="3737794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B39C41A-E6C7-4BF8-8981-B82E87993B2E}"/>
              </a:ext>
            </a:extLst>
          </p:cNvPr>
          <p:cNvSpPr txBox="1"/>
          <p:nvPr/>
        </p:nvSpPr>
        <p:spPr>
          <a:xfrm>
            <a:off x="5796137" y="6380680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</a:t>
            </a:r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id="{8DCCDEA5-4504-4C31-8EA7-6A7C9F750709}"/>
              </a:ext>
            </a:extLst>
          </p:cNvPr>
          <p:cNvSpPr/>
          <p:nvPr/>
        </p:nvSpPr>
        <p:spPr>
          <a:xfrm>
            <a:off x="1630017" y="4144616"/>
            <a:ext cx="3878087" cy="1660645"/>
          </a:xfrm>
          <a:custGeom>
            <a:avLst/>
            <a:gdLst>
              <a:gd name="connsiteX0" fmla="*/ 0 w 3011557"/>
              <a:gd name="connsiteY0" fmla="*/ 19879 h 1391490"/>
              <a:gd name="connsiteX1" fmla="*/ 735496 w 3011557"/>
              <a:gd name="connsiteY1" fmla="*/ 1391479 h 1391490"/>
              <a:gd name="connsiteX2" fmla="*/ 3011557 w 3011557"/>
              <a:gd name="connsiteY2" fmla="*/ 0 h 139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1557" h="1391490">
                <a:moveTo>
                  <a:pt x="0" y="19879"/>
                </a:moveTo>
                <a:cubicBezTo>
                  <a:pt x="116785" y="707335"/>
                  <a:pt x="233570" y="1394792"/>
                  <a:pt x="735496" y="1391479"/>
                </a:cubicBezTo>
                <a:cubicBezTo>
                  <a:pt x="1237422" y="1388166"/>
                  <a:pt x="3011557" y="0"/>
                  <a:pt x="3011557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FE0B240-A600-4C45-89DD-0C0439271E4E}"/>
              </a:ext>
            </a:extLst>
          </p:cNvPr>
          <p:cNvSpPr txBox="1"/>
          <p:nvPr/>
        </p:nvSpPr>
        <p:spPr>
          <a:xfrm>
            <a:off x="2286000" y="7533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ESEMPIO RISALTO A VALLE</a:t>
            </a:r>
            <a:endParaRPr lang="it-IT" dirty="0"/>
          </a:p>
        </p:txBody>
      </p:sp>
      <p:sp>
        <p:nvSpPr>
          <p:cNvPr id="5" name="Figura a mano libera: forma 4">
            <a:extLst>
              <a:ext uri="{FF2B5EF4-FFF2-40B4-BE49-F238E27FC236}">
                <a16:creationId xmlns:a16="http://schemas.microsoft.com/office/drawing/2014/main" id="{390D83CB-50A7-470D-9B5E-3D209775EB0D}"/>
              </a:ext>
            </a:extLst>
          </p:cNvPr>
          <p:cNvSpPr/>
          <p:nvPr/>
        </p:nvSpPr>
        <p:spPr>
          <a:xfrm>
            <a:off x="2871216" y="2718816"/>
            <a:ext cx="365760" cy="62231"/>
          </a:xfrm>
          <a:custGeom>
            <a:avLst/>
            <a:gdLst>
              <a:gd name="connsiteX0" fmla="*/ 0 w 365760"/>
              <a:gd name="connsiteY0" fmla="*/ 60960 h 62231"/>
              <a:gd name="connsiteX1" fmla="*/ 365760 w 365760"/>
              <a:gd name="connsiteY1" fmla="*/ 0 h 62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2231">
                <a:moveTo>
                  <a:pt x="0" y="60960"/>
                </a:moveTo>
                <a:cubicBezTo>
                  <a:pt x="143764" y="64008"/>
                  <a:pt x="287528" y="67056"/>
                  <a:pt x="36576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4E64D6D-0195-41BA-A41B-0C4A8CC91E17}"/>
              </a:ext>
            </a:extLst>
          </p:cNvPr>
          <p:cNvCxnSpPr>
            <a:cxnSpLocks/>
          </p:cNvCxnSpPr>
          <p:nvPr/>
        </p:nvCxnSpPr>
        <p:spPr>
          <a:xfrm flipV="1">
            <a:off x="3236976" y="2116403"/>
            <a:ext cx="0" cy="596981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A55B613-4CD1-4690-AE00-5CAC3D662AB9}"/>
              </a:ext>
            </a:extLst>
          </p:cNvPr>
          <p:cNvCxnSpPr>
            <a:cxnSpLocks/>
          </p:cNvCxnSpPr>
          <p:nvPr/>
        </p:nvCxnSpPr>
        <p:spPr>
          <a:xfrm>
            <a:off x="3236976" y="2116403"/>
            <a:ext cx="2199120" cy="288032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53EF1805-B98D-4C3F-BC35-C351E07851B3}"/>
              </a:ext>
            </a:extLst>
          </p:cNvPr>
          <p:cNvSpPr/>
          <p:nvPr/>
        </p:nvSpPr>
        <p:spPr>
          <a:xfrm>
            <a:off x="2841752" y="2749931"/>
            <a:ext cx="45719" cy="622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81ED4D84-4914-4380-A6F3-29D90BD40A0D}"/>
              </a:ext>
            </a:extLst>
          </p:cNvPr>
          <p:cNvSpPr/>
          <p:nvPr/>
        </p:nvSpPr>
        <p:spPr>
          <a:xfrm>
            <a:off x="3212360" y="2684985"/>
            <a:ext cx="45719" cy="622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169D9560-0701-4DC4-9206-CD064A1355A6}"/>
              </a:ext>
            </a:extLst>
          </p:cNvPr>
          <p:cNvSpPr/>
          <p:nvPr/>
        </p:nvSpPr>
        <p:spPr>
          <a:xfrm>
            <a:off x="3212360" y="2085287"/>
            <a:ext cx="45719" cy="622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22FFC3C-62F2-4D92-A7D6-A5938E745179}"/>
              </a:ext>
            </a:extLst>
          </p:cNvPr>
          <p:cNvSpPr txBox="1"/>
          <p:nvPr/>
        </p:nvSpPr>
        <p:spPr>
          <a:xfrm>
            <a:off x="2665121" y="2731514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0B1D00F3-DECE-4E17-8BC8-09F8A2E93F29}"/>
              </a:ext>
            </a:extLst>
          </p:cNvPr>
          <p:cNvSpPr txBox="1"/>
          <p:nvPr/>
        </p:nvSpPr>
        <p:spPr>
          <a:xfrm>
            <a:off x="3139516" y="2673662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BD2EC59-0E22-4DE9-B5CD-48C2307F7638}"/>
              </a:ext>
            </a:extLst>
          </p:cNvPr>
          <p:cNvSpPr txBox="1"/>
          <p:nvPr/>
        </p:nvSpPr>
        <p:spPr>
          <a:xfrm>
            <a:off x="3104348" y="1812174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876C05A-64AF-4F52-96E2-CBCD4C54F1E8}"/>
              </a:ext>
            </a:extLst>
          </p:cNvPr>
          <p:cNvSpPr txBox="1"/>
          <p:nvPr/>
        </p:nvSpPr>
        <p:spPr>
          <a:xfrm>
            <a:off x="4066092" y="2867703"/>
            <a:ext cx="1153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D3_CVR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9460298-A643-40A3-BEC9-41538D199382}"/>
              </a:ext>
            </a:extLst>
          </p:cNvPr>
          <p:cNvSpPr txBox="1"/>
          <p:nvPr/>
        </p:nvSpPr>
        <p:spPr>
          <a:xfrm>
            <a:off x="5687616" y="111187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Hp: spinta monte &gt;spinta di valle 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821D00F2-CAE4-44BF-9C01-7793D8440696}"/>
              </a:ext>
            </a:extLst>
          </p:cNvPr>
          <p:cNvCxnSpPr>
            <a:cxnSpLocks/>
          </p:cNvCxnSpPr>
          <p:nvPr/>
        </p:nvCxnSpPr>
        <p:spPr>
          <a:xfrm>
            <a:off x="1403648" y="4581128"/>
            <a:ext cx="2880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96149C8-5FD0-4EE8-B23E-8BA8852322B6}"/>
              </a:ext>
            </a:extLst>
          </p:cNvPr>
          <p:cNvSpPr txBox="1"/>
          <p:nvPr/>
        </p:nvSpPr>
        <p:spPr>
          <a:xfrm>
            <a:off x="1012778" y="4316784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Sm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64CC69BF-1804-40B6-BC81-940770C3F2D2}"/>
              </a:ext>
            </a:extLst>
          </p:cNvPr>
          <p:cNvCxnSpPr/>
          <p:nvPr/>
        </p:nvCxnSpPr>
        <p:spPr>
          <a:xfrm>
            <a:off x="1691680" y="4581128"/>
            <a:ext cx="0" cy="179955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AA14C0F-E7DA-4C40-96E5-AC2E7BC08854}"/>
              </a:ext>
            </a:extLst>
          </p:cNvPr>
          <p:cNvSpPr txBox="1"/>
          <p:nvPr/>
        </p:nvSpPr>
        <p:spPr>
          <a:xfrm>
            <a:off x="1294622" y="6356064"/>
            <a:ext cx="60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hum</a:t>
            </a:r>
            <a:endParaRPr lang="it-IT" dirty="0"/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34E5331-56A2-4F61-8483-C6DF546D6AEB}"/>
              </a:ext>
            </a:extLst>
          </p:cNvPr>
          <p:cNvCxnSpPr>
            <a:cxnSpLocks/>
          </p:cNvCxnSpPr>
          <p:nvPr/>
        </p:nvCxnSpPr>
        <p:spPr>
          <a:xfrm>
            <a:off x="1396481" y="4999306"/>
            <a:ext cx="281547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95660E7-0C7E-40A1-8726-EAFEED91390B}"/>
              </a:ext>
            </a:extLst>
          </p:cNvPr>
          <p:cNvSpPr txBox="1"/>
          <p:nvPr/>
        </p:nvSpPr>
        <p:spPr>
          <a:xfrm>
            <a:off x="1007172" y="4851994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Sv</a:t>
            </a:r>
            <a:endParaRPr lang="it-IT" dirty="0"/>
          </a:p>
        </p:txBody>
      </p:sp>
      <p:sp>
        <p:nvSpPr>
          <p:cNvPr id="40" name="Ovale 39">
            <a:extLst>
              <a:ext uri="{FF2B5EF4-FFF2-40B4-BE49-F238E27FC236}">
                <a16:creationId xmlns:a16="http://schemas.microsoft.com/office/drawing/2014/main" id="{6AFE4503-F337-4A10-978F-EF4EF26AFE4A}"/>
              </a:ext>
            </a:extLst>
          </p:cNvPr>
          <p:cNvSpPr/>
          <p:nvPr/>
        </p:nvSpPr>
        <p:spPr>
          <a:xfrm>
            <a:off x="1631559" y="4501450"/>
            <a:ext cx="158826" cy="1541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D1B5C5AA-4D6C-423D-8AEE-8692C43AD85C}"/>
              </a:ext>
            </a:extLst>
          </p:cNvPr>
          <p:cNvSpPr txBox="1"/>
          <p:nvPr/>
        </p:nvSpPr>
        <p:spPr>
          <a:xfrm>
            <a:off x="1420589" y="4634049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0E653867-1015-4A3F-A5E7-7640E463EEB8}"/>
              </a:ext>
            </a:extLst>
          </p:cNvPr>
          <p:cNvSpPr/>
          <p:nvPr/>
        </p:nvSpPr>
        <p:spPr>
          <a:xfrm>
            <a:off x="1738771" y="4897885"/>
            <a:ext cx="158826" cy="1541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Ovale 43">
            <a:extLst>
              <a:ext uri="{FF2B5EF4-FFF2-40B4-BE49-F238E27FC236}">
                <a16:creationId xmlns:a16="http://schemas.microsoft.com/office/drawing/2014/main" id="{28867623-B200-4A21-9805-7461A31E0F41}"/>
              </a:ext>
            </a:extLst>
          </p:cNvPr>
          <p:cNvSpPr/>
          <p:nvPr/>
        </p:nvSpPr>
        <p:spPr>
          <a:xfrm>
            <a:off x="4139306" y="4922253"/>
            <a:ext cx="158826" cy="1541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6806A907-19C7-4BA6-B048-DE6086498A36}"/>
              </a:ext>
            </a:extLst>
          </p:cNvPr>
          <p:cNvSpPr txBox="1"/>
          <p:nvPr/>
        </p:nvSpPr>
        <p:spPr>
          <a:xfrm>
            <a:off x="1897597" y="4689562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4C943B0F-B262-41D9-AF53-4D0185EAC57D}"/>
              </a:ext>
            </a:extLst>
          </p:cNvPr>
          <p:cNvSpPr txBox="1"/>
          <p:nvPr/>
        </p:nvSpPr>
        <p:spPr>
          <a:xfrm>
            <a:off x="4106392" y="4678718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083AC69D-5861-49DC-A64B-48EED30E61FA}"/>
              </a:ext>
            </a:extLst>
          </p:cNvPr>
          <p:cNvCxnSpPr>
            <a:cxnSpLocks/>
            <a:stCxn id="43" idx="4"/>
          </p:cNvCxnSpPr>
          <p:nvPr/>
        </p:nvCxnSpPr>
        <p:spPr>
          <a:xfrm>
            <a:off x="1818184" y="5051990"/>
            <a:ext cx="0" cy="13040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7E66BA0C-3D19-44C0-A799-327C37EA9641}"/>
              </a:ext>
            </a:extLst>
          </p:cNvPr>
          <p:cNvCxnSpPr/>
          <p:nvPr/>
        </p:nvCxnSpPr>
        <p:spPr>
          <a:xfrm>
            <a:off x="4208964" y="4581128"/>
            <a:ext cx="0" cy="179955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3E8B08A8-0B1B-41E3-AAB8-8ED079318ABA}"/>
              </a:ext>
            </a:extLst>
          </p:cNvPr>
          <p:cNvSpPr txBox="1"/>
          <p:nvPr/>
        </p:nvSpPr>
        <p:spPr>
          <a:xfrm>
            <a:off x="3956936" y="6398690"/>
            <a:ext cx="6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huv</a:t>
            </a:r>
            <a:endParaRPr lang="it-IT" dirty="0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D70BBA5-3843-4359-AF9F-BB10740194EC}"/>
              </a:ext>
            </a:extLst>
          </p:cNvPr>
          <p:cNvSpPr txBox="1"/>
          <p:nvPr/>
        </p:nvSpPr>
        <p:spPr>
          <a:xfrm>
            <a:off x="1681692" y="6316249"/>
            <a:ext cx="86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h1c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98AF824-E7C9-4DDC-E83E-F50ED1BB0D92}"/>
              </a:ext>
            </a:extLst>
          </p:cNvPr>
          <p:cNvSpPr txBox="1"/>
          <p:nvPr/>
        </p:nvSpPr>
        <p:spPr>
          <a:xfrm>
            <a:off x="5785501" y="3844058"/>
            <a:ext cx="3260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h1c : altezza coniugata del risalto in corrente veloce </a:t>
            </a:r>
          </a:p>
        </p:txBody>
      </p:sp>
      <p:pic>
        <p:nvPicPr>
          <p:cNvPr id="50" name="Immagine 49">
            <a:extLst>
              <a:ext uri="{FF2B5EF4-FFF2-40B4-BE49-F238E27FC236}">
                <a16:creationId xmlns:a16="http://schemas.microsoft.com/office/drawing/2014/main" id="{7140D4EB-9AD0-7AA0-0853-26550E3E5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013" y="1850739"/>
            <a:ext cx="3152340" cy="166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70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2AFB08-775D-47D8-9CF9-2F1E6890DCC5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B2CE83C-2D55-4B30-82AA-C204B9940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07" y="908720"/>
            <a:ext cx="6161283" cy="2791584"/>
          </a:xfrm>
          <a:prstGeom prst="rect">
            <a:avLst/>
          </a:prstGeom>
        </p:spPr>
      </p:pic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F2404F7-14EB-4C5D-8551-D1A1A1CC0C9C}"/>
              </a:ext>
            </a:extLst>
          </p:cNvPr>
          <p:cNvCxnSpPr/>
          <p:nvPr/>
        </p:nvCxnSpPr>
        <p:spPr>
          <a:xfrm flipV="1">
            <a:off x="1403648" y="4004416"/>
            <a:ext cx="0" cy="266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926DEBE1-AEC4-4426-8B5F-BC1B2B71BAF2}"/>
              </a:ext>
            </a:extLst>
          </p:cNvPr>
          <p:cNvCxnSpPr/>
          <p:nvPr/>
        </p:nvCxnSpPr>
        <p:spPr>
          <a:xfrm>
            <a:off x="395536" y="6380680"/>
            <a:ext cx="54726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4E6E4E9-47CB-4EE6-BD41-B4A2E161D8F8}"/>
              </a:ext>
            </a:extLst>
          </p:cNvPr>
          <p:cNvSpPr txBox="1"/>
          <p:nvPr/>
        </p:nvSpPr>
        <p:spPr>
          <a:xfrm>
            <a:off x="827584" y="4004416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4839C21-3F8F-4A45-BEA1-2B600D84CF2C}"/>
              </a:ext>
            </a:extLst>
          </p:cNvPr>
          <p:cNvSpPr txBox="1"/>
          <p:nvPr/>
        </p:nvSpPr>
        <p:spPr>
          <a:xfrm>
            <a:off x="5796137" y="6380680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</a:t>
            </a:r>
          </a:p>
        </p:txBody>
      </p:sp>
      <p:sp>
        <p:nvSpPr>
          <p:cNvPr id="11" name="Figura a mano libera: forma 10">
            <a:extLst>
              <a:ext uri="{FF2B5EF4-FFF2-40B4-BE49-F238E27FC236}">
                <a16:creationId xmlns:a16="http://schemas.microsoft.com/office/drawing/2014/main" id="{0EFC96BA-E2A7-4508-86E1-2236F1EB257B}"/>
              </a:ext>
            </a:extLst>
          </p:cNvPr>
          <p:cNvSpPr/>
          <p:nvPr/>
        </p:nvSpPr>
        <p:spPr>
          <a:xfrm>
            <a:off x="1630017" y="4144616"/>
            <a:ext cx="3878087" cy="1660645"/>
          </a:xfrm>
          <a:custGeom>
            <a:avLst/>
            <a:gdLst>
              <a:gd name="connsiteX0" fmla="*/ 0 w 3011557"/>
              <a:gd name="connsiteY0" fmla="*/ 19879 h 1391490"/>
              <a:gd name="connsiteX1" fmla="*/ 735496 w 3011557"/>
              <a:gd name="connsiteY1" fmla="*/ 1391479 h 1391490"/>
              <a:gd name="connsiteX2" fmla="*/ 3011557 w 3011557"/>
              <a:gd name="connsiteY2" fmla="*/ 0 h 139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1557" h="1391490">
                <a:moveTo>
                  <a:pt x="0" y="19879"/>
                </a:moveTo>
                <a:cubicBezTo>
                  <a:pt x="116785" y="707335"/>
                  <a:pt x="233570" y="1394792"/>
                  <a:pt x="735496" y="1391479"/>
                </a:cubicBezTo>
                <a:cubicBezTo>
                  <a:pt x="1237422" y="1388166"/>
                  <a:pt x="3011557" y="0"/>
                  <a:pt x="3011557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12CD7A0-B435-42AD-9CEE-F295A5F10F23}"/>
              </a:ext>
            </a:extLst>
          </p:cNvPr>
          <p:cNvSpPr txBox="1"/>
          <p:nvPr/>
        </p:nvSpPr>
        <p:spPr>
          <a:xfrm>
            <a:off x="2286000" y="7533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/>
              <a:t>ESEMPIO RISALTO A monte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5DD659D-BA63-4FA6-B0B8-D75CA9C5D038}"/>
              </a:ext>
            </a:extLst>
          </p:cNvPr>
          <p:cNvSpPr txBox="1"/>
          <p:nvPr/>
        </p:nvSpPr>
        <p:spPr>
          <a:xfrm>
            <a:off x="5687616" y="111187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Hp: spinta monte &lt;spinta di valle 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007BB9D-2685-49AE-AB06-3EE69C838517}"/>
              </a:ext>
            </a:extLst>
          </p:cNvPr>
          <p:cNvCxnSpPr>
            <a:cxnSpLocks/>
          </p:cNvCxnSpPr>
          <p:nvPr/>
        </p:nvCxnSpPr>
        <p:spPr>
          <a:xfrm flipV="1">
            <a:off x="2483768" y="2204864"/>
            <a:ext cx="0" cy="36004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" name="Figura a mano libera: forma 14">
            <a:extLst>
              <a:ext uri="{FF2B5EF4-FFF2-40B4-BE49-F238E27FC236}">
                <a16:creationId xmlns:a16="http://schemas.microsoft.com/office/drawing/2014/main" id="{AEF3994D-F9D6-4524-AAFF-21716D42B97C}"/>
              </a:ext>
            </a:extLst>
          </p:cNvPr>
          <p:cNvSpPr/>
          <p:nvPr/>
        </p:nvSpPr>
        <p:spPr>
          <a:xfrm>
            <a:off x="2484120" y="2067560"/>
            <a:ext cx="381000" cy="132080"/>
          </a:xfrm>
          <a:custGeom>
            <a:avLst/>
            <a:gdLst>
              <a:gd name="connsiteX0" fmla="*/ 0 w 381000"/>
              <a:gd name="connsiteY0" fmla="*/ 132080 h 132080"/>
              <a:gd name="connsiteX1" fmla="*/ 147320 w 381000"/>
              <a:gd name="connsiteY1" fmla="*/ 35560 h 132080"/>
              <a:gd name="connsiteX2" fmla="*/ 381000 w 381000"/>
              <a:gd name="connsiteY2" fmla="*/ 0 h 1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0" h="132080">
                <a:moveTo>
                  <a:pt x="0" y="132080"/>
                </a:moveTo>
                <a:cubicBezTo>
                  <a:pt x="41910" y="94826"/>
                  <a:pt x="83820" y="57573"/>
                  <a:pt x="147320" y="35560"/>
                </a:cubicBezTo>
                <a:cubicBezTo>
                  <a:pt x="210820" y="13547"/>
                  <a:pt x="295910" y="6773"/>
                  <a:pt x="3810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52185B25-9C1E-463C-868D-DF069EF93FEE}"/>
              </a:ext>
            </a:extLst>
          </p:cNvPr>
          <p:cNvCxnSpPr>
            <a:cxnSpLocks/>
          </p:cNvCxnSpPr>
          <p:nvPr/>
        </p:nvCxnSpPr>
        <p:spPr>
          <a:xfrm>
            <a:off x="2865120" y="2062336"/>
            <a:ext cx="1490856" cy="194569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CD68E21A-E156-404D-9C22-AC4DD212F4C2}"/>
              </a:ext>
            </a:extLst>
          </p:cNvPr>
          <p:cNvCxnSpPr>
            <a:cxnSpLocks/>
          </p:cNvCxnSpPr>
          <p:nvPr/>
        </p:nvCxnSpPr>
        <p:spPr>
          <a:xfrm>
            <a:off x="1331639" y="1955524"/>
            <a:ext cx="1152129" cy="604676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Ovale 23">
            <a:extLst>
              <a:ext uri="{FF2B5EF4-FFF2-40B4-BE49-F238E27FC236}">
                <a16:creationId xmlns:a16="http://schemas.microsoft.com/office/drawing/2014/main" id="{9469B952-4A53-49FA-88BB-91B5C26E9174}"/>
              </a:ext>
            </a:extLst>
          </p:cNvPr>
          <p:cNvSpPr/>
          <p:nvPr/>
        </p:nvSpPr>
        <p:spPr>
          <a:xfrm>
            <a:off x="2451060" y="2529084"/>
            <a:ext cx="45719" cy="622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84C77075-9E98-4EAC-A484-70580697B1BC}"/>
              </a:ext>
            </a:extLst>
          </p:cNvPr>
          <p:cNvSpPr/>
          <p:nvPr/>
        </p:nvSpPr>
        <p:spPr>
          <a:xfrm>
            <a:off x="2455285" y="2169230"/>
            <a:ext cx="45719" cy="622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56D9C1C-D406-4171-A25C-7BFB2BFC0872}"/>
              </a:ext>
            </a:extLst>
          </p:cNvPr>
          <p:cNvSpPr txBox="1"/>
          <p:nvPr/>
        </p:nvSpPr>
        <p:spPr>
          <a:xfrm>
            <a:off x="2274429" y="2510667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43E9988-2F68-4D0D-90B3-990CAEC09043}"/>
              </a:ext>
            </a:extLst>
          </p:cNvPr>
          <p:cNvSpPr txBox="1"/>
          <p:nvPr/>
        </p:nvSpPr>
        <p:spPr>
          <a:xfrm>
            <a:off x="2467038" y="2105718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98E5E790-6C3D-4395-BC31-93E9DE9387BC}"/>
              </a:ext>
            </a:extLst>
          </p:cNvPr>
          <p:cNvSpPr txBox="1"/>
          <p:nvPr/>
        </p:nvSpPr>
        <p:spPr>
          <a:xfrm>
            <a:off x="2839118" y="1815148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4D8DA570-3D95-41CF-A190-3B357B30C107}"/>
              </a:ext>
            </a:extLst>
          </p:cNvPr>
          <p:cNvSpPr/>
          <p:nvPr/>
        </p:nvSpPr>
        <p:spPr>
          <a:xfrm>
            <a:off x="2845924" y="2027433"/>
            <a:ext cx="45719" cy="6223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CBE33D4-7DE9-45C5-B32F-157A833D0144}"/>
              </a:ext>
            </a:extLst>
          </p:cNvPr>
          <p:cNvSpPr txBox="1"/>
          <p:nvPr/>
        </p:nvSpPr>
        <p:spPr>
          <a:xfrm>
            <a:off x="911736" y="4764501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Sm</a:t>
            </a: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9E666C15-8DFA-40F1-AD3E-54E6905397D4}"/>
              </a:ext>
            </a:extLst>
          </p:cNvPr>
          <p:cNvSpPr/>
          <p:nvPr/>
        </p:nvSpPr>
        <p:spPr>
          <a:xfrm>
            <a:off x="1723863" y="4893930"/>
            <a:ext cx="158826" cy="1541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735D72CC-2153-46B3-ADA3-F23E1D377D47}"/>
              </a:ext>
            </a:extLst>
          </p:cNvPr>
          <p:cNvSpPr txBox="1"/>
          <p:nvPr/>
        </p:nvSpPr>
        <p:spPr>
          <a:xfrm>
            <a:off x="1616653" y="5095785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DEB42A4E-30F3-4AFB-9046-FE1714C04BBC}"/>
              </a:ext>
            </a:extLst>
          </p:cNvPr>
          <p:cNvSpPr/>
          <p:nvPr/>
        </p:nvSpPr>
        <p:spPr>
          <a:xfrm>
            <a:off x="4841278" y="4465644"/>
            <a:ext cx="158826" cy="1541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>
            <a:extLst>
              <a:ext uri="{FF2B5EF4-FFF2-40B4-BE49-F238E27FC236}">
                <a16:creationId xmlns:a16="http://schemas.microsoft.com/office/drawing/2014/main" id="{95C3FF79-36BB-4E30-BA96-E4077A121DC1}"/>
              </a:ext>
            </a:extLst>
          </p:cNvPr>
          <p:cNvSpPr/>
          <p:nvPr/>
        </p:nvSpPr>
        <p:spPr>
          <a:xfrm>
            <a:off x="4163664" y="4893930"/>
            <a:ext cx="158826" cy="1541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CA5D4D6F-9F99-4F72-9C6E-2A63D81FEDBE}"/>
              </a:ext>
            </a:extLst>
          </p:cNvPr>
          <p:cNvSpPr txBox="1"/>
          <p:nvPr/>
        </p:nvSpPr>
        <p:spPr>
          <a:xfrm>
            <a:off x="4163664" y="5168055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0FE27F19-48BC-4315-9DC6-1C0EC392EF52}"/>
              </a:ext>
            </a:extLst>
          </p:cNvPr>
          <p:cNvSpPr txBox="1"/>
          <p:nvPr/>
        </p:nvSpPr>
        <p:spPr>
          <a:xfrm>
            <a:off x="5034199" y="4494244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C32EFAB-F847-48BF-9F81-93EB30F3903F}"/>
              </a:ext>
            </a:extLst>
          </p:cNvPr>
          <p:cNvCxnSpPr>
            <a:cxnSpLocks/>
          </p:cNvCxnSpPr>
          <p:nvPr/>
        </p:nvCxnSpPr>
        <p:spPr>
          <a:xfrm>
            <a:off x="1401297" y="4494244"/>
            <a:ext cx="3507615" cy="3242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B95CB464-5135-478A-AD34-02DDCD5AA622}"/>
              </a:ext>
            </a:extLst>
          </p:cNvPr>
          <p:cNvSpPr txBox="1"/>
          <p:nvPr/>
        </p:nvSpPr>
        <p:spPr>
          <a:xfrm>
            <a:off x="986762" y="4248234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Sv</a:t>
            </a:r>
            <a:endParaRPr lang="it-IT" dirty="0"/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ED2B9A54-C2C3-4188-9A2A-3E2D1244436D}"/>
              </a:ext>
            </a:extLst>
          </p:cNvPr>
          <p:cNvCxnSpPr/>
          <p:nvPr/>
        </p:nvCxnSpPr>
        <p:spPr>
          <a:xfrm>
            <a:off x="4908912" y="4581128"/>
            <a:ext cx="0" cy="179955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BDBBDBF0-594F-444F-9B4B-C225DF48CDBE}"/>
              </a:ext>
            </a:extLst>
          </p:cNvPr>
          <p:cNvSpPr txBox="1"/>
          <p:nvPr/>
        </p:nvSpPr>
        <p:spPr>
          <a:xfrm>
            <a:off x="4692027" y="6345714"/>
            <a:ext cx="6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huv</a:t>
            </a:r>
            <a:endParaRPr lang="it-IT" dirty="0"/>
          </a:p>
        </p:txBody>
      </p: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6D4E02A3-7E2A-46AE-AC96-8A8BADB0DE64}"/>
              </a:ext>
            </a:extLst>
          </p:cNvPr>
          <p:cNvCxnSpPr>
            <a:cxnSpLocks/>
          </p:cNvCxnSpPr>
          <p:nvPr/>
        </p:nvCxnSpPr>
        <p:spPr>
          <a:xfrm>
            <a:off x="1401297" y="4967194"/>
            <a:ext cx="2894104" cy="77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3B841FAA-4367-4411-89EA-6DD7121E324C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4243077" y="5048035"/>
            <a:ext cx="0" cy="12967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BF1625D9-43D0-49F1-8175-ECFCC68E048C}"/>
              </a:ext>
            </a:extLst>
          </p:cNvPr>
          <p:cNvCxnSpPr>
            <a:cxnSpLocks/>
          </p:cNvCxnSpPr>
          <p:nvPr/>
        </p:nvCxnSpPr>
        <p:spPr>
          <a:xfrm>
            <a:off x="1803276" y="5048035"/>
            <a:ext cx="0" cy="129679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B54A8ABA-7801-4A65-8F85-4BE057129CA8}"/>
              </a:ext>
            </a:extLst>
          </p:cNvPr>
          <p:cNvSpPr txBox="1"/>
          <p:nvPr/>
        </p:nvSpPr>
        <p:spPr>
          <a:xfrm>
            <a:off x="3968521" y="6364250"/>
            <a:ext cx="6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h1c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B4A19AAE-D79A-408F-91DD-95E5299A59FA}"/>
              </a:ext>
            </a:extLst>
          </p:cNvPr>
          <p:cNvSpPr txBox="1"/>
          <p:nvPr/>
        </p:nvSpPr>
        <p:spPr>
          <a:xfrm>
            <a:off x="1513003" y="6353655"/>
            <a:ext cx="6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hum</a:t>
            </a:r>
            <a:endParaRPr lang="it-IT" dirty="0"/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C89E937D-A8D2-489C-AD6E-0930D9E2E19D}"/>
              </a:ext>
            </a:extLst>
          </p:cNvPr>
          <p:cNvCxnSpPr>
            <a:cxnSpLocks/>
            <a:stCxn id="11" idx="1"/>
          </p:cNvCxnSpPr>
          <p:nvPr/>
        </p:nvCxnSpPr>
        <p:spPr>
          <a:xfrm>
            <a:off x="2577141" y="5805248"/>
            <a:ext cx="0" cy="575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3234D8B8-0557-4C97-A8B8-2BC7B5653712}"/>
              </a:ext>
            </a:extLst>
          </p:cNvPr>
          <p:cNvSpPr txBox="1"/>
          <p:nvPr/>
        </p:nvSpPr>
        <p:spPr>
          <a:xfrm>
            <a:off x="2451060" y="6525344"/>
            <a:ext cx="34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k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56CCC429-99FA-1EA2-8931-631469A1EEE0}"/>
              </a:ext>
            </a:extLst>
          </p:cNvPr>
          <p:cNvSpPr txBox="1"/>
          <p:nvPr/>
        </p:nvSpPr>
        <p:spPr>
          <a:xfrm>
            <a:off x="1731993" y="1253697"/>
            <a:ext cx="1153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F1_CLR</a:t>
            </a:r>
          </a:p>
        </p:txBody>
      </p:sp>
    </p:spTree>
    <p:extLst>
      <p:ext uri="{BB962C8B-B14F-4D97-AF65-F5344CB8AC3E}">
        <p14:creationId xmlns:p14="http://schemas.microsoft.com/office/powerpoint/2010/main" val="138029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debole pendenza caso1 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3AB9AFB-9A20-4A38-944F-57484198DC6B}"/>
              </a:ext>
            </a:extLst>
          </p:cNvPr>
          <p:cNvCxnSpPr/>
          <p:nvPr/>
        </p:nvCxnSpPr>
        <p:spPr>
          <a:xfrm>
            <a:off x="681108" y="3133747"/>
            <a:ext cx="3252248" cy="198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5B4783D-E520-4AD0-8F53-C4F51AE07870}"/>
              </a:ext>
            </a:extLst>
          </p:cNvPr>
          <p:cNvCxnSpPr/>
          <p:nvPr/>
        </p:nvCxnSpPr>
        <p:spPr>
          <a:xfrm>
            <a:off x="3923928" y="5122802"/>
            <a:ext cx="4355183" cy="763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2F2CD32-5B14-44AB-BD7B-EE3ADD04A14B}"/>
              </a:ext>
            </a:extLst>
          </p:cNvPr>
          <p:cNvCxnSpPr/>
          <p:nvPr/>
        </p:nvCxnSpPr>
        <p:spPr>
          <a:xfrm flipH="1">
            <a:off x="963912" y="5122803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145CB02-D3D2-4296-811F-AD7B1A658B0C}"/>
              </a:ext>
            </a:extLst>
          </p:cNvPr>
          <p:cNvCxnSpPr/>
          <p:nvPr/>
        </p:nvCxnSpPr>
        <p:spPr>
          <a:xfrm flipH="1">
            <a:off x="5894131" y="5905227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9">
            <a:extLst>
              <a:ext uri="{FF2B5EF4-FFF2-40B4-BE49-F238E27FC236}">
                <a16:creationId xmlns:a16="http://schemas.microsoft.com/office/drawing/2014/main" id="{3CCE3E52-641F-43B4-95D3-F6409C411A80}"/>
              </a:ext>
            </a:extLst>
          </p:cNvPr>
          <p:cNvSpPr txBox="1"/>
          <p:nvPr/>
        </p:nvSpPr>
        <p:spPr>
          <a:xfrm>
            <a:off x="1661496" y="4783438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17" name="CasellaDiTesto 10">
            <a:extLst>
              <a:ext uri="{FF2B5EF4-FFF2-40B4-BE49-F238E27FC236}">
                <a16:creationId xmlns:a16="http://schemas.microsoft.com/office/drawing/2014/main" id="{DBC08193-20FE-457A-AF9B-A85113436B95}"/>
              </a:ext>
            </a:extLst>
          </p:cNvPr>
          <p:cNvSpPr txBox="1"/>
          <p:nvPr/>
        </p:nvSpPr>
        <p:spPr>
          <a:xfrm>
            <a:off x="5785413" y="5535896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18" name="CasellaDiTesto 11">
            <a:extLst>
              <a:ext uri="{FF2B5EF4-FFF2-40B4-BE49-F238E27FC236}">
                <a16:creationId xmlns:a16="http://schemas.microsoft.com/office/drawing/2014/main" id="{AA951CCA-D847-4966-A97B-399B8CF9E1F1}"/>
              </a:ext>
            </a:extLst>
          </p:cNvPr>
          <p:cNvSpPr txBox="1"/>
          <p:nvPr/>
        </p:nvSpPr>
        <p:spPr>
          <a:xfrm>
            <a:off x="3787811" y="6364210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&gt; i2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DF906E9-FEEF-4D22-B457-C3732D58A7D6}"/>
              </a:ext>
            </a:extLst>
          </p:cNvPr>
          <p:cNvCxnSpPr/>
          <p:nvPr/>
        </p:nvCxnSpPr>
        <p:spPr>
          <a:xfrm>
            <a:off x="673247" y="1904392"/>
            <a:ext cx="3252248" cy="19890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3A2D08E-DFA2-4C8B-BF64-C65F8BF5BE34}"/>
              </a:ext>
            </a:extLst>
          </p:cNvPr>
          <p:cNvCxnSpPr/>
          <p:nvPr/>
        </p:nvCxnSpPr>
        <p:spPr>
          <a:xfrm>
            <a:off x="3934923" y="3898886"/>
            <a:ext cx="4355183" cy="76357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A09C42F-EEE6-4820-A4F4-D0C3E7797099}"/>
              </a:ext>
            </a:extLst>
          </p:cNvPr>
          <p:cNvCxnSpPr/>
          <p:nvPr/>
        </p:nvCxnSpPr>
        <p:spPr>
          <a:xfrm flipH="1" flipV="1">
            <a:off x="3923928" y="2766102"/>
            <a:ext cx="9428" cy="23566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F185B81C-3027-4890-9F04-CC80A63F6005}"/>
              </a:ext>
            </a:extLst>
          </p:cNvPr>
          <p:cNvCxnSpPr/>
          <p:nvPr/>
        </p:nvCxnSpPr>
        <p:spPr>
          <a:xfrm>
            <a:off x="688969" y="1375650"/>
            <a:ext cx="3252248" cy="19890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D960951B-7B94-456B-A5D9-BF3C91D73330}"/>
              </a:ext>
            </a:extLst>
          </p:cNvPr>
          <p:cNvCxnSpPr/>
          <p:nvPr/>
        </p:nvCxnSpPr>
        <p:spPr>
          <a:xfrm>
            <a:off x="3920781" y="2919960"/>
            <a:ext cx="4355183" cy="76357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put penna 2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14:cNvPr>
              <p14:cNvContentPartPr/>
              <p14:nvPr/>
            </p14:nvContentPartPr>
            <p14:xfrm>
              <a:off x="2745189" y="4396516"/>
              <a:ext cx="360" cy="360"/>
            </p14:xfrm>
          </p:contentPart>
        </mc:Choice>
        <mc:Fallback xmlns="">
          <p:pic>
            <p:nvPicPr>
              <p:cNvPr id="27" name="Input penna 2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6189" y="4387516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CasellaDiTesto 8">
            <a:extLst>
              <a:ext uri="{FF2B5EF4-FFF2-40B4-BE49-F238E27FC236}">
                <a16:creationId xmlns:a16="http://schemas.microsoft.com/office/drawing/2014/main" id="{D361AE64-D80F-45A8-8DEB-50E0E68B697B}"/>
              </a:ext>
            </a:extLst>
          </p:cNvPr>
          <p:cNvSpPr txBox="1"/>
          <p:nvPr/>
        </p:nvSpPr>
        <p:spPr>
          <a:xfrm>
            <a:off x="251520" y="1156293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62F9D78-B3FC-413A-B701-63DD1C1E0DC2}"/>
              </a:ext>
            </a:extLst>
          </p:cNvPr>
          <p:cNvSpPr txBox="1"/>
          <p:nvPr/>
        </p:nvSpPr>
        <p:spPr>
          <a:xfrm>
            <a:off x="251520" y="1638127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F94D708-BB28-4663-8FDC-5D8D9A3B82E5}"/>
              </a:ext>
            </a:extLst>
          </p:cNvPr>
          <p:cNvSpPr txBox="1"/>
          <p:nvPr/>
        </p:nvSpPr>
        <p:spPr>
          <a:xfrm>
            <a:off x="8325024" y="3429000"/>
            <a:ext cx="63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hu2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B770FB3-B697-4C98-97D5-CDCAC473505C}"/>
              </a:ext>
            </a:extLst>
          </p:cNvPr>
          <p:cNvSpPr txBox="1"/>
          <p:nvPr/>
        </p:nvSpPr>
        <p:spPr>
          <a:xfrm>
            <a:off x="8314057" y="4477791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pic>
        <p:nvPicPr>
          <p:cNvPr id="64" name="Immagine 63">
            <a:extLst>
              <a:ext uri="{FF2B5EF4-FFF2-40B4-BE49-F238E27FC236}">
                <a16:creationId xmlns:a16="http://schemas.microsoft.com/office/drawing/2014/main" id="{6DB4603A-A4A2-4BA4-8770-0F5090CD5C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019" y="1139124"/>
            <a:ext cx="3152340" cy="1668491"/>
          </a:xfrm>
          <a:prstGeom prst="rect">
            <a:avLst/>
          </a:prstGeom>
        </p:spPr>
      </p:pic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CE2D885-7006-40D1-920A-91D8CC2699AD}"/>
              </a:ext>
            </a:extLst>
          </p:cNvPr>
          <p:cNvCxnSpPr>
            <a:cxnSpLocks/>
          </p:cNvCxnSpPr>
          <p:nvPr/>
        </p:nvCxnSpPr>
        <p:spPr>
          <a:xfrm flipV="1">
            <a:off x="3952568" y="2919960"/>
            <a:ext cx="0" cy="10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76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Equazione del profilo di corrente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FDA3A12-440F-4C29-841E-F59F74B065BF}"/>
              </a:ext>
            </a:extLst>
          </p:cNvPr>
          <p:cNvCxnSpPr>
            <a:cxnSpLocks/>
          </p:cNvCxnSpPr>
          <p:nvPr/>
        </p:nvCxnSpPr>
        <p:spPr>
          <a:xfrm>
            <a:off x="4644008" y="1036767"/>
            <a:ext cx="0" cy="2093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1C15FCCA-7DFA-4D02-B152-502FC756B869}"/>
              </a:ext>
            </a:extLst>
          </p:cNvPr>
          <p:cNvCxnSpPr>
            <a:cxnSpLocks/>
          </p:cNvCxnSpPr>
          <p:nvPr/>
        </p:nvCxnSpPr>
        <p:spPr>
          <a:xfrm>
            <a:off x="8172400" y="1260673"/>
            <a:ext cx="0" cy="2285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EFFF7DC-8A88-407D-AF96-3101DAA72CB5}"/>
              </a:ext>
            </a:extLst>
          </p:cNvPr>
          <p:cNvCxnSpPr>
            <a:cxnSpLocks/>
          </p:cNvCxnSpPr>
          <p:nvPr/>
        </p:nvCxnSpPr>
        <p:spPr>
          <a:xfrm>
            <a:off x="4427781" y="3009796"/>
            <a:ext cx="3996850" cy="113424"/>
          </a:xfrm>
          <a:prstGeom prst="line">
            <a:avLst/>
          </a:prstGeom>
          <a:ln>
            <a:solidFill>
              <a:srgbClr val="9B6B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139B706-7208-48B7-A5FB-7DB57B8D7CEE}"/>
              </a:ext>
            </a:extLst>
          </p:cNvPr>
          <p:cNvCxnSpPr>
            <a:cxnSpLocks/>
          </p:cNvCxnSpPr>
          <p:nvPr/>
        </p:nvCxnSpPr>
        <p:spPr>
          <a:xfrm>
            <a:off x="4427781" y="2172945"/>
            <a:ext cx="3744619" cy="941608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BA2D87B-7B8D-4D8C-9410-DF4BB8492D8F}"/>
              </a:ext>
            </a:extLst>
          </p:cNvPr>
          <p:cNvCxnSpPr>
            <a:cxnSpLocks/>
          </p:cNvCxnSpPr>
          <p:nvPr/>
        </p:nvCxnSpPr>
        <p:spPr>
          <a:xfrm>
            <a:off x="4427984" y="1566680"/>
            <a:ext cx="3744416" cy="86744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B0F7D567-5CA8-4FF4-8DD3-B1CCFFE2E467}"/>
              </a:ext>
            </a:extLst>
          </p:cNvPr>
          <p:cNvCxnSpPr>
            <a:cxnSpLocks/>
          </p:cNvCxnSpPr>
          <p:nvPr/>
        </p:nvCxnSpPr>
        <p:spPr>
          <a:xfrm>
            <a:off x="4456787" y="1154667"/>
            <a:ext cx="3715613" cy="739559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162D1286-2B9A-4C78-BC7B-82B8560B5448}"/>
              </a:ext>
            </a:extLst>
          </p:cNvPr>
          <p:cNvCxnSpPr/>
          <p:nvPr/>
        </p:nvCxnSpPr>
        <p:spPr>
          <a:xfrm>
            <a:off x="4644008" y="3645024"/>
            <a:ext cx="3528392" cy="7200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808A811-ED6C-430A-8268-3CD3597D172B}"/>
              </a:ext>
            </a:extLst>
          </p:cNvPr>
          <p:cNvSpPr txBox="1"/>
          <p:nvPr/>
        </p:nvSpPr>
        <p:spPr>
          <a:xfrm>
            <a:off x="4456787" y="3212976"/>
            <a:ext cx="403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BCEB8D7-7694-491D-98A4-97CECD5A59CF}"/>
              </a:ext>
            </a:extLst>
          </p:cNvPr>
          <p:cNvSpPr txBox="1"/>
          <p:nvPr/>
        </p:nvSpPr>
        <p:spPr>
          <a:xfrm>
            <a:off x="8086599" y="3533338"/>
            <a:ext cx="403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1615A371-6C3E-45A9-AB49-1358C186837D}"/>
              </a:ext>
            </a:extLst>
          </p:cNvPr>
          <p:cNvGrpSpPr/>
          <p:nvPr/>
        </p:nvGrpSpPr>
        <p:grpSpPr>
          <a:xfrm>
            <a:off x="3985200" y="2275873"/>
            <a:ext cx="479160" cy="348120"/>
            <a:chOff x="3985200" y="2275873"/>
            <a:chExt cx="479160" cy="34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3" name="Input penna 22">
                  <a:extLst>
                    <a:ext uri="{FF2B5EF4-FFF2-40B4-BE49-F238E27FC236}">
                      <a16:creationId xmlns:a16="http://schemas.microsoft.com/office/drawing/2014/main" id="{699D80C0-7532-48CE-AC06-033EFF671504}"/>
                    </a:ext>
                  </a:extLst>
                </p14:cNvPr>
                <p14:cNvContentPartPr/>
                <p14:nvPr/>
              </p14:nvContentPartPr>
              <p14:xfrm>
                <a:off x="3985200" y="2457673"/>
                <a:ext cx="141840" cy="166320"/>
              </p14:xfrm>
            </p:contentPart>
          </mc:Choice>
          <mc:Fallback xmlns="">
            <p:pic>
              <p:nvPicPr>
                <p:cNvPr id="23" name="Input penna 22">
                  <a:extLst>
                    <a:ext uri="{FF2B5EF4-FFF2-40B4-BE49-F238E27FC236}">
                      <a16:creationId xmlns:a16="http://schemas.microsoft.com/office/drawing/2014/main" id="{699D80C0-7532-48CE-AC06-033EFF67150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967200" y="2439673"/>
                  <a:ext cx="1774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4" name="Input penna 23">
                  <a:extLst>
                    <a:ext uri="{FF2B5EF4-FFF2-40B4-BE49-F238E27FC236}">
                      <a16:creationId xmlns:a16="http://schemas.microsoft.com/office/drawing/2014/main" id="{41D9649F-8266-443C-9931-67A66FD8A796}"/>
                    </a:ext>
                  </a:extLst>
                </p14:cNvPr>
                <p14:cNvContentPartPr/>
                <p14:nvPr/>
              </p14:nvContentPartPr>
              <p14:xfrm>
                <a:off x="4084560" y="2275873"/>
                <a:ext cx="360" cy="360"/>
              </p14:xfrm>
            </p:contentPart>
          </mc:Choice>
          <mc:Fallback xmlns="">
            <p:pic>
              <p:nvPicPr>
                <p:cNvPr id="24" name="Input penna 23">
                  <a:extLst>
                    <a:ext uri="{FF2B5EF4-FFF2-40B4-BE49-F238E27FC236}">
                      <a16:creationId xmlns:a16="http://schemas.microsoft.com/office/drawing/2014/main" id="{41D9649F-8266-443C-9931-67A66FD8A79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66920" y="2257873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5" name="Input penna 24">
                  <a:extLst>
                    <a:ext uri="{FF2B5EF4-FFF2-40B4-BE49-F238E27FC236}">
                      <a16:creationId xmlns:a16="http://schemas.microsoft.com/office/drawing/2014/main" id="{715BEEEB-CC45-4590-A010-C11736CC6891}"/>
                    </a:ext>
                  </a:extLst>
                </p14:cNvPr>
                <p14:cNvContentPartPr/>
                <p14:nvPr/>
              </p14:nvContentPartPr>
              <p14:xfrm>
                <a:off x="4244760" y="2345353"/>
                <a:ext cx="58680" cy="196920"/>
              </p14:xfrm>
            </p:contentPart>
          </mc:Choice>
          <mc:Fallback xmlns="">
            <p:pic>
              <p:nvPicPr>
                <p:cNvPr id="25" name="Input penna 24">
                  <a:extLst>
                    <a:ext uri="{FF2B5EF4-FFF2-40B4-BE49-F238E27FC236}">
                      <a16:creationId xmlns:a16="http://schemas.microsoft.com/office/drawing/2014/main" id="{715BEEEB-CC45-4590-A010-C11736CC689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226760" y="2327353"/>
                  <a:ext cx="9432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6" name="Input penna 25">
                  <a:extLst>
                    <a:ext uri="{FF2B5EF4-FFF2-40B4-BE49-F238E27FC236}">
                      <a16:creationId xmlns:a16="http://schemas.microsoft.com/office/drawing/2014/main" id="{FA501C10-478C-4F28-99B2-301CB779450B}"/>
                    </a:ext>
                  </a:extLst>
                </p14:cNvPr>
                <p14:cNvContentPartPr/>
                <p14:nvPr/>
              </p14:nvContentPartPr>
              <p14:xfrm>
                <a:off x="4235400" y="2335273"/>
                <a:ext cx="101160" cy="238320"/>
              </p14:xfrm>
            </p:contentPart>
          </mc:Choice>
          <mc:Fallback xmlns="">
            <p:pic>
              <p:nvPicPr>
                <p:cNvPr id="26" name="Input penna 25">
                  <a:extLst>
                    <a:ext uri="{FF2B5EF4-FFF2-40B4-BE49-F238E27FC236}">
                      <a16:creationId xmlns:a16="http://schemas.microsoft.com/office/drawing/2014/main" id="{FA501C10-478C-4F28-99B2-301CB779450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17760" y="2317633"/>
                  <a:ext cx="13680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7" name="Input penna 26">
                  <a:extLst>
                    <a:ext uri="{FF2B5EF4-FFF2-40B4-BE49-F238E27FC236}">
                      <a16:creationId xmlns:a16="http://schemas.microsoft.com/office/drawing/2014/main" id="{B01BC0F3-0989-4EA7-85BA-68ABC0A5BEBD}"/>
                    </a:ext>
                  </a:extLst>
                </p14:cNvPr>
                <p14:cNvContentPartPr/>
                <p14:nvPr/>
              </p14:nvContentPartPr>
              <p14:xfrm>
                <a:off x="4333680" y="2424553"/>
                <a:ext cx="130680" cy="185760"/>
              </p14:xfrm>
            </p:contentPart>
          </mc:Choice>
          <mc:Fallback xmlns="">
            <p:pic>
              <p:nvPicPr>
                <p:cNvPr id="27" name="Input penna 26">
                  <a:extLst>
                    <a:ext uri="{FF2B5EF4-FFF2-40B4-BE49-F238E27FC236}">
                      <a16:creationId xmlns:a16="http://schemas.microsoft.com/office/drawing/2014/main" id="{B01BC0F3-0989-4EA7-85BA-68ABC0A5BEB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16040" y="2406553"/>
                  <a:ext cx="166320" cy="22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42FACF53-94B2-497D-A541-118BB5CFBD9D}"/>
              </a:ext>
            </a:extLst>
          </p:cNvPr>
          <p:cNvGrpSpPr/>
          <p:nvPr/>
        </p:nvGrpSpPr>
        <p:grpSpPr>
          <a:xfrm>
            <a:off x="5996880" y="3826393"/>
            <a:ext cx="651600" cy="371160"/>
            <a:chOff x="5996880" y="3826393"/>
            <a:chExt cx="651600" cy="37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8" name="Input penna 27">
                  <a:extLst>
                    <a:ext uri="{FF2B5EF4-FFF2-40B4-BE49-F238E27FC236}">
                      <a16:creationId xmlns:a16="http://schemas.microsoft.com/office/drawing/2014/main" id="{6D0D20B9-9112-47AA-BE72-5EB670782DC5}"/>
                    </a:ext>
                  </a:extLst>
                </p14:cNvPr>
                <p14:cNvContentPartPr/>
                <p14:nvPr/>
              </p14:nvContentPartPr>
              <p14:xfrm>
                <a:off x="6077160" y="3826393"/>
                <a:ext cx="164520" cy="267480"/>
              </p14:xfrm>
            </p:contentPart>
          </mc:Choice>
          <mc:Fallback xmlns="">
            <p:pic>
              <p:nvPicPr>
                <p:cNvPr id="28" name="Input penna 27">
                  <a:extLst>
                    <a:ext uri="{FF2B5EF4-FFF2-40B4-BE49-F238E27FC236}">
                      <a16:creationId xmlns:a16="http://schemas.microsoft.com/office/drawing/2014/main" id="{6D0D20B9-9112-47AA-BE72-5EB670782DC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059520" y="3808393"/>
                  <a:ext cx="20016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9" name="Input penna 28">
                  <a:extLst>
                    <a:ext uri="{FF2B5EF4-FFF2-40B4-BE49-F238E27FC236}">
                      <a16:creationId xmlns:a16="http://schemas.microsoft.com/office/drawing/2014/main" id="{FED245D6-FE3E-4A46-AB52-7100DFA01237}"/>
                    </a:ext>
                  </a:extLst>
                </p14:cNvPr>
                <p14:cNvContentPartPr/>
                <p14:nvPr/>
              </p14:nvContentPartPr>
              <p14:xfrm>
                <a:off x="5996880" y="3865993"/>
                <a:ext cx="399600" cy="272880"/>
              </p14:xfrm>
            </p:contentPart>
          </mc:Choice>
          <mc:Fallback xmlns="">
            <p:pic>
              <p:nvPicPr>
                <p:cNvPr id="29" name="Input penna 28">
                  <a:extLst>
                    <a:ext uri="{FF2B5EF4-FFF2-40B4-BE49-F238E27FC236}">
                      <a16:creationId xmlns:a16="http://schemas.microsoft.com/office/drawing/2014/main" id="{FED245D6-FE3E-4A46-AB52-7100DFA012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979240" y="3848353"/>
                  <a:ext cx="43524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0" name="Input penna 29">
                  <a:extLst>
                    <a:ext uri="{FF2B5EF4-FFF2-40B4-BE49-F238E27FC236}">
                      <a16:creationId xmlns:a16="http://schemas.microsoft.com/office/drawing/2014/main" id="{CC7FF046-A32E-4023-A193-FA3FD235C625}"/>
                    </a:ext>
                  </a:extLst>
                </p14:cNvPr>
                <p14:cNvContentPartPr/>
                <p14:nvPr/>
              </p14:nvContentPartPr>
              <p14:xfrm>
                <a:off x="6499440" y="4034473"/>
                <a:ext cx="149040" cy="163080"/>
              </p14:xfrm>
            </p:contentPart>
          </mc:Choice>
          <mc:Fallback xmlns="">
            <p:pic>
              <p:nvPicPr>
                <p:cNvPr id="30" name="Input penna 29">
                  <a:extLst>
                    <a:ext uri="{FF2B5EF4-FFF2-40B4-BE49-F238E27FC236}">
                      <a16:creationId xmlns:a16="http://schemas.microsoft.com/office/drawing/2014/main" id="{CC7FF046-A32E-4023-A193-FA3FD235C62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481800" y="4016833"/>
                  <a:ext cx="184680" cy="19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134736DB-91D2-41E5-9097-469F332D07B4}"/>
              </a:ext>
            </a:extLst>
          </p:cNvPr>
          <p:cNvGrpSpPr/>
          <p:nvPr/>
        </p:nvGrpSpPr>
        <p:grpSpPr>
          <a:xfrm>
            <a:off x="4243320" y="1679353"/>
            <a:ext cx="169560" cy="271800"/>
            <a:chOff x="4243320" y="1679353"/>
            <a:chExt cx="169560" cy="27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4" name="Input penna 33">
                  <a:extLst>
                    <a:ext uri="{FF2B5EF4-FFF2-40B4-BE49-F238E27FC236}">
                      <a16:creationId xmlns:a16="http://schemas.microsoft.com/office/drawing/2014/main" id="{A2F80B41-E320-4391-BA2C-C33C7B630278}"/>
                    </a:ext>
                  </a:extLst>
                </p14:cNvPr>
                <p14:cNvContentPartPr/>
                <p14:nvPr/>
              </p14:nvContentPartPr>
              <p14:xfrm>
                <a:off x="4243320" y="1679353"/>
                <a:ext cx="82800" cy="267840"/>
              </p14:xfrm>
            </p:contentPart>
          </mc:Choice>
          <mc:Fallback xmlns="">
            <p:pic>
              <p:nvPicPr>
                <p:cNvPr id="34" name="Input penna 33">
                  <a:extLst>
                    <a:ext uri="{FF2B5EF4-FFF2-40B4-BE49-F238E27FC236}">
                      <a16:creationId xmlns:a16="http://schemas.microsoft.com/office/drawing/2014/main" id="{A2F80B41-E320-4391-BA2C-C33C7B63027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225680" y="1661713"/>
                  <a:ext cx="11844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5" name="Input penna 34">
                  <a:extLst>
                    <a:ext uri="{FF2B5EF4-FFF2-40B4-BE49-F238E27FC236}">
                      <a16:creationId xmlns:a16="http://schemas.microsoft.com/office/drawing/2014/main" id="{77676990-6E79-456E-9361-B9844F552008}"/>
                    </a:ext>
                  </a:extLst>
                </p14:cNvPr>
                <p14:cNvContentPartPr/>
                <p14:nvPr/>
              </p14:nvContentPartPr>
              <p14:xfrm>
                <a:off x="4392720" y="1907953"/>
                <a:ext cx="20160" cy="43200"/>
              </p14:xfrm>
            </p:contentPart>
          </mc:Choice>
          <mc:Fallback xmlns="">
            <p:pic>
              <p:nvPicPr>
                <p:cNvPr id="35" name="Input penna 34">
                  <a:extLst>
                    <a:ext uri="{FF2B5EF4-FFF2-40B4-BE49-F238E27FC236}">
                      <a16:creationId xmlns:a16="http://schemas.microsoft.com/office/drawing/2014/main" id="{77676990-6E79-456E-9361-B9844F55200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75080" y="1890313"/>
                  <a:ext cx="55800" cy="7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3B00DB1A-9904-405A-AB7D-3A41B792CE92}"/>
              </a:ext>
            </a:extLst>
          </p:cNvPr>
          <p:cNvGrpSpPr/>
          <p:nvPr/>
        </p:nvGrpSpPr>
        <p:grpSpPr>
          <a:xfrm>
            <a:off x="8288640" y="2404753"/>
            <a:ext cx="313200" cy="318240"/>
            <a:chOff x="8288640" y="2404753"/>
            <a:chExt cx="313200" cy="31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7" name="Input penna 36">
                  <a:extLst>
                    <a:ext uri="{FF2B5EF4-FFF2-40B4-BE49-F238E27FC236}">
                      <a16:creationId xmlns:a16="http://schemas.microsoft.com/office/drawing/2014/main" id="{C4B46563-D559-4A73-9BE0-6408F8F6E1F2}"/>
                    </a:ext>
                  </a:extLst>
                </p14:cNvPr>
                <p14:cNvContentPartPr/>
                <p14:nvPr/>
              </p14:nvContentPartPr>
              <p14:xfrm>
                <a:off x="8288640" y="2404753"/>
                <a:ext cx="152280" cy="304200"/>
              </p14:xfrm>
            </p:contentPart>
          </mc:Choice>
          <mc:Fallback xmlns="">
            <p:pic>
              <p:nvPicPr>
                <p:cNvPr id="37" name="Input penna 36">
                  <a:extLst>
                    <a:ext uri="{FF2B5EF4-FFF2-40B4-BE49-F238E27FC236}">
                      <a16:creationId xmlns:a16="http://schemas.microsoft.com/office/drawing/2014/main" id="{C4B46563-D559-4A73-9BE0-6408F8F6E1F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270640" y="2387113"/>
                  <a:ext cx="18792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8" name="Input penna 37">
                  <a:extLst>
                    <a:ext uri="{FF2B5EF4-FFF2-40B4-BE49-F238E27FC236}">
                      <a16:creationId xmlns:a16="http://schemas.microsoft.com/office/drawing/2014/main" id="{ED90D27D-7C25-4792-91BA-D50AE0918413}"/>
                    </a:ext>
                  </a:extLst>
                </p14:cNvPr>
                <p14:cNvContentPartPr/>
                <p14:nvPr/>
              </p14:nvContentPartPr>
              <p14:xfrm>
                <a:off x="8484840" y="2634793"/>
                <a:ext cx="117000" cy="88200"/>
              </p14:xfrm>
            </p:contentPart>
          </mc:Choice>
          <mc:Fallback xmlns="">
            <p:pic>
              <p:nvPicPr>
                <p:cNvPr id="38" name="Input penna 37">
                  <a:extLst>
                    <a:ext uri="{FF2B5EF4-FFF2-40B4-BE49-F238E27FC236}">
                      <a16:creationId xmlns:a16="http://schemas.microsoft.com/office/drawing/2014/main" id="{ED90D27D-7C25-4792-91BA-D50AE091841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466840" y="2616793"/>
                  <a:ext cx="152640" cy="12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E25912F2-7A18-47DA-B1D3-8E90E895D24F}"/>
              </a:ext>
            </a:extLst>
          </p:cNvPr>
          <p:cNvGrpSpPr/>
          <p:nvPr/>
        </p:nvGrpSpPr>
        <p:grpSpPr>
          <a:xfrm>
            <a:off x="4154400" y="1052953"/>
            <a:ext cx="359280" cy="551520"/>
            <a:chOff x="4154400" y="1052953"/>
            <a:chExt cx="359280" cy="55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2" name="Input penna 41">
                  <a:extLst>
                    <a:ext uri="{FF2B5EF4-FFF2-40B4-BE49-F238E27FC236}">
                      <a16:creationId xmlns:a16="http://schemas.microsoft.com/office/drawing/2014/main" id="{28F8769E-CFDE-45EC-BA16-3D5600B624C0}"/>
                    </a:ext>
                  </a:extLst>
                </p14:cNvPr>
                <p14:cNvContentPartPr/>
                <p14:nvPr/>
              </p14:nvContentPartPr>
              <p14:xfrm>
                <a:off x="4213800" y="1159873"/>
                <a:ext cx="125280" cy="97560"/>
              </p14:xfrm>
            </p:contentPart>
          </mc:Choice>
          <mc:Fallback xmlns="">
            <p:pic>
              <p:nvPicPr>
                <p:cNvPr id="42" name="Input penna 41">
                  <a:extLst>
                    <a:ext uri="{FF2B5EF4-FFF2-40B4-BE49-F238E27FC236}">
                      <a16:creationId xmlns:a16="http://schemas.microsoft.com/office/drawing/2014/main" id="{28F8769E-CFDE-45EC-BA16-3D5600B624C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196160" y="1141873"/>
                  <a:ext cx="16092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3" name="Input penna 42">
                  <a:extLst>
                    <a:ext uri="{FF2B5EF4-FFF2-40B4-BE49-F238E27FC236}">
                      <a16:creationId xmlns:a16="http://schemas.microsoft.com/office/drawing/2014/main" id="{3BA3CE3F-0DD3-4722-ACC8-26A2E7E61349}"/>
                    </a:ext>
                  </a:extLst>
                </p14:cNvPr>
                <p14:cNvContentPartPr/>
                <p14:nvPr/>
              </p14:nvContentPartPr>
              <p14:xfrm>
                <a:off x="4343040" y="1245193"/>
                <a:ext cx="360" cy="15480"/>
              </p14:xfrm>
            </p:contentPart>
          </mc:Choice>
          <mc:Fallback xmlns="">
            <p:pic>
              <p:nvPicPr>
                <p:cNvPr id="43" name="Input penna 42">
                  <a:extLst>
                    <a:ext uri="{FF2B5EF4-FFF2-40B4-BE49-F238E27FC236}">
                      <a16:creationId xmlns:a16="http://schemas.microsoft.com/office/drawing/2014/main" id="{3BA3CE3F-0DD3-4722-ACC8-26A2E7E6134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325040" y="1227193"/>
                  <a:ext cx="36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4" name="Input penna 43">
                  <a:extLst>
                    <a:ext uri="{FF2B5EF4-FFF2-40B4-BE49-F238E27FC236}">
                      <a16:creationId xmlns:a16="http://schemas.microsoft.com/office/drawing/2014/main" id="{8F823B4B-B5A7-4F7C-92C3-AD34C0A6F50E}"/>
                    </a:ext>
                  </a:extLst>
                </p14:cNvPr>
                <p14:cNvContentPartPr/>
                <p14:nvPr/>
              </p14:nvContentPartPr>
              <p14:xfrm>
                <a:off x="4394520" y="1052953"/>
                <a:ext cx="107640" cy="111240"/>
              </p14:xfrm>
            </p:contentPart>
          </mc:Choice>
          <mc:Fallback xmlns="">
            <p:pic>
              <p:nvPicPr>
                <p:cNvPr id="44" name="Input penna 43">
                  <a:extLst>
                    <a:ext uri="{FF2B5EF4-FFF2-40B4-BE49-F238E27FC236}">
                      <a16:creationId xmlns:a16="http://schemas.microsoft.com/office/drawing/2014/main" id="{8F823B4B-B5A7-4F7C-92C3-AD34C0A6F50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376880" y="1035313"/>
                  <a:ext cx="1432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5" name="Input penna 44">
                  <a:extLst>
                    <a:ext uri="{FF2B5EF4-FFF2-40B4-BE49-F238E27FC236}">
                      <a16:creationId xmlns:a16="http://schemas.microsoft.com/office/drawing/2014/main" id="{03EB5807-393B-47D2-90C5-1F8E0025A4DD}"/>
                    </a:ext>
                  </a:extLst>
                </p14:cNvPr>
                <p14:cNvContentPartPr/>
                <p14:nvPr/>
              </p14:nvContentPartPr>
              <p14:xfrm>
                <a:off x="4183920" y="1291633"/>
                <a:ext cx="329760" cy="11160"/>
              </p14:xfrm>
            </p:contentPart>
          </mc:Choice>
          <mc:Fallback xmlns="">
            <p:pic>
              <p:nvPicPr>
                <p:cNvPr id="45" name="Input penna 44">
                  <a:extLst>
                    <a:ext uri="{FF2B5EF4-FFF2-40B4-BE49-F238E27FC236}">
                      <a16:creationId xmlns:a16="http://schemas.microsoft.com/office/drawing/2014/main" id="{03EB5807-393B-47D2-90C5-1F8E0025A4D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165920" y="1273633"/>
                  <a:ext cx="3654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6" name="Input penna 45">
                  <a:extLst>
                    <a:ext uri="{FF2B5EF4-FFF2-40B4-BE49-F238E27FC236}">
                      <a16:creationId xmlns:a16="http://schemas.microsoft.com/office/drawing/2014/main" id="{E7D7CC5F-9BCE-4243-A67A-85AD992A2878}"/>
                    </a:ext>
                  </a:extLst>
                </p14:cNvPr>
                <p14:cNvContentPartPr/>
                <p14:nvPr/>
              </p14:nvContentPartPr>
              <p14:xfrm>
                <a:off x="4154400" y="1311793"/>
                <a:ext cx="150480" cy="150120"/>
              </p14:xfrm>
            </p:contentPart>
          </mc:Choice>
          <mc:Fallback xmlns="">
            <p:pic>
              <p:nvPicPr>
                <p:cNvPr id="46" name="Input penna 45">
                  <a:extLst>
                    <a:ext uri="{FF2B5EF4-FFF2-40B4-BE49-F238E27FC236}">
                      <a16:creationId xmlns:a16="http://schemas.microsoft.com/office/drawing/2014/main" id="{E7D7CC5F-9BCE-4243-A67A-85AD992A287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136400" y="1293793"/>
                  <a:ext cx="1861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48" name="Input penna 47">
                  <a:extLst>
                    <a:ext uri="{FF2B5EF4-FFF2-40B4-BE49-F238E27FC236}">
                      <a16:creationId xmlns:a16="http://schemas.microsoft.com/office/drawing/2014/main" id="{0193666A-A0B8-4A47-923D-9CCDCD713138}"/>
                    </a:ext>
                  </a:extLst>
                </p14:cNvPr>
                <p14:cNvContentPartPr/>
                <p14:nvPr/>
              </p14:nvContentPartPr>
              <p14:xfrm>
                <a:off x="4355640" y="1430593"/>
                <a:ext cx="83880" cy="31680"/>
              </p14:xfrm>
            </p:contentPart>
          </mc:Choice>
          <mc:Fallback xmlns="">
            <p:pic>
              <p:nvPicPr>
                <p:cNvPr id="48" name="Input penna 47">
                  <a:extLst>
                    <a:ext uri="{FF2B5EF4-FFF2-40B4-BE49-F238E27FC236}">
                      <a16:creationId xmlns:a16="http://schemas.microsoft.com/office/drawing/2014/main" id="{0193666A-A0B8-4A47-923D-9CCDCD71313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338000" y="1412953"/>
                  <a:ext cx="11952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49" name="Input penna 48">
                  <a:extLst>
                    <a:ext uri="{FF2B5EF4-FFF2-40B4-BE49-F238E27FC236}">
                      <a16:creationId xmlns:a16="http://schemas.microsoft.com/office/drawing/2014/main" id="{05448B62-CC21-48C8-86C8-BAD6B8428BD6}"/>
                    </a:ext>
                  </a:extLst>
                </p14:cNvPr>
                <p14:cNvContentPartPr/>
                <p14:nvPr/>
              </p14:nvContentPartPr>
              <p14:xfrm>
                <a:off x="4221720" y="1450753"/>
                <a:ext cx="181440" cy="153720"/>
              </p14:xfrm>
            </p:contentPart>
          </mc:Choice>
          <mc:Fallback xmlns="">
            <p:pic>
              <p:nvPicPr>
                <p:cNvPr id="49" name="Input penna 48">
                  <a:extLst>
                    <a:ext uri="{FF2B5EF4-FFF2-40B4-BE49-F238E27FC236}">
                      <a16:creationId xmlns:a16="http://schemas.microsoft.com/office/drawing/2014/main" id="{05448B62-CC21-48C8-86C8-BAD6B8428BD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203720" y="1432753"/>
                  <a:ext cx="217080" cy="189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35EE4B00-EFE1-463B-BB4F-B48C758BEFE2}"/>
              </a:ext>
            </a:extLst>
          </p:cNvPr>
          <p:cNvGrpSpPr/>
          <p:nvPr/>
        </p:nvGrpSpPr>
        <p:grpSpPr>
          <a:xfrm>
            <a:off x="8298720" y="1675033"/>
            <a:ext cx="383400" cy="353160"/>
            <a:chOff x="8298720" y="1675033"/>
            <a:chExt cx="383400" cy="35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1" name="Input penna 50">
                  <a:extLst>
                    <a:ext uri="{FF2B5EF4-FFF2-40B4-BE49-F238E27FC236}">
                      <a16:creationId xmlns:a16="http://schemas.microsoft.com/office/drawing/2014/main" id="{14C29444-2F08-4775-A919-F6F3E13638A6}"/>
                    </a:ext>
                  </a:extLst>
                </p14:cNvPr>
                <p14:cNvContentPartPr/>
                <p14:nvPr/>
              </p14:nvContentPartPr>
              <p14:xfrm>
                <a:off x="8318880" y="1880233"/>
                <a:ext cx="85320" cy="107640"/>
              </p14:xfrm>
            </p:contentPart>
          </mc:Choice>
          <mc:Fallback xmlns="">
            <p:pic>
              <p:nvPicPr>
                <p:cNvPr id="51" name="Input penna 50">
                  <a:extLst>
                    <a:ext uri="{FF2B5EF4-FFF2-40B4-BE49-F238E27FC236}">
                      <a16:creationId xmlns:a16="http://schemas.microsoft.com/office/drawing/2014/main" id="{14C29444-2F08-4775-A919-F6F3E13638A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300880" y="1862593"/>
                  <a:ext cx="12096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2" name="Input penna 51">
                  <a:extLst>
                    <a:ext uri="{FF2B5EF4-FFF2-40B4-BE49-F238E27FC236}">
                      <a16:creationId xmlns:a16="http://schemas.microsoft.com/office/drawing/2014/main" id="{63BB11F3-5599-489C-BBA4-18B0FD3E0213}"/>
                    </a:ext>
                  </a:extLst>
                </p14:cNvPr>
                <p14:cNvContentPartPr/>
                <p14:nvPr/>
              </p14:nvContentPartPr>
              <p14:xfrm>
                <a:off x="8373600" y="1967713"/>
                <a:ext cx="104040" cy="39960"/>
              </p14:xfrm>
            </p:contentPart>
          </mc:Choice>
          <mc:Fallback xmlns="">
            <p:pic>
              <p:nvPicPr>
                <p:cNvPr id="52" name="Input penna 51">
                  <a:extLst>
                    <a:ext uri="{FF2B5EF4-FFF2-40B4-BE49-F238E27FC236}">
                      <a16:creationId xmlns:a16="http://schemas.microsoft.com/office/drawing/2014/main" id="{63BB11F3-5599-489C-BBA4-18B0FD3E021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55600" y="1949713"/>
                  <a:ext cx="13968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3" name="Input penna 52">
                  <a:extLst>
                    <a:ext uri="{FF2B5EF4-FFF2-40B4-BE49-F238E27FC236}">
                      <a16:creationId xmlns:a16="http://schemas.microsoft.com/office/drawing/2014/main" id="{F95B5735-0229-4DB7-9F8D-B52D5915B8DC}"/>
                    </a:ext>
                  </a:extLst>
                </p14:cNvPr>
                <p14:cNvContentPartPr/>
                <p14:nvPr/>
              </p14:nvContentPartPr>
              <p14:xfrm>
                <a:off x="8467560" y="1675033"/>
                <a:ext cx="214560" cy="160200"/>
              </p14:xfrm>
            </p:contentPart>
          </mc:Choice>
          <mc:Fallback xmlns="">
            <p:pic>
              <p:nvPicPr>
                <p:cNvPr id="53" name="Input penna 52">
                  <a:extLst>
                    <a:ext uri="{FF2B5EF4-FFF2-40B4-BE49-F238E27FC236}">
                      <a16:creationId xmlns:a16="http://schemas.microsoft.com/office/drawing/2014/main" id="{F95B5735-0229-4DB7-9F8D-B52D5915B8D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449920" y="1657033"/>
                  <a:ext cx="25020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54" name="Input penna 53">
                  <a:extLst>
                    <a:ext uri="{FF2B5EF4-FFF2-40B4-BE49-F238E27FC236}">
                      <a16:creationId xmlns:a16="http://schemas.microsoft.com/office/drawing/2014/main" id="{C025BB5E-3A86-460A-A3D8-F85D9B123B2C}"/>
                    </a:ext>
                  </a:extLst>
                </p14:cNvPr>
                <p14:cNvContentPartPr/>
                <p14:nvPr/>
              </p14:nvContentPartPr>
              <p14:xfrm>
                <a:off x="8298720" y="2017393"/>
                <a:ext cx="287640" cy="10800"/>
              </p14:xfrm>
            </p:contentPart>
          </mc:Choice>
          <mc:Fallback xmlns="">
            <p:pic>
              <p:nvPicPr>
                <p:cNvPr id="54" name="Input penna 53">
                  <a:extLst>
                    <a:ext uri="{FF2B5EF4-FFF2-40B4-BE49-F238E27FC236}">
                      <a16:creationId xmlns:a16="http://schemas.microsoft.com/office/drawing/2014/main" id="{C025BB5E-3A86-460A-A3D8-F85D9B123B2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280720" y="1999753"/>
                  <a:ext cx="323280" cy="4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EC55EBA1-1DAD-4A4A-9ACF-81765678884E}"/>
              </a:ext>
            </a:extLst>
          </p:cNvPr>
          <p:cNvGrpSpPr/>
          <p:nvPr/>
        </p:nvGrpSpPr>
        <p:grpSpPr>
          <a:xfrm>
            <a:off x="8291160" y="2136553"/>
            <a:ext cx="319680" cy="201960"/>
            <a:chOff x="8291160" y="2136553"/>
            <a:chExt cx="319680" cy="20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6" name="Input penna 55">
                  <a:extLst>
                    <a:ext uri="{FF2B5EF4-FFF2-40B4-BE49-F238E27FC236}">
                      <a16:creationId xmlns:a16="http://schemas.microsoft.com/office/drawing/2014/main" id="{4E78FCDF-6A84-4528-9129-D5E7CD5CF7FF}"/>
                    </a:ext>
                  </a:extLst>
                </p14:cNvPr>
                <p14:cNvContentPartPr/>
                <p14:nvPr/>
              </p14:nvContentPartPr>
              <p14:xfrm>
                <a:off x="8291160" y="2136553"/>
                <a:ext cx="103680" cy="91440"/>
              </p14:xfrm>
            </p:contentPart>
          </mc:Choice>
          <mc:Fallback xmlns="">
            <p:pic>
              <p:nvPicPr>
                <p:cNvPr id="56" name="Input penna 55">
                  <a:extLst>
                    <a:ext uri="{FF2B5EF4-FFF2-40B4-BE49-F238E27FC236}">
                      <a16:creationId xmlns:a16="http://schemas.microsoft.com/office/drawing/2014/main" id="{4E78FCDF-6A84-4528-9129-D5E7CD5CF7F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273520" y="2118553"/>
                  <a:ext cx="13932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7" name="Input penna 56">
                  <a:extLst>
                    <a:ext uri="{FF2B5EF4-FFF2-40B4-BE49-F238E27FC236}">
                      <a16:creationId xmlns:a16="http://schemas.microsoft.com/office/drawing/2014/main" id="{615DC97C-0420-48A5-A603-AFAF4FD180AF}"/>
                    </a:ext>
                  </a:extLst>
                </p14:cNvPr>
                <p14:cNvContentPartPr/>
                <p14:nvPr/>
              </p14:nvContentPartPr>
              <p14:xfrm>
                <a:off x="8445960" y="2184433"/>
                <a:ext cx="164880" cy="84240"/>
              </p14:xfrm>
            </p:contentPart>
          </mc:Choice>
          <mc:Fallback xmlns="">
            <p:pic>
              <p:nvPicPr>
                <p:cNvPr id="57" name="Input penna 56">
                  <a:extLst>
                    <a:ext uri="{FF2B5EF4-FFF2-40B4-BE49-F238E27FC236}">
                      <a16:creationId xmlns:a16="http://schemas.microsoft.com/office/drawing/2014/main" id="{615DC97C-0420-48A5-A603-AFAF4FD180AF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428320" y="2166433"/>
                  <a:ext cx="20052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8" name="Input penna 57">
                  <a:extLst>
                    <a:ext uri="{FF2B5EF4-FFF2-40B4-BE49-F238E27FC236}">
                      <a16:creationId xmlns:a16="http://schemas.microsoft.com/office/drawing/2014/main" id="{8BDE8E33-45FE-4CD5-8549-FCD80999984A}"/>
                    </a:ext>
                  </a:extLst>
                </p14:cNvPr>
                <p14:cNvContentPartPr/>
                <p14:nvPr/>
              </p14:nvContentPartPr>
              <p14:xfrm>
                <a:off x="8549640" y="2225833"/>
                <a:ext cx="58320" cy="112680"/>
              </p14:xfrm>
            </p:contentPart>
          </mc:Choice>
          <mc:Fallback xmlns="">
            <p:pic>
              <p:nvPicPr>
                <p:cNvPr id="58" name="Input penna 57">
                  <a:extLst>
                    <a:ext uri="{FF2B5EF4-FFF2-40B4-BE49-F238E27FC236}">
                      <a16:creationId xmlns:a16="http://schemas.microsoft.com/office/drawing/2014/main" id="{8BDE8E33-45FE-4CD5-8549-FCD80999984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32000" y="2208193"/>
                  <a:ext cx="93960" cy="14832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1CF10C4C-D14C-4934-BABD-B7E995616AA4}"/>
              </a:ext>
            </a:extLst>
          </p:cNvPr>
          <p:cNvCxnSpPr>
            <a:cxnSpLocks/>
          </p:cNvCxnSpPr>
          <p:nvPr/>
        </p:nvCxnSpPr>
        <p:spPr>
          <a:xfrm>
            <a:off x="4658409" y="1164193"/>
            <a:ext cx="3513991" cy="11020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46F1E6E3-DEC6-4784-AA8D-B638C4797AE4}"/>
              </a:ext>
            </a:extLst>
          </p:cNvPr>
          <p:cNvGrpSpPr/>
          <p:nvPr/>
        </p:nvGrpSpPr>
        <p:grpSpPr>
          <a:xfrm>
            <a:off x="8348400" y="1311793"/>
            <a:ext cx="465480" cy="172080"/>
            <a:chOff x="8348400" y="1311793"/>
            <a:chExt cx="465480" cy="17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65" name="Input penna 64">
                  <a:extLst>
                    <a:ext uri="{FF2B5EF4-FFF2-40B4-BE49-F238E27FC236}">
                      <a16:creationId xmlns:a16="http://schemas.microsoft.com/office/drawing/2014/main" id="{5B7929F0-3280-45FF-91BF-5C369287E7DA}"/>
                    </a:ext>
                  </a:extLst>
                </p14:cNvPr>
                <p14:cNvContentPartPr/>
                <p14:nvPr/>
              </p14:nvContentPartPr>
              <p14:xfrm>
                <a:off x="8438040" y="1361473"/>
                <a:ext cx="360" cy="360"/>
              </p14:xfrm>
            </p:contentPart>
          </mc:Choice>
          <mc:Fallback xmlns="">
            <p:pic>
              <p:nvPicPr>
                <p:cNvPr id="65" name="Input penna 64">
                  <a:extLst>
                    <a:ext uri="{FF2B5EF4-FFF2-40B4-BE49-F238E27FC236}">
                      <a16:creationId xmlns:a16="http://schemas.microsoft.com/office/drawing/2014/main" id="{5B7929F0-3280-45FF-91BF-5C369287E7D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420400" y="1343833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66" name="Input penna 65">
                  <a:extLst>
                    <a:ext uri="{FF2B5EF4-FFF2-40B4-BE49-F238E27FC236}">
                      <a16:creationId xmlns:a16="http://schemas.microsoft.com/office/drawing/2014/main" id="{4AAF9A97-0884-4BBF-9A54-B854EDA1187C}"/>
                    </a:ext>
                  </a:extLst>
                </p14:cNvPr>
                <p14:cNvContentPartPr/>
                <p14:nvPr/>
              </p14:nvContentPartPr>
              <p14:xfrm>
                <a:off x="8348400" y="1331593"/>
                <a:ext cx="159120" cy="360"/>
              </p14:xfrm>
            </p:contentPart>
          </mc:Choice>
          <mc:Fallback xmlns="">
            <p:pic>
              <p:nvPicPr>
                <p:cNvPr id="66" name="Input penna 65">
                  <a:extLst>
                    <a:ext uri="{FF2B5EF4-FFF2-40B4-BE49-F238E27FC236}">
                      <a16:creationId xmlns:a16="http://schemas.microsoft.com/office/drawing/2014/main" id="{4AAF9A97-0884-4BBF-9A54-B854EDA1187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330400" y="1313593"/>
                  <a:ext cx="19476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68" name="Input penna 67">
                  <a:extLst>
                    <a:ext uri="{FF2B5EF4-FFF2-40B4-BE49-F238E27FC236}">
                      <a16:creationId xmlns:a16="http://schemas.microsoft.com/office/drawing/2014/main" id="{2FDB9195-F1B2-468B-8F37-57B8C56700B6}"/>
                    </a:ext>
                  </a:extLst>
                </p14:cNvPr>
                <p14:cNvContentPartPr/>
                <p14:nvPr/>
              </p14:nvContentPartPr>
              <p14:xfrm>
                <a:off x="8391600" y="1331593"/>
                <a:ext cx="56160" cy="152280"/>
              </p14:xfrm>
            </p:contentPart>
          </mc:Choice>
          <mc:Fallback xmlns="">
            <p:pic>
              <p:nvPicPr>
                <p:cNvPr id="68" name="Input penna 67">
                  <a:extLst>
                    <a:ext uri="{FF2B5EF4-FFF2-40B4-BE49-F238E27FC236}">
                      <a16:creationId xmlns:a16="http://schemas.microsoft.com/office/drawing/2014/main" id="{2FDB9195-F1B2-468B-8F37-57B8C56700B6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373600" y="1313593"/>
                  <a:ext cx="918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70" name="Input penna 69">
                  <a:extLst>
                    <a:ext uri="{FF2B5EF4-FFF2-40B4-BE49-F238E27FC236}">
                      <a16:creationId xmlns:a16="http://schemas.microsoft.com/office/drawing/2014/main" id="{250E42CF-F5E5-42DD-8C4C-1072ADCBF4A1}"/>
                    </a:ext>
                  </a:extLst>
                </p14:cNvPr>
                <p14:cNvContentPartPr/>
                <p14:nvPr/>
              </p14:nvContentPartPr>
              <p14:xfrm>
                <a:off x="8551800" y="1311793"/>
                <a:ext cx="85320" cy="99720"/>
              </p14:xfrm>
            </p:contentPart>
          </mc:Choice>
          <mc:Fallback xmlns="">
            <p:pic>
              <p:nvPicPr>
                <p:cNvPr id="70" name="Input penna 69">
                  <a:extLst>
                    <a:ext uri="{FF2B5EF4-FFF2-40B4-BE49-F238E27FC236}">
                      <a16:creationId xmlns:a16="http://schemas.microsoft.com/office/drawing/2014/main" id="{250E42CF-F5E5-42DD-8C4C-1072ADCBF4A1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534160" y="1293793"/>
                  <a:ext cx="12096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71" name="Input penna 70">
                  <a:extLst>
                    <a:ext uri="{FF2B5EF4-FFF2-40B4-BE49-F238E27FC236}">
                      <a16:creationId xmlns:a16="http://schemas.microsoft.com/office/drawing/2014/main" id="{DD83F2DC-FFA1-4DFA-9288-F37EDA9577E2}"/>
                    </a:ext>
                  </a:extLst>
                </p14:cNvPr>
                <p14:cNvContentPartPr/>
                <p14:nvPr/>
              </p14:nvContentPartPr>
              <p14:xfrm>
                <a:off x="8536680" y="1311793"/>
                <a:ext cx="148680" cy="136800"/>
              </p14:xfrm>
            </p:contentPart>
          </mc:Choice>
          <mc:Fallback xmlns="">
            <p:pic>
              <p:nvPicPr>
                <p:cNvPr id="71" name="Input penna 70">
                  <a:extLst>
                    <a:ext uri="{FF2B5EF4-FFF2-40B4-BE49-F238E27FC236}">
                      <a16:creationId xmlns:a16="http://schemas.microsoft.com/office/drawing/2014/main" id="{DD83F2DC-FFA1-4DFA-9288-F37EDA9577E2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518680" y="1293793"/>
                  <a:ext cx="18432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72" name="Input penna 71">
                  <a:extLst>
                    <a:ext uri="{FF2B5EF4-FFF2-40B4-BE49-F238E27FC236}">
                      <a16:creationId xmlns:a16="http://schemas.microsoft.com/office/drawing/2014/main" id="{61BC556C-D6A1-4A00-814B-C2D07D12239E}"/>
                    </a:ext>
                  </a:extLst>
                </p14:cNvPr>
                <p14:cNvContentPartPr/>
                <p14:nvPr/>
              </p14:nvContentPartPr>
              <p14:xfrm>
                <a:off x="8713440" y="1361113"/>
                <a:ext cx="100440" cy="106200"/>
              </p14:xfrm>
            </p:contentPart>
          </mc:Choice>
          <mc:Fallback xmlns="">
            <p:pic>
              <p:nvPicPr>
                <p:cNvPr id="72" name="Input penna 71">
                  <a:extLst>
                    <a:ext uri="{FF2B5EF4-FFF2-40B4-BE49-F238E27FC236}">
                      <a16:creationId xmlns:a16="http://schemas.microsoft.com/office/drawing/2014/main" id="{61BC556C-D6A1-4A00-814B-C2D07D12239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695800" y="1343473"/>
                  <a:ext cx="136080" cy="141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80D884B8-7F17-4616-8869-7791FFB50CBA}"/>
              </a:ext>
            </a:extLst>
          </p:cNvPr>
          <p:cNvSpPr txBox="1"/>
          <p:nvPr/>
        </p:nvSpPr>
        <p:spPr>
          <a:xfrm>
            <a:off x="224306" y="1226847"/>
            <a:ext cx="375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dirty="0"/>
              <a:t> </a:t>
            </a:r>
            <a:r>
              <a:rPr lang="it-IT" dirty="0">
                <a:latin typeface="Symbol" panose="05050102010706020507" pitchFamily="18" charset="2"/>
              </a:rPr>
              <a:t>D</a:t>
            </a:r>
            <a:r>
              <a:rPr lang="it-IT" dirty="0"/>
              <a:t>s +h1+v1^2/2g=h2+v2^2/2g+j</a:t>
            </a:r>
            <a:r>
              <a:rPr lang="it-IT" dirty="0">
                <a:latin typeface="Symbol" panose="05050102010706020507" pitchFamily="18" charset="2"/>
              </a:rPr>
              <a:t>D</a:t>
            </a:r>
            <a:r>
              <a:rPr lang="it-IT" dirty="0"/>
              <a:t>s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A2F0599F-A6FC-4821-9FF0-D3C1D30DE133}"/>
              </a:ext>
            </a:extLst>
          </p:cNvPr>
          <p:cNvSpPr txBox="1"/>
          <p:nvPr/>
        </p:nvSpPr>
        <p:spPr>
          <a:xfrm>
            <a:off x="214828" y="1914656"/>
            <a:ext cx="375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dirty="0"/>
              <a:t> </a:t>
            </a:r>
            <a:r>
              <a:rPr lang="it-IT" dirty="0">
                <a:latin typeface="Symbol" panose="05050102010706020507" pitchFamily="18" charset="2"/>
              </a:rPr>
              <a:t>D</a:t>
            </a:r>
            <a:r>
              <a:rPr lang="it-IT" dirty="0"/>
              <a:t>s +H1=H2+j</a:t>
            </a:r>
            <a:r>
              <a:rPr lang="it-IT" dirty="0">
                <a:latin typeface="Symbol" panose="05050102010706020507" pitchFamily="18" charset="2"/>
              </a:rPr>
              <a:t>D</a:t>
            </a:r>
            <a:r>
              <a:rPr lang="it-IT" dirty="0"/>
              <a:t>s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5AD3DF67-5989-4659-823A-F4DB7B45F186}"/>
              </a:ext>
            </a:extLst>
          </p:cNvPr>
          <p:cNvSpPr txBox="1"/>
          <p:nvPr/>
        </p:nvSpPr>
        <p:spPr>
          <a:xfrm>
            <a:off x="209756" y="2372187"/>
            <a:ext cx="3750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(H2 -H1)/</a:t>
            </a:r>
            <a:r>
              <a:rPr lang="it-IT" dirty="0">
                <a:latin typeface="Symbol" panose="05050102010706020507" pitchFamily="18" charset="2"/>
              </a:rPr>
              <a:t> D</a:t>
            </a:r>
            <a:r>
              <a:rPr lang="it-IT" dirty="0"/>
              <a:t>s= i-j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CasellaDiTesto 76">
                <a:extLst>
                  <a:ext uri="{FF2B5EF4-FFF2-40B4-BE49-F238E27FC236}">
                    <a16:creationId xmlns:a16="http://schemas.microsoft.com/office/drawing/2014/main" id="{96024B98-338C-4EF8-925A-8785AF6D889F}"/>
                  </a:ext>
                </a:extLst>
              </p:cNvPr>
              <p:cNvSpPr txBox="1"/>
              <p:nvPr/>
            </p:nvSpPr>
            <p:spPr>
              <a:xfrm>
                <a:off x="209755" y="2881842"/>
                <a:ext cx="3750973" cy="508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it-IT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it-IT" dirty="0"/>
                  <a:t>= i-j</a:t>
                </a:r>
              </a:p>
            </p:txBody>
          </p:sp>
        </mc:Choice>
        <mc:Fallback xmlns="">
          <p:sp>
            <p:nvSpPr>
              <p:cNvPr id="77" name="CasellaDiTesto 76">
                <a:extLst>
                  <a:ext uri="{FF2B5EF4-FFF2-40B4-BE49-F238E27FC236}">
                    <a16:creationId xmlns:a16="http://schemas.microsoft.com/office/drawing/2014/main" id="{96024B98-338C-4EF8-925A-8785AF6D88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55" y="2881842"/>
                <a:ext cx="3750973" cy="508537"/>
              </a:xfrm>
              <a:prstGeom prst="rect">
                <a:avLst/>
              </a:prstGeom>
              <a:blipFill>
                <a:blip r:embed="rId65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D988D5BF-3CCA-4CEC-A513-884E19C73782}"/>
                  </a:ext>
                </a:extLst>
              </p:cNvPr>
              <p:cNvSpPr txBox="1"/>
              <p:nvPr/>
            </p:nvSpPr>
            <p:spPr>
              <a:xfrm>
                <a:off x="395738" y="3737881"/>
                <a:ext cx="4572000" cy="6190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it-IT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num>
                      <m:den>
                        <m:f>
                          <m:f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num>
                          <m:den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den>
                    </m:f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D988D5BF-3CCA-4CEC-A513-884E19C73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38" y="3737881"/>
                <a:ext cx="4572000" cy="619016"/>
              </a:xfrm>
              <a:prstGeom prst="rect">
                <a:avLst/>
              </a:prstGeom>
              <a:blipFill>
                <a:blip r:embed="rId66"/>
                <a:stretch>
                  <a:fillRect b="-9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945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7C140A9-F1D4-4157-AF63-31C42FDFF8C6}"/>
                  </a:ext>
                </a:extLst>
              </p:cNvPr>
              <p:cNvSpPr txBox="1"/>
              <p:nvPr/>
            </p:nvSpPr>
            <p:spPr>
              <a:xfrm>
                <a:off x="-612576" y="1189194"/>
                <a:ext cx="4572000" cy="9330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i="0">
                          <a:latin typeface="Cambria Math" panose="02040503050406030204" pitchFamily="18" charset="0"/>
                        </a:rPr>
                        <m:t>+∆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it-IT" i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it-I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+1−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t-IT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i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num>
                                    <m:den>
                                      <m:r>
                                        <a:rPr lang="it-IT" i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7C140A9-F1D4-4157-AF63-31C42FDFF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2576" y="1189194"/>
                <a:ext cx="4572000" cy="9330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Metodo delle differenze finite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C87C8DD-6195-4729-A8A4-833774BF2D14}"/>
              </a:ext>
            </a:extLst>
          </p:cNvPr>
          <p:cNvSpPr txBox="1"/>
          <p:nvPr/>
        </p:nvSpPr>
        <p:spPr>
          <a:xfrm>
            <a:off x="332930" y="2266001"/>
            <a:ext cx="86315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L’asse s lungo la corrente è discretizzato in intervalli di lunghezza 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s; siano s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s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s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s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... </a:t>
            </a:r>
            <a:r>
              <a:rPr lang="it-IT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it-IT" sz="1800" baseline="-25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le posizioni lungo s, distanti tra di loro appunto 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s, in cui si cercano i valori della funzione  h , (h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h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h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h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...  </a:t>
            </a:r>
            <a:r>
              <a:rPr lang="it-IT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  <a:r>
              <a:rPr lang="it-IT" sz="1800" baseline="-25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it-IT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 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5921DC97-0D3E-4BEF-B10A-F3D1A45EA1E1}"/>
                  </a:ext>
                </a:extLst>
              </p:cNvPr>
              <p:cNvSpPr txBox="1"/>
              <p:nvPr/>
            </p:nvSpPr>
            <p:spPr>
              <a:xfrm>
                <a:off x="251520" y="3429000"/>
                <a:ext cx="8712968" cy="15476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</a:t>
                </a:r>
                <a:r>
                  <a:rPr lang="it-IT" sz="1800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n,</a:t>
                </a:r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 </a:t>
                </a:r>
                <a:r>
                  <a:rPr lang="it-IT" sz="1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J</a:t>
                </a:r>
                <a:r>
                  <a:rPr lang="it-IT" sz="1800" baseline="-250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n</a:t>
                </a:r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 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𝜕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𝜕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sono rispettivamente i valori della pendenza, della perdita di carico e della derivata di H(h) al passo n;  infatti valori di J</a:t>
                </a:r>
                <a:r>
                  <a:rPr lang="it-IT" sz="1800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n+1</a:t>
                </a:r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it-I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𝜕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𝐻</m:t>
                                </m:r>
                              </m:num>
                              <m:den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𝜕</m:t>
                                </m:r>
                                <m:r>
                                  <a:rPr lang="it-I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it-I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 non sono   noti, e ai fini del calcolo si utilizzano quelli relativi al passo precedente n.  La pendenza i</a:t>
                </a:r>
                <a:r>
                  <a:rPr lang="it-IT" sz="1800" baseline="-250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n+1</a:t>
                </a:r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è invece un dato ed è quindi nota.</a:t>
                </a:r>
                <a:endParaRPr lang="it-IT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5921DC97-0D3E-4BEF-B10A-F3D1A45EA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29000"/>
                <a:ext cx="8712968" cy="1547603"/>
              </a:xfrm>
              <a:prstGeom prst="rect">
                <a:avLst/>
              </a:prstGeom>
              <a:blipFill>
                <a:blip r:embed="rId3"/>
                <a:stretch>
                  <a:fillRect l="-559" r="-559" b="-553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81BB29CD-6BC0-47A0-897C-5E1657B136CA}"/>
                  </a:ext>
                </a:extLst>
              </p:cNvPr>
              <p:cNvSpPr txBox="1"/>
              <p:nvPr/>
            </p:nvSpPr>
            <p:spPr>
              <a:xfrm>
                <a:off x="1063352" y="5216272"/>
                <a:ext cx="48768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i="0">
                          <a:latin typeface="Cambria Math" panose="02040503050406030204" pitchFamily="18" charset="0"/>
                        </a:rPr>
                        <m:t>+∆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it-IT" i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it-I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+1−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81BB29CD-6BC0-47A0-897C-5E1657B136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52" y="5216272"/>
                <a:ext cx="4876800" cy="369332"/>
              </a:xfrm>
              <a:prstGeom prst="rect">
                <a:avLst/>
              </a:prstGeom>
              <a:blipFill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197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Integrazione del profilo del </a:t>
            </a:r>
            <a:r>
              <a:rPr lang="it-IT" sz="2000" b="1" dirty="0" err="1"/>
              <a:t>risalto_ESEMPIO</a:t>
            </a:r>
            <a:r>
              <a:rPr lang="it-IT" sz="2000" b="1" dirty="0"/>
              <a:t> RISALTO A VALLE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F47913-EA52-4F5F-9400-E3E6DBF8F8A7}"/>
              </a:ext>
            </a:extLst>
          </p:cNvPr>
          <p:cNvSpPr txBox="1"/>
          <p:nvPr/>
        </p:nvSpPr>
        <p:spPr>
          <a:xfrm>
            <a:off x="395536" y="117967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DATI NOTI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DF2E00B-4E21-4FEE-A760-783A13B13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842605"/>
              </p:ext>
            </p:extLst>
          </p:nvPr>
        </p:nvGraphicFramePr>
        <p:xfrm>
          <a:off x="405984" y="1691913"/>
          <a:ext cx="5544617" cy="56388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71425">
                  <a:extLst>
                    <a:ext uri="{9D8B030D-6E8A-4147-A177-3AD203B41FA5}">
                      <a16:colId xmlns:a16="http://schemas.microsoft.com/office/drawing/2014/main" val="1305840811"/>
                    </a:ext>
                  </a:extLst>
                </a:gridCol>
                <a:gridCol w="771425">
                  <a:extLst>
                    <a:ext uri="{9D8B030D-6E8A-4147-A177-3AD203B41FA5}">
                      <a16:colId xmlns:a16="http://schemas.microsoft.com/office/drawing/2014/main" val="3840636327"/>
                    </a:ext>
                  </a:extLst>
                </a:gridCol>
                <a:gridCol w="771425">
                  <a:extLst>
                    <a:ext uri="{9D8B030D-6E8A-4147-A177-3AD203B41FA5}">
                      <a16:colId xmlns:a16="http://schemas.microsoft.com/office/drawing/2014/main" val="753000910"/>
                    </a:ext>
                  </a:extLst>
                </a:gridCol>
                <a:gridCol w="1173209">
                  <a:extLst>
                    <a:ext uri="{9D8B030D-6E8A-4147-A177-3AD203B41FA5}">
                      <a16:colId xmlns:a16="http://schemas.microsoft.com/office/drawing/2014/main" val="3450547285"/>
                    </a:ext>
                  </a:extLst>
                </a:gridCol>
                <a:gridCol w="1285708">
                  <a:extLst>
                    <a:ext uri="{9D8B030D-6E8A-4147-A177-3AD203B41FA5}">
                      <a16:colId xmlns:a16="http://schemas.microsoft.com/office/drawing/2014/main" val="1773419804"/>
                    </a:ext>
                  </a:extLst>
                </a:gridCol>
                <a:gridCol w="771425">
                  <a:extLst>
                    <a:ext uri="{9D8B030D-6E8A-4147-A177-3AD203B41FA5}">
                      <a16:colId xmlns:a16="http://schemas.microsoft.com/office/drawing/2014/main" val="364279942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B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lambda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Q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i1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i2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g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17931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3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0.022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30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0.003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9.81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4342839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1140B06D-F9D2-44CE-BA63-511AADEFCCB1}"/>
                  </a:ext>
                </a:extLst>
              </p:cNvPr>
              <p:cNvSpPr txBox="1"/>
              <p:nvPr/>
            </p:nvSpPr>
            <p:spPr>
              <a:xfrm>
                <a:off x="0" y="4292391"/>
                <a:ext cx="4572000" cy="6560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it-I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ctrlPr>
                          <a:rPr lang="it-IT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eqArr>
                          <m:eqArrPr>
                            <m:ctrlPr>
                              <a:rPr lang="it-IT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it-IT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&amp;</m:t>
                            </m:r>
                            <m:r>
                              <a:rPr lang="it-IT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e>
                          <m:e>
                            <m:r>
                              <a:rPr lang="it-IT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&amp;</m:t>
                            </m:r>
                          </m:e>
                        </m:eqArr>
                      </m:deg>
                      <m:e>
                        <m:f>
                          <m:fPr>
                            <m:ctrlPr>
                              <a:rPr lang="it-IT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it-IT" i="1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it-IT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𝑸</m:t>
                                </m:r>
                              </m:e>
                              <m:sup>
                                <m:r>
                                  <a:rPr lang="it-IT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it-IT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𝒈</m:t>
                            </m:r>
                            <m:sSup>
                              <m:sSupPr>
                                <m:ctrlPr>
                                  <a:rPr lang="it-IT" i="1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it-IT" b="1" i="1" smtClean="0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𝑩</m:t>
                                </m:r>
                              </m:e>
                              <m:sup>
                                <m:r>
                                  <a:rPr lang="it-IT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endParaRPr lang="it-IT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1140B06D-F9D2-44CE-BA63-511AADEF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92391"/>
                <a:ext cx="4572000" cy="6560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726586F-81B1-45A0-8042-9C9E453ADE29}"/>
              </a:ext>
            </a:extLst>
          </p:cNvPr>
          <p:cNvSpPr txBox="1"/>
          <p:nvPr/>
        </p:nvSpPr>
        <p:spPr>
          <a:xfrm>
            <a:off x="378560" y="247991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STATO CRITICO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FA84E679-DA30-47BA-A646-F0F4C4C51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310472"/>
              </p:ext>
            </p:extLst>
          </p:nvPr>
        </p:nvGraphicFramePr>
        <p:xfrm>
          <a:off x="347320" y="2956315"/>
          <a:ext cx="6459117" cy="56388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922731">
                  <a:extLst>
                    <a:ext uri="{9D8B030D-6E8A-4147-A177-3AD203B41FA5}">
                      <a16:colId xmlns:a16="http://schemas.microsoft.com/office/drawing/2014/main" val="75521867"/>
                    </a:ext>
                  </a:extLst>
                </a:gridCol>
                <a:gridCol w="922731">
                  <a:extLst>
                    <a:ext uri="{9D8B030D-6E8A-4147-A177-3AD203B41FA5}">
                      <a16:colId xmlns:a16="http://schemas.microsoft.com/office/drawing/2014/main" val="1203140795"/>
                    </a:ext>
                  </a:extLst>
                </a:gridCol>
                <a:gridCol w="922731">
                  <a:extLst>
                    <a:ext uri="{9D8B030D-6E8A-4147-A177-3AD203B41FA5}">
                      <a16:colId xmlns:a16="http://schemas.microsoft.com/office/drawing/2014/main" val="655417112"/>
                    </a:ext>
                  </a:extLst>
                </a:gridCol>
                <a:gridCol w="922731">
                  <a:extLst>
                    <a:ext uri="{9D8B030D-6E8A-4147-A177-3AD203B41FA5}">
                      <a16:colId xmlns:a16="http://schemas.microsoft.com/office/drawing/2014/main" val="1413676287"/>
                    </a:ext>
                  </a:extLst>
                </a:gridCol>
                <a:gridCol w="922731">
                  <a:extLst>
                    <a:ext uri="{9D8B030D-6E8A-4147-A177-3AD203B41FA5}">
                      <a16:colId xmlns:a16="http://schemas.microsoft.com/office/drawing/2014/main" val="3255403000"/>
                    </a:ext>
                  </a:extLst>
                </a:gridCol>
                <a:gridCol w="922731">
                  <a:extLst>
                    <a:ext uri="{9D8B030D-6E8A-4147-A177-3AD203B41FA5}">
                      <a16:colId xmlns:a16="http://schemas.microsoft.com/office/drawing/2014/main" val="1844148363"/>
                    </a:ext>
                  </a:extLst>
                </a:gridCol>
                <a:gridCol w="922731">
                  <a:extLst>
                    <a:ext uri="{9D8B030D-6E8A-4147-A177-3AD203B41FA5}">
                      <a16:colId xmlns:a16="http://schemas.microsoft.com/office/drawing/2014/main" val="16218285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k (m)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k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A(k)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C(k)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R(k)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ic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86639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2.168255</a:t>
                      </a:r>
                      <a:endParaRPr lang="it-IT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2.168255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6.504765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7.33651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0.886629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0.006725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500222"/>
                  </a:ext>
                </a:extLst>
              </a:tr>
            </a:tbl>
          </a:graphicData>
        </a:graphic>
      </p:graphicFrame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32E1DC61-DDD6-43D0-993D-BDC2204FF915}"/>
              </a:ext>
            </a:extLst>
          </p:cNvPr>
          <p:cNvCxnSpPr/>
          <p:nvPr/>
        </p:nvCxnSpPr>
        <p:spPr>
          <a:xfrm>
            <a:off x="707360" y="3601005"/>
            <a:ext cx="0" cy="626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2">
                <a:extLst>
                  <a:ext uri="{FF2B5EF4-FFF2-40B4-BE49-F238E27FC236}">
                    <a16:creationId xmlns:a16="http://schemas.microsoft.com/office/drawing/2014/main" id="{9B6F4F54-31FB-4636-8B8D-C4E00CA30695}"/>
                  </a:ext>
                </a:extLst>
              </p:cNvPr>
              <p:cNvSpPr txBox="1"/>
              <p:nvPr/>
            </p:nvSpPr>
            <p:spPr>
              <a:xfrm>
                <a:off x="5531896" y="4444021"/>
                <a:ext cx="2308860" cy="4759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400" b="1" i="1">
                          <a:latin typeface="Cambria Math" panose="02040503050406030204" pitchFamily="18" charset="0"/>
                        </a:rPr>
                        <m:t>𝒊𝒄</m:t>
                      </m:r>
                      <m:r>
                        <a:rPr lang="it-IT" sz="1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1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1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  <m:sSup>
                            <m:sSupPr>
                              <m:ctrlPr>
                                <a:rPr lang="it-IT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it-IT" sz="1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𝒈𝑹</m:t>
                          </m:r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it-IT" sz="1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400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it-IT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it-IT" sz="1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t-IT" sz="1400" b="1"/>
              </a:p>
            </p:txBody>
          </p:sp>
        </mc:Choice>
        <mc:Fallback xmlns="">
          <p:sp>
            <p:nvSpPr>
              <p:cNvPr id="16" name="CasellaDiTesto 2">
                <a:extLst>
                  <a:ext uri="{FF2B5EF4-FFF2-40B4-BE49-F238E27FC236}">
                    <a16:creationId xmlns:a16="http://schemas.microsoft.com/office/drawing/2014/main" id="{9B6F4F54-31FB-4636-8B8D-C4E00CA3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896" y="4444021"/>
                <a:ext cx="2308860" cy="4759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51C9C2C7-9F13-4726-8C46-15F365DBA89D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251976" y="3520195"/>
            <a:ext cx="434350" cy="92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magine 18">
            <a:extLst>
              <a:ext uri="{FF2B5EF4-FFF2-40B4-BE49-F238E27FC236}">
                <a16:creationId xmlns:a16="http://schemas.microsoft.com/office/drawing/2014/main" id="{3E431D34-3693-499E-B2CD-688BEBE063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4682003"/>
            <a:ext cx="3582803" cy="162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81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Integrazione del profilo del </a:t>
            </a:r>
            <a:r>
              <a:rPr lang="it-IT" sz="2000" b="1" dirty="0" err="1"/>
              <a:t>risalto_ESEMPIO</a:t>
            </a:r>
            <a:r>
              <a:rPr lang="it-IT" sz="2000" b="1" dirty="0"/>
              <a:t> RISALTO A VALLE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F47913-EA52-4F5F-9400-E3E6DBF8F8A7}"/>
              </a:ext>
            </a:extLst>
          </p:cNvPr>
          <p:cNvSpPr txBox="1"/>
          <p:nvPr/>
        </p:nvSpPr>
        <p:spPr>
          <a:xfrm>
            <a:off x="395536" y="117967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DATI NOTI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A0F99E3-C714-4A5A-81B5-DCB5A21B8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768866"/>
              </p:ext>
            </p:extLst>
          </p:nvPr>
        </p:nvGraphicFramePr>
        <p:xfrm>
          <a:off x="378560" y="2060848"/>
          <a:ext cx="8585930" cy="50292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01788">
                  <a:extLst>
                    <a:ext uri="{9D8B030D-6E8A-4147-A177-3AD203B41FA5}">
                      <a16:colId xmlns:a16="http://schemas.microsoft.com/office/drawing/2014/main" val="3856877514"/>
                    </a:ext>
                  </a:extLst>
                </a:gridCol>
                <a:gridCol w="899364">
                  <a:extLst>
                    <a:ext uri="{9D8B030D-6E8A-4147-A177-3AD203B41FA5}">
                      <a16:colId xmlns:a16="http://schemas.microsoft.com/office/drawing/2014/main" val="154746209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31340645"/>
                    </a:ext>
                  </a:extLst>
                </a:gridCol>
                <a:gridCol w="1221697">
                  <a:extLst>
                    <a:ext uri="{9D8B030D-6E8A-4147-A177-3AD203B41FA5}">
                      <a16:colId xmlns:a16="http://schemas.microsoft.com/office/drawing/2014/main" val="2255446621"/>
                    </a:ext>
                  </a:extLst>
                </a:gridCol>
                <a:gridCol w="1462057">
                  <a:extLst>
                    <a:ext uri="{9D8B030D-6E8A-4147-A177-3AD203B41FA5}">
                      <a16:colId xmlns:a16="http://schemas.microsoft.com/office/drawing/2014/main" val="1657673448"/>
                    </a:ext>
                  </a:extLst>
                </a:gridCol>
                <a:gridCol w="877234">
                  <a:extLst>
                    <a:ext uri="{9D8B030D-6E8A-4147-A177-3AD203B41FA5}">
                      <a16:colId xmlns:a16="http://schemas.microsoft.com/office/drawing/2014/main" val="3664983011"/>
                    </a:ext>
                  </a:extLst>
                </a:gridCol>
                <a:gridCol w="877234">
                  <a:extLst>
                    <a:ext uri="{9D8B030D-6E8A-4147-A177-3AD203B41FA5}">
                      <a16:colId xmlns:a16="http://schemas.microsoft.com/office/drawing/2014/main" val="2026575225"/>
                    </a:ext>
                  </a:extLst>
                </a:gridCol>
                <a:gridCol w="877234">
                  <a:extLst>
                    <a:ext uri="{9D8B030D-6E8A-4147-A177-3AD203B41FA5}">
                      <a16:colId xmlns:a16="http://schemas.microsoft.com/office/drawing/2014/main" val="4165595958"/>
                    </a:ext>
                  </a:extLst>
                </a:gridCol>
                <a:gridCol w="877234">
                  <a:extLst>
                    <a:ext uri="{9D8B030D-6E8A-4147-A177-3AD203B41FA5}">
                      <a16:colId xmlns:a16="http://schemas.microsoft.com/office/drawing/2014/main" val="123199001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err="1">
                          <a:effectLst/>
                        </a:rPr>
                        <a:t>hu</a:t>
                      </a:r>
                      <a:endParaRPr lang="it-IT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A(hu)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C(hu)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R(hu)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Qu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Diff Q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u="none" strike="noStrike">
                          <a:effectLst/>
                        </a:rPr>
                        <a:t>π(</a:t>
                      </a:r>
                      <a:r>
                        <a:rPr lang="it-IT" sz="1600" u="none" strike="noStrike">
                          <a:effectLst/>
                        </a:rPr>
                        <a:t>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M(hu)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N(</a:t>
                      </a:r>
                      <a:r>
                        <a:rPr lang="it-IT" sz="1600" u="none" strike="noStrike" dirty="0" err="1">
                          <a:effectLst/>
                        </a:rPr>
                        <a:t>hu</a:t>
                      </a:r>
                      <a:r>
                        <a:rPr lang="it-IT" sz="1600" u="none" strike="noStrike" dirty="0">
                          <a:effectLst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9719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1.39305</a:t>
                      </a:r>
                      <a:endParaRPr lang="it-IT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4.179151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5.786101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0.722274177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30.00007096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7.1E-05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28555.77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215354.7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</a:rPr>
                        <a:t>243910.5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02979238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09D35D-74B3-4566-A0E3-CD06A30C78E3}"/>
              </a:ext>
            </a:extLst>
          </p:cNvPr>
          <p:cNvSpPr txBox="1"/>
          <p:nvPr/>
        </p:nvSpPr>
        <p:spPr>
          <a:xfrm>
            <a:off x="300429" y="161492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ALVEO FORTE PENDENZA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C98A8A20-9AFC-4A17-B571-23C348A492EC}"/>
                  </a:ext>
                </a:extLst>
              </p:cNvPr>
              <p:cNvSpPr txBox="1"/>
              <p:nvPr/>
            </p:nvSpPr>
            <p:spPr>
              <a:xfrm>
                <a:off x="2406917" y="3466812"/>
                <a:ext cx="4572000" cy="91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it-IT">
                                  <a:latin typeface="Cambria Math" panose="02040503050406030204" pitchFamily="18" charset="0"/>
                                </a:rPr>
                                <m:t>.8⋅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it-IT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it-IT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endChr m:val=""/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it-IT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C98A8A20-9AFC-4A17-B571-23C348A49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917" y="3466812"/>
                <a:ext cx="4572000" cy="9106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3F66F4D-AB14-4FF4-A955-821BB12A9E29}"/>
              </a:ext>
            </a:extLst>
          </p:cNvPr>
          <p:cNvCxnSpPr/>
          <p:nvPr/>
        </p:nvCxnSpPr>
        <p:spPr>
          <a:xfrm>
            <a:off x="4761280" y="2636912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2FBB8E1C-D6D2-4FA7-B61F-C81729BB5FD0}"/>
              </a:ext>
            </a:extLst>
          </p:cNvPr>
          <p:cNvCxnSpPr/>
          <p:nvPr/>
        </p:nvCxnSpPr>
        <p:spPr>
          <a:xfrm>
            <a:off x="8604448" y="2563768"/>
            <a:ext cx="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1DB0E00-D30B-473D-B767-0116A031F083}"/>
              </a:ext>
            </a:extLst>
          </p:cNvPr>
          <p:cNvSpPr txBox="1"/>
          <p:nvPr/>
        </p:nvSpPr>
        <p:spPr>
          <a:xfrm>
            <a:off x="7524329" y="3403183"/>
            <a:ext cx="1619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N = </a:t>
            </a:r>
            <a:r>
              <a:rPr lang="el-GR" dirty="0"/>
              <a:t>Π1 +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M1</a:t>
            </a:r>
            <a:r>
              <a:rPr lang="it-IT" dirty="0"/>
              <a:t> </a:t>
            </a:r>
          </a:p>
        </p:txBody>
      </p:sp>
      <p:graphicFrame>
        <p:nvGraphicFramePr>
          <p:cNvPr id="19" name="Tabella 18">
            <a:extLst>
              <a:ext uri="{FF2B5EF4-FFF2-40B4-BE49-F238E27FC236}">
                <a16:creationId xmlns:a16="http://schemas.microsoft.com/office/drawing/2014/main" id="{96FD0CC4-7E64-4649-AC7A-81F1C9DC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310453"/>
              </p:ext>
            </p:extLst>
          </p:nvPr>
        </p:nvGraphicFramePr>
        <p:xfrm>
          <a:off x="146167" y="4991618"/>
          <a:ext cx="8851665" cy="50292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8875">
                  <a:extLst>
                    <a:ext uri="{9D8B030D-6E8A-4147-A177-3AD203B41FA5}">
                      <a16:colId xmlns:a16="http://schemas.microsoft.com/office/drawing/2014/main" val="3185268678"/>
                    </a:ext>
                  </a:extLst>
                </a:gridCol>
                <a:gridCol w="868875">
                  <a:extLst>
                    <a:ext uri="{9D8B030D-6E8A-4147-A177-3AD203B41FA5}">
                      <a16:colId xmlns:a16="http://schemas.microsoft.com/office/drawing/2014/main" val="129431926"/>
                    </a:ext>
                  </a:extLst>
                </a:gridCol>
                <a:gridCol w="868875">
                  <a:extLst>
                    <a:ext uri="{9D8B030D-6E8A-4147-A177-3AD203B41FA5}">
                      <a16:colId xmlns:a16="http://schemas.microsoft.com/office/drawing/2014/main" val="158425049"/>
                    </a:ext>
                  </a:extLst>
                </a:gridCol>
                <a:gridCol w="1321415">
                  <a:extLst>
                    <a:ext uri="{9D8B030D-6E8A-4147-A177-3AD203B41FA5}">
                      <a16:colId xmlns:a16="http://schemas.microsoft.com/office/drawing/2014/main" val="4292442577"/>
                    </a:ext>
                  </a:extLst>
                </a:gridCol>
                <a:gridCol w="1448125">
                  <a:extLst>
                    <a:ext uri="{9D8B030D-6E8A-4147-A177-3AD203B41FA5}">
                      <a16:colId xmlns:a16="http://schemas.microsoft.com/office/drawing/2014/main" val="698811911"/>
                    </a:ext>
                  </a:extLst>
                </a:gridCol>
                <a:gridCol w="868875">
                  <a:extLst>
                    <a:ext uri="{9D8B030D-6E8A-4147-A177-3AD203B41FA5}">
                      <a16:colId xmlns:a16="http://schemas.microsoft.com/office/drawing/2014/main" val="3144572883"/>
                    </a:ext>
                  </a:extLst>
                </a:gridCol>
                <a:gridCol w="868875">
                  <a:extLst>
                    <a:ext uri="{9D8B030D-6E8A-4147-A177-3AD203B41FA5}">
                      <a16:colId xmlns:a16="http://schemas.microsoft.com/office/drawing/2014/main" val="933397114"/>
                    </a:ext>
                  </a:extLst>
                </a:gridCol>
                <a:gridCol w="868875">
                  <a:extLst>
                    <a:ext uri="{9D8B030D-6E8A-4147-A177-3AD203B41FA5}">
                      <a16:colId xmlns:a16="http://schemas.microsoft.com/office/drawing/2014/main" val="1016156901"/>
                    </a:ext>
                  </a:extLst>
                </a:gridCol>
                <a:gridCol w="868875">
                  <a:extLst>
                    <a:ext uri="{9D8B030D-6E8A-4147-A177-3AD203B41FA5}">
                      <a16:colId xmlns:a16="http://schemas.microsoft.com/office/drawing/2014/main" val="185003185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hu</a:t>
                      </a:r>
                      <a:endParaRPr lang="it-IT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A(</a:t>
                      </a:r>
                      <a:r>
                        <a:rPr lang="it-IT" sz="1600" u="none" strike="noStrike" dirty="0" err="1">
                          <a:effectLst/>
                        </a:rPr>
                        <a:t>hu</a:t>
                      </a:r>
                      <a:r>
                        <a:rPr lang="it-IT" sz="1600" u="none" strike="noStrike" dirty="0"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C(</a:t>
                      </a:r>
                      <a:r>
                        <a:rPr lang="it-IT" sz="1600" u="none" strike="noStrike" dirty="0" err="1">
                          <a:effectLst/>
                        </a:rPr>
                        <a:t>hu</a:t>
                      </a:r>
                      <a:r>
                        <a:rPr lang="it-IT" sz="1600" u="none" strike="noStrike" dirty="0"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R(hu)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Qu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Diff Q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u="none" strike="noStrike">
                          <a:effectLst/>
                        </a:rPr>
                        <a:t>π(</a:t>
                      </a:r>
                      <a:r>
                        <a:rPr lang="it-IT" sz="1600" u="none" strike="noStrike">
                          <a:effectLst/>
                        </a:rPr>
                        <a:t>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M(hu)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N(hu)</a:t>
                      </a:r>
                      <a:endParaRPr lang="it-IT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023661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3.048676</a:t>
                      </a:r>
                      <a:endParaRPr lang="it-IT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9.146029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9.097353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1.005350596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29.99992143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-7.9E-05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136767.5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98403.36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</a:rPr>
                        <a:t>235170.9</a:t>
                      </a:r>
                      <a:endParaRPr lang="it-IT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16774411"/>
                  </a:ext>
                </a:extLst>
              </a:tr>
            </a:tbl>
          </a:graphicData>
        </a:graphic>
      </p:graphicFrame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C71DD290-3A7D-4BCC-BA4D-D38B098B18E5}"/>
              </a:ext>
            </a:extLst>
          </p:cNvPr>
          <p:cNvSpPr txBox="1"/>
          <p:nvPr/>
        </p:nvSpPr>
        <p:spPr>
          <a:xfrm>
            <a:off x="179511" y="457150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ALVEO DEBOLE PENDENZA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02F1EFD-2B93-380E-ADAA-088809E1F37E}"/>
              </a:ext>
            </a:extLst>
          </p:cNvPr>
          <p:cNvSpPr/>
          <p:nvPr/>
        </p:nvSpPr>
        <p:spPr>
          <a:xfrm>
            <a:off x="8100392" y="5229200"/>
            <a:ext cx="897440" cy="316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072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Integrazione del profilo del </a:t>
            </a:r>
            <a:r>
              <a:rPr lang="it-IT" sz="2000" b="1" dirty="0" err="1"/>
              <a:t>risalto_ESEMPIO</a:t>
            </a:r>
            <a:r>
              <a:rPr lang="it-IT" sz="2000" b="1" dirty="0"/>
              <a:t> RISALTO A VALLE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AA490C24-B687-48F5-B749-A6FB17FC2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33482"/>
              </p:ext>
            </p:extLst>
          </p:nvPr>
        </p:nvGraphicFramePr>
        <p:xfrm>
          <a:off x="539552" y="1628800"/>
          <a:ext cx="7956375" cy="1117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2518">
                  <a:extLst>
                    <a:ext uri="{9D8B030D-6E8A-4147-A177-3AD203B41FA5}">
                      <a16:colId xmlns:a16="http://schemas.microsoft.com/office/drawing/2014/main" val="2987171037"/>
                    </a:ext>
                  </a:extLst>
                </a:gridCol>
                <a:gridCol w="506024">
                  <a:extLst>
                    <a:ext uri="{9D8B030D-6E8A-4147-A177-3AD203B41FA5}">
                      <a16:colId xmlns:a16="http://schemas.microsoft.com/office/drawing/2014/main" val="1745466743"/>
                    </a:ext>
                  </a:extLst>
                </a:gridCol>
                <a:gridCol w="674269">
                  <a:extLst>
                    <a:ext uri="{9D8B030D-6E8A-4147-A177-3AD203B41FA5}">
                      <a16:colId xmlns:a16="http://schemas.microsoft.com/office/drawing/2014/main" val="4184530247"/>
                    </a:ext>
                  </a:extLst>
                </a:gridCol>
                <a:gridCol w="809122">
                  <a:extLst>
                    <a:ext uri="{9D8B030D-6E8A-4147-A177-3AD203B41FA5}">
                      <a16:colId xmlns:a16="http://schemas.microsoft.com/office/drawing/2014/main" val="1996109429"/>
                    </a:ext>
                  </a:extLst>
                </a:gridCol>
                <a:gridCol w="943977">
                  <a:extLst>
                    <a:ext uri="{9D8B030D-6E8A-4147-A177-3AD203B41FA5}">
                      <a16:colId xmlns:a16="http://schemas.microsoft.com/office/drawing/2014/main" val="205691105"/>
                    </a:ext>
                  </a:extLst>
                </a:gridCol>
                <a:gridCol w="809122">
                  <a:extLst>
                    <a:ext uri="{9D8B030D-6E8A-4147-A177-3AD203B41FA5}">
                      <a16:colId xmlns:a16="http://schemas.microsoft.com/office/drawing/2014/main" val="56734"/>
                    </a:ext>
                  </a:extLst>
                </a:gridCol>
                <a:gridCol w="809122">
                  <a:extLst>
                    <a:ext uri="{9D8B030D-6E8A-4147-A177-3AD203B41FA5}">
                      <a16:colId xmlns:a16="http://schemas.microsoft.com/office/drawing/2014/main" val="1086723752"/>
                    </a:ext>
                  </a:extLst>
                </a:gridCol>
                <a:gridCol w="943977">
                  <a:extLst>
                    <a:ext uri="{9D8B030D-6E8A-4147-A177-3AD203B41FA5}">
                      <a16:colId xmlns:a16="http://schemas.microsoft.com/office/drawing/2014/main" val="3271886311"/>
                    </a:ext>
                  </a:extLst>
                </a:gridCol>
                <a:gridCol w="809122">
                  <a:extLst>
                    <a:ext uri="{9D8B030D-6E8A-4147-A177-3AD203B41FA5}">
                      <a16:colId xmlns:a16="http://schemas.microsoft.com/office/drawing/2014/main" val="361396246"/>
                    </a:ext>
                  </a:extLst>
                </a:gridCol>
                <a:gridCol w="809122">
                  <a:extLst>
                    <a:ext uri="{9D8B030D-6E8A-4147-A177-3AD203B41FA5}">
                      <a16:colId xmlns:a16="http://schemas.microsoft.com/office/drawing/2014/main" val="1568851503"/>
                    </a:ext>
                  </a:extLst>
                </a:gridCol>
              </a:tblGrid>
              <a:tr h="121751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u="none" strike="noStrike">
                          <a:effectLst/>
                        </a:rPr>
                        <a:t>Δ</a:t>
                      </a:r>
                      <a:r>
                        <a:rPr lang="it-IT" sz="1800" u="none" strike="noStrike">
                          <a:effectLst/>
                        </a:rPr>
                        <a:t>s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S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hi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A(hi)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C(hi)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R(hi)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H(hi)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j(hi)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i</a:t>
                      </a:r>
                      <a:r>
                        <a:rPr lang="it-IT" sz="1800" u="none" strike="noStrike" baseline="-25000" dirty="0">
                          <a:effectLst/>
                        </a:rPr>
                        <a:t>2</a:t>
                      </a:r>
                      <a:r>
                        <a:rPr lang="it-IT" sz="1800" u="none" strike="noStrike" dirty="0">
                          <a:effectLst/>
                        </a:rPr>
                        <a:t>-j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dH/dh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3106186502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1.39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4.18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5.79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0.72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-2.77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1773606869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1.40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4.19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5.79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0.72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4.01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-2.75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1858040745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1.40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4.20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5.80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0.72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-0.02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-2.72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4237040680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A249AC38-D627-4A51-9905-01CBEBD0C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789395"/>
              </p:ext>
            </p:extLst>
          </p:nvPr>
        </p:nvGraphicFramePr>
        <p:xfrm>
          <a:off x="402979" y="4725144"/>
          <a:ext cx="8338041" cy="1117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2536">
                  <a:extLst>
                    <a:ext uri="{9D8B030D-6E8A-4147-A177-3AD203B41FA5}">
                      <a16:colId xmlns:a16="http://schemas.microsoft.com/office/drawing/2014/main" val="810168121"/>
                    </a:ext>
                  </a:extLst>
                </a:gridCol>
                <a:gridCol w="1172536">
                  <a:extLst>
                    <a:ext uri="{9D8B030D-6E8A-4147-A177-3AD203B41FA5}">
                      <a16:colId xmlns:a16="http://schemas.microsoft.com/office/drawing/2014/main" val="1187095915"/>
                    </a:ext>
                  </a:extLst>
                </a:gridCol>
                <a:gridCol w="1268302">
                  <a:extLst>
                    <a:ext uri="{9D8B030D-6E8A-4147-A177-3AD203B41FA5}">
                      <a16:colId xmlns:a16="http://schemas.microsoft.com/office/drawing/2014/main" val="2843596894"/>
                    </a:ext>
                  </a:extLst>
                </a:gridCol>
                <a:gridCol w="1401035">
                  <a:extLst>
                    <a:ext uri="{9D8B030D-6E8A-4147-A177-3AD203B41FA5}">
                      <a16:colId xmlns:a16="http://schemas.microsoft.com/office/drawing/2014/main" val="818001393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3937855179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1043769115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1602245701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3032187278"/>
                    </a:ext>
                  </a:extLst>
                </a:gridCol>
              </a:tblGrid>
              <a:tr h="121751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u="none" strike="noStrike" dirty="0">
                          <a:effectLst/>
                        </a:rPr>
                        <a:t>π(</a:t>
                      </a:r>
                      <a:r>
                        <a:rPr lang="it-IT" sz="1800" u="none" strike="noStrike" dirty="0">
                          <a:effectLst/>
                        </a:rPr>
                        <a:t>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M(hi)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Controllo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effectLst/>
                        </a:rPr>
                        <a:t>Z</a:t>
                      </a:r>
                      <a:r>
                        <a:rPr lang="it-IT" sz="1400" u="none" strike="noStrike" dirty="0" err="1">
                          <a:effectLst/>
                        </a:rPr>
                        <a:t>fondo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Z (k)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Z(</a:t>
                      </a:r>
                      <a:r>
                        <a:rPr lang="it-IT" sz="1800" u="none" strike="noStrike" dirty="0" err="1">
                          <a:effectLst/>
                        </a:rPr>
                        <a:t>hu</a:t>
                      </a:r>
                      <a:r>
                        <a:rPr lang="it-IT" sz="1800" u="none" strike="noStrike" dirty="0">
                          <a:effectLst/>
                        </a:rPr>
                        <a:t>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Z(hi)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535874974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28555.77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215354.74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243910.51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3.05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1.39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122758391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28681.68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214881.53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243563.21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3.05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1.39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2345449591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28808.18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214409.24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243217.42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3.05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1.40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554598291"/>
                  </a:ext>
                </a:extLst>
              </a:tr>
            </a:tbl>
          </a:graphicData>
        </a:graphic>
      </p:graphicFrame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86DE1BD2-C53E-465F-BE51-A8430E7BC61D}"/>
              </a:ext>
            </a:extLst>
          </p:cNvPr>
          <p:cNvCxnSpPr/>
          <p:nvPr/>
        </p:nvCxnSpPr>
        <p:spPr>
          <a:xfrm>
            <a:off x="827584" y="2420888"/>
            <a:ext cx="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8518B63-DFAE-4E69-A688-982FC38A7882}"/>
              </a:ext>
            </a:extLst>
          </p:cNvPr>
          <p:cNvSpPr txBox="1"/>
          <p:nvPr/>
        </p:nvSpPr>
        <p:spPr>
          <a:xfrm>
            <a:off x="243032" y="3212976"/>
            <a:ext cx="116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fissa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B9C916-57A7-44E1-A25D-6ED3AF82ECB8}"/>
              </a:ext>
            </a:extLst>
          </p:cNvPr>
          <p:cNvSpPr txBox="1"/>
          <p:nvPr/>
        </p:nvSpPr>
        <p:spPr>
          <a:xfrm>
            <a:off x="1835696" y="1628800"/>
            <a:ext cx="720080" cy="55080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B9D6F913-D1ED-4095-885F-F52991EE87EB}"/>
              </a:ext>
            </a:extLst>
          </p:cNvPr>
          <p:cNvCxnSpPr>
            <a:cxnSpLocks/>
          </p:cNvCxnSpPr>
          <p:nvPr/>
        </p:nvCxnSpPr>
        <p:spPr>
          <a:xfrm>
            <a:off x="2123728" y="2187586"/>
            <a:ext cx="0" cy="10333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>
            <a:extLst>
              <a:ext uri="{FF2B5EF4-FFF2-40B4-BE49-F238E27FC236}">
                <a16:creationId xmlns:a16="http://schemas.microsoft.com/office/drawing/2014/main" id="{0D54DBA7-C10A-4D35-92D3-306E152B1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25" y="3458769"/>
            <a:ext cx="2718707" cy="1232839"/>
          </a:xfrm>
          <a:prstGeom prst="rect">
            <a:avLst/>
          </a:prstGeom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3C10956-A02D-4DEF-9A7E-0930FC9DA464}"/>
              </a:ext>
            </a:extLst>
          </p:cNvPr>
          <p:cNvSpPr txBox="1"/>
          <p:nvPr/>
        </p:nvSpPr>
        <p:spPr>
          <a:xfrm>
            <a:off x="1619672" y="317929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valore iniziale è </a:t>
            </a:r>
            <a:r>
              <a:rPr lang="it-IT" dirty="0" err="1"/>
              <a:t>h</a:t>
            </a:r>
            <a:r>
              <a:rPr lang="it-IT" baseline="-25000" dirty="0" err="1"/>
              <a:t>u</a:t>
            </a:r>
            <a:r>
              <a:rPr lang="it-IT" dirty="0"/>
              <a:t> di monte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3C25E142-38BA-49B0-9B44-15C6B1CF0F93}"/>
                  </a:ext>
                </a:extLst>
              </p:cNvPr>
              <p:cNvSpPr txBox="1"/>
              <p:nvPr/>
            </p:nvSpPr>
            <p:spPr>
              <a:xfrm>
                <a:off x="2988325" y="3292015"/>
                <a:ext cx="3497614" cy="769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it-IT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3C25E142-38BA-49B0-9B44-15C6B1CF0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325" y="3292015"/>
                <a:ext cx="3497614" cy="7693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E3D3C87B-54D5-4DAA-B978-ED6CFCFBCD7A}"/>
              </a:ext>
            </a:extLst>
          </p:cNvPr>
          <p:cNvCxnSpPr>
            <a:cxnSpLocks/>
          </p:cNvCxnSpPr>
          <p:nvPr/>
        </p:nvCxnSpPr>
        <p:spPr>
          <a:xfrm>
            <a:off x="5652120" y="2816932"/>
            <a:ext cx="0" cy="580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sellaDiTesto 2">
                <a:extLst>
                  <a:ext uri="{FF2B5EF4-FFF2-40B4-BE49-F238E27FC236}">
                    <a16:creationId xmlns:a16="http://schemas.microsoft.com/office/drawing/2014/main" id="{9B6F4F54-31FB-4636-8B8D-C4E00CA30695}"/>
                  </a:ext>
                </a:extLst>
              </p:cNvPr>
              <p:cNvSpPr txBox="1"/>
              <p:nvPr/>
            </p:nvSpPr>
            <p:spPr>
              <a:xfrm>
                <a:off x="6195753" y="3274670"/>
                <a:ext cx="2339340" cy="2857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100" b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j</a:t>
                </a:r>
                <a14:m>
                  <m:oMath xmlns:m="http://schemas.openxmlformats.org/officeDocument/2006/math">
                    <m:r>
                      <a:rPr kumimoji="0" lang="it-IT" sz="11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𝜆</m:t>
                        </m:r>
                        <m:sSup>
                          <m:sSupPr>
                            <m:ctrlPr>
                              <a:rPr kumimoji="0" lang="it-IT" sz="11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it-IT" sz="11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𝑄</m:t>
                            </m:r>
                          </m:e>
                          <m:sup>
                            <m:r>
                              <a:rPr kumimoji="0" lang="it-IT" sz="11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8</m:t>
                        </m:r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𝑔𝑅</m:t>
                        </m:r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it-IT" sz="11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h𝑖</m:t>
                        </m:r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  <m:sSup>
                          <m:sSupPr>
                            <m:ctrlPr>
                              <a:rPr kumimoji="0" lang="it-IT" sz="11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it-IT" sz="11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𝐴</m:t>
                            </m:r>
                          </m:e>
                          <m:sup>
                            <m:r>
                              <a:rPr kumimoji="0" lang="it-IT" sz="11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sysClr val="windowText" lastClr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it-IT" sz="11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h𝑖</m:t>
                        </m:r>
                        <m:r>
                          <a:rPr kumimoji="0" lang="it-IT" sz="11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den>
                    </m:f>
                  </m:oMath>
                </a14:m>
                <a:endParaRPr kumimoji="0" lang="it-IT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CasellaDiTesto 2">
                <a:extLst>
                  <a:ext uri="{FF2B5EF4-FFF2-40B4-BE49-F238E27FC236}">
                    <a16:creationId xmlns:a16="http://schemas.microsoft.com/office/drawing/2014/main" id="{9B6F4F54-31FB-4636-8B8D-C4E00CA3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753" y="3274670"/>
                <a:ext cx="2339340" cy="285719"/>
              </a:xfrm>
              <a:prstGeom prst="rect">
                <a:avLst/>
              </a:prstGeom>
              <a:blipFill>
                <a:blip r:embed="rId4"/>
                <a:stretch>
                  <a:fillRect l="-3646" b="-191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D4453E94-E687-4E79-9987-E4EDB592CB5B}"/>
              </a:ext>
            </a:extLst>
          </p:cNvPr>
          <p:cNvCxnSpPr/>
          <p:nvPr/>
        </p:nvCxnSpPr>
        <p:spPr>
          <a:xfrm>
            <a:off x="6372200" y="2800083"/>
            <a:ext cx="288032" cy="420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F736C98F-DC46-427A-86F4-ABCCF82669EE}"/>
                  </a:ext>
                </a:extLst>
              </p:cNvPr>
              <p:cNvSpPr txBox="1"/>
              <p:nvPr/>
            </p:nvSpPr>
            <p:spPr>
              <a:xfrm>
                <a:off x="7380311" y="3274670"/>
                <a:ext cx="1542571" cy="6212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b="0" i="1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b="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it-IT" b="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it-IT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it-IT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b="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it-IT" b="0" i="1">
                              <a:latin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it-IT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/>
              </a:p>
            </p:txBody>
          </p:sp>
        </mc:Choice>
        <mc:Fallback xmlns="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F736C98F-DC46-427A-86F4-ABCCF8266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1" y="3274670"/>
                <a:ext cx="1542571" cy="6212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643828CA-CE46-446E-80DE-EC6E3C5128CC}"/>
              </a:ext>
            </a:extLst>
          </p:cNvPr>
          <p:cNvCxnSpPr>
            <a:cxnSpLocks/>
          </p:cNvCxnSpPr>
          <p:nvPr/>
        </p:nvCxnSpPr>
        <p:spPr>
          <a:xfrm>
            <a:off x="8028384" y="2787073"/>
            <a:ext cx="0" cy="580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asellaDiTesto 19">
                <a:extLst>
                  <a:ext uri="{FF2B5EF4-FFF2-40B4-BE49-F238E27FC236}">
                    <a16:creationId xmlns:a16="http://schemas.microsoft.com/office/drawing/2014/main" id="{D3C48CFB-56E1-4A4D-B51A-537461F0092A}"/>
                  </a:ext>
                </a:extLst>
              </p:cNvPr>
              <p:cNvSpPr txBox="1"/>
              <p:nvPr/>
            </p:nvSpPr>
            <p:spPr>
              <a:xfrm>
                <a:off x="3347864" y="912766"/>
                <a:ext cx="3456384" cy="7461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t-IT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1400" i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it-IT" sz="1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it-IT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it-IT" sz="1400" i="0">
                          <a:latin typeface="Cambria Math" panose="02040503050406030204" pitchFamily="18" charset="0"/>
                        </a:rPr>
                        <m:t>+∆</m:t>
                      </m:r>
                      <m:r>
                        <a:rPr lang="it-IT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it-IT" sz="1400" i="0"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it-IT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it-IT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1400" i="0">
                                  <a:latin typeface="Cambria Math" panose="02040503050406030204" pitchFamily="18" charset="0"/>
                                </a:rPr>
                                <m:t>+1−</m:t>
                              </m:r>
                              <m:sSub>
                                <m:sSubPr>
                                  <m:ctrlPr>
                                    <a:rPr lang="it-IT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4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it-IT" sz="1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t-IT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400" i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it-IT" sz="14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num>
                                    <m:den>
                                      <m:r>
                                        <a:rPr lang="it-IT" sz="1400" i="0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it-IT" sz="1400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it-IT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sz="1400" dirty="0"/>
              </a:p>
            </p:txBody>
          </p:sp>
        </mc:Choice>
        <mc:Fallback>
          <p:sp>
            <p:nvSpPr>
              <p:cNvPr id="19" name="CasellaDiTesto 19">
                <a:extLst>
                  <a:ext uri="{FF2B5EF4-FFF2-40B4-BE49-F238E27FC236}">
                    <a16:creationId xmlns:a16="http://schemas.microsoft.com/office/drawing/2014/main" id="{D3C48CFB-56E1-4A4D-B51A-537461F00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912766"/>
                <a:ext cx="3456384" cy="7461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7A9EF82-BC69-42DE-A546-E85171285EEF}"/>
              </a:ext>
            </a:extLst>
          </p:cNvPr>
          <p:cNvCxnSpPr>
            <a:cxnSpLocks/>
          </p:cNvCxnSpPr>
          <p:nvPr/>
        </p:nvCxnSpPr>
        <p:spPr>
          <a:xfrm flipH="1">
            <a:off x="2477678" y="1393028"/>
            <a:ext cx="2259454" cy="693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DEBD818-53C4-42FE-8672-2B15D1274328}"/>
              </a:ext>
            </a:extLst>
          </p:cNvPr>
          <p:cNvSpPr txBox="1"/>
          <p:nvPr/>
        </p:nvSpPr>
        <p:spPr>
          <a:xfrm>
            <a:off x="1288836" y="946904"/>
            <a:ext cx="16648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A:sezione</a:t>
            </a:r>
          </a:p>
          <a:p>
            <a:r>
              <a:rPr lang="it-IT" sz="1400" dirty="0"/>
              <a:t>C:PerimetroBagnato</a:t>
            </a:r>
          </a:p>
          <a:p>
            <a:r>
              <a:rPr lang="it-IT" sz="1400" dirty="0"/>
              <a:t>R: raggio idraulico</a:t>
            </a:r>
            <a:endParaRPr lang="en-GB" sz="14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F7F67CE-D810-459E-8EFF-EF3DE21B7F15}"/>
              </a:ext>
            </a:extLst>
          </p:cNvPr>
          <p:cNvSpPr/>
          <p:nvPr/>
        </p:nvSpPr>
        <p:spPr>
          <a:xfrm>
            <a:off x="-189781" y="2078966"/>
            <a:ext cx="8853863" cy="3260785"/>
          </a:xfrm>
          <a:custGeom>
            <a:avLst/>
            <a:gdLst>
              <a:gd name="connsiteX0" fmla="*/ 8652294 w 8853863"/>
              <a:gd name="connsiteY0" fmla="*/ 0 h 3260785"/>
              <a:gd name="connsiteX1" fmla="*/ 8781690 w 8853863"/>
              <a:gd name="connsiteY1" fmla="*/ 34506 h 3260785"/>
              <a:gd name="connsiteX2" fmla="*/ 8833449 w 8853863"/>
              <a:gd name="connsiteY2" fmla="*/ 207034 h 3260785"/>
              <a:gd name="connsiteX3" fmla="*/ 8842075 w 8853863"/>
              <a:gd name="connsiteY3" fmla="*/ 543464 h 3260785"/>
              <a:gd name="connsiteX4" fmla="*/ 8807570 w 8853863"/>
              <a:gd name="connsiteY4" fmla="*/ 621102 h 3260785"/>
              <a:gd name="connsiteX5" fmla="*/ 8626415 w 8853863"/>
              <a:gd name="connsiteY5" fmla="*/ 845389 h 3260785"/>
              <a:gd name="connsiteX6" fmla="*/ 8531524 w 8853863"/>
              <a:gd name="connsiteY6" fmla="*/ 914400 h 3260785"/>
              <a:gd name="connsiteX7" fmla="*/ 8057072 w 8853863"/>
              <a:gd name="connsiteY7" fmla="*/ 1095555 h 3260785"/>
              <a:gd name="connsiteX8" fmla="*/ 7703389 w 8853863"/>
              <a:gd name="connsiteY8" fmla="*/ 1181819 h 3260785"/>
              <a:gd name="connsiteX9" fmla="*/ 5874589 w 8853863"/>
              <a:gd name="connsiteY9" fmla="*/ 1104181 h 3260785"/>
              <a:gd name="connsiteX10" fmla="*/ 4787660 w 8853863"/>
              <a:gd name="connsiteY10" fmla="*/ 992038 h 3260785"/>
              <a:gd name="connsiteX11" fmla="*/ 4442604 w 8853863"/>
              <a:gd name="connsiteY11" fmla="*/ 974785 h 3260785"/>
              <a:gd name="connsiteX12" fmla="*/ 3045124 w 8853863"/>
              <a:gd name="connsiteY12" fmla="*/ 1017917 h 3260785"/>
              <a:gd name="connsiteX13" fmla="*/ 2587924 w 8853863"/>
              <a:gd name="connsiteY13" fmla="*/ 1138687 h 3260785"/>
              <a:gd name="connsiteX14" fmla="*/ 1966823 w 8853863"/>
              <a:gd name="connsiteY14" fmla="*/ 1233577 h 3260785"/>
              <a:gd name="connsiteX15" fmla="*/ 1820173 w 8853863"/>
              <a:gd name="connsiteY15" fmla="*/ 1293962 h 3260785"/>
              <a:gd name="connsiteX16" fmla="*/ 1526875 w 8853863"/>
              <a:gd name="connsiteY16" fmla="*/ 1337094 h 3260785"/>
              <a:gd name="connsiteX17" fmla="*/ 1164566 w 8853863"/>
              <a:gd name="connsiteY17" fmla="*/ 1388853 h 3260785"/>
              <a:gd name="connsiteX18" fmla="*/ 957532 w 8853863"/>
              <a:gd name="connsiteY18" fmla="*/ 1457864 h 3260785"/>
              <a:gd name="connsiteX19" fmla="*/ 569343 w 8853863"/>
              <a:gd name="connsiteY19" fmla="*/ 1595887 h 3260785"/>
              <a:gd name="connsiteX20" fmla="*/ 250166 w 8853863"/>
              <a:gd name="connsiteY20" fmla="*/ 1699404 h 3260785"/>
              <a:gd name="connsiteX21" fmla="*/ 138023 w 8853863"/>
              <a:gd name="connsiteY21" fmla="*/ 1846053 h 3260785"/>
              <a:gd name="connsiteX22" fmla="*/ 25879 w 8853863"/>
              <a:gd name="connsiteY22" fmla="*/ 2070340 h 3260785"/>
              <a:gd name="connsiteX23" fmla="*/ 0 w 8853863"/>
              <a:gd name="connsiteY23" fmla="*/ 2294626 h 3260785"/>
              <a:gd name="connsiteX24" fmla="*/ 34506 w 8853863"/>
              <a:gd name="connsiteY24" fmla="*/ 2648309 h 3260785"/>
              <a:gd name="connsiteX25" fmla="*/ 77638 w 8853863"/>
              <a:gd name="connsiteY25" fmla="*/ 2734574 h 3260785"/>
              <a:gd name="connsiteX26" fmla="*/ 112143 w 8853863"/>
              <a:gd name="connsiteY26" fmla="*/ 2794959 h 3260785"/>
              <a:gd name="connsiteX27" fmla="*/ 345056 w 8853863"/>
              <a:gd name="connsiteY27" fmla="*/ 2967487 h 3260785"/>
              <a:gd name="connsiteX28" fmla="*/ 474453 w 8853863"/>
              <a:gd name="connsiteY28" fmla="*/ 3053751 h 3260785"/>
              <a:gd name="connsiteX29" fmla="*/ 508958 w 8853863"/>
              <a:gd name="connsiteY29" fmla="*/ 3105509 h 3260785"/>
              <a:gd name="connsiteX30" fmla="*/ 560717 w 8853863"/>
              <a:gd name="connsiteY30" fmla="*/ 3191774 h 3260785"/>
              <a:gd name="connsiteX31" fmla="*/ 655607 w 8853863"/>
              <a:gd name="connsiteY31" fmla="*/ 3252159 h 3260785"/>
              <a:gd name="connsiteX32" fmla="*/ 681487 w 8853863"/>
              <a:gd name="connsiteY32" fmla="*/ 3260785 h 326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853863" h="3260785">
                <a:moveTo>
                  <a:pt x="8652294" y="0"/>
                </a:moveTo>
                <a:cubicBezTo>
                  <a:pt x="8695426" y="11502"/>
                  <a:pt x="8752295" y="912"/>
                  <a:pt x="8781690" y="34506"/>
                </a:cubicBezTo>
                <a:cubicBezTo>
                  <a:pt x="8821228" y="79692"/>
                  <a:pt x="8833449" y="207034"/>
                  <a:pt x="8833449" y="207034"/>
                </a:cubicBezTo>
                <a:cubicBezTo>
                  <a:pt x="8850322" y="342016"/>
                  <a:pt x="8864982" y="396860"/>
                  <a:pt x="8842075" y="543464"/>
                </a:cubicBezTo>
                <a:cubicBezTo>
                  <a:pt x="8837703" y="571445"/>
                  <a:pt x="8824031" y="598057"/>
                  <a:pt x="8807570" y="621102"/>
                </a:cubicBezTo>
                <a:cubicBezTo>
                  <a:pt x="8751711" y="699304"/>
                  <a:pt x="8704137" y="788864"/>
                  <a:pt x="8626415" y="845389"/>
                </a:cubicBezTo>
                <a:cubicBezTo>
                  <a:pt x="8594785" y="868393"/>
                  <a:pt x="8565171" y="894461"/>
                  <a:pt x="8531524" y="914400"/>
                </a:cubicBezTo>
                <a:cubicBezTo>
                  <a:pt x="8378035" y="1005356"/>
                  <a:pt x="8234867" y="1038202"/>
                  <a:pt x="8057072" y="1095555"/>
                </a:cubicBezTo>
                <a:cubicBezTo>
                  <a:pt x="7837539" y="1166372"/>
                  <a:pt x="7904787" y="1148253"/>
                  <a:pt x="7703389" y="1181819"/>
                </a:cubicBezTo>
                <a:cubicBezTo>
                  <a:pt x="6878563" y="1154687"/>
                  <a:pt x="6567863" y="1159203"/>
                  <a:pt x="5874589" y="1104181"/>
                </a:cubicBezTo>
                <a:cubicBezTo>
                  <a:pt x="3993517" y="954890"/>
                  <a:pt x="6532486" y="1149073"/>
                  <a:pt x="4787660" y="992038"/>
                </a:cubicBezTo>
                <a:cubicBezTo>
                  <a:pt x="4672961" y="981715"/>
                  <a:pt x="4557623" y="980536"/>
                  <a:pt x="4442604" y="974785"/>
                </a:cubicBezTo>
                <a:lnTo>
                  <a:pt x="3045124" y="1017917"/>
                </a:lnTo>
                <a:cubicBezTo>
                  <a:pt x="2689025" y="1034785"/>
                  <a:pt x="2915192" y="1049433"/>
                  <a:pt x="2587924" y="1138687"/>
                </a:cubicBezTo>
                <a:cubicBezTo>
                  <a:pt x="2341105" y="1206001"/>
                  <a:pt x="2208592" y="1210180"/>
                  <a:pt x="1966823" y="1233577"/>
                </a:cubicBezTo>
                <a:cubicBezTo>
                  <a:pt x="1917940" y="1253705"/>
                  <a:pt x="1871633" y="1281854"/>
                  <a:pt x="1820173" y="1293962"/>
                </a:cubicBezTo>
                <a:cubicBezTo>
                  <a:pt x="1723982" y="1316595"/>
                  <a:pt x="1624499" y="1321780"/>
                  <a:pt x="1526875" y="1337094"/>
                </a:cubicBezTo>
                <a:cubicBezTo>
                  <a:pt x="1192981" y="1389470"/>
                  <a:pt x="1598626" y="1336766"/>
                  <a:pt x="1164566" y="1388853"/>
                </a:cubicBezTo>
                <a:cubicBezTo>
                  <a:pt x="1095555" y="1411857"/>
                  <a:pt x="1026038" y="1433398"/>
                  <a:pt x="957532" y="1457864"/>
                </a:cubicBezTo>
                <a:cubicBezTo>
                  <a:pt x="685276" y="1555098"/>
                  <a:pt x="914929" y="1490096"/>
                  <a:pt x="569343" y="1595887"/>
                </a:cubicBezTo>
                <a:cubicBezTo>
                  <a:pt x="251289" y="1693250"/>
                  <a:pt x="499568" y="1599642"/>
                  <a:pt x="250166" y="1699404"/>
                </a:cubicBezTo>
                <a:cubicBezTo>
                  <a:pt x="212785" y="1748287"/>
                  <a:pt x="166982" y="1791755"/>
                  <a:pt x="138023" y="1846053"/>
                </a:cubicBezTo>
                <a:cubicBezTo>
                  <a:pt x="52660" y="2006106"/>
                  <a:pt x="89239" y="1930947"/>
                  <a:pt x="25879" y="2070340"/>
                </a:cubicBezTo>
                <a:cubicBezTo>
                  <a:pt x="6066" y="2248656"/>
                  <a:pt x="15085" y="2173940"/>
                  <a:pt x="0" y="2294626"/>
                </a:cubicBezTo>
                <a:cubicBezTo>
                  <a:pt x="11502" y="2412520"/>
                  <a:pt x="13920" y="2531657"/>
                  <a:pt x="34506" y="2648309"/>
                </a:cubicBezTo>
                <a:cubicBezTo>
                  <a:pt x="40093" y="2679969"/>
                  <a:pt x="62596" y="2706161"/>
                  <a:pt x="77638" y="2734574"/>
                </a:cubicBezTo>
                <a:cubicBezTo>
                  <a:pt x="88485" y="2755063"/>
                  <a:pt x="97129" y="2777295"/>
                  <a:pt x="112143" y="2794959"/>
                </a:cubicBezTo>
                <a:cubicBezTo>
                  <a:pt x="223422" y="2925875"/>
                  <a:pt x="204836" y="2894573"/>
                  <a:pt x="345056" y="2967487"/>
                </a:cubicBezTo>
                <a:cubicBezTo>
                  <a:pt x="404921" y="2998617"/>
                  <a:pt x="436731" y="3006598"/>
                  <a:pt x="474453" y="3053751"/>
                </a:cubicBezTo>
                <a:cubicBezTo>
                  <a:pt x="487406" y="3069942"/>
                  <a:pt x="499029" y="3087306"/>
                  <a:pt x="508958" y="3105509"/>
                </a:cubicBezTo>
                <a:cubicBezTo>
                  <a:pt x="532411" y="3148507"/>
                  <a:pt x="517296" y="3157037"/>
                  <a:pt x="560717" y="3191774"/>
                </a:cubicBezTo>
                <a:cubicBezTo>
                  <a:pt x="589993" y="3215195"/>
                  <a:pt x="620039" y="3240304"/>
                  <a:pt x="655607" y="3252159"/>
                </a:cubicBezTo>
                <a:lnTo>
                  <a:pt x="681487" y="326078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101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Integrazione del profilo del </a:t>
            </a:r>
            <a:r>
              <a:rPr lang="it-IT" sz="2000" b="1" dirty="0" err="1"/>
              <a:t>risalto_ESEMPIO</a:t>
            </a:r>
            <a:r>
              <a:rPr lang="it-IT" sz="2000" b="1" dirty="0"/>
              <a:t> RISALTO A VALLE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A249AC38-D627-4A51-9905-01CBEBD0C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521875"/>
              </p:ext>
            </p:extLst>
          </p:nvPr>
        </p:nvGraphicFramePr>
        <p:xfrm>
          <a:off x="251520" y="1179674"/>
          <a:ext cx="8338041" cy="1117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2536">
                  <a:extLst>
                    <a:ext uri="{9D8B030D-6E8A-4147-A177-3AD203B41FA5}">
                      <a16:colId xmlns:a16="http://schemas.microsoft.com/office/drawing/2014/main" val="810168121"/>
                    </a:ext>
                  </a:extLst>
                </a:gridCol>
                <a:gridCol w="1172536">
                  <a:extLst>
                    <a:ext uri="{9D8B030D-6E8A-4147-A177-3AD203B41FA5}">
                      <a16:colId xmlns:a16="http://schemas.microsoft.com/office/drawing/2014/main" val="1187095915"/>
                    </a:ext>
                  </a:extLst>
                </a:gridCol>
                <a:gridCol w="1268302">
                  <a:extLst>
                    <a:ext uri="{9D8B030D-6E8A-4147-A177-3AD203B41FA5}">
                      <a16:colId xmlns:a16="http://schemas.microsoft.com/office/drawing/2014/main" val="2843596894"/>
                    </a:ext>
                  </a:extLst>
                </a:gridCol>
                <a:gridCol w="1401035">
                  <a:extLst>
                    <a:ext uri="{9D8B030D-6E8A-4147-A177-3AD203B41FA5}">
                      <a16:colId xmlns:a16="http://schemas.microsoft.com/office/drawing/2014/main" val="818001393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3937855179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1043769115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1602245701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3032187278"/>
                    </a:ext>
                  </a:extLst>
                </a:gridCol>
              </a:tblGrid>
              <a:tr h="121751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u="none" strike="noStrike" dirty="0">
                          <a:effectLst/>
                        </a:rPr>
                        <a:t>π(</a:t>
                      </a:r>
                      <a:r>
                        <a:rPr lang="it-IT" sz="1800" u="none" strike="noStrike" dirty="0">
                          <a:effectLst/>
                        </a:rPr>
                        <a:t>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M(hi)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Controllo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effectLst/>
                        </a:rPr>
                        <a:t>Z</a:t>
                      </a:r>
                      <a:r>
                        <a:rPr lang="it-IT" sz="1400" u="none" strike="noStrike" dirty="0" err="1">
                          <a:effectLst/>
                        </a:rPr>
                        <a:t>fondo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Z (k)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Z(</a:t>
                      </a:r>
                      <a:r>
                        <a:rPr lang="it-IT" sz="1800" u="none" strike="noStrike" dirty="0" err="1">
                          <a:effectLst/>
                        </a:rPr>
                        <a:t>hu</a:t>
                      </a:r>
                      <a:r>
                        <a:rPr lang="it-IT" sz="1800" u="none" strike="noStrike" dirty="0">
                          <a:effectLst/>
                        </a:rPr>
                        <a:t>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Z(hi)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535874974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28555.77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215354.74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243910.51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3.05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1.39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122758391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28681.68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214881.53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243563.21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3.05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1.39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2345449591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28808.18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214409.24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243217.42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3.05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1.40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554598291"/>
                  </a:ext>
                </a:extLst>
              </a:tr>
            </a:tbl>
          </a:graphicData>
        </a:graphic>
      </p:graphicFrame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86E45C7C-BAD1-4497-9DF1-1B34F2421D14}"/>
              </a:ext>
            </a:extLst>
          </p:cNvPr>
          <p:cNvCxnSpPr>
            <a:cxnSpLocks/>
          </p:cNvCxnSpPr>
          <p:nvPr/>
        </p:nvCxnSpPr>
        <p:spPr>
          <a:xfrm>
            <a:off x="4420540" y="2348880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652A30E-A84F-4E6F-A987-158E63AB924C}"/>
              </a:ext>
            </a:extLst>
          </p:cNvPr>
          <p:cNvSpPr txBox="1"/>
          <p:nvPr/>
        </p:nvSpPr>
        <p:spPr>
          <a:xfrm>
            <a:off x="3563888" y="2924944"/>
            <a:ext cx="3744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controllo avviene confrontando la spinta al generico hi con la spinta di valle se N(hi)&gt; N(</a:t>
            </a:r>
            <a:r>
              <a:rPr lang="it-IT" dirty="0" err="1"/>
              <a:t>huvalle</a:t>
            </a:r>
            <a:r>
              <a:rPr lang="it-IT" dirty="0"/>
              <a:t>)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6497AA34-662E-489B-B1D3-8ECBD6179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11138"/>
              </p:ext>
            </p:extLst>
          </p:nvPr>
        </p:nvGraphicFramePr>
        <p:xfrm>
          <a:off x="434832" y="4698464"/>
          <a:ext cx="8208912" cy="502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3487">
                  <a:extLst>
                    <a:ext uri="{9D8B030D-6E8A-4147-A177-3AD203B41FA5}">
                      <a16:colId xmlns:a16="http://schemas.microsoft.com/office/drawing/2014/main" val="2701459265"/>
                    </a:ext>
                  </a:extLst>
                </a:gridCol>
                <a:gridCol w="893487">
                  <a:extLst>
                    <a:ext uri="{9D8B030D-6E8A-4147-A177-3AD203B41FA5}">
                      <a16:colId xmlns:a16="http://schemas.microsoft.com/office/drawing/2014/main" val="1958294065"/>
                    </a:ext>
                  </a:extLst>
                </a:gridCol>
                <a:gridCol w="893487">
                  <a:extLst>
                    <a:ext uri="{9D8B030D-6E8A-4147-A177-3AD203B41FA5}">
                      <a16:colId xmlns:a16="http://schemas.microsoft.com/office/drawing/2014/main" val="2212912703"/>
                    </a:ext>
                  </a:extLst>
                </a:gridCol>
                <a:gridCol w="1358845">
                  <a:extLst>
                    <a:ext uri="{9D8B030D-6E8A-4147-A177-3AD203B41FA5}">
                      <a16:colId xmlns:a16="http://schemas.microsoft.com/office/drawing/2014/main" val="931787951"/>
                    </a:ext>
                  </a:extLst>
                </a:gridCol>
                <a:gridCol w="1489145">
                  <a:extLst>
                    <a:ext uri="{9D8B030D-6E8A-4147-A177-3AD203B41FA5}">
                      <a16:colId xmlns:a16="http://schemas.microsoft.com/office/drawing/2014/main" val="3312747512"/>
                    </a:ext>
                  </a:extLst>
                </a:gridCol>
                <a:gridCol w="893487">
                  <a:extLst>
                    <a:ext uri="{9D8B030D-6E8A-4147-A177-3AD203B41FA5}">
                      <a16:colId xmlns:a16="http://schemas.microsoft.com/office/drawing/2014/main" val="902451162"/>
                    </a:ext>
                  </a:extLst>
                </a:gridCol>
                <a:gridCol w="893487">
                  <a:extLst>
                    <a:ext uri="{9D8B030D-6E8A-4147-A177-3AD203B41FA5}">
                      <a16:colId xmlns:a16="http://schemas.microsoft.com/office/drawing/2014/main" val="3174729444"/>
                    </a:ext>
                  </a:extLst>
                </a:gridCol>
                <a:gridCol w="893487">
                  <a:extLst>
                    <a:ext uri="{9D8B030D-6E8A-4147-A177-3AD203B41FA5}">
                      <a16:colId xmlns:a16="http://schemas.microsoft.com/office/drawing/2014/main" val="243805443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h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A(h)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C(h)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R(h)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u="none" strike="noStrike">
                          <a:effectLst/>
                        </a:rPr>
                        <a:t>π(</a:t>
                      </a:r>
                      <a:r>
                        <a:rPr lang="it-IT" sz="1600" u="none" strike="noStrike">
                          <a:effectLst/>
                        </a:rPr>
                        <a:t>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M(hu)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N(hu)</a:t>
                      </a:r>
                      <a:endParaRPr lang="it-IT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Diff N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89440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1.477476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4.432429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5.954952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0.744326458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32121.90293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203049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235170.9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</a:rPr>
                        <a:t>-3.6E-05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4780513"/>
                  </a:ext>
                </a:extLst>
              </a:tr>
            </a:tbl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6F7E85DB-9249-4D37-B36B-C477D7C852E4}"/>
              </a:ext>
            </a:extLst>
          </p:cNvPr>
          <p:cNvSpPr/>
          <p:nvPr/>
        </p:nvSpPr>
        <p:spPr>
          <a:xfrm>
            <a:off x="395536" y="4653136"/>
            <a:ext cx="936104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B10F05FC-331B-41E0-A564-C0D77F0A838D}"/>
              </a:ext>
            </a:extLst>
          </p:cNvPr>
          <p:cNvCxnSpPr/>
          <p:nvPr/>
        </p:nvCxnSpPr>
        <p:spPr>
          <a:xfrm flipV="1">
            <a:off x="827584" y="5373216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7ED2523B-D610-4471-90F4-D41AB3A2D4D8}"/>
              </a:ext>
            </a:extLst>
          </p:cNvPr>
          <p:cNvSpPr txBox="1"/>
          <p:nvPr/>
        </p:nvSpPr>
        <p:spPr>
          <a:xfrm>
            <a:off x="425847" y="5643552"/>
            <a:ext cx="3282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L’ultimo punto di integrazione del profilo Risalto avvenuto per Spinte uguali date da altezza coniugata e spinta a valle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30C596F-C587-E87C-3E3E-960CEFC3E3BE}"/>
              </a:ext>
            </a:extLst>
          </p:cNvPr>
          <p:cNvSpPr/>
          <p:nvPr/>
        </p:nvSpPr>
        <p:spPr>
          <a:xfrm>
            <a:off x="6804248" y="4941168"/>
            <a:ext cx="100811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45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Integrazione del profilo del </a:t>
            </a:r>
            <a:r>
              <a:rPr lang="it-IT" sz="2000" b="1" dirty="0" err="1"/>
              <a:t>risalto_ESEMPIO</a:t>
            </a:r>
            <a:r>
              <a:rPr lang="it-IT" sz="2000" b="1" dirty="0"/>
              <a:t> RISALTO A VALLE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A249AC38-D627-4A51-9905-01CBEBD0CE33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1179674"/>
          <a:ext cx="8338041" cy="1117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2536">
                  <a:extLst>
                    <a:ext uri="{9D8B030D-6E8A-4147-A177-3AD203B41FA5}">
                      <a16:colId xmlns:a16="http://schemas.microsoft.com/office/drawing/2014/main" val="810168121"/>
                    </a:ext>
                  </a:extLst>
                </a:gridCol>
                <a:gridCol w="1172536">
                  <a:extLst>
                    <a:ext uri="{9D8B030D-6E8A-4147-A177-3AD203B41FA5}">
                      <a16:colId xmlns:a16="http://schemas.microsoft.com/office/drawing/2014/main" val="1187095915"/>
                    </a:ext>
                  </a:extLst>
                </a:gridCol>
                <a:gridCol w="1268302">
                  <a:extLst>
                    <a:ext uri="{9D8B030D-6E8A-4147-A177-3AD203B41FA5}">
                      <a16:colId xmlns:a16="http://schemas.microsoft.com/office/drawing/2014/main" val="2843596894"/>
                    </a:ext>
                  </a:extLst>
                </a:gridCol>
                <a:gridCol w="1401035">
                  <a:extLst>
                    <a:ext uri="{9D8B030D-6E8A-4147-A177-3AD203B41FA5}">
                      <a16:colId xmlns:a16="http://schemas.microsoft.com/office/drawing/2014/main" val="818001393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3937855179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1043769115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1602245701"/>
                    </a:ext>
                  </a:extLst>
                </a:gridCol>
                <a:gridCol w="830908">
                  <a:extLst>
                    <a:ext uri="{9D8B030D-6E8A-4147-A177-3AD203B41FA5}">
                      <a16:colId xmlns:a16="http://schemas.microsoft.com/office/drawing/2014/main" val="3032187278"/>
                    </a:ext>
                  </a:extLst>
                </a:gridCol>
              </a:tblGrid>
              <a:tr h="121751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u="none" strike="noStrike" dirty="0">
                          <a:effectLst/>
                        </a:rPr>
                        <a:t>π(</a:t>
                      </a:r>
                      <a:r>
                        <a:rPr lang="it-IT" sz="1800" u="none" strike="noStrike" dirty="0">
                          <a:effectLst/>
                        </a:rPr>
                        <a:t>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M(hi)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N(hi)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Controllo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effectLst/>
                        </a:rPr>
                        <a:t>Z</a:t>
                      </a:r>
                      <a:r>
                        <a:rPr lang="it-IT" sz="1400" u="none" strike="noStrike" dirty="0" err="1">
                          <a:effectLst/>
                        </a:rPr>
                        <a:t>fondo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Z (k)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Z(</a:t>
                      </a:r>
                      <a:r>
                        <a:rPr lang="it-IT" sz="1800" u="none" strike="noStrike" dirty="0" err="1">
                          <a:effectLst/>
                        </a:rPr>
                        <a:t>hu</a:t>
                      </a:r>
                      <a:r>
                        <a:rPr lang="it-IT" sz="1800" u="none" strike="noStrike" dirty="0">
                          <a:effectLst/>
                        </a:rPr>
                        <a:t>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Z(hi)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535874974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28555.77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215354.74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243910.51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3.05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1.39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122758391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28681.68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214881.53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243563.21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3.05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1.39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2345449591"/>
                  </a:ext>
                </a:extLst>
              </a:tr>
              <a:tr h="121751"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28808.18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214409.24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243217.42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No Risalto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0.00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2.17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3.05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1.40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3" marR="5073" marT="5073" marB="0" anchor="b"/>
                </a:tc>
                <a:extLst>
                  <a:ext uri="{0D108BD9-81ED-4DB2-BD59-A6C34878D82A}">
                    <a16:rowId xmlns:a16="http://schemas.microsoft.com/office/drawing/2014/main" val="554598291"/>
                  </a:ext>
                </a:extLst>
              </a:tr>
            </a:tbl>
          </a:graphicData>
        </a:graphic>
      </p:graphicFrame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E9537C7-E2BE-408D-AB19-9AC7DD6032C1}"/>
              </a:ext>
            </a:extLst>
          </p:cNvPr>
          <p:cNvCxnSpPr/>
          <p:nvPr/>
        </p:nvCxnSpPr>
        <p:spPr>
          <a:xfrm>
            <a:off x="5652120" y="2297246"/>
            <a:ext cx="0" cy="699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816BB2CD-7DE5-445E-ACAB-192981FA8253}"/>
              </a:ext>
            </a:extLst>
          </p:cNvPr>
          <p:cNvCxnSpPr/>
          <p:nvPr/>
        </p:nvCxnSpPr>
        <p:spPr>
          <a:xfrm>
            <a:off x="6444208" y="2492896"/>
            <a:ext cx="0" cy="699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F8A03A33-BEBF-49AD-AE4E-AA2607F70575}"/>
              </a:ext>
            </a:extLst>
          </p:cNvPr>
          <p:cNvCxnSpPr/>
          <p:nvPr/>
        </p:nvCxnSpPr>
        <p:spPr>
          <a:xfrm>
            <a:off x="7308304" y="2601868"/>
            <a:ext cx="0" cy="699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0A631E51-5628-4DBF-8251-E6619CD5B5F8}"/>
              </a:ext>
            </a:extLst>
          </p:cNvPr>
          <p:cNvCxnSpPr/>
          <p:nvPr/>
        </p:nvCxnSpPr>
        <p:spPr>
          <a:xfrm>
            <a:off x="8316416" y="2729294"/>
            <a:ext cx="0" cy="699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E2E6BD0-3B5B-4171-BFF2-0763F5BF5D6B}"/>
              </a:ext>
            </a:extLst>
          </p:cNvPr>
          <p:cNvSpPr txBox="1"/>
          <p:nvPr/>
        </p:nvSpPr>
        <p:spPr>
          <a:xfrm>
            <a:off x="5292080" y="29969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dirty="0"/>
              <a:t>*s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AF5A7B0-51B5-45F8-90B3-5F6E3FBF2C72}"/>
              </a:ext>
            </a:extLst>
          </p:cNvPr>
          <p:cNvSpPr txBox="1"/>
          <p:nvPr/>
        </p:nvSpPr>
        <p:spPr>
          <a:xfrm>
            <a:off x="6228184" y="318709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zfi+k</a:t>
            </a:r>
            <a:endParaRPr lang="it-IT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BBA1C15-3C8C-4492-9B0B-765596AB2BD9}"/>
              </a:ext>
            </a:extLst>
          </p:cNvPr>
          <p:cNvSpPr txBox="1"/>
          <p:nvPr/>
        </p:nvSpPr>
        <p:spPr>
          <a:xfrm>
            <a:off x="6948264" y="330157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Zf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(i)+hu2</a:t>
            </a:r>
            <a:endParaRPr lang="it-IT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A12773B-676B-4711-85DA-5DBF9C37157C}"/>
              </a:ext>
            </a:extLst>
          </p:cNvPr>
          <p:cNvSpPr txBox="1"/>
          <p:nvPr/>
        </p:nvSpPr>
        <p:spPr>
          <a:xfrm>
            <a:off x="7862232" y="34290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Zf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(i)+hi</a:t>
            </a:r>
            <a:endParaRPr lang="it-IT" dirty="0"/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2313730D-378B-4732-B8A1-264D87E1B929}"/>
              </a:ext>
            </a:extLst>
          </p:cNvPr>
          <p:cNvCxnSpPr/>
          <p:nvPr/>
        </p:nvCxnSpPr>
        <p:spPr>
          <a:xfrm>
            <a:off x="7164288" y="3670906"/>
            <a:ext cx="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552F2FD-5EDD-45A9-827B-1E581F7F4A02}"/>
              </a:ext>
            </a:extLst>
          </p:cNvPr>
          <p:cNvSpPr txBox="1"/>
          <p:nvPr/>
        </p:nvSpPr>
        <p:spPr>
          <a:xfrm>
            <a:off x="6084168" y="439280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Zfondo</a:t>
            </a:r>
            <a:r>
              <a:rPr lang="it-IT" dirty="0"/>
              <a:t>(i) ad ogni passo i</a:t>
            </a:r>
          </a:p>
        </p:txBody>
      </p:sp>
    </p:spTree>
    <p:extLst>
      <p:ext uri="{BB962C8B-B14F-4D97-AF65-F5344CB8AC3E}">
        <p14:creationId xmlns:p14="http://schemas.microsoft.com/office/powerpoint/2010/main" val="182751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78560" y="636657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Integrazione del profilo del risalto ESEMPIO RISALTO A Monte</a:t>
            </a:r>
          </a:p>
        </p:txBody>
      </p:sp>
    </p:spTree>
    <p:extLst>
      <p:ext uri="{BB962C8B-B14F-4D97-AF65-F5344CB8AC3E}">
        <p14:creationId xmlns:p14="http://schemas.microsoft.com/office/powerpoint/2010/main" val="3564349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37AE21-C9E3-433E-9D43-B08F345B30AD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quantitativo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D83A60F-7E93-46B9-A3CB-F05871D25553}"/>
              </a:ext>
            </a:extLst>
          </p:cNvPr>
          <p:cNvSpPr txBox="1"/>
          <p:nvPr/>
        </p:nvSpPr>
        <p:spPr>
          <a:xfrm>
            <a:off x="3635896" y="489684"/>
            <a:ext cx="876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altri esempi di profili di corrente e  risalto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680A9921-EEC2-40E0-9D6B-0CFA8A9AAC24}"/>
              </a:ext>
            </a:extLst>
          </p:cNvPr>
          <p:cNvCxnSpPr>
            <a:cxnSpLocks/>
          </p:cNvCxnSpPr>
          <p:nvPr/>
        </p:nvCxnSpPr>
        <p:spPr>
          <a:xfrm>
            <a:off x="405912" y="2276872"/>
            <a:ext cx="5040560" cy="1512168"/>
          </a:xfrm>
          <a:prstGeom prst="line">
            <a:avLst/>
          </a:prstGeom>
          <a:ln>
            <a:solidFill>
              <a:srgbClr val="9758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F92CB8AA-0F80-4E5C-A23A-0251A258A02A}"/>
              </a:ext>
            </a:extLst>
          </p:cNvPr>
          <p:cNvCxnSpPr>
            <a:cxnSpLocks/>
          </p:cNvCxnSpPr>
          <p:nvPr/>
        </p:nvCxnSpPr>
        <p:spPr>
          <a:xfrm>
            <a:off x="5473713" y="1988840"/>
            <a:ext cx="28427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AF1FED91-540F-4FE8-A5E0-2B80319416B6}"/>
                  </a:ext>
                </a:extLst>
              </p14:cNvPr>
              <p14:cNvContentPartPr/>
              <p14:nvPr/>
            </p14:nvContentPartPr>
            <p14:xfrm>
              <a:off x="5887814" y="1773337"/>
              <a:ext cx="325080" cy="217800"/>
            </p14:xfrm>
          </p:contentPart>
        </mc:Choice>
        <mc:Fallback xmlns=""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AF1FED91-540F-4FE8-A5E0-2B80319416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70174" y="1755337"/>
                <a:ext cx="360720" cy="253440"/>
              </a:xfrm>
              <a:prstGeom prst="rect">
                <a:avLst/>
              </a:prstGeom>
            </p:spPr>
          </p:pic>
        </mc:Fallback>
      </mc:AlternateContent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90C6B43-C011-4919-B03C-698A708A5F80}"/>
              </a:ext>
            </a:extLst>
          </p:cNvPr>
          <p:cNvCxnSpPr>
            <a:cxnSpLocks/>
          </p:cNvCxnSpPr>
          <p:nvPr/>
        </p:nvCxnSpPr>
        <p:spPr>
          <a:xfrm>
            <a:off x="405912" y="1733855"/>
            <a:ext cx="5040560" cy="1512168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50AB492-E618-4D46-BAC9-005F1B4C40AC}"/>
              </a:ext>
            </a:extLst>
          </p:cNvPr>
          <p:cNvCxnSpPr>
            <a:cxnSpLocks/>
          </p:cNvCxnSpPr>
          <p:nvPr/>
        </p:nvCxnSpPr>
        <p:spPr>
          <a:xfrm>
            <a:off x="509277" y="1232756"/>
            <a:ext cx="4937195" cy="1463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5E7AC97C-3F39-477E-BCBA-E3ACBB713D2D}"/>
              </a:ext>
            </a:extLst>
          </p:cNvPr>
          <p:cNvCxnSpPr/>
          <p:nvPr/>
        </p:nvCxnSpPr>
        <p:spPr>
          <a:xfrm>
            <a:off x="7236296" y="213285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A0B5047-542B-40EB-8BAF-49C389E54BCB}"/>
              </a:ext>
            </a:extLst>
          </p:cNvPr>
          <p:cNvCxnSpPr/>
          <p:nvPr/>
        </p:nvCxnSpPr>
        <p:spPr>
          <a:xfrm>
            <a:off x="7236296" y="226287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552E771-B892-4BBC-82B2-D361F370896D}"/>
              </a:ext>
            </a:extLst>
          </p:cNvPr>
          <p:cNvSpPr txBox="1"/>
          <p:nvPr/>
        </p:nvSpPr>
        <p:spPr>
          <a:xfrm>
            <a:off x="323527" y="764704"/>
            <a:ext cx="297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Alveo a debole pendenza </a:t>
            </a:r>
          </a:p>
        </p:txBody>
      </p: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F47A188E-97D6-4497-ACF3-3B94C2BB63C8}"/>
              </a:ext>
            </a:extLst>
          </p:cNvPr>
          <p:cNvGrpSpPr/>
          <p:nvPr/>
        </p:nvGrpSpPr>
        <p:grpSpPr>
          <a:xfrm>
            <a:off x="745106" y="2414833"/>
            <a:ext cx="1581840" cy="592920"/>
            <a:chOff x="745106" y="2414833"/>
            <a:chExt cx="1581840" cy="592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8" name="Input penna 7">
                  <a:extLst>
                    <a:ext uri="{FF2B5EF4-FFF2-40B4-BE49-F238E27FC236}">
                      <a16:creationId xmlns:a16="http://schemas.microsoft.com/office/drawing/2014/main" id="{19736A07-ACC8-43DC-857A-76033C2F8F66}"/>
                    </a:ext>
                  </a:extLst>
                </p14:cNvPr>
                <p14:cNvContentPartPr/>
                <p14:nvPr/>
              </p14:nvContentPartPr>
              <p14:xfrm>
                <a:off x="1212386" y="2444713"/>
                <a:ext cx="360" cy="360"/>
              </p14:xfrm>
            </p:contentPart>
          </mc:Choice>
          <mc:Fallback xmlns="">
            <p:pic>
              <p:nvPicPr>
                <p:cNvPr id="8" name="Input penna 7">
                  <a:extLst>
                    <a:ext uri="{FF2B5EF4-FFF2-40B4-BE49-F238E27FC236}">
                      <a16:creationId xmlns:a16="http://schemas.microsoft.com/office/drawing/2014/main" id="{19736A07-ACC8-43DC-857A-76033C2F8F6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94386" y="2427073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0" name="Input penna 9">
                  <a:extLst>
                    <a:ext uri="{FF2B5EF4-FFF2-40B4-BE49-F238E27FC236}">
                      <a16:creationId xmlns:a16="http://schemas.microsoft.com/office/drawing/2014/main" id="{5DA4BAF1-13E1-43C5-8C01-2AD2E4317B1A}"/>
                    </a:ext>
                  </a:extLst>
                </p14:cNvPr>
                <p14:cNvContentPartPr/>
                <p14:nvPr/>
              </p14:nvContentPartPr>
              <p14:xfrm>
                <a:off x="745106" y="2414833"/>
                <a:ext cx="227520" cy="178200"/>
              </p14:xfrm>
            </p:contentPart>
          </mc:Choice>
          <mc:Fallback xmlns="">
            <p:pic>
              <p:nvPicPr>
                <p:cNvPr id="10" name="Input penna 9">
                  <a:extLst>
                    <a:ext uri="{FF2B5EF4-FFF2-40B4-BE49-F238E27FC236}">
                      <a16:creationId xmlns:a16="http://schemas.microsoft.com/office/drawing/2014/main" id="{5DA4BAF1-13E1-43C5-8C01-2AD2E4317B1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27106" y="2396833"/>
                  <a:ext cx="26316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6" name="Input penna 25">
                  <a:extLst>
                    <a:ext uri="{FF2B5EF4-FFF2-40B4-BE49-F238E27FC236}">
                      <a16:creationId xmlns:a16="http://schemas.microsoft.com/office/drawing/2014/main" id="{DDD008FE-429B-4B1D-8681-8063860A58BA}"/>
                    </a:ext>
                  </a:extLst>
                </p14:cNvPr>
                <p14:cNvContentPartPr/>
                <p14:nvPr/>
              </p14:nvContentPartPr>
              <p14:xfrm>
                <a:off x="1043186" y="2573953"/>
                <a:ext cx="176040" cy="168480"/>
              </p14:xfrm>
            </p:contentPart>
          </mc:Choice>
          <mc:Fallback xmlns="">
            <p:pic>
              <p:nvPicPr>
                <p:cNvPr id="26" name="Input penna 25">
                  <a:extLst>
                    <a:ext uri="{FF2B5EF4-FFF2-40B4-BE49-F238E27FC236}">
                      <a16:creationId xmlns:a16="http://schemas.microsoft.com/office/drawing/2014/main" id="{DDD008FE-429B-4B1D-8681-8063860A58B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25546" y="2555953"/>
                  <a:ext cx="21168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8" name="Input penna 27">
                  <a:extLst>
                    <a:ext uri="{FF2B5EF4-FFF2-40B4-BE49-F238E27FC236}">
                      <a16:creationId xmlns:a16="http://schemas.microsoft.com/office/drawing/2014/main" id="{452102FD-B7DE-4175-B5D6-485CF792EF33}"/>
                    </a:ext>
                  </a:extLst>
                </p14:cNvPr>
                <p14:cNvContentPartPr/>
                <p14:nvPr/>
              </p14:nvContentPartPr>
              <p14:xfrm>
                <a:off x="1381226" y="2643433"/>
                <a:ext cx="369720" cy="236160"/>
              </p14:xfrm>
            </p:contentPart>
          </mc:Choice>
          <mc:Fallback xmlns="">
            <p:pic>
              <p:nvPicPr>
                <p:cNvPr id="28" name="Input penna 27">
                  <a:extLst>
                    <a:ext uri="{FF2B5EF4-FFF2-40B4-BE49-F238E27FC236}">
                      <a16:creationId xmlns:a16="http://schemas.microsoft.com/office/drawing/2014/main" id="{452102FD-B7DE-4175-B5D6-485CF792EF3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363586" y="2625433"/>
                  <a:ext cx="40536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9" name="Input penna 28">
                  <a:extLst>
                    <a:ext uri="{FF2B5EF4-FFF2-40B4-BE49-F238E27FC236}">
                      <a16:creationId xmlns:a16="http://schemas.microsoft.com/office/drawing/2014/main" id="{3E2C6D52-DAD2-4D86-A9E4-9BCFC56EF2D9}"/>
                    </a:ext>
                  </a:extLst>
                </p14:cNvPr>
                <p14:cNvContentPartPr/>
                <p14:nvPr/>
              </p14:nvContentPartPr>
              <p14:xfrm>
                <a:off x="2007266" y="2822353"/>
                <a:ext cx="319680" cy="185400"/>
              </p14:xfrm>
            </p:contentPart>
          </mc:Choice>
          <mc:Fallback xmlns="">
            <p:pic>
              <p:nvPicPr>
                <p:cNvPr id="29" name="Input penna 28">
                  <a:extLst>
                    <a:ext uri="{FF2B5EF4-FFF2-40B4-BE49-F238E27FC236}">
                      <a16:creationId xmlns:a16="http://schemas.microsoft.com/office/drawing/2014/main" id="{3E2C6D52-DAD2-4D86-A9E4-9BCFC56EF2D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989626" y="2804353"/>
                  <a:ext cx="355320" cy="22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926A4F2-8858-4667-A2AB-F278BB305D8D}"/>
              </a:ext>
            </a:extLst>
          </p:cNvPr>
          <p:cNvGrpSpPr/>
          <p:nvPr/>
        </p:nvGrpSpPr>
        <p:grpSpPr>
          <a:xfrm>
            <a:off x="2653466" y="3090913"/>
            <a:ext cx="1671120" cy="572400"/>
            <a:chOff x="2653466" y="3090913"/>
            <a:chExt cx="1671120" cy="57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0" name="Input penna 29">
                  <a:extLst>
                    <a:ext uri="{FF2B5EF4-FFF2-40B4-BE49-F238E27FC236}">
                      <a16:creationId xmlns:a16="http://schemas.microsoft.com/office/drawing/2014/main" id="{0FA57C09-2FFA-41EE-90CE-A02ECE21827F}"/>
                    </a:ext>
                  </a:extLst>
                </p14:cNvPr>
                <p14:cNvContentPartPr/>
                <p14:nvPr/>
              </p14:nvContentPartPr>
              <p14:xfrm>
                <a:off x="2653466" y="3090913"/>
                <a:ext cx="400320" cy="281160"/>
              </p14:xfrm>
            </p:contentPart>
          </mc:Choice>
          <mc:Fallback xmlns="">
            <p:pic>
              <p:nvPicPr>
                <p:cNvPr id="30" name="Input penna 29">
                  <a:extLst>
                    <a:ext uri="{FF2B5EF4-FFF2-40B4-BE49-F238E27FC236}">
                      <a16:creationId xmlns:a16="http://schemas.microsoft.com/office/drawing/2014/main" id="{0FA57C09-2FFA-41EE-90CE-A02ECE2182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35466" y="3072913"/>
                  <a:ext cx="4359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1" name="Input penna 30">
                  <a:extLst>
                    <a:ext uri="{FF2B5EF4-FFF2-40B4-BE49-F238E27FC236}">
                      <a16:creationId xmlns:a16="http://schemas.microsoft.com/office/drawing/2014/main" id="{71B3B090-718E-4FB7-AA3D-28DA02916EFA}"/>
                    </a:ext>
                  </a:extLst>
                </p14:cNvPr>
                <p14:cNvContentPartPr/>
                <p14:nvPr/>
              </p14:nvContentPartPr>
              <p14:xfrm>
                <a:off x="3170426" y="3249673"/>
                <a:ext cx="167040" cy="131400"/>
              </p14:xfrm>
            </p:contentPart>
          </mc:Choice>
          <mc:Fallback xmlns="">
            <p:pic>
              <p:nvPicPr>
                <p:cNvPr id="31" name="Input penna 30">
                  <a:extLst>
                    <a:ext uri="{FF2B5EF4-FFF2-40B4-BE49-F238E27FC236}">
                      <a16:creationId xmlns:a16="http://schemas.microsoft.com/office/drawing/2014/main" id="{71B3B090-718E-4FB7-AA3D-28DA02916EF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52426" y="3231673"/>
                  <a:ext cx="2026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2" name="Input penna 31">
                  <a:extLst>
                    <a:ext uri="{FF2B5EF4-FFF2-40B4-BE49-F238E27FC236}">
                      <a16:creationId xmlns:a16="http://schemas.microsoft.com/office/drawing/2014/main" id="{5AF2847D-7165-4987-B775-6803B2812883}"/>
                    </a:ext>
                  </a:extLst>
                </p14:cNvPr>
                <p14:cNvContentPartPr/>
                <p14:nvPr/>
              </p14:nvContentPartPr>
              <p14:xfrm>
                <a:off x="3537986" y="3299353"/>
                <a:ext cx="361440" cy="222120"/>
              </p14:xfrm>
            </p:contentPart>
          </mc:Choice>
          <mc:Fallback xmlns="">
            <p:pic>
              <p:nvPicPr>
                <p:cNvPr id="32" name="Input penna 31">
                  <a:extLst>
                    <a:ext uri="{FF2B5EF4-FFF2-40B4-BE49-F238E27FC236}">
                      <a16:creationId xmlns:a16="http://schemas.microsoft.com/office/drawing/2014/main" id="{5AF2847D-7165-4987-B775-6803B281288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20346" y="3281713"/>
                  <a:ext cx="39708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3" name="Input penna 32">
                  <a:extLst>
                    <a:ext uri="{FF2B5EF4-FFF2-40B4-BE49-F238E27FC236}">
                      <a16:creationId xmlns:a16="http://schemas.microsoft.com/office/drawing/2014/main" id="{8BA2CA73-25D7-4A45-9E14-6AE6DA1E4670}"/>
                    </a:ext>
                  </a:extLst>
                </p14:cNvPr>
                <p14:cNvContentPartPr/>
                <p14:nvPr/>
              </p14:nvContentPartPr>
              <p14:xfrm>
                <a:off x="4104266" y="3508513"/>
                <a:ext cx="220320" cy="154800"/>
              </p14:xfrm>
            </p:contentPart>
          </mc:Choice>
          <mc:Fallback xmlns="">
            <p:pic>
              <p:nvPicPr>
                <p:cNvPr id="33" name="Input penna 32">
                  <a:extLst>
                    <a:ext uri="{FF2B5EF4-FFF2-40B4-BE49-F238E27FC236}">
                      <a16:creationId xmlns:a16="http://schemas.microsoft.com/office/drawing/2014/main" id="{8BA2CA73-25D7-4A45-9E14-6AE6DA1E467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086626" y="3490513"/>
                  <a:ext cx="255960" cy="190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4" name="Input penna 33">
                <a:extLst>
                  <a:ext uri="{FF2B5EF4-FFF2-40B4-BE49-F238E27FC236}">
                    <a16:creationId xmlns:a16="http://schemas.microsoft.com/office/drawing/2014/main" id="{58F8ECC2-78A3-46EA-A78E-CC67410C8951}"/>
                  </a:ext>
                </a:extLst>
              </p14:cNvPr>
              <p14:cNvContentPartPr/>
              <p14:nvPr/>
            </p14:nvContentPartPr>
            <p14:xfrm>
              <a:off x="4641026" y="3647473"/>
              <a:ext cx="291600" cy="147600"/>
            </p14:xfrm>
          </p:contentPart>
        </mc:Choice>
        <mc:Fallback xmlns="">
          <p:pic>
            <p:nvPicPr>
              <p:cNvPr id="34" name="Input penna 33">
                <a:extLst>
                  <a:ext uri="{FF2B5EF4-FFF2-40B4-BE49-F238E27FC236}">
                    <a16:creationId xmlns:a16="http://schemas.microsoft.com/office/drawing/2014/main" id="{58F8ECC2-78A3-46EA-A78E-CC67410C895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23386" y="3629473"/>
                <a:ext cx="32724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5" name="Input penna 34">
                <a:extLst>
                  <a:ext uri="{FF2B5EF4-FFF2-40B4-BE49-F238E27FC236}">
                    <a16:creationId xmlns:a16="http://schemas.microsoft.com/office/drawing/2014/main" id="{6EBDE59F-DA69-4753-9070-1328551D8B4B}"/>
                  </a:ext>
                </a:extLst>
              </p14:cNvPr>
              <p14:cNvContentPartPr/>
              <p14:nvPr/>
            </p14:nvContentPartPr>
            <p14:xfrm>
              <a:off x="5307026" y="3826393"/>
              <a:ext cx="16560" cy="360"/>
            </p14:xfrm>
          </p:contentPart>
        </mc:Choice>
        <mc:Fallback xmlns="">
          <p:pic>
            <p:nvPicPr>
              <p:cNvPr id="35" name="Input penna 34">
                <a:extLst>
                  <a:ext uri="{FF2B5EF4-FFF2-40B4-BE49-F238E27FC236}">
                    <a16:creationId xmlns:a16="http://schemas.microsoft.com/office/drawing/2014/main" id="{6EBDE59F-DA69-4753-9070-1328551D8B4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289026" y="3808393"/>
                <a:ext cx="522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7BE35C5-B896-4AA1-A4F5-B223C59227BB}"/>
              </a:ext>
            </a:extLst>
          </p:cNvPr>
          <p:cNvSpPr txBox="1"/>
          <p:nvPr/>
        </p:nvSpPr>
        <p:spPr>
          <a:xfrm>
            <a:off x="107504" y="1134036"/>
            <a:ext cx="51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hu</a:t>
            </a:r>
            <a:endParaRPr lang="it-IT" dirty="0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82D41A3-7F77-4D21-A323-B581EB9298FD}"/>
              </a:ext>
            </a:extLst>
          </p:cNvPr>
          <p:cNvSpPr txBox="1"/>
          <p:nvPr/>
        </p:nvSpPr>
        <p:spPr>
          <a:xfrm>
            <a:off x="115414" y="1505780"/>
            <a:ext cx="51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k</a:t>
            </a: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D9A9B612-0E4D-4BA9-A75D-708B39F9A744}"/>
              </a:ext>
            </a:extLst>
          </p:cNvPr>
          <p:cNvCxnSpPr/>
          <p:nvPr/>
        </p:nvCxnSpPr>
        <p:spPr>
          <a:xfrm>
            <a:off x="5446472" y="3789040"/>
            <a:ext cx="3085968" cy="37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438A9C3F-0D00-4D47-BC14-18F9411A3A2A}"/>
              </a:ext>
            </a:extLst>
          </p:cNvPr>
          <p:cNvCxnSpPr/>
          <p:nvPr/>
        </p:nvCxnSpPr>
        <p:spPr>
          <a:xfrm>
            <a:off x="5473713" y="1988840"/>
            <a:ext cx="0" cy="181887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0EDFDE17-F4AB-43D8-917B-117BEC2151C6}"/>
              </a:ext>
            </a:extLst>
          </p:cNvPr>
          <p:cNvSpPr txBox="1"/>
          <p:nvPr/>
        </p:nvSpPr>
        <p:spPr>
          <a:xfrm>
            <a:off x="5432578" y="2620814"/>
            <a:ext cx="560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H2</a:t>
            </a:r>
          </a:p>
        </p:txBody>
      </p:sp>
      <p:pic>
        <p:nvPicPr>
          <p:cNvPr id="48" name="Immagine 47">
            <a:extLst>
              <a:ext uri="{FF2B5EF4-FFF2-40B4-BE49-F238E27FC236}">
                <a16:creationId xmlns:a16="http://schemas.microsoft.com/office/drawing/2014/main" id="{736BB452-5D60-4667-B4D5-20D12274170E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85126" y="4118492"/>
            <a:ext cx="3152340" cy="1668491"/>
          </a:xfrm>
          <a:prstGeom prst="rect">
            <a:avLst/>
          </a:prstGeom>
        </p:spPr>
      </p:pic>
      <p:sp>
        <p:nvSpPr>
          <p:cNvPr id="50" name="Figura a mano libera: forma 49">
            <a:extLst>
              <a:ext uri="{FF2B5EF4-FFF2-40B4-BE49-F238E27FC236}">
                <a16:creationId xmlns:a16="http://schemas.microsoft.com/office/drawing/2014/main" id="{EAFE851B-CEBF-4922-8525-15160BB06E67}"/>
              </a:ext>
            </a:extLst>
          </p:cNvPr>
          <p:cNvSpPr/>
          <p:nvPr/>
        </p:nvSpPr>
        <p:spPr>
          <a:xfrm>
            <a:off x="2077278" y="1709530"/>
            <a:ext cx="3399183" cy="608662"/>
          </a:xfrm>
          <a:custGeom>
            <a:avLst/>
            <a:gdLst>
              <a:gd name="connsiteX0" fmla="*/ 3399183 w 3399183"/>
              <a:gd name="connsiteY0" fmla="*/ 268357 h 608662"/>
              <a:gd name="connsiteX1" fmla="*/ 3190461 w 3399183"/>
              <a:gd name="connsiteY1" fmla="*/ 506896 h 608662"/>
              <a:gd name="connsiteX2" fmla="*/ 2405270 w 3399183"/>
              <a:gd name="connsiteY2" fmla="*/ 576470 h 608662"/>
              <a:gd name="connsiteX3" fmla="*/ 0 w 3399183"/>
              <a:gd name="connsiteY3" fmla="*/ 0 h 60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9183" h="608662">
                <a:moveTo>
                  <a:pt x="3399183" y="268357"/>
                </a:moveTo>
                <a:cubicBezTo>
                  <a:pt x="3377648" y="361950"/>
                  <a:pt x="3356113" y="455544"/>
                  <a:pt x="3190461" y="506896"/>
                </a:cubicBezTo>
                <a:cubicBezTo>
                  <a:pt x="3024809" y="558248"/>
                  <a:pt x="2937013" y="660953"/>
                  <a:pt x="2405270" y="576470"/>
                </a:cubicBezTo>
                <a:cubicBezTo>
                  <a:pt x="1873527" y="491987"/>
                  <a:pt x="936763" y="245993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A8BD974F-4BC0-4B5B-9DB6-88BB631FEFB8}"/>
              </a:ext>
            </a:extLst>
          </p:cNvPr>
          <p:cNvSpPr txBox="1"/>
          <p:nvPr/>
        </p:nvSpPr>
        <p:spPr>
          <a:xfrm>
            <a:off x="4641025" y="1503368"/>
            <a:ext cx="104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D1_CLR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4F2B210E-4D52-4D74-9A75-6BE8FE4ACDA3}"/>
              </a:ext>
            </a:extLst>
          </p:cNvPr>
          <p:cNvSpPr txBox="1"/>
          <p:nvPr/>
        </p:nvSpPr>
        <p:spPr>
          <a:xfrm>
            <a:off x="5416018" y="4354813"/>
            <a:ext cx="844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hi=H2</a:t>
            </a:r>
          </a:p>
        </p:txBody>
      </p:sp>
    </p:spTree>
    <p:extLst>
      <p:ext uri="{BB962C8B-B14F-4D97-AF65-F5344CB8AC3E}">
        <p14:creationId xmlns:p14="http://schemas.microsoft.com/office/powerpoint/2010/main" val="51440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debole pendenza caso1 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3AB9AFB-9A20-4A38-944F-57484198DC6B}"/>
              </a:ext>
            </a:extLst>
          </p:cNvPr>
          <p:cNvCxnSpPr/>
          <p:nvPr/>
        </p:nvCxnSpPr>
        <p:spPr>
          <a:xfrm>
            <a:off x="681108" y="3133747"/>
            <a:ext cx="3252248" cy="198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5B4783D-E520-4AD0-8F53-C4F51AE07870}"/>
              </a:ext>
            </a:extLst>
          </p:cNvPr>
          <p:cNvCxnSpPr/>
          <p:nvPr/>
        </p:nvCxnSpPr>
        <p:spPr>
          <a:xfrm>
            <a:off x="3923928" y="5122802"/>
            <a:ext cx="4355183" cy="763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2F2CD32-5B14-44AB-BD7B-EE3ADD04A14B}"/>
              </a:ext>
            </a:extLst>
          </p:cNvPr>
          <p:cNvCxnSpPr/>
          <p:nvPr/>
        </p:nvCxnSpPr>
        <p:spPr>
          <a:xfrm flipH="1">
            <a:off x="963912" y="5122803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145CB02-D3D2-4296-811F-AD7B1A658B0C}"/>
              </a:ext>
            </a:extLst>
          </p:cNvPr>
          <p:cNvCxnSpPr/>
          <p:nvPr/>
        </p:nvCxnSpPr>
        <p:spPr>
          <a:xfrm flipH="1">
            <a:off x="5894131" y="5905227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9">
            <a:extLst>
              <a:ext uri="{FF2B5EF4-FFF2-40B4-BE49-F238E27FC236}">
                <a16:creationId xmlns:a16="http://schemas.microsoft.com/office/drawing/2014/main" id="{3CCE3E52-641F-43B4-95D3-F6409C411A80}"/>
              </a:ext>
            </a:extLst>
          </p:cNvPr>
          <p:cNvSpPr txBox="1"/>
          <p:nvPr/>
        </p:nvSpPr>
        <p:spPr>
          <a:xfrm>
            <a:off x="1661496" y="4783438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17" name="CasellaDiTesto 10">
            <a:extLst>
              <a:ext uri="{FF2B5EF4-FFF2-40B4-BE49-F238E27FC236}">
                <a16:creationId xmlns:a16="http://schemas.microsoft.com/office/drawing/2014/main" id="{DBC08193-20FE-457A-AF9B-A85113436B95}"/>
              </a:ext>
            </a:extLst>
          </p:cNvPr>
          <p:cNvSpPr txBox="1"/>
          <p:nvPr/>
        </p:nvSpPr>
        <p:spPr>
          <a:xfrm>
            <a:off x="5785413" y="5535896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18" name="CasellaDiTesto 11">
            <a:extLst>
              <a:ext uri="{FF2B5EF4-FFF2-40B4-BE49-F238E27FC236}">
                <a16:creationId xmlns:a16="http://schemas.microsoft.com/office/drawing/2014/main" id="{AA951CCA-D847-4966-A97B-399B8CF9E1F1}"/>
              </a:ext>
            </a:extLst>
          </p:cNvPr>
          <p:cNvSpPr txBox="1"/>
          <p:nvPr/>
        </p:nvSpPr>
        <p:spPr>
          <a:xfrm>
            <a:off x="1444679" y="6301153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&gt; i2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DF906E9-FEEF-4D22-B457-C3732D58A7D6}"/>
              </a:ext>
            </a:extLst>
          </p:cNvPr>
          <p:cNvCxnSpPr/>
          <p:nvPr/>
        </p:nvCxnSpPr>
        <p:spPr>
          <a:xfrm>
            <a:off x="673247" y="1904392"/>
            <a:ext cx="3252248" cy="19890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53A2D08E-DFA2-4C8B-BF64-C65F8BF5BE34}"/>
              </a:ext>
            </a:extLst>
          </p:cNvPr>
          <p:cNvCxnSpPr/>
          <p:nvPr/>
        </p:nvCxnSpPr>
        <p:spPr>
          <a:xfrm>
            <a:off x="3934923" y="3898886"/>
            <a:ext cx="4355183" cy="76357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A09C42F-EEE6-4820-A4F4-D0C3E7797099}"/>
              </a:ext>
            </a:extLst>
          </p:cNvPr>
          <p:cNvCxnSpPr/>
          <p:nvPr/>
        </p:nvCxnSpPr>
        <p:spPr>
          <a:xfrm flipH="1" flipV="1">
            <a:off x="3923928" y="2766102"/>
            <a:ext cx="9428" cy="23566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F185B81C-3027-4890-9F04-CC80A63F6005}"/>
              </a:ext>
            </a:extLst>
          </p:cNvPr>
          <p:cNvCxnSpPr/>
          <p:nvPr/>
        </p:nvCxnSpPr>
        <p:spPr>
          <a:xfrm>
            <a:off x="688969" y="1375650"/>
            <a:ext cx="3252248" cy="19890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D960951B-7B94-456B-A5D9-BF3C91D73330}"/>
              </a:ext>
            </a:extLst>
          </p:cNvPr>
          <p:cNvCxnSpPr/>
          <p:nvPr/>
        </p:nvCxnSpPr>
        <p:spPr>
          <a:xfrm>
            <a:off x="3920781" y="2919960"/>
            <a:ext cx="4355183" cy="76357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put penna 2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14:cNvPr>
              <p14:cNvContentPartPr/>
              <p14:nvPr/>
            </p14:nvContentPartPr>
            <p14:xfrm>
              <a:off x="2745189" y="4396516"/>
              <a:ext cx="360" cy="360"/>
            </p14:xfrm>
          </p:contentPart>
        </mc:Choice>
        <mc:Fallback xmlns="">
          <p:pic>
            <p:nvPicPr>
              <p:cNvPr id="27" name="Input penna 2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6189" y="4387516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CasellaDiTesto 8">
            <a:extLst>
              <a:ext uri="{FF2B5EF4-FFF2-40B4-BE49-F238E27FC236}">
                <a16:creationId xmlns:a16="http://schemas.microsoft.com/office/drawing/2014/main" id="{D361AE64-D80F-45A8-8DEB-50E0E68B697B}"/>
              </a:ext>
            </a:extLst>
          </p:cNvPr>
          <p:cNvSpPr txBox="1"/>
          <p:nvPr/>
        </p:nvSpPr>
        <p:spPr>
          <a:xfrm>
            <a:off x="251520" y="1156293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62F9D78-B3FC-413A-B701-63DD1C1E0DC2}"/>
              </a:ext>
            </a:extLst>
          </p:cNvPr>
          <p:cNvSpPr txBox="1"/>
          <p:nvPr/>
        </p:nvSpPr>
        <p:spPr>
          <a:xfrm>
            <a:off x="251520" y="1638127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F94D708-BB28-4663-8FDC-5D8D9A3B82E5}"/>
              </a:ext>
            </a:extLst>
          </p:cNvPr>
          <p:cNvSpPr txBox="1"/>
          <p:nvPr/>
        </p:nvSpPr>
        <p:spPr>
          <a:xfrm>
            <a:off x="8325024" y="3429000"/>
            <a:ext cx="63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hu2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B770FB3-B697-4C98-97D5-CDCAC473505C}"/>
              </a:ext>
            </a:extLst>
          </p:cNvPr>
          <p:cNvSpPr txBox="1"/>
          <p:nvPr/>
        </p:nvSpPr>
        <p:spPr>
          <a:xfrm>
            <a:off x="8314057" y="4477791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pic>
        <p:nvPicPr>
          <p:cNvPr id="64" name="Immagine 63">
            <a:extLst>
              <a:ext uri="{FF2B5EF4-FFF2-40B4-BE49-F238E27FC236}">
                <a16:creationId xmlns:a16="http://schemas.microsoft.com/office/drawing/2014/main" id="{6DB4603A-A4A2-4BA4-8770-0F5090CD5C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019" y="1139124"/>
            <a:ext cx="3152340" cy="1668491"/>
          </a:xfrm>
          <a:prstGeom prst="rect">
            <a:avLst/>
          </a:prstGeom>
        </p:spPr>
      </p:pic>
      <p:sp>
        <p:nvSpPr>
          <p:cNvPr id="65" name="Figura a mano libera: forma 64">
            <a:extLst>
              <a:ext uri="{FF2B5EF4-FFF2-40B4-BE49-F238E27FC236}">
                <a16:creationId xmlns:a16="http://schemas.microsoft.com/office/drawing/2014/main" id="{E99F299F-8773-4CD5-9D12-EFD35271843A}"/>
              </a:ext>
            </a:extLst>
          </p:cNvPr>
          <p:cNvSpPr/>
          <p:nvPr/>
        </p:nvSpPr>
        <p:spPr>
          <a:xfrm>
            <a:off x="1012723" y="1573161"/>
            <a:ext cx="2939845" cy="1356852"/>
          </a:xfrm>
          <a:custGeom>
            <a:avLst/>
            <a:gdLst>
              <a:gd name="connsiteX0" fmla="*/ 0 w 2939845"/>
              <a:gd name="connsiteY0" fmla="*/ 0 h 1356852"/>
              <a:gd name="connsiteX1" fmla="*/ 1700980 w 2939845"/>
              <a:gd name="connsiteY1" fmla="*/ 963562 h 1356852"/>
              <a:gd name="connsiteX2" fmla="*/ 2939845 w 2939845"/>
              <a:gd name="connsiteY2" fmla="*/ 1356852 h 1356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9845" h="1356852">
                <a:moveTo>
                  <a:pt x="0" y="0"/>
                </a:moveTo>
                <a:cubicBezTo>
                  <a:pt x="605503" y="368710"/>
                  <a:pt x="1211006" y="737420"/>
                  <a:pt x="1700980" y="963562"/>
                </a:cubicBezTo>
                <a:cubicBezTo>
                  <a:pt x="2190954" y="1189704"/>
                  <a:pt x="2565399" y="1273278"/>
                  <a:pt x="2939845" y="135685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CE2D885-7006-40D1-920A-91D8CC2699AD}"/>
              </a:ext>
            </a:extLst>
          </p:cNvPr>
          <p:cNvCxnSpPr>
            <a:stCxn id="65" idx="2"/>
          </p:cNvCxnSpPr>
          <p:nvPr/>
        </p:nvCxnSpPr>
        <p:spPr>
          <a:xfrm flipV="1">
            <a:off x="3952568" y="2919960"/>
            <a:ext cx="0" cy="10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4C92ED3-8ADF-4F68-8044-B811D95BF8FC}"/>
              </a:ext>
            </a:extLst>
          </p:cNvPr>
          <p:cNvCxnSpPr>
            <a:cxnSpLocks/>
          </p:cNvCxnSpPr>
          <p:nvPr/>
        </p:nvCxnSpPr>
        <p:spPr>
          <a:xfrm>
            <a:off x="3952568" y="2919960"/>
            <a:ext cx="2491640" cy="4447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9F8182F-5C2B-4A0B-9609-E9C0AB3AFBEC}"/>
              </a:ext>
            </a:extLst>
          </p:cNvPr>
          <p:cNvSpPr txBox="1"/>
          <p:nvPr/>
        </p:nvSpPr>
        <p:spPr>
          <a:xfrm>
            <a:off x="3952568" y="2276872"/>
            <a:ext cx="1465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D1_CLR</a:t>
            </a:r>
          </a:p>
        </p:txBody>
      </p:sp>
    </p:spTree>
    <p:extLst>
      <p:ext uri="{BB962C8B-B14F-4D97-AF65-F5344CB8AC3E}">
        <p14:creationId xmlns:p14="http://schemas.microsoft.com/office/powerpoint/2010/main" val="8042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debole pendenza caso 2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1F94112-2FFB-4B76-B5EF-E88EF3405859}"/>
              </a:ext>
            </a:extLst>
          </p:cNvPr>
          <p:cNvCxnSpPr/>
          <p:nvPr/>
        </p:nvCxnSpPr>
        <p:spPr>
          <a:xfrm>
            <a:off x="886119" y="3573016"/>
            <a:ext cx="3685881" cy="1008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ACD982BA-2739-4B56-9C6C-4BE857FCEDBE}"/>
              </a:ext>
            </a:extLst>
          </p:cNvPr>
          <p:cNvCxnSpPr/>
          <p:nvPr/>
        </p:nvCxnSpPr>
        <p:spPr>
          <a:xfrm>
            <a:off x="4553145" y="4580950"/>
            <a:ext cx="3384223" cy="1913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008DCB7A-5C16-423F-9D65-265AFC10AB59}"/>
              </a:ext>
            </a:extLst>
          </p:cNvPr>
          <p:cNvCxnSpPr/>
          <p:nvPr/>
        </p:nvCxnSpPr>
        <p:spPr>
          <a:xfrm flipV="1">
            <a:off x="4572000" y="2526536"/>
            <a:ext cx="0" cy="2054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15771F4-1A0D-4F3B-B81E-36828D12C503}"/>
              </a:ext>
            </a:extLst>
          </p:cNvPr>
          <p:cNvCxnSpPr/>
          <p:nvPr/>
        </p:nvCxnSpPr>
        <p:spPr>
          <a:xfrm>
            <a:off x="886119" y="2376676"/>
            <a:ext cx="3685881" cy="1008668"/>
          </a:xfrm>
          <a:prstGeom prst="line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E800DBF5-9AB2-4890-A8AD-D18ED07D254F}"/>
              </a:ext>
            </a:extLst>
          </p:cNvPr>
          <p:cNvCxnSpPr/>
          <p:nvPr/>
        </p:nvCxnSpPr>
        <p:spPr>
          <a:xfrm>
            <a:off x="4572000" y="3385344"/>
            <a:ext cx="3384223" cy="191364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9436F43-0B33-4D49-BE64-704786884984}"/>
              </a:ext>
            </a:extLst>
          </p:cNvPr>
          <p:cNvCxnSpPr/>
          <p:nvPr/>
        </p:nvCxnSpPr>
        <p:spPr>
          <a:xfrm>
            <a:off x="4590855" y="3026327"/>
            <a:ext cx="3384223" cy="1913641"/>
          </a:xfrm>
          <a:prstGeom prst="straightConnector1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E544D17-05C2-4E70-894B-BC7681C75F4F}"/>
              </a:ext>
            </a:extLst>
          </p:cNvPr>
          <p:cNvCxnSpPr/>
          <p:nvPr/>
        </p:nvCxnSpPr>
        <p:spPr>
          <a:xfrm>
            <a:off x="867264" y="1659375"/>
            <a:ext cx="3685881" cy="1008668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3" name="Input penna 32">
                <a:extLst>
                  <a:ext uri="{FF2B5EF4-FFF2-40B4-BE49-F238E27FC236}">
                    <a16:creationId xmlns:a16="http://schemas.microsoft.com/office/drawing/2014/main" id="{6B07B108-156C-46D2-9355-59B9751F9CD7}"/>
                  </a:ext>
                </a:extLst>
              </p14:cNvPr>
              <p14:cNvContentPartPr/>
              <p14:nvPr/>
            </p14:nvContentPartPr>
            <p14:xfrm>
              <a:off x="4654443" y="3077296"/>
              <a:ext cx="25200" cy="13320"/>
            </p14:xfrm>
          </p:contentPart>
        </mc:Choice>
        <mc:Fallback xmlns="">
          <p:pic>
            <p:nvPicPr>
              <p:cNvPr id="33" name="Input penna 32">
                <a:extLst>
                  <a:ext uri="{FF2B5EF4-FFF2-40B4-BE49-F238E27FC236}">
                    <a16:creationId xmlns:a16="http://schemas.microsoft.com/office/drawing/2014/main" id="{6B07B108-156C-46D2-9355-59B9751F9C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5443" y="3068296"/>
                <a:ext cx="4284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5" name="Input penna 34">
                <a:extLst>
                  <a:ext uri="{FF2B5EF4-FFF2-40B4-BE49-F238E27FC236}">
                    <a16:creationId xmlns:a16="http://schemas.microsoft.com/office/drawing/2014/main" id="{9D614BA9-6F2A-46F4-A1B3-4EF4664FE43B}"/>
                  </a:ext>
                </a:extLst>
              </p14:cNvPr>
              <p14:cNvContentPartPr/>
              <p14:nvPr/>
            </p14:nvContentPartPr>
            <p14:xfrm>
              <a:off x="4585683" y="3019336"/>
              <a:ext cx="360" cy="12600"/>
            </p14:xfrm>
          </p:contentPart>
        </mc:Choice>
        <mc:Fallback xmlns="">
          <p:pic>
            <p:nvPicPr>
              <p:cNvPr id="35" name="Input penna 34">
                <a:extLst>
                  <a:ext uri="{FF2B5EF4-FFF2-40B4-BE49-F238E27FC236}">
                    <a16:creationId xmlns:a16="http://schemas.microsoft.com/office/drawing/2014/main" id="{9D614BA9-6F2A-46F4-A1B3-4EF4664FE43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76683" y="3010586"/>
                <a:ext cx="18000" cy="29750"/>
              </a:xfrm>
              <a:prstGeom prst="rect">
                <a:avLst/>
              </a:prstGeom>
            </p:spPr>
          </p:pic>
        </mc:Fallback>
      </mc:AlternateContent>
      <p:pic>
        <p:nvPicPr>
          <p:cNvPr id="38" name="Immagine 37">
            <a:extLst>
              <a:ext uri="{FF2B5EF4-FFF2-40B4-BE49-F238E27FC236}">
                <a16:creationId xmlns:a16="http://schemas.microsoft.com/office/drawing/2014/main" id="{5909F6D2-A41F-4D12-AA70-579DED7C66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5050" y="1179308"/>
            <a:ext cx="3152340" cy="1668491"/>
          </a:xfrm>
          <a:prstGeom prst="rect">
            <a:avLst/>
          </a:prstGeom>
        </p:spPr>
      </p:pic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68E17BE2-0E29-492B-AED4-9625EB078C23}"/>
              </a:ext>
            </a:extLst>
          </p:cNvPr>
          <p:cNvCxnSpPr/>
          <p:nvPr/>
        </p:nvCxnSpPr>
        <p:spPr>
          <a:xfrm flipH="1">
            <a:off x="1616239" y="4560302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127FF6C-EEC1-4A8C-8FDB-499D6068F8AB}"/>
              </a:ext>
            </a:extLst>
          </p:cNvPr>
          <p:cNvCxnSpPr/>
          <p:nvPr/>
        </p:nvCxnSpPr>
        <p:spPr>
          <a:xfrm flipH="1">
            <a:off x="5505253" y="6454559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9">
            <a:extLst>
              <a:ext uri="{FF2B5EF4-FFF2-40B4-BE49-F238E27FC236}">
                <a16:creationId xmlns:a16="http://schemas.microsoft.com/office/drawing/2014/main" id="{CEA339B9-CC9A-4260-8BF8-7684AEF9E5A8}"/>
              </a:ext>
            </a:extLst>
          </p:cNvPr>
          <p:cNvSpPr txBox="1"/>
          <p:nvPr/>
        </p:nvSpPr>
        <p:spPr>
          <a:xfrm>
            <a:off x="2313823" y="4220937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2" name="CasellaDiTesto 10">
            <a:extLst>
              <a:ext uri="{FF2B5EF4-FFF2-40B4-BE49-F238E27FC236}">
                <a16:creationId xmlns:a16="http://schemas.microsoft.com/office/drawing/2014/main" id="{E1EE793B-30F0-4788-AB86-24384C6BEADE}"/>
              </a:ext>
            </a:extLst>
          </p:cNvPr>
          <p:cNvSpPr txBox="1"/>
          <p:nvPr/>
        </p:nvSpPr>
        <p:spPr>
          <a:xfrm>
            <a:off x="5396535" y="6085228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3" name="CasellaDiTesto 11">
            <a:extLst>
              <a:ext uri="{FF2B5EF4-FFF2-40B4-BE49-F238E27FC236}">
                <a16:creationId xmlns:a16="http://schemas.microsoft.com/office/drawing/2014/main" id="{40CCCF4F-D800-4371-B6A4-473E06AFC896}"/>
              </a:ext>
            </a:extLst>
          </p:cNvPr>
          <p:cNvSpPr txBox="1"/>
          <p:nvPr/>
        </p:nvSpPr>
        <p:spPr>
          <a:xfrm>
            <a:off x="2097006" y="5738652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i2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05B4A58-4DEF-4891-94B6-49979BEB5015}"/>
              </a:ext>
            </a:extLst>
          </p:cNvPr>
          <p:cNvSpPr txBox="1"/>
          <p:nvPr/>
        </p:nvSpPr>
        <p:spPr>
          <a:xfrm>
            <a:off x="323528" y="1516925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87D7761-C75B-44BA-B489-6A4276FD3317}"/>
              </a:ext>
            </a:extLst>
          </p:cNvPr>
          <p:cNvSpPr txBox="1"/>
          <p:nvPr/>
        </p:nvSpPr>
        <p:spPr>
          <a:xfrm>
            <a:off x="323528" y="1998759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2D07860-2346-40B5-B4E6-CB37318C587C}"/>
              </a:ext>
            </a:extLst>
          </p:cNvPr>
          <p:cNvSpPr txBox="1"/>
          <p:nvPr/>
        </p:nvSpPr>
        <p:spPr>
          <a:xfrm>
            <a:off x="7975077" y="4817151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D9D79418-230D-4994-B2E0-B8D73E2E439A}"/>
              </a:ext>
            </a:extLst>
          </p:cNvPr>
          <p:cNvSpPr txBox="1"/>
          <p:nvPr/>
        </p:nvSpPr>
        <p:spPr>
          <a:xfrm>
            <a:off x="7975077" y="5298985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69030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debole pendenza caso 2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1F94112-2FFB-4B76-B5EF-E88EF3405859}"/>
              </a:ext>
            </a:extLst>
          </p:cNvPr>
          <p:cNvCxnSpPr/>
          <p:nvPr/>
        </p:nvCxnSpPr>
        <p:spPr>
          <a:xfrm>
            <a:off x="886119" y="3573016"/>
            <a:ext cx="3685881" cy="1008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ACD982BA-2739-4B56-9C6C-4BE857FCEDBE}"/>
              </a:ext>
            </a:extLst>
          </p:cNvPr>
          <p:cNvCxnSpPr/>
          <p:nvPr/>
        </p:nvCxnSpPr>
        <p:spPr>
          <a:xfrm>
            <a:off x="4553145" y="4580950"/>
            <a:ext cx="3384223" cy="1913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008DCB7A-5C16-423F-9D65-265AFC10AB59}"/>
              </a:ext>
            </a:extLst>
          </p:cNvPr>
          <p:cNvCxnSpPr/>
          <p:nvPr/>
        </p:nvCxnSpPr>
        <p:spPr>
          <a:xfrm flipV="1">
            <a:off x="4572000" y="2526536"/>
            <a:ext cx="0" cy="2054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15771F4-1A0D-4F3B-B81E-36828D12C503}"/>
              </a:ext>
            </a:extLst>
          </p:cNvPr>
          <p:cNvCxnSpPr/>
          <p:nvPr/>
        </p:nvCxnSpPr>
        <p:spPr>
          <a:xfrm>
            <a:off x="886119" y="2376676"/>
            <a:ext cx="3685881" cy="1008668"/>
          </a:xfrm>
          <a:prstGeom prst="line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E800DBF5-9AB2-4890-A8AD-D18ED07D254F}"/>
              </a:ext>
            </a:extLst>
          </p:cNvPr>
          <p:cNvCxnSpPr/>
          <p:nvPr/>
        </p:nvCxnSpPr>
        <p:spPr>
          <a:xfrm>
            <a:off x="4572000" y="3385344"/>
            <a:ext cx="3384223" cy="191364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9436F43-0B33-4D49-BE64-704786884984}"/>
              </a:ext>
            </a:extLst>
          </p:cNvPr>
          <p:cNvCxnSpPr/>
          <p:nvPr/>
        </p:nvCxnSpPr>
        <p:spPr>
          <a:xfrm>
            <a:off x="4590855" y="3026327"/>
            <a:ext cx="3384223" cy="1913641"/>
          </a:xfrm>
          <a:prstGeom prst="straightConnector1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E544D17-05C2-4E70-894B-BC7681C75F4F}"/>
              </a:ext>
            </a:extLst>
          </p:cNvPr>
          <p:cNvCxnSpPr/>
          <p:nvPr/>
        </p:nvCxnSpPr>
        <p:spPr>
          <a:xfrm>
            <a:off x="867264" y="1659375"/>
            <a:ext cx="3685881" cy="1008668"/>
          </a:xfrm>
          <a:prstGeom prst="line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5" name="Input penna 34">
                <a:extLst>
                  <a:ext uri="{FF2B5EF4-FFF2-40B4-BE49-F238E27FC236}">
                    <a16:creationId xmlns:a16="http://schemas.microsoft.com/office/drawing/2014/main" id="{9D614BA9-6F2A-46F4-A1B3-4EF4664FE43B}"/>
                  </a:ext>
                </a:extLst>
              </p14:cNvPr>
              <p14:cNvContentPartPr/>
              <p14:nvPr/>
            </p14:nvContentPartPr>
            <p14:xfrm>
              <a:off x="4585683" y="3019336"/>
              <a:ext cx="360" cy="12600"/>
            </p14:xfrm>
          </p:contentPart>
        </mc:Choice>
        <mc:Fallback xmlns="">
          <p:pic>
            <p:nvPicPr>
              <p:cNvPr id="35" name="Input penna 34">
                <a:extLst>
                  <a:ext uri="{FF2B5EF4-FFF2-40B4-BE49-F238E27FC236}">
                    <a16:creationId xmlns:a16="http://schemas.microsoft.com/office/drawing/2014/main" id="{9D614BA9-6F2A-46F4-A1B3-4EF4664FE4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76683" y="3010586"/>
                <a:ext cx="18000" cy="29750"/>
              </a:xfrm>
              <a:prstGeom prst="rect">
                <a:avLst/>
              </a:prstGeom>
            </p:spPr>
          </p:pic>
        </mc:Fallback>
      </mc:AlternateContent>
      <p:pic>
        <p:nvPicPr>
          <p:cNvPr id="38" name="Immagine 37">
            <a:extLst>
              <a:ext uri="{FF2B5EF4-FFF2-40B4-BE49-F238E27FC236}">
                <a16:creationId xmlns:a16="http://schemas.microsoft.com/office/drawing/2014/main" id="{5909F6D2-A41F-4D12-AA70-579DED7C6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5050" y="1179308"/>
            <a:ext cx="3152340" cy="1668491"/>
          </a:xfrm>
          <a:prstGeom prst="rect">
            <a:avLst/>
          </a:prstGeom>
        </p:spPr>
      </p:pic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68E17BE2-0E29-492B-AED4-9625EB078C23}"/>
              </a:ext>
            </a:extLst>
          </p:cNvPr>
          <p:cNvCxnSpPr/>
          <p:nvPr/>
        </p:nvCxnSpPr>
        <p:spPr>
          <a:xfrm flipH="1">
            <a:off x="1616239" y="4560302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127FF6C-EEC1-4A8C-8FDB-499D6068F8AB}"/>
              </a:ext>
            </a:extLst>
          </p:cNvPr>
          <p:cNvCxnSpPr/>
          <p:nvPr/>
        </p:nvCxnSpPr>
        <p:spPr>
          <a:xfrm flipH="1">
            <a:off x="5505253" y="6454559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9">
            <a:extLst>
              <a:ext uri="{FF2B5EF4-FFF2-40B4-BE49-F238E27FC236}">
                <a16:creationId xmlns:a16="http://schemas.microsoft.com/office/drawing/2014/main" id="{CEA339B9-CC9A-4260-8BF8-7684AEF9E5A8}"/>
              </a:ext>
            </a:extLst>
          </p:cNvPr>
          <p:cNvSpPr txBox="1"/>
          <p:nvPr/>
        </p:nvSpPr>
        <p:spPr>
          <a:xfrm>
            <a:off x="2313823" y="4220937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2" name="CasellaDiTesto 10">
            <a:extLst>
              <a:ext uri="{FF2B5EF4-FFF2-40B4-BE49-F238E27FC236}">
                <a16:creationId xmlns:a16="http://schemas.microsoft.com/office/drawing/2014/main" id="{E1EE793B-30F0-4788-AB86-24384C6BEADE}"/>
              </a:ext>
            </a:extLst>
          </p:cNvPr>
          <p:cNvSpPr txBox="1"/>
          <p:nvPr/>
        </p:nvSpPr>
        <p:spPr>
          <a:xfrm>
            <a:off x="5396535" y="6085228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&lt;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3" name="CasellaDiTesto 11">
            <a:extLst>
              <a:ext uri="{FF2B5EF4-FFF2-40B4-BE49-F238E27FC236}">
                <a16:creationId xmlns:a16="http://schemas.microsoft.com/office/drawing/2014/main" id="{40CCCF4F-D800-4371-B6A4-473E06AFC896}"/>
              </a:ext>
            </a:extLst>
          </p:cNvPr>
          <p:cNvSpPr txBox="1"/>
          <p:nvPr/>
        </p:nvSpPr>
        <p:spPr>
          <a:xfrm>
            <a:off x="2097006" y="5738652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&lt; i2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905B4A58-4DEF-4891-94B6-49979BEB5015}"/>
              </a:ext>
            </a:extLst>
          </p:cNvPr>
          <p:cNvSpPr txBox="1"/>
          <p:nvPr/>
        </p:nvSpPr>
        <p:spPr>
          <a:xfrm>
            <a:off x="323528" y="1516925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87D7761-C75B-44BA-B489-6A4276FD3317}"/>
              </a:ext>
            </a:extLst>
          </p:cNvPr>
          <p:cNvSpPr txBox="1"/>
          <p:nvPr/>
        </p:nvSpPr>
        <p:spPr>
          <a:xfrm>
            <a:off x="323528" y="1998759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2D07860-2346-40B5-B4E6-CB37318C587C}"/>
              </a:ext>
            </a:extLst>
          </p:cNvPr>
          <p:cNvSpPr txBox="1"/>
          <p:nvPr/>
        </p:nvSpPr>
        <p:spPr>
          <a:xfrm>
            <a:off x="7975077" y="4817151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D9D79418-230D-4994-B2E0-B8D73E2E439A}"/>
              </a:ext>
            </a:extLst>
          </p:cNvPr>
          <p:cNvSpPr txBox="1"/>
          <p:nvPr/>
        </p:nvSpPr>
        <p:spPr>
          <a:xfrm>
            <a:off x="7975077" y="5298985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10" name="Figura a mano libera: forma 9">
            <a:extLst>
              <a:ext uri="{FF2B5EF4-FFF2-40B4-BE49-F238E27FC236}">
                <a16:creationId xmlns:a16="http://schemas.microsoft.com/office/drawing/2014/main" id="{3D9A4DC7-E235-405B-9BF7-C95FE40AB7AF}"/>
              </a:ext>
            </a:extLst>
          </p:cNvPr>
          <p:cNvSpPr/>
          <p:nvPr/>
        </p:nvSpPr>
        <p:spPr>
          <a:xfrm>
            <a:off x="1563330" y="1886258"/>
            <a:ext cx="3003498" cy="1140070"/>
          </a:xfrm>
          <a:custGeom>
            <a:avLst/>
            <a:gdLst>
              <a:gd name="connsiteX0" fmla="*/ 3018503 w 3018503"/>
              <a:gd name="connsiteY0" fmla="*/ 1199535 h 1199535"/>
              <a:gd name="connsiteX1" fmla="*/ 2349910 w 3018503"/>
              <a:gd name="connsiteY1" fmla="*/ 747251 h 1199535"/>
              <a:gd name="connsiteX2" fmla="*/ 0 w 3018503"/>
              <a:gd name="connsiteY2" fmla="*/ 0 h 119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8503" h="1199535">
                <a:moveTo>
                  <a:pt x="3018503" y="1199535"/>
                </a:moveTo>
                <a:cubicBezTo>
                  <a:pt x="2935748" y="1073354"/>
                  <a:pt x="2852994" y="947173"/>
                  <a:pt x="2349910" y="747251"/>
                </a:cubicBezTo>
                <a:cubicBezTo>
                  <a:pt x="1846826" y="547329"/>
                  <a:pt x="923413" y="273664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75307AD7-F101-460B-9CAA-E4C633196BA2}"/>
              </a:ext>
            </a:extLst>
          </p:cNvPr>
          <p:cNvSpPr txBox="1"/>
          <p:nvPr/>
        </p:nvSpPr>
        <p:spPr>
          <a:xfrm>
            <a:off x="2842700" y="2524312"/>
            <a:ext cx="1465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D2_CLA</a:t>
            </a:r>
          </a:p>
        </p:txBody>
      </p:sp>
    </p:spTree>
    <p:extLst>
      <p:ext uri="{BB962C8B-B14F-4D97-AF65-F5344CB8AC3E}">
        <p14:creationId xmlns:p14="http://schemas.microsoft.com/office/powerpoint/2010/main" val="267830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forte pendenza caso 1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13AB9AFB-9A20-4A38-944F-57484198DC6B}"/>
              </a:ext>
            </a:extLst>
          </p:cNvPr>
          <p:cNvCxnSpPr/>
          <p:nvPr/>
        </p:nvCxnSpPr>
        <p:spPr>
          <a:xfrm>
            <a:off x="763437" y="2858155"/>
            <a:ext cx="3252248" cy="198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5B4783D-E520-4AD0-8F53-C4F51AE07870}"/>
              </a:ext>
            </a:extLst>
          </p:cNvPr>
          <p:cNvCxnSpPr/>
          <p:nvPr/>
        </p:nvCxnSpPr>
        <p:spPr>
          <a:xfrm>
            <a:off x="4006257" y="4847210"/>
            <a:ext cx="4355183" cy="763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22F2CD32-5B14-44AB-BD7B-EE3ADD04A14B}"/>
              </a:ext>
            </a:extLst>
          </p:cNvPr>
          <p:cNvCxnSpPr/>
          <p:nvPr/>
        </p:nvCxnSpPr>
        <p:spPr>
          <a:xfrm flipH="1">
            <a:off x="1046241" y="4847211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145CB02-D3D2-4296-811F-AD7B1A658B0C}"/>
              </a:ext>
            </a:extLst>
          </p:cNvPr>
          <p:cNvCxnSpPr/>
          <p:nvPr/>
        </p:nvCxnSpPr>
        <p:spPr>
          <a:xfrm flipH="1">
            <a:off x="5976460" y="5629635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9">
            <a:extLst>
              <a:ext uri="{FF2B5EF4-FFF2-40B4-BE49-F238E27FC236}">
                <a16:creationId xmlns:a16="http://schemas.microsoft.com/office/drawing/2014/main" id="{3CCE3E52-641F-43B4-95D3-F6409C411A80}"/>
              </a:ext>
            </a:extLst>
          </p:cNvPr>
          <p:cNvSpPr txBox="1"/>
          <p:nvPr/>
        </p:nvSpPr>
        <p:spPr>
          <a:xfrm>
            <a:off x="1743825" y="450784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20" name="CasellaDiTesto 10">
            <a:extLst>
              <a:ext uri="{FF2B5EF4-FFF2-40B4-BE49-F238E27FC236}">
                <a16:creationId xmlns:a16="http://schemas.microsoft.com/office/drawing/2014/main" id="{DBC08193-20FE-457A-AF9B-A85113436B95}"/>
              </a:ext>
            </a:extLst>
          </p:cNvPr>
          <p:cNvSpPr txBox="1"/>
          <p:nvPr/>
        </p:nvSpPr>
        <p:spPr>
          <a:xfrm>
            <a:off x="5867742" y="5260304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21" name="CasellaDiTesto 11">
            <a:extLst>
              <a:ext uri="{FF2B5EF4-FFF2-40B4-BE49-F238E27FC236}">
                <a16:creationId xmlns:a16="http://schemas.microsoft.com/office/drawing/2014/main" id="{AA951CCA-D847-4966-A97B-399B8CF9E1F1}"/>
              </a:ext>
            </a:extLst>
          </p:cNvPr>
          <p:cNvSpPr txBox="1"/>
          <p:nvPr/>
        </p:nvSpPr>
        <p:spPr>
          <a:xfrm>
            <a:off x="262052" y="5707234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&gt; i2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DF906E9-FEEF-4D22-B457-C3732D58A7D6}"/>
              </a:ext>
            </a:extLst>
          </p:cNvPr>
          <p:cNvCxnSpPr/>
          <p:nvPr/>
        </p:nvCxnSpPr>
        <p:spPr>
          <a:xfrm>
            <a:off x="755576" y="1628800"/>
            <a:ext cx="3252248" cy="19890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3A2D08E-DFA2-4C8B-BF64-C65F8BF5BE34}"/>
              </a:ext>
            </a:extLst>
          </p:cNvPr>
          <p:cNvCxnSpPr/>
          <p:nvPr/>
        </p:nvCxnSpPr>
        <p:spPr>
          <a:xfrm>
            <a:off x="4017252" y="3623294"/>
            <a:ext cx="4355183" cy="76357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EA09C42F-EEE6-4820-A4F4-D0C3E7797099}"/>
              </a:ext>
            </a:extLst>
          </p:cNvPr>
          <p:cNvCxnSpPr/>
          <p:nvPr/>
        </p:nvCxnSpPr>
        <p:spPr>
          <a:xfrm flipH="1" flipV="1">
            <a:off x="4006257" y="2490510"/>
            <a:ext cx="9428" cy="23566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F185B81C-3027-4890-9F04-CC80A63F6005}"/>
              </a:ext>
            </a:extLst>
          </p:cNvPr>
          <p:cNvCxnSpPr/>
          <p:nvPr/>
        </p:nvCxnSpPr>
        <p:spPr>
          <a:xfrm>
            <a:off x="750978" y="2166858"/>
            <a:ext cx="3252248" cy="19890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D960951B-7B94-456B-A5D9-BF3C91D73330}"/>
              </a:ext>
            </a:extLst>
          </p:cNvPr>
          <p:cNvCxnSpPr/>
          <p:nvPr/>
        </p:nvCxnSpPr>
        <p:spPr>
          <a:xfrm>
            <a:off x="4003110" y="3863568"/>
            <a:ext cx="4355183" cy="76357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7" name="Input penna 3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14:cNvPr>
              <p14:cNvContentPartPr/>
              <p14:nvPr/>
            </p14:nvContentPartPr>
            <p14:xfrm>
              <a:off x="2827518" y="4120924"/>
              <a:ext cx="360" cy="360"/>
            </p14:xfrm>
          </p:contentPart>
        </mc:Choice>
        <mc:Fallback xmlns="">
          <p:pic>
            <p:nvPicPr>
              <p:cNvPr id="37" name="Input penna 3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8518" y="411192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29F562FB-75B5-4FC6-A350-3DB10FDF9903}"/>
              </a:ext>
            </a:extLst>
          </p:cNvPr>
          <p:cNvSpPr txBox="1"/>
          <p:nvPr/>
        </p:nvSpPr>
        <p:spPr>
          <a:xfrm>
            <a:off x="179512" y="1925265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F2190FD3-81A5-4992-B0BC-C3B712C8307A}"/>
              </a:ext>
            </a:extLst>
          </p:cNvPr>
          <p:cNvSpPr txBox="1"/>
          <p:nvPr/>
        </p:nvSpPr>
        <p:spPr>
          <a:xfrm>
            <a:off x="8358293" y="4162482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B888CC00-1A67-4A8A-AB1F-4112FEA173CC}"/>
              </a:ext>
            </a:extLst>
          </p:cNvPr>
          <p:cNvSpPr txBox="1"/>
          <p:nvPr/>
        </p:nvSpPr>
        <p:spPr>
          <a:xfrm>
            <a:off x="8372435" y="4451900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66557C75-0E24-4D54-BE81-576361D2DB5C}"/>
              </a:ext>
            </a:extLst>
          </p:cNvPr>
          <p:cNvSpPr txBox="1"/>
          <p:nvPr/>
        </p:nvSpPr>
        <p:spPr>
          <a:xfrm>
            <a:off x="408582" y="1310221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AD3D04E-CE53-4BD9-9E9A-67E4A6811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6085" y="1267703"/>
            <a:ext cx="3084100" cy="156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8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forte pendenza caso 1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13AB9AFB-9A20-4A38-944F-57484198DC6B}"/>
              </a:ext>
            </a:extLst>
          </p:cNvPr>
          <p:cNvCxnSpPr/>
          <p:nvPr/>
        </p:nvCxnSpPr>
        <p:spPr>
          <a:xfrm>
            <a:off x="763437" y="2858155"/>
            <a:ext cx="3252248" cy="198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5B4783D-E520-4AD0-8F53-C4F51AE07870}"/>
              </a:ext>
            </a:extLst>
          </p:cNvPr>
          <p:cNvCxnSpPr/>
          <p:nvPr/>
        </p:nvCxnSpPr>
        <p:spPr>
          <a:xfrm>
            <a:off x="4006257" y="4847210"/>
            <a:ext cx="4355183" cy="763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22F2CD32-5B14-44AB-BD7B-EE3ADD04A14B}"/>
              </a:ext>
            </a:extLst>
          </p:cNvPr>
          <p:cNvCxnSpPr/>
          <p:nvPr/>
        </p:nvCxnSpPr>
        <p:spPr>
          <a:xfrm flipH="1">
            <a:off x="1046241" y="4847211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145CB02-D3D2-4296-811F-AD7B1A658B0C}"/>
              </a:ext>
            </a:extLst>
          </p:cNvPr>
          <p:cNvCxnSpPr/>
          <p:nvPr/>
        </p:nvCxnSpPr>
        <p:spPr>
          <a:xfrm flipH="1">
            <a:off x="5976460" y="5629635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9">
            <a:extLst>
              <a:ext uri="{FF2B5EF4-FFF2-40B4-BE49-F238E27FC236}">
                <a16:creationId xmlns:a16="http://schemas.microsoft.com/office/drawing/2014/main" id="{3CCE3E52-641F-43B4-95D3-F6409C411A80}"/>
              </a:ext>
            </a:extLst>
          </p:cNvPr>
          <p:cNvSpPr txBox="1"/>
          <p:nvPr/>
        </p:nvSpPr>
        <p:spPr>
          <a:xfrm>
            <a:off x="1743825" y="4507846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20" name="CasellaDiTesto 10">
            <a:extLst>
              <a:ext uri="{FF2B5EF4-FFF2-40B4-BE49-F238E27FC236}">
                <a16:creationId xmlns:a16="http://schemas.microsoft.com/office/drawing/2014/main" id="{DBC08193-20FE-457A-AF9B-A85113436B95}"/>
              </a:ext>
            </a:extLst>
          </p:cNvPr>
          <p:cNvSpPr txBox="1"/>
          <p:nvPr/>
        </p:nvSpPr>
        <p:spPr>
          <a:xfrm>
            <a:off x="5867742" y="5260304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21" name="CasellaDiTesto 11">
            <a:extLst>
              <a:ext uri="{FF2B5EF4-FFF2-40B4-BE49-F238E27FC236}">
                <a16:creationId xmlns:a16="http://schemas.microsoft.com/office/drawing/2014/main" id="{AA951CCA-D847-4966-A97B-399B8CF9E1F1}"/>
              </a:ext>
            </a:extLst>
          </p:cNvPr>
          <p:cNvSpPr txBox="1"/>
          <p:nvPr/>
        </p:nvSpPr>
        <p:spPr>
          <a:xfrm>
            <a:off x="262052" y="5707234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i1</a:t>
            </a:r>
            <a:r>
              <a:rPr lang="it-IT" dirty="0"/>
              <a:t> &gt; i2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DF906E9-FEEF-4D22-B457-C3732D58A7D6}"/>
              </a:ext>
            </a:extLst>
          </p:cNvPr>
          <p:cNvCxnSpPr/>
          <p:nvPr/>
        </p:nvCxnSpPr>
        <p:spPr>
          <a:xfrm>
            <a:off x="755576" y="1628800"/>
            <a:ext cx="3252248" cy="19890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3A2D08E-DFA2-4C8B-BF64-C65F8BF5BE34}"/>
              </a:ext>
            </a:extLst>
          </p:cNvPr>
          <p:cNvCxnSpPr/>
          <p:nvPr/>
        </p:nvCxnSpPr>
        <p:spPr>
          <a:xfrm>
            <a:off x="4017252" y="3623294"/>
            <a:ext cx="4355183" cy="76357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EA09C42F-EEE6-4820-A4F4-D0C3E7797099}"/>
              </a:ext>
            </a:extLst>
          </p:cNvPr>
          <p:cNvCxnSpPr/>
          <p:nvPr/>
        </p:nvCxnSpPr>
        <p:spPr>
          <a:xfrm flipH="1" flipV="1">
            <a:off x="4006257" y="2490510"/>
            <a:ext cx="9428" cy="23566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F185B81C-3027-4890-9F04-CC80A63F6005}"/>
              </a:ext>
            </a:extLst>
          </p:cNvPr>
          <p:cNvCxnSpPr/>
          <p:nvPr/>
        </p:nvCxnSpPr>
        <p:spPr>
          <a:xfrm>
            <a:off x="750978" y="2166858"/>
            <a:ext cx="3252248" cy="19890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D960951B-7B94-456B-A5D9-BF3C91D73330}"/>
              </a:ext>
            </a:extLst>
          </p:cNvPr>
          <p:cNvCxnSpPr/>
          <p:nvPr/>
        </p:nvCxnSpPr>
        <p:spPr>
          <a:xfrm>
            <a:off x="4003110" y="3863568"/>
            <a:ext cx="4355183" cy="76357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7" name="Input penna 3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14:cNvPr>
              <p14:cNvContentPartPr/>
              <p14:nvPr/>
            </p14:nvContentPartPr>
            <p14:xfrm>
              <a:off x="2827518" y="4120924"/>
              <a:ext cx="360" cy="360"/>
            </p14:xfrm>
          </p:contentPart>
        </mc:Choice>
        <mc:Fallback xmlns="">
          <p:pic>
            <p:nvPicPr>
              <p:cNvPr id="37" name="Input penna 36">
                <a:extLst>
                  <a:ext uri="{FF2B5EF4-FFF2-40B4-BE49-F238E27FC236}">
                    <a16:creationId xmlns:a16="http://schemas.microsoft.com/office/drawing/2014/main" id="{DA120DDF-2614-4869-81FF-841D1EC3AD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8518" y="411192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29F562FB-75B5-4FC6-A350-3DB10FDF9903}"/>
              </a:ext>
            </a:extLst>
          </p:cNvPr>
          <p:cNvSpPr txBox="1"/>
          <p:nvPr/>
        </p:nvSpPr>
        <p:spPr>
          <a:xfrm>
            <a:off x="179512" y="1925265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F2190FD3-81A5-4992-B0BC-C3B712C8307A}"/>
              </a:ext>
            </a:extLst>
          </p:cNvPr>
          <p:cNvSpPr txBox="1"/>
          <p:nvPr/>
        </p:nvSpPr>
        <p:spPr>
          <a:xfrm>
            <a:off x="8358293" y="4162482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B888CC00-1A67-4A8A-AB1F-4112FEA173CC}"/>
              </a:ext>
            </a:extLst>
          </p:cNvPr>
          <p:cNvSpPr txBox="1"/>
          <p:nvPr/>
        </p:nvSpPr>
        <p:spPr>
          <a:xfrm>
            <a:off x="8372435" y="4451900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66557C75-0E24-4D54-BE81-576361D2DB5C}"/>
              </a:ext>
            </a:extLst>
          </p:cNvPr>
          <p:cNvSpPr txBox="1"/>
          <p:nvPr/>
        </p:nvSpPr>
        <p:spPr>
          <a:xfrm>
            <a:off x="408582" y="1310221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AD3D04E-CE53-4BD9-9E9A-67E4A6811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6085" y="1267703"/>
            <a:ext cx="3084100" cy="1566683"/>
          </a:xfrm>
          <a:prstGeom prst="rect">
            <a:avLst/>
          </a:prstGeom>
        </p:spPr>
      </p:pic>
      <p:sp>
        <p:nvSpPr>
          <p:cNvPr id="4" name="Figura a mano libera: forma 3">
            <a:extLst>
              <a:ext uri="{FF2B5EF4-FFF2-40B4-BE49-F238E27FC236}">
                <a16:creationId xmlns:a16="http://schemas.microsoft.com/office/drawing/2014/main" id="{10828746-7FF8-4F09-8CB8-F497D68F7961}"/>
              </a:ext>
            </a:extLst>
          </p:cNvPr>
          <p:cNvSpPr/>
          <p:nvPr/>
        </p:nvSpPr>
        <p:spPr>
          <a:xfrm>
            <a:off x="4001729" y="4083133"/>
            <a:ext cx="3520799" cy="411427"/>
          </a:xfrm>
          <a:custGeom>
            <a:avLst/>
            <a:gdLst>
              <a:gd name="connsiteX0" fmla="*/ 0 w 2920181"/>
              <a:gd name="connsiteY0" fmla="*/ 66080 h 321719"/>
              <a:gd name="connsiteX1" fmla="*/ 668594 w 2920181"/>
              <a:gd name="connsiteY1" fmla="*/ 16919 h 321719"/>
              <a:gd name="connsiteX2" fmla="*/ 2920181 w 2920181"/>
              <a:gd name="connsiteY2" fmla="*/ 321719 h 321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0181" h="321719">
                <a:moveTo>
                  <a:pt x="0" y="66080"/>
                </a:moveTo>
                <a:cubicBezTo>
                  <a:pt x="90948" y="20196"/>
                  <a:pt x="181897" y="-25688"/>
                  <a:pt x="668594" y="16919"/>
                </a:cubicBezTo>
                <a:cubicBezTo>
                  <a:pt x="1155291" y="59525"/>
                  <a:pt x="2528530" y="274197"/>
                  <a:pt x="2920181" y="32171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DCA0C9-B5B5-4B86-ABF8-C0A3C3CCA071}"/>
              </a:ext>
            </a:extLst>
          </p:cNvPr>
          <p:cNvSpPr txBox="1"/>
          <p:nvPr/>
        </p:nvSpPr>
        <p:spPr>
          <a:xfrm>
            <a:off x="5690094" y="4436384"/>
            <a:ext cx="171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F3_CVR</a:t>
            </a:r>
          </a:p>
        </p:txBody>
      </p:sp>
    </p:spTree>
    <p:extLst>
      <p:ext uri="{BB962C8B-B14F-4D97-AF65-F5344CB8AC3E}">
        <p14:creationId xmlns:p14="http://schemas.microsoft.com/office/powerpoint/2010/main" val="417582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forte pendenza caso 2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120071C-0713-4B3C-B7A6-45A50DACCF3F}"/>
              </a:ext>
            </a:extLst>
          </p:cNvPr>
          <p:cNvCxnSpPr/>
          <p:nvPr/>
        </p:nvCxnSpPr>
        <p:spPr>
          <a:xfrm>
            <a:off x="1409391" y="2524027"/>
            <a:ext cx="3233394" cy="1234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F8EB46EC-CD6D-4EF5-A39F-F0D620D09567}"/>
              </a:ext>
            </a:extLst>
          </p:cNvPr>
          <p:cNvCxnSpPr/>
          <p:nvPr/>
        </p:nvCxnSpPr>
        <p:spPr>
          <a:xfrm>
            <a:off x="4642785" y="3758938"/>
            <a:ext cx="2922310" cy="1809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92DE943E-5B48-406E-80C2-49273D60E561}"/>
              </a:ext>
            </a:extLst>
          </p:cNvPr>
          <p:cNvCxnSpPr/>
          <p:nvPr/>
        </p:nvCxnSpPr>
        <p:spPr>
          <a:xfrm flipV="1">
            <a:off x="4642785" y="2090394"/>
            <a:ext cx="0" cy="16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E60F955B-DA7A-449D-A680-FB798E8D5A05}"/>
              </a:ext>
            </a:extLst>
          </p:cNvPr>
          <p:cNvCxnSpPr/>
          <p:nvPr/>
        </p:nvCxnSpPr>
        <p:spPr>
          <a:xfrm>
            <a:off x="1409391" y="1289116"/>
            <a:ext cx="3233394" cy="1234911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F518C55F-33C1-43C8-97C1-A2082C0AEF57}"/>
              </a:ext>
            </a:extLst>
          </p:cNvPr>
          <p:cNvCxnSpPr/>
          <p:nvPr/>
        </p:nvCxnSpPr>
        <p:spPr>
          <a:xfrm>
            <a:off x="4642785" y="2524027"/>
            <a:ext cx="2922310" cy="180994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AB7A82E3-3166-4F52-89A7-0622E73A311E}"/>
              </a:ext>
            </a:extLst>
          </p:cNvPr>
          <p:cNvCxnSpPr/>
          <p:nvPr/>
        </p:nvCxnSpPr>
        <p:spPr>
          <a:xfrm>
            <a:off x="1409391" y="1576633"/>
            <a:ext cx="3233394" cy="123491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D3912866-A09D-41E4-BCFB-4467F981161C}"/>
              </a:ext>
            </a:extLst>
          </p:cNvPr>
          <p:cNvCxnSpPr/>
          <p:nvPr/>
        </p:nvCxnSpPr>
        <p:spPr>
          <a:xfrm>
            <a:off x="4642785" y="3037788"/>
            <a:ext cx="2922310" cy="1809946"/>
          </a:xfrm>
          <a:prstGeom prst="straightConnector1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7723F8A6-DDE2-425B-BED5-4FBD73FD4F65}"/>
              </a:ext>
            </a:extLst>
          </p:cNvPr>
          <p:cNvCxnSpPr/>
          <p:nvPr/>
        </p:nvCxnSpPr>
        <p:spPr>
          <a:xfrm flipH="1">
            <a:off x="1673341" y="3758938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5BD2BA2-33A5-4C72-983F-A365AD23A99F}"/>
              </a:ext>
            </a:extLst>
          </p:cNvPr>
          <p:cNvCxnSpPr/>
          <p:nvPr/>
        </p:nvCxnSpPr>
        <p:spPr>
          <a:xfrm flipH="1">
            <a:off x="5037054" y="5476657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9">
            <a:extLst>
              <a:ext uri="{FF2B5EF4-FFF2-40B4-BE49-F238E27FC236}">
                <a16:creationId xmlns:a16="http://schemas.microsoft.com/office/drawing/2014/main" id="{CF245805-C3B5-4877-9133-9D763658585F}"/>
              </a:ext>
            </a:extLst>
          </p:cNvPr>
          <p:cNvSpPr txBox="1"/>
          <p:nvPr/>
        </p:nvSpPr>
        <p:spPr>
          <a:xfrm>
            <a:off x="2370925" y="3419573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i1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1" name="CasellaDiTesto 10">
            <a:extLst>
              <a:ext uri="{FF2B5EF4-FFF2-40B4-BE49-F238E27FC236}">
                <a16:creationId xmlns:a16="http://schemas.microsoft.com/office/drawing/2014/main" id="{A75AF55A-460A-47F1-B82C-64734FEEECC9}"/>
              </a:ext>
            </a:extLst>
          </p:cNvPr>
          <p:cNvSpPr txBox="1"/>
          <p:nvPr/>
        </p:nvSpPr>
        <p:spPr>
          <a:xfrm>
            <a:off x="4872011" y="5107325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2" name="CasellaDiTesto 11">
            <a:extLst>
              <a:ext uri="{FF2B5EF4-FFF2-40B4-BE49-F238E27FC236}">
                <a16:creationId xmlns:a16="http://schemas.microsoft.com/office/drawing/2014/main" id="{FA2CAB94-F546-4A5A-BA18-3D236102A1F5}"/>
              </a:ext>
            </a:extLst>
          </p:cNvPr>
          <p:cNvSpPr txBox="1"/>
          <p:nvPr/>
        </p:nvSpPr>
        <p:spPr>
          <a:xfrm>
            <a:off x="560933" y="5384218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i1 &lt; i2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ADF25ED6-284A-402D-9C14-16F938425165}"/>
              </a:ext>
            </a:extLst>
          </p:cNvPr>
          <p:cNvSpPr txBox="1"/>
          <p:nvPr/>
        </p:nvSpPr>
        <p:spPr>
          <a:xfrm>
            <a:off x="899592" y="1673021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07817624-2544-473B-AC16-322AE842E8F5}"/>
              </a:ext>
            </a:extLst>
          </p:cNvPr>
          <p:cNvSpPr txBox="1"/>
          <p:nvPr/>
        </p:nvSpPr>
        <p:spPr>
          <a:xfrm>
            <a:off x="7559953" y="4149308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2208678C-8C2D-4AA3-8A87-05E0DDC1DCDF}"/>
              </a:ext>
            </a:extLst>
          </p:cNvPr>
          <p:cNvSpPr txBox="1"/>
          <p:nvPr/>
        </p:nvSpPr>
        <p:spPr>
          <a:xfrm>
            <a:off x="7559953" y="4663911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518429F8-085D-44E6-A42D-4428DDBAD12B}"/>
              </a:ext>
            </a:extLst>
          </p:cNvPr>
          <p:cNvSpPr txBox="1"/>
          <p:nvPr/>
        </p:nvSpPr>
        <p:spPr>
          <a:xfrm>
            <a:off x="1128662" y="1057977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pic>
        <p:nvPicPr>
          <p:cNvPr id="47" name="Immagine 46">
            <a:extLst>
              <a:ext uri="{FF2B5EF4-FFF2-40B4-BE49-F238E27FC236}">
                <a16:creationId xmlns:a16="http://schemas.microsoft.com/office/drawing/2014/main" id="{50DF1E29-DDA9-499A-B76F-7418F64D2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6085" y="1267703"/>
            <a:ext cx="3084100" cy="156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03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D3077A-915E-44B9-9B81-D7F738EE760E}"/>
              </a:ext>
            </a:extLst>
          </p:cNvPr>
          <p:cNvSpPr txBox="1"/>
          <p:nvPr/>
        </p:nvSpPr>
        <p:spPr>
          <a:xfrm>
            <a:off x="395536" y="1244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Esempi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tracciamento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dei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 err="1">
                <a:solidFill>
                  <a:srgbClr val="0070C0"/>
                </a:solidFill>
              </a:rPr>
              <a:t>profili</a:t>
            </a:r>
            <a:r>
              <a:rPr lang="en-GB" b="1" dirty="0">
                <a:solidFill>
                  <a:srgbClr val="0070C0"/>
                </a:solidFill>
              </a:rPr>
              <a:t> di </a:t>
            </a:r>
            <a:r>
              <a:rPr lang="en-GB" b="1" dirty="0" err="1">
                <a:solidFill>
                  <a:srgbClr val="0070C0"/>
                </a:solidFill>
              </a:rPr>
              <a:t>corrente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579A7-A6A5-4D27-8878-B3ADF9D75850}"/>
              </a:ext>
            </a:extLst>
          </p:cNvPr>
          <p:cNvSpPr txBox="1"/>
          <p:nvPr/>
        </p:nvSpPr>
        <p:spPr>
          <a:xfrm>
            <a:off x="424422" y="694849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Alvei a forte pendenza caso 2</a:t>
            </a:r>
          </a:p>
        </p:txBody>
      </p:sp>
      <p:sp>
        <p:nvSpPr>
          <p:cNvPr id="19" name="CasellaDiTesto 12">
            <a:extLst>
              <a:ext uri="{FF2B5EF4-FFF2-40B4-BE49-F238E27FC236}">
                <a16:creationId xmlns:a16="http://schemas.microsoft.com/office/drawing/2014/main" id="{AF0860B5-F7D1-402D-828E-83B45197E8F9}"/>
              </a:ext>
            </a:extLst>
          </p:cNvPr>
          <p:cNvSpPr txBox="1"/>
          <p:nvPr/>
        </p:nvSpPr>
        <p:spPr>
          <a:xfrm>
            <a:off x="5690094" y="786961"/>
            <a:ext cx="30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Q, sezione, scabrezza costante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120071C-0713-4B3C-B7A6-45A50DACCF3F}"/>
              </a:ext>
            </a:extLst>
          </p:cNvPr>
          <p:cNvCxnSpPr/>
          <p:nvPr/>
        </p:nvCxnSpPr>
        <p:spPr>
          <a:xfrm>
            <a:off x="1409391" y="2524027"/>
            <a:ext cx="3233394" cy="1234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F8EB46EC-CD6D-4EF5-A39F-F0D620D09567}"/>
              </a:ext>
            </a:extLst>
          </p:cNvPr>
          <p:cNvCxnSpPr/>
          <p:nvPr/>
        </p:nvCxnSpPr>
        <p:spPr>
          <a:xfrm>
            <a:off x="4642785" y="3758938"/>
            <a:ext cx="2922310" cy="1809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92DE943E-5B48-406E-80C2-49273D60E561}"/>
              </a:ext>
            </a:extLst>
          </p:cNvPr>
          <p:cNvCxnSpPr/>
          <p:nvPr/>
        </p:nvCxnSpPr>
        <p:spPr>
          <a:xfrm flipV="1">
            <a:off x="4642785" y="2090394"/>
            <a:ext cx="0" cy="16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E60F955B-DA7A-449D-A680-FB798E8D5A05}"/>
              </a:ext>
            </a:extLst>
          </p:cNvPr>
          <p:cNvCxnSpPr/>
          <p:nvPr/>
        </p:nvCxnSpPr>
        <p:spPr>
          <a:xfrm>
            <a:off x="1409391" y="1289116"/>
            <a:ext cx="3233394" cy="1234911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F518C55F-33C1-43C8-97C1-A2082C0AEF57}"/>
              </a:ext>
            </a:extLst>
          </p:cNvPr>
          <p:cNvCxnSpPr/>
          <p:nvPr/>
        </p:nvCxnSpPr>
        <p:spPr>
          <a:xfrm>
            <a:off x="4642785" y="2524027"/>
            <a:ext cx="2922310" cy="180994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AB7A82E3-3166-4F52-89A7-0622E73A311E}"/>
              </a:ext>
            </a:extLst>
          </p:cNvPr>
          <p:cNvCxnSpPr/>
          <p:nvPr/>
        </p:nvCxnSpPr>
        <p:spPr>
          <a:xfrm>
            <a:off x="1409391" y="1576633"/>
            <a:ext cx="3233394" cy="123491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D3912866-A09D-41E4-BCFB-4467F981161C}"/>
              </a:ext>
            </a:extLst>
          </p:cNvPr>
          <p:cNvCxnSpPr/>
          <p:nvPr/>
        </p:nvCxnSpPr>
        <p:spPr>
          <a:xfrm>
            <a:off x="4642785" y="3037788"/>
            <a:ext cx="2922310" cy="1809946"/>
          </a:xfrm>
          <a:prstGeom prst="straightConnector1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7723F8A6-DDE2-425B-BED5-4FBD73FD4F65}"/>
              </a:ext>
            </a:extLst>
          </p:cNvPr>
          <p:cNvCxnSpPr/>
          <p:nvPr/>
        </p:nvCxnSpPr>
        <p:spPr>
          <a:xfrm flipH="1">
            <a:off x="1673341" y="3758938"/>
            <a:ext cx="2969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5BD2BA2-33A5-4C72-983F-A365AD23A99F}"/>
              </a:ext>
            </a:extLst>
          </p:cNvPr>
          <p:cNvCxnSpPr/>
          <p:nvPr/>
        </p:nvCxnSpPr>
        <p:spPr>
          <a:xfrm flipH="1">
            <a:off x="5037054" y="5476657"/>
            <a:ext cx="2432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9">
            <a:extLst>
              <a:ext uri="{FF2B5EF4-FFF2-40B4-BE49-F238E27FC236}">
                <a16:creationId xmlns:a16="http://schemas.microsoft.com/office/drawing/2014/main" id="{CF245805-C3B5-4877-9133-9D763658585F}"/>
              </a:ext>
            </a:extLst>
          </p:cNvPr>
          <p:cNvSpPr txBox="1"/>
          <p:nvPr/>
        </p:nvSpPr>
        <p:spPr>
          <a:xfrm>
            <a:off x="2370925" y="3419573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i1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1" name="CasellaDiTesto 10">
            <a:extLst>
              <a:ext uri="{FF2B5EF4-FFF2-40B4-BE49-F238E27FC236}">
                <a16:creationId xmlns:a16="http://schemas.microsoft.com/office/drawing/2014/main" id="{A75AF55A-460A-47F1-B82C-64734FEEECC9}"/>
              </a:ext>
            </a:extLst>
          </p:cNvPr>
          <p:cNvSpPr txBox="1"/>
          <p:nvPr/>
        </p:nvSpPr>
        <p:spPr>
          <a:xfrm>
            <a:off x="4872011" y="5107325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i2 &gt; </a:t>
            </a:r>
            <a:r>
              <a:rPr lang="it-IT" dirty="0" err="1"/>
              <a:t>ic</a:t>
            </a:r>
            <a:endParaRPr lang="it-IT" dirty="0"/>
          </a:p>
        </p:txBody>
      </p:sp>
      <p:sp>
        <p:nvSpPr>
          <p:cNvPr id="42" name="CasellaDiTesto 11">
            <a:extLst>
              <a:ext uri="{FF2B5EF4-FFF2-40B4-BE49-F238E27FC236}">
                <a16:creationId xmlns:a16="http://schemas.microsoft.com/office/drawing/2014/main" id="{FA2CAB94-F546-4A5A-BA18-3D236102A1F5}"/>
              </a:ext>
            </a:extLst>
          </p:cNvPr>
          <p:cNvSpPr txBox="1"/>
          <p:nvPr/>
        </p:nvSpPr>
        <p:spPr>
          <a:xfrm>
            <a:off x="560933" y="5384218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i1 &lt; i2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ADF25ED6-284A-402D-9C14-16F938425165}"/>
              </a:ext>
            </a:extLst>
          </p:cNvPr>
          <p:cNvSpPr txBox="1"/>
          <p:nvPr/>
        </p:nvSpPr>
        <p:spPr>
          <a:xfrm>
            <a:off x="899592" y="1673021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hu1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07817624-2544-473B-AC16-322AE842E8F5}"/>
              </a:ext>
            </a:extLst>
          </p:cNvPr>
          <p:cNvSpPr txBox="1"/>
          <p:nvPr/>
        </p:nvSpPr>
        <p:spPr>
          <a:xfrm>
            <a:off x="7559953" y="4149308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2208678C-8C2D-4AA3-8A87-05E0DDC1DCDF}"/>
              </a:ext>
            </a:extLst>
          </p:cNvPr>
          <p:cNvSpPr txBox="1"/>
          <p:nvPr/>
        </p:nvSpPr>
        <p:spPr>
          <a:xfrm>
            <a:off x="7559953" y="4663911"/>
            <a:ext cx="71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hu2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518429F8-085D-44E6-A42D-4428DDBAD12B}"/>
              </a:ext>
            </a:extLst>
          </p:cNvPr>
          <p:cNvSpPr txBox="1"/>
          <p:nvPr/>
        </p:nvSpPr>
        <p:spPr>
          <a:xfrm>
            <a:off x="1128662" y="1057977"/>
            <a:ext cx="4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</a:t>
            </a:r>
          </a:p>
        </p:txBody>
      </p:sp>
      <p:pic>
        <p:nvPicPr>
          <p:cNvPr id="47" name="Immagine 46">
            <a:extLst>
              <a:ext uri="{FF2B5EF4-FFF2-40B4-BE49-F238E27FC236}">
                <a16:creationId xmlns:a16="http://schemas.microsoft.com/office/drawing/2014/main" id="{50DF1E29-DDA9-499A-B76F-7418F64D2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6085" y="1267703"/>
            <a:ext cx="3084100" cy="1566683"/>
          </a:xfrm>
          <a:prstGeom prst="rect">
            <a:avLst/>
          </a:prstGeom>
        </p:spPr>
      </p:pic>
      <p:sp>
        <p:nvSpPr>
          <p:cNvPr id="3" name="Figura a mano libera: forma 2">
            <a:extLst>
              <a:ext uri="{FF2B5EF4-FFF2-40B4-BE49-F238E27FC236}">
                <a16:creationId xmlns:a16="http://schemas.microsoft.com/office/drawing/2014/main" id="{94BD3AC2-D4CC-4975-979A-61F022AB64D5}"/>
              </a:ext>
            </a:extLst>
          </p:cNvPr>
          <p:cNvSpPr/>
          <p:nvPr/>
        </p:nvSpPr>
        <p:spPr>
          <a:xfrm>
            <a:off x="4650568" y="2792361"/>
            <a:ext cx="1602748" cy="1238865"/>
          </a:xfrm>
          <a:custGeom>
            <a:avLst/>
            <a:gdLst>
              <a:gd name="connsiteX0" fmla="*/ 90 w 1602748"/>
              <a:gd name="connsiteY0" fmla="*/ 0 h 1238865"/>
              <a:gd name="connsiteX1" fmla="*/ 265561 w 1602748"/>
              <a:gd name="connsiteY1" fmla="*/ 353962 h 1238865"/>
              <a:gd name="connsiteX2" fmla="*/ 1602748 w 1602748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2748" h="1238865">
                <a:moveTo>
                  <a:pt x="90" y="0"/>
                </a:moveTo>
                <a:cubicBezTo>
                  <a:pt x="-730" y="73742"/>
                  <a:pt x="-1549" y="147485"/>
                  <a:pt x="265561" y="353962"/>
                </a:cubicBezTo>
                <a:cubicBezTo>
                  <a:pt x="532671" y="560439"/>
                  <a:pt x="1067709" y="899652"/>
                  <a:pt x="1602748" y="123886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D5BABEB7-CE39-4B41-B1F6-190CA07C47E9}"/>
              </a:ext>
            </a:extLst>
          </p:cNvPr>
          <p:cNvSpPr txBox="1"/>
          <p:nvPr/>
        </p:nvSpPr>
        <p:spPr>
          <a:xfrm>
            <a:off x="5843131" y="2811544"/>
            <a:ext cx="171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F2_CVA</a:t>
            </a:r>
          </a:p>
        </p:txBody>
      </p:sp>
    </p:spTree>
    <p:extLst>
      <p:ext uri="{BB962C8B-B14F-4D97-AF65-F5344CB8AC3E}">
        <p14:creationId xmlns:p14="http://schemas.microsoft.com/office/powerpoint/2010/main" val="324757391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0</TotalTime>
  <Words>1893</Words>
  <Application>Microsoft Office PowerPoint</Application>
  <PresentationFormat>On-screen Show (4:3)</PresentationFormat>
  <Paragraphs>498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Cambria Math</vt:lpstr>
      <vt:lpstr>Corbel</vt:lpstr>
      <vt:lpstr>Gill Sans MT</vt:lpstr>
      <vt:lpstr>Symbol</vt:lpstr>
      <vt:lpstr>Times New Roman</vt:lpstr>
      <vt:lpstr>Wingdings 2</vt:lpstr>
      <vt:lpstr>Dividendi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</dc:creator>
  <cp:lastModifiedBy>Eugenio PUGLIESE CARRATELLI</cp:lastModifiedBy>
  <cp:revision>243</cp:revision>
  <dcterms:created xsi:type="dcterms:W3CDTF">2020-03-30T19:37:38Z</dcterms:created>
  <dcterms:modified xsi:type="dcterms:W3CDTF">2022-06-01T09:58:13Z</dcterms:modified>
</cp:coreProperties>
</file>