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62" r:id="rId6"/>
    <p:sldId id="263" r:id="rId7"/>
    <p:sldId id="264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7544A-B77D-45A1-DAFF-D61E2605E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30B6FC-AB62-219B-1770-4A5727E59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2C815-6780-69CF-DE06-75F1B313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29527-6616-B02F-AE21-98D5C674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38C7F-236B-2E4F-15F1-36E29533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2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34EF-AEF9-3411-1C32-6176034E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C6FAA-BCA1-F755-7D8C-637B966CB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09B76-64A8-20DC-4A16-C08C32AF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D967D-8521-C600-FD64-51F0CD26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14B1-7B76-DC02-3353-A4C294DD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57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E5C905-17BE-1282-F3F2-5B6954077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5C1F8-29E4-38CF-1331-3A9286D7C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0D2C3-B320-731A-CC95-012DA83C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667D4-949A-B49F-583E-31C29174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30D2F-8CA6-C048-5EE4-00E413CB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08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DBF4-807D-C7A3-BE91-B811C0C69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7C435-9F25-B03F-F034-317D08457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F82FE-114C-6E07-015B-900CC7982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9D164-80F2-366D-B27D-6F3D0C76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856D0-9049-BBBF-87AF-FC7E5AFA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359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831B-6316-1F1E-D561-7F86C1A8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67C23-BD76-A224-9815-FF24A6D3A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5F4EF-A45E-FC82-3C5C-65627900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285AE-6897-899C-39BE-EABD3C67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22CD2-507F-112A-DAE6-AE48AA0F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91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6703-E314-FEDA-CCDE-C257CAD3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F532-C1CA-2A48-3B61-21EDEBB2F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BFB5E-A345-5C12-719C-CF4461E4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CD71A-E6B9-32A6-BF3A-1228CBEF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56213-2F38-9EE5-3533-ACF52530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22930-6B74-6143-E13B-87FE40DB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48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2E6D-407D-BB83-C029-E493EF52B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04E9A-55CF-EB2E-A473-8FC7A85E9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E5205-9725-C04E-EEF4-AD4E4A492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1A133-C9F4-3960-208F-73A54D49E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408FE-83C4-7F32-87C1-DA7895C362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90DF7F-1D70-7FB7-8BA1-ABF1E651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20CC3-E3BC-21E8-F3B0-2E284778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BCF96-FB6D-2B25-5C2B-B0E31087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39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031-31EA-C80D-AF96-0CADC5D84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77EBF-9D59-1B53-3A56-FC59791E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C0B97-D8DA-133F-8CD4-77EF3CC5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70D19-0547-1253-14A6-F63138BB3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43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77972E-3561-6C6C-924D-049811113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E035-696D-32AE-C83B-E66C9BF0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15810-32AB-82EF-8A75-4E7A5468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783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0FAC-972A-9CEB-1B8C-9D8119DA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774A3-73FD-4188-949E-5B18C8CA1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16BE0-8E38-7F18-CB99-600AE01A5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C377E-98BD-CE47-F390-01B46341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3890E-D003-07B8-6F51-BC24C117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CB143-8740-08CF-4AFC-CD18662E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4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CD80-71D9-0BB1-846A-642A62EF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F7001-C2A5-989B-FF07-5C9FD4B832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E39BC-6E7F-D673-189F-459E59140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FC829-9108-9474-67FD-D5481BBE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E4CC-93AF-69A7-9392-13575AE5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7D890-A290-A962-C841-284F7E79C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3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57C9E6-F746-677A-2C9E-1702841E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0F332-B995-6211-12FF-D696D8EF8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A7458-91B5-E50B-8919-2FF6334B8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394E2C-AD10-4C0E-B24D-1699879575C4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E7D7A-FFE0-FF55-A29F-FA3E92320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FFC49-BEA0-73B2-62B5-68B8722DC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673C43-882C-4D73-B0EE-A73D92F27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0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9C89093B-ADDC-DD74-28F2-BE5310141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AD26C6-68DA-E7BA-A148-88F90D394DB3}"/>
              </a:ext>
            </a:extLst>
          </p:cNvPr>
          <p:cNvSpPr txBox="1"/>
          <p:nvPr/>
        </p:nvSpPr>
        <p:spPr>
          <a:xfrm>
            <a:off x="1454727" y="3345873"/>
            <a:ext cx="109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Colofone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649982-6EE6-7579-5FD1-C2C352BACCD4}"/>
              </a:ext>
            </a:extLst>
          </p:cNvPr>
          <p:cNvSpPr txBox="1"/>
          <p:nvPr/>
        </p:nvSpPr>
        <p:spPr>
          <a:xfrm>
            <a:off x="83128" y="935181"/>
            <a:ext cx="34997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Alcune pagine </a:t>
            </a:r>
            <a:r>
              <a:rPr lang="it-IT"/>
              <a:t>(296-303)</a:t>
            </a:r>
            <a:endParaRPr lang="it-IT" dirty="0"/>
          </a:p>
          <a:p>
            <a:r>
              <a:rPr lang="it-IT" dirty="0"/>
              <a:t> tratte dal libro al lato.</a:t>
            </a:r>
          </a:p>
          <a:p>
            <a:r>
              <a:rPr lang="it-IT" dirty="0"/>
              <a:t>Riguardano in particolare</a:t>
            </a:r>
          </a:p>
          <a:p>
            <a:r>
              <a:rPr lang="it-IT" dirty="0"/>
              <a:t>la presa di Casalecchio (Bologna)</a:t>
            </a:r>
          </a:p>
          <a:p>
            <a:r>
              <a:rPr lang="it-IT" dirty="0"/>
              <a:t>da parte dei paracadutisti del </a:t>
            </a:r>
          </a:p>
          <a:p>
            <a:r>
              <a:rPr lang="it-IT" dirty="0"/>
              <a:t>Nembo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375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01C767C6-A164-7D32-68E8-FAC481C68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544A5-5ACE-F107-D9A0-C3D3ED24D0E0}"/>
              </a:ext>
            </a:extLst>
          </p:cNvPr>
          <p:cNvSpPr txBox="1"/>
          <p:nvPr/>
        </p:nvSpPr>
        <p:spPr>
          <a:xfrm>
            <a:off x="1248937" y="260938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42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&#10;&#10;Description automatically generated">
            <a:extLst>
              <a:ext uri="{FF2B5EF4-FFF2-40B4-BE49-F238E27FC236}">
                <a16:creationId xmlns:a16="http://schemas.microsoft.com/office/drawing/2014/main" id="{7129A504-8941-20AC-4AB9-1784087A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F52803-085E-4A13-57F4-38D175E86803}"/>
              </a:ext>
            </a:extLst>
          </p:cNvPr>
          <p:cNvSpPr txBox="1"/>
          <p:nvPr/>
        </p:nvSpPr>
        <p:spPr>
          <a:xfrm>
            <a:off x="1338146" y="223024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320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304B4FC0-7D9F-15D0-2E3B-FB215BC21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D104B3-8601-2D28-7E8E-C4FB761DEB33}"/>
              </a:ext>
            </a:extLst>
          </p:cNvPr>
          <p:cNvSpPr txBox="1"/>
          <p:nvPr/>
        </p:nvSpPr>
        <p:spPr>
          <a:xfrm>
            <a:off x="1438507" y="247557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85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&#10;&#10;Description automatically generated">
            <a:extLst>
              <a:ext uri="{FF2B5EF4-FFF2-40B4-BE49-F238E27FC236}">
                <a16:creationId xmlns:a16="http://schemas.microsoft.com/office/drawing/2014/main" id="{DD18D98B-77D8-4454-6C78-B3678ABFD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7E9F1E-A161-5CB5-18EC-CCE35A9EE8AF}"/>
              </a:ext>
            </a:extLst>
          </p:cNvPr>
          <p:cNvSpPr txBox="1"/>
          <p:nvPr/>
        </p:nvSpPr>
        <p:spPr>
          <a:xfrm>
            <a:off x="1728439" y="312234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705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5149EC07-F8BF-D13C-EB50-6F20D6C4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26D345-59E8-A8BB-1ADE-49CE068E2DC0}"/>
              </a:ext>
            </a:extLst>
          </p:cNvPr>
          <p:cNvSpPr txBox="1"/>
          <p:nvPr/>
        </p:nvSpPr>
        <p:spPr>
          <a:xfrm>
            <a:off x="2074127" y="231945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49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8E196BE9-977A-0646-3260-4EAF4A6AF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C3366-E1B7-0F52-98D2-A16321BEFD1F}"/>
              </a:ext>
            </a:extLst>
          </p:cNvPr>
          <p:cNvSpPr txBox="1"/>
          <p:nvPr/>
        </p:nvSpPr>
        <p:spPr>
          <a:xfrm>
            <a:off x="1940312" y="2442117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758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FBD42537-C60B-72BF-A240-CECF5D16E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6C92C9-39F3-ABEE-6A7F-7E0CC16D3107}"/>
              </a:ext>
            </a:extLst>
          </p:cNvPr>
          <p:cNvSpPr txBox="1"/>
          <p:nvPr/>
        </p:nvSpPr>
        <p:spPr>
          <a:xfrm>
            <a:off x="1371600" y="294392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8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E12435-9536-3850-64DD-58BE588B5085}"/>
              </a:ext>
            </a:extLst>
          </p:cNvPr>
          <p:cNvSpPr txBox="1"/>
          <p:nvPr/>
        </p:nvSpPr>
        <p:spPr>
          <a:xfrm>
            <a:off x="1405054" y="332306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303</a:t>
            </a:r>
            <a:endParaRPr lang="en-GB" dirty="0"/>
          </a:p>
        </p:txBody>
      </p:sp>
      <p:pic>
        <p:nvPicPr>
          <p:cNvPr id="4" name="Picture 3" descr="A page of a book&#10;&#10;Description automatically generated">
            <a:extLst>
              <a:ext uri="{FF2B5EF4-FFF2-40B4-BE49-F238E27FC236}">
                <a16:creationId xmlns:a16="http://schemas.microsoft.com/office/drawing/2014/main" id="{54BEBF4A-F2D1-3706-DC73-7B928F740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9698" y="882067"/>
            <a:ext cx="6805821" cy="50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98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Widescreen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Eugenio PUGLIESE CARRATELLI</dc:creator>
  <cp:lastModifiedBy>Eugenio PUGLIESE CARRATELLI</cp:lastModifiedBy>
  <cp:revision>5</cp:revision>
  <dcterms:created xsi:type="dcterms:W3CDTF">2024-02-09T16:39:47Z</dcterms:created>
  <dcterms:modified xsi:type="dcterms:W3CDTF">2024-02-10T12:39:44Z</dcterms:modified>
</cp:coreProperties>
</file>