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59" r:id="rId4"/>
    <p:sldId id="261" r:id="rId5"/>
    <p:sldId id="260" r:id="rId6"/>
    <p:sldId id="263" r:id="rId7"/>
    <p:sldId id="265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97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21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21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612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84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61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59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744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02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45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31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615F2-A484-451D-9631-B53F30CEA84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83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icerca.ismar.cnr.it/MODELLI/ONDE_MED_ITALIA/comunicato.html" TargetMode="External"/><Relationship Id="rId2" Type="http://schemas.openxmlformats.org/officeDocument/2006/relationships/hyperlink" Target="http://www.ecmwf.int/en/forecasts/datasets/set-i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eteoam.it/prodotti_grafici/statoMareVento10metr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1920" y="165264"/>
            <a:ext cx="1216152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Pratica Operativa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modelli </a:t>
            </a: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previsione ed analisi vengono utilizzati 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anni in tutto il </a:t>
            </a: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mondo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Essi sono nella pratica operativa in genere organizzati a cascata: da quelli globali, che coprono tutti i mari della terra, a quelli mano a mano di scala più piccola e di maggiore risoluzione (= con maglie  più piccole), “ innestati” in quelli più grandi; “innestati” (anche “annidati”, “</a:t>
            </a:r>
            <a:r>
              <a:rPr lang="it-IT" sz="16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nested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”) vuol dire che le condizioni al contorno del modello di scala più piccola sono forniti dai risultati di quelli su scala più grande.  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Uno schema utile per la comprensione dei processi e della loro simulazione è il seguente: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 Modello Globale Atmosferico (GWM)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1a) Modello Globale del moto ondoso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Modello Atmosferico Locale (di area o  “regionale”) LAM 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2a) Modello spettrale di generazione e propagazione del moto ondoso.  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 caso dei mari chiusi o semi-chiusi come il mediterraneo il punto 1a ha di solito poco interesse e si considerano quindi unicamente modelli locali, che a loro volta possono essere ulteriormente suddivisi in modelli innestati: ad esempio, un </a:t>
            </a:r>
            <a:r>
              <a:rPr lang="it-IT" sz="16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sottomodello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 l’Adriatico.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40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41680" y="1076606"/>
            <a:ext cx="11033760" cy="489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it-IT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/>
              <a:t>I sistemi </a:t>
            </a:r>
            <a:r>
              <a:rPr lang="it-IT" u="sng" dirty="0"/>
              <a:t>globali</a:t>
            </a:r>
            <a:r>
              <a:rPr lang="it-IT" dirty="0"/>
              <a:t> di moto ondoso più diffusi sono quelli gestiti dall’ ECMWF </a:t>
            </a:r>
          </a:p>
          <a:p>
            <a:r>
              <a:rPr lang="it-IT" u="sng" dirty="0">
                <a:hlinkClick r:id="rId2"/>
              </a:rPr>
              <a:t>http://www.ecmwf.int/en/forecasts/datasets/set-ii</a:t>
            </a:r>
            <a:r>
              <a:rPr lang="it-IT" dirty="0"/>
              <a:t>      e su</a:t>
            </a:r>
          </a:p>
          <a:p>
            <a:r>
              <a:rPr lang="it-IT" u="sng" dirty="0"/>
              <a:t> </a:t>
            </a:r>
            <a:r>
              <a:rPr lang="it-IT" dirty="0"/>
              <a:t>e dalla NOAA</a:t>
            </a:r>
          </a:p>
          <a:p>
            <a:r>
              <a:rPr lang="it-IT" dirty="0"/>
              <a:t>http://polar.ncep.noaa.gov/waves/ensemble/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Anche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  centri meteo  nazionali 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producono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previsioni su scala globale.  Questi  risultati  globali vengono  poi impiegati come condizioni al contorno dei modelli innestati cosiddetti “di area”, o “regionali”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 CNMCA (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Meteorologico dell’Aeronautica Militare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ha in uso un modello mediterraneo (“Nettuno”) il cui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input di vento è fornito dal  modello meteorologico COSMO “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(l’intera Europa) , e la cui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dimensione di griglia è attualmente di 3’. Le condizioni al contorno della parte meteorologica  provengono dall’ECMWF. 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descrizione dell’ intero sistema si trova su: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u="sng" dirty="0">
                <a:solidFill>
                  <a:srgbClr val="0000FF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http://ricerca.ismar.cnr.it/MODELLI/ONDE_MED_ITALIA/comunicato.html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e su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dati  in tempo reale  sono invece  reperibili su: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it-IT" u="sng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www.meteoam.it/prodotti_grafici/statoMareVento10metri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6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780" y="857814"/>
            <a:ext cx="5126493" cy="399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08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639" y="131362"/>
            <a:ext cx="8056881" cy="67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3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24" y="1648047"/>
            <a:ext cx="4580952" cy="356190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680" y="2566882"/>
            <a:ext cx="4400000" cy="339047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596" y="3390486"/>
            <a:ext cx="4419048" cy="3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7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760" y="346263"/>
            <a:ext cx="7239249" cy="557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34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13387"/>
            <a:ext cx="12110720" cy="1772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</a:t>
            </a: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interesse 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la pratica ingegneristica è </a:t>
            </a:r>
            <a:r>
              <a:rPr lang="it-IT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anche  </a:t>
            </a:r>
            <a:r>
              <a:rPr lang="it-IT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l’uso serie storiche di questi dati per ricavare elementi statistici per la gestione e la progettazione delle opere: per ogni punto di griglia vengono archiviati i valori  dell’altezza significativa ed di altri parametri di interesse dello stato di mare </a:t>
            </a:r>
            <a:r>
              <a:rPr lang="it-IT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solitamente ad intervalli di 3 o 6 ore: si può quindi accedere a serie molto lunghe di dati “sintetici” cioè calcolati e poi calibrati.  Queste serie sono una base per gli studi di clima marittimo, specialmente  per le località dove non sono disponibili misure  </a:t>
            </a:r>
            <a:r>
              <a:rPr lang="it-IT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ondametriche</a:t>
            </a:r>
            <a:r>
              <a:rPr lang="it-IT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La figura </a:t>
            </a:r>
            <a:r>
              <a:rPr lang="it-IT" sz="16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mostra </a:t>
            </a:r>
            <a:r>
              <a:rPr lang="it-IT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esempio i punti di griglia ECMWF attorno alle coste della Puglia e parte della Calabria e della Lucania. 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2002412"/>
            <a:ext cx="5495716" cy="393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8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476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4</cp:revision>
  <dcterms:created xsi:type="dcterms:W3CDTF">2018-05-17T06:32:07Z</dcterms:created>
  <dcterms:modified xsi:type="dcterms:W3CDTF">2018-06-19T16:45:16Z</dcterms:modified>
</cp:coreProperties>
</file>