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3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4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5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6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7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1"/>
  </p:notesMasterIdLst>
  <p:sldIdLst>
    <p:sldId id="471" r:id="rId2"/>
    <p:sldId id="475" r:id="rId3"/>
    <p:sldId id="368" r:id="rId4"/>
    <p:sldId id="464" r:id="rId5"/>
    <p:sldId id="401" r:id="rId6"/>
    <p:sldId id="488" r:id="rId7"/>
    <p:sldId id="469" r:id="rId8"/>
    <p:sldId id="492" r:id="rId9"/>
    <p:sldId id="499" r:id="rId10"/>
    <p:sldId id="500" r:id="rId11"/>
    <p:sldId id="490" r:id="rId12"/>
    <p:sldId id="426" r:id="rId13"/>
    <p:sldId id="427" r:id="rId14"/>
    <p:sldId id="429" r:id="rId15"/>
    <p:sldId id="416" r:id="rId16"/>
    <p:sldId id="497" r:id="rId17"/>
    <p:sldId id="495" r:id="rId18"/>
    <p:sldId id="496" r:id="rId19"/>
    <p:sldId id="452" r:id="rId20"/>
    <p:sldId id="419" r:id="rId21"/>
    <p:sldId id="436" r:id="rId22"/>
    <p:sldId id="446" r:id="rId23"/>
    <p:sldId id="440" r:id="rId24"/>
    <p:sldId id="435" r:id="rId25"/>
    <p:sldId id="432" r:id="rId26"/>
    <p:sldId id="466" r:id="rId27"/>
    <p:sldId id="498" r:id="rId28"/>
    <p:sldId id="420" r:id="rId29"/>
    <p:sldId id="467" r:id="rId3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58" autoAdjust="0"/>
  </p:normalViewPr>
  <p:slideViewPr>
    <p:cSldViewPr>
      <p:cViewPr varScale="1">
        <p:scale>
          <a:sx n="65" d="100"/>
          <a:sy n="65" d="100"/>
        </p:scale>
        <p:origin x="1320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8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Foglio_di_lavoro_di_Microsoft_Excel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1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2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3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4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5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6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2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251990579042403E-2"/>
          <c:y val="2.2492595660202841E-2"/>
          <c:w val="0.75277925040649163"/>
          <c:h val="0.8889835496400198"/>
        </c:manualLayout>
      </c:layout>
      <c:scatterChart>
        <c:scatterStyle val="smoothMarker"/>
        <c:varyColors val="0"/>
        <c:ser>
          <c:idx val="2"/>
          <c:order val="0"/>
          <c:tx>
            <c:v>30'</c:v>
          </c:tx>
          <c:spPr>
            <a:ln w="12700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CampionBoe!$A$26:$A$126</c:f>
              <c:numCache>
                <c:formatCode>General</c:formatCode>
                <c:ptCount val="101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40</c:v>
                </c:pt>
                <c:pt idx="20">
                  <c:v>42</c:v>
                </c:pt>
                <c:pt idx="21">
                  <c:v>44</c:v>
                </c:pt>
                <c:pt idx="22">
                  <c:v>46</c:v>
                </c:pt>
                <c:pt idx="23">
                  <c:v>48</c:v>
                </c:pt>
                <c:pt idx="24">
                  <c:v>50</c:v>
                </c:pt>
                <c:pt idx="25">
                  <c:v>52</c:v>
                </c:pt>
                <c:pt idx="26">
                  <c:v>54</c:v>
                </c:pt>
                <c:pt idx="27">
                  <c:v>56</c:v>
                </c:pt>
                <c:pt idx="28">
                  <c:v>58</c:v>
                </c:pt>
                <c:pt idx="29">
                  <c:v>60</c:v>
                </c:pt>
                <c:pt idx="30">
                  <c:v>62</c:v>
                </c:pt>
                <c:pt idx="31">
                  <c:v>64</c:v>
                </c:pt>
                <c:pt idx="32">
                  <c:v>66</c:v>
                </c:pt>
                <c:pt idx="33">
                  <c:v>68</c:v>
                </c:pt>
                <c:pt idx="34">
                  <c:v>70</c:v>
                </c:pt>
                <c:pt idx="35">
                  <c:v>72</c:v>
                </c:pt>
                <c:pt idx="36">
                  <c:v>74</c:v>
                </c:pt>
                <c:pt idx="37">
                  <c:v>76</c:v>
                </c:pt>
                <c:pt idx="38">
                  <c:v>78</c:v>
                </c:pt>
                <c:pt idx="39">
                  <c:v>80</c:v>
                </c:pt>
                <c:pt idx="40">
                  <c:v>82</c:v>
                </c:pt>
                <c:pt idx="41">
                  <c:v>84</c:v>
                </c:pt>
                <c:pt idx="42">
                  <c:v>86</c:v>
                </c:pt>
                <c:pt idx="43">
                  <c:v>88</c:v>
                </c:pt>
                <c:pt idx="44">
                  <c:v>90</c:v>
                </c:pt>
                <c:pt idx="45">
                  <c:v>92</c:v>
                </c:pt>
                <c:pt idx="46">
                  <c:v>94</c:v>
                </c:pt>
                <c:pt idx="47">
                  <c:v>96</c:v>
                </c:pt>
                <c:pt idx="48">
                  <c:v>98</c:v>
                </c:pt>
                <c:pt idx="49">
                  <c:v>100</c:v>
                </c:pt>
                <c:pt idx="50">
                  <c:v>102</c:v>
                </c:pt>
                <c:pt idx="51">
                  <c:v>104</c:v>
                </c:pt>
                <c:pt idx="52">
                  <c:v>106</c:v>
                </c:pt>
                <c:pt idx="53">
                  <c:v>108</c:v>
                </c:pt>
                <c:pt idx="54">
                  <c:v>110</c:v>
                </c:pt>
                <c:pt idx="55">
                  <c:v>112</c:v>
                </c:pt>
                <c:pt idx="56">
                  <c:v>114</c:v>
                </c:pt>
                <c:pt idx="57">
                  <c:v>116</c:v>
                </c:pt>
                <c:pt idx="58">
                  <c:v>118</c:v>
                </c:pt>
                <c:pt idx="59">
                  <c:v>120</c:v>
                </c:pt>
                <c:pt idx="60">
                  <c:v>122</c:v>
                </c:pt>
                <c:pt idx="61">
                  <c:v>124</c:v>
                </c:pt>
                <c:pt idx="62">
                  <c:v>126</c:v>
                </c:pt>
                <c:pt idx="63">
                  <c:v>128</c:v>
                </c:pt>
                <c:pt idx="64">
                  <c:v>130</c:v>
                </c:pt>
                <c:pt idx="65">
                  <c:v>132</c:v>
                </c:pt>
                <c:pt idx="66">
                  <c:v>134</c:v>
                </c:pt>
                <c:pt idx="67">
                  <c:v>136</c:v>
                </c:pt>
                <c:pt idx="68">
                  <c:v>138</c:v>
                </c:pt>
                <c:pt idx="69">
                  <c:v>140</c:v>
                </c:pt>
                <c:pt idx="70">
                  <c:v>142</c:v>
                </c:pt>
                <c:pt idx="71">
                  <c:v>144</c:v>
                </c:pt>
                <c:pt idx="72">
                  <c:v>146</c:v>
                </c:pt>
                <c:pt idx="73">
                  <c:v>148</c:v>
                </c:pt>
                <c:pt idx="74">
                  <c:v>150</c:v>
                </c:pt>
                <c:pt idx="75">
                  <c:v>152</c:v>
                </c:pt>
                <c:pt idx="76">
                  <c:v>154</c:v>
                </c:pt>
                <c:pt idx="77">
                  <c:v>156</c:v>
                </c:pt>
                <c:pt idx="78">
                  <c:v>158</c:v>
                </c:pt>
                <c:pt idx="79">
                  <c:v>160</c:v>
                </c:pt>
                <c:pt idx="80">
                  <c:v>162</c:v>
                </c:pt>
                <c:pt idx="81">
                  <c:v>164</c:v>
                </c:pt>
                <c:pt idx="82">
                  <c:v>166</c:v>
                </c:pt>
                <c:pt idx="83">
                  <c:v>168</c:v>
                </c:pt>
                <c:pt idx="84">
                  <c:v>170</c:v>
                </c:pt>
                <c:pt idx="85">
                  <c:v>172</c:v>
                </c:pt>
                <c:pt idx="86">
                  <c:v>174</c:v>
                </c:pt>
                <c:pt idx="87">
                  <c:v>176</c:v>
                </c:pt>
                <c:pt idx="88">
                  <c:v>178</c:v>
                </c:pt>
                <c:pt idx="89">
                  <c:v>180</c:v>
                </c:pt>
                <c:pt idx="90">
                  <c:v>182</c:v>
                </c:pt>
                <c:pt idx="91">
                  <c:v>184</c:v>
                </c:pt>
                <c:pt idx="92">
                  <c:v>186</c:v>
                </c:pt>
                <c:pt idx="93">
                  <c:v>188</c:v>
                </c:pt>
                <c:pt idx="94">
                  <c:v>190</c:v>
                </c:pt>
                <c:pt idx="95">
                  <c:v>192</c:v>
                </c:pt>
                <c:pt idx="96">
                  <c:v>194</c:v>
                </c:pt>
                <c:pt idx="97">
                  <c:v>196</c:v>
                </c:pt>
                <c:pt idx="98">
                  <c:v>198</c:v>
                </c:pt>
                <c:pt idx="99">
                  <c:v>200</c:v>
                </c:pt>
              </c:numCache>
            </c:numRef>
          </c:xVal>
          <c:yVal>
            <c:numRef>
              <c:f>CampionBoe!$C$26:$C$126</c:f>
              <c:numCache>
                <c:formatCode>General</c:formatCode>
                <c:ptCount val="101"/>
                <c:pt idx="0">
                  <c:v>5.055240338053216</c:v>
                </c:pt>
                <c:pt idx="1">
                  <c:v>5.4689589191885331</c:v>
                </c:pt>
                <c:pt idx="2">
                  <c:v>5.6991137837676504</c:v>
                </c:pt>
                <c:pt idx="3">
                  <c:v>5.8579852276406541</c:v>
                </c:pt>
                <c:pt idx="4">
                  <c:v>5.9789389487519653</c:v>
                </c:pt>
                <c:pt idx="5">
                  <c:v>6.0763943959202766</c:v>
                </c:pt>
                <c:pt idx="6">
                  <c:v>6.15788299483168</c:v>
                </c:pt>
                <c:pt idx="7">
                  <c:v>6.2278286429486371</c:v>
                </c:pt>
                <c:pt idx="8">
                  <c:v>6.2890481798171178</c:v>
                </c:pt>
                <c:pt idx="9">
                  <c:v>6.3434443128236087</c:v>
                </c:pt>
                <c:pt idx="10">
                  <c:v>6.3923617322660302</c:v>
                </c:pt>
                <c:pt idx="11">
                  <c:v>6.4367853842913041</c:v>
                </c:pt>
                <c:pt idx="12">
                  <c:v>6.4774579715946032</c:v>
                </c:pt>
                <c:pt idx="13">
                  <c:v>6.5149531662431386</c:v>
                </c:pt>
                <c:pt idx="14">
                  <c:v>6.5497231463026777</c:v>
                </c:pt>
                <c:pt idx="15">
                  <c:v>6.5821305445490461</c:v>
                </c:pt>
                <c:pt idx="16">
                  <c:v>6.6124705598920706</c:v>
                </c:pt>
                <c:pt idx="17">
                  <c:v>6.6409866518899552</c:v>
                </c:pt>
                <c:pt idx="18">
                  <c:v>6.6678819281568646</c:v>
                </c:pt>
                <c:pt idx="19">
                  <c:v>6.6933275677670174</c:v>
                </c:pt>
                <c:pt idx="20">
                  <c:v>6.7174691596169174</c:v>
                </c:pt>
                <c:pt idx="21">
                  <c:v>6.7404315451603471</c:v>
                </c:pt>
                <c:pt idx="22">
                  <c:v>6.7623225694365576</c:v>
                </c:pt>
                <c:pt idx="23">
                  <c:v>6.7832360226274986</c:v>
                </c:pt>
                <c:pt idx="24">
                  <c:v>6.8032539728387889</c:v>
                </c:pt>
                <c:pt idx="25">
                  <c:v>6.8224486350988975</c:v>
                </c:pt>
                <c:pt idx="26">
                  <c:v>6.8408838828537304</c:v>
                </c:pt>
                <c:pt idx="27">
                  <c:v>6.8586164808907331</c:v>
                </c:pt>
                <c:pt idx="28">
                  <c:v>6.8756970990333182</c:v>
                </c:pt>
                <c:pt idx="29">
                  <c:v>6.8921711517175455</c:v>
                </c:pt>
                <c:pt idx="30">
                  <c:v>6.9080794981017926</c:v>
                </c:pt>
                <c:pt idx="31">
                  <c:v>6.9234590295805285</c:v>
                </c:pt>
                <c:pt idx="32">
                  <c:v>6.9383431657267325</c:v>
                </c:pt>
                <c:pt idx="33">
                  <c:v>6.9527622752496825</c:v>
                </c:pt>
                <c:pt idx="34">
                  <c:v>6.9667440351557444</c:v>
                </c:pt>
                <c:pt idx="35">
                  <c:v>6.9803137386734253</c:v>
                </c:pt>
                <c:pt idx="36">
                  <c:v>6.9934945604584779</c:v>
                </c:pt>
                <c:pt idx="37">
                  <c:v>7.0063077859896996</c:v>
                </c:pt>
                <c:pt idx="38">
                  <c:v>7.0187730107971644</c:v>
                </c:pt>
                <c:pt idx="39">
                  <c:v>7.0309083141553463</c:v>
                </c:pt>
                <c:pt idx="40">
                  <c:v>7.0427304110649986</c:v>
                </c:pt>
                <c:pt idx="41">
                  <c:v>7.054254785696636</c:v>
                </c:pt>
                <c:pt idx="42">
                  <c:v>7.0654958089408266</c:v>
                </c:pt>
                <c:pt idx="43">
                  <c:v>7.0764668422808628</c:v>
                </c:pt>
                <c:pt idx="44">
                  <c:v>7.0871803298514866</c:v>
                </c:pt>
                <c:pt idx="45">
                  <c:v>7.0976478802580756</c:v>
                </c:pt>
                <c:pt idx="46">
                  <c:v>7.1078803394913281</c:v>
                </c:pt>
                <c:pt idx="47">
                  <c:v>7.1178878560740566</c:v>
                </c:pt>
                <c:pt idx="48">
                  <c:v>7.1276799394110331</c:v>
                </c:pt>
                <c:pt idx="49">
                  <c:v>7.1372655121742907</c:v>
                </c:pt>
                <c:pt idx="50">
                  <c:v>7.1466529574399296</c:v>
                </c:pt>
                <c:pt idx="51">
                  <c:v>7.1558501611940963</c:v>
                </c:pt>
                <c:pt idx="52">
                  <c:v>7.1648645507428634</c:v>
                </c:pt>
                <c:pt idx="53">
                  <c:v>7.1737031294900513</c:v>
                </c:pt>
                <c:pt idx="54">
                  <c:v>7.1823725084869006</c:v>
                </c:pt>
                <c:pt idx="55">
                  <c:v>7.1908789351061584</c:v>
                </c:pt>
                <c:pt idx="56">
                  <c:v>7.1992283191489905</c:v>
                </c:pt>
                <c:pt idx="57">
                  <c:v>7.2074262566553067</c:v>
                </c:pt>
                <c:pt idx="58">
                  <c:v>7.2154780516554506</c:v>
                </c:pt>
                <c:pt idx="59">
                  <c:v>7.2233887360728284</c:v>
                </c:pt>
                <c:pt idx="60">
                  <c:v>7.2311630879627726</c:v>
                </c:pt>
                <c:pt idx="61">
                  <c:v>7.2388056482515228</c:v>
                </c:pt>
                <c:pt idx="62">
                  <c:v>7.246320736120758</c:v>
                </c:pt>
                <c:pt idx="63">
                  <c:v>7.2537124631668828</c:v>
                </c:pt>
                <c:pt idx="64">
                  <c:v>7.2609847464502266</c:v>
                </c:pt>
                <c:pt idx="65">
                  <c:v>7.2681413205367864</c:v>
                </c:pt>
                <c:pt idx="66">
                  <c:v>7.2751857486243319</c:v>
                </c:pt>
                <c:pt idx="67">
                  <c:v>7.2821214328350354</c:v>
                </c:pt>
                <c:pt idx="68">
                  <c:v>7.2889516237483658</c:v>
                </c:pt>
                <c:pt idx="69">
                  <c:v>7.2956794292404474</c:v>
                </c:pt>
                <c:pt idx="70">
                  <c:v>7.3023078226894844</c:v>
                </c:pt>
                <c:pt idx="71">
                  <c:v>7.3088396506009916</c:v>
                </c:pt>
                <c:pt idx="72">
                  <c:v>7.3152776397012413</c:v>
                </c:pt>
                <c:pt idx="73">
                  <c:v>7.3216244035428337</c:v>
                </c:pt>
                <c:pt idx="74">
                  <c:v>7.3278824486619953</c:v>
                </c:pt>
                <c:pt idx="75">
                  <c:v>7.3340541803236272</c:v>
                </c:pt>
                <c:pt idx="76">
                  <c:v>7.3401419078866601</c:v>
                </c:pt>
                <c:pt idx="77">
                  <c:v>7.3461478498195083</c:v>
                </c:pt>
                <c:pt idx="78">
                  <c:v>7.3520741383925063</c:v>
                </c:pt>
                <c:pt idx="79">
                  <c:v>7.3579228240720029</c:v>
                </c:pt>
                <c:pt idx="80">
                  <c:v>7.3636958796385539</c:v>
                </c:pt>
                <c:pt idx="81">
                  <c:v>7.3693952040496873</c:v>
                </c:pt>
                <c:pt idx="82">
                  <c:v>7.3750226260660217</c:v>
                </c:pt>
                <c:pt idx="83">
                  <c:v>7.3805799076578893</c:v>
                </c:pt>
                <c:pt idx="84">
                  <c:v>7.3860687472081956</c:v>
                </c:pt>
                <c:pt idx="85">
                  <c:v>7.3914907825259384</c:v>
                </c:pt>
                <c:pt idx="86">
                  <c:v>7.3968475936836793</c:v>
                </c:pt>
                <c:pt idx="87">
                  <c:v>7.4021407056910862</c:v>
                </c:pt>
                <c:pt idx="88">
                  <c:v>7.4073715910158411</c:v>
                </c:pt>
                <c:pt idx="89">
                  <c:v>7.4125416719621784</c:v>
                </c:pt>
                <c:pt idx="90">
                  <c:v>7.4176523229165978</c:v>
                </c:pt>
                <c:pt idx="91">
                  <c:v>7.4227048724695752</c:v>
                </c:pt>
                <c:pt idx="92">
                  <c:v>7.4277006054213377</c:v>
                </c:pt>
                <c:pt idx="93">
                  <c:v>7.4326407646792294</c:v>
                </c:pt>
                <c:pt idx="94">
                  <c:v>7.4375265530536439</c:v>
                </c:pt>
                <c:pt idx="95">
                  <c:v>7.4423591349589131</c:v>
                </c:pt>
                <c:pt idx="96">
                  <c:v>7.4471396380251278</c:v>
                </c:pt>
                <c:pt idx="97">
                  <c:v>7.4518691546264382</c:v>
                </c:pt>
                <c:pt idx="98">
                  <c:v>7.4565487433309485</c:v>
                </c:pt>
                <c:pt idx="99">
                  <c:v>7.4611794302769825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4A2E-4E1E-93F1-7B1A94E38C80}"/>
            </c:ext>
          </c:extLst>
        </c:ser>
        <c:ser>
          <c:idx val="3"/>
          <c:order val="1"/>
          <c:tx>
            <c:v>6 h</c:v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xVal>
            <c:numRef>
              <c:f>CampionBoe!$G$26:$G$126</c:f>
              <c:numCache>
                <c:formatCode>General</c:formatCode>
                <c:ptCount val="101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40</c:v>
                </c:pt>
                <c:pt idx="20">
                  <c:v>42</c:v>
                </c:pt>
                <c:pt idx="21">
                  <c:v>44</c:v>
                </c:pt>
                <c:pt idx="22">
                  <c:v>46</c:v>
                </c:pt>
                <c:pt idx="23">
                  <c:v>48</c:v>
                </c:pt>
                <c:pt idx="24">
                  <c:v>50</c:v>
                </c:pt>
                <c:pt idx="25">
                  <c:v>52</c:v>
                </c:pt>
                <c:pt idx="26">
                  <c:v>54</c:v>
                </c:pt>
                <c:pt idx="27">
                  <c:v>56</c:v>
                </c:pt>
                <c:pt idx="28">
                  <c:v>58</c:v>
                </c:pt>
                <c:pt idx="29">
                  <c:v>60</c:v>
                </c:pt>
                <c:pt idx="30">
                  <c:v>62</c:v>
                </c:pt>
                <c:pt idx="31">
                  <c:v>64</c:v>
                </c:pt>
                <c:pt idx="32">
                  <c:v>66</c:v>
                </c:pt>
                <c:pt idx="33">
                  <c:v>68</c:v>
                </c:pt>
                <c:pt idx="34">
                  <c:v>70</c:v>
                </c:pt>
                <c:pt idx="35">
                  <c:v>72</c:v>
                </c:pt>
                <c:pt idx="36">
                  <c:v>74</c:v>
                </c:pt>
                <c:pt idx="37">
                  <c:v>76</c:v>
                </c:pt>
                <c:pt idx="38">
                  <c:v>78</c:v>
                </c:pt>
                <c:pt idx="39">
                  <c:v>80</c:v>
                </c:pt>
                <c:pt idx="40">
                  <c:v>82</c:v>
                </c:pt>
                <c:pt idx="41">
                  <c:v>84</c:v>
                </c:pt>
                <c:pt idx="42">
                  <c:v>86</c:v>
                </c:pt>
                <c:pt idx="43">
                  <c:v>88</c:v>
                </c:pt>
                <c:pt idx="44">
                  <c:v>90</c:v>
                </c:pt>
                <c:pt idx="45">
                  <c:v>92</c:v>
                </c:pt>
                <c:pt idx="46">
                  <c:v>94</c:v>
                </c:pt>
                <c:pt idx="47">
                  <c:v>96</c:v>
                </c:pt>
                <c:pt idx="48">
                  <c:v>98</c:v>
                </c:pt>
                <c:pt idx="49">
                  <c:v>100</c:v>
                </c:pt>
                <c:pt idx="50">
                  <c:v>102</c:v>
                </c:pt>
                <c:pt idx="51">
                  <c:v>104</c:v>
                </c:pt>
                <c:pt idx="52">
                  <c:v>106</c:v>
                </c:pt>
                <c:pt idx="53">
                  <c:v>108</c:v>
                </c:pt>
                <c:pt idx="54">
                  <c:v>110</c:v>
                </c:pt>
                <c:pt idx="55">
                  <c:v>112</c:v>
                </c:pt>
                <c:pt idx="56">
                  <c:v>114</c:v>
                </c:pt>
                <c:pt idx="57">
                  <c:v>116</c:v>
                </c:pt>
                <c:pt idx="58">
                  <c:v>118</c:v>
                </c:pt>
                <c:pt idx="59">
                  <c:v>120</c:v>
                </c:pt>
                <c:pt idx="60">
                  <c:v>122</c:v>
                </c:pt>
                <c:pt idx="61">
                  <c:v>124</c:v>
                </c:pt>
                <c:pt idx="62">
                  <c:v>126</c:v>
                </c:pt>
                <c:pt idx="63">
                  <c:v>128</c:v>
                </c:pt>
                <c:pt idx="64">
                  <c:v>130</c:v>
                </c:pt>
                <c:pt idx="65">
                  <c:v>132</c:v>
                </c:pt>
                <c:pt idx="66">
                  <c:v>134</c:v>
                </c:pt>
                <c:pt idx="67">
                  <c:v>136</c:v>
                </c:pt>
                <c:pt idx="68">
                  <c:v>138</c:v>
                </c:pt>
                <c:pt idx="69">
                  <c:v>140</c:v>
                </c:pt>
                <c:pt idx="70">
                  <c:v>142</c:v>
                </c:pt>
                <c:pt idx="71">
                  <c:v>144</c:v>
                </c:pt>
                <c:pt idx="72">
                  <c:v>146</c:v>
                </c:pt>
                <c:pt idx="73">
                  <c:v>148</c:v>
                </c:pt>
                <c:pt idx="74">
                  <c:v>150</c:v>
                </c:pt>
                <c:pt idx="75">
                  <c:v>152</c:v>
                </c:pt>
                <c:pt idx="76">
                  <c:v>154</c:v>
                </c:pt>
                <c:pt idx="77">
                  <c:v>156</c:v>
                </c:pt>
                <c:pt idx="78">
                  <c:v>158</c:v>
                </c:pt>
                <c:pt idx="79">
                  <c:v>160</c:v>
                </c:pt>
                <c:pt idx="80">
                  <c:v>162</c:v>
                </c:pt>
                <c:pt idx="81">
                  <c:v>164</c:v>
                </c:pt>
                <c:pt idx="82">
                  <c:v>166</c:v>
                </c:pt>
                <c:pt idx="83">
                  <c:v>168</c:v>
                </c:pt>
                <c:pt idx="84">
                  <c:v>170</c:v>
                </c:pt>
                <c:pt idx="85">
                  <c:v>172</c:v>
                </c:pt>
                <c:pt idx="86">
                  <c:v>174</c:v>
                </c:pt>
                <c:pt idx="87">
                  <c:v>176</c:v>
                </c:pt>
                <c:pt idx="88">
                  <c:v>178</c:v>
                </c:pt>
                <c:pt idx="89">
                  <c:v>180</c:v>
                </c:pt>
                <c:pt idx="90">
                  <c:v>182</c:v>
                </c:pt>
                <c:pt idx="91">
                  <c:v>184</c:v>
                </c:pt>
                <c:pt idx="92">
                  <c:v>186</c:v>
                </c:pt>
                <c:pt idx="93">
                  <c:v>188</c:v>
                </c:pt>
                <c:pt idx="94">
                  <c:v>190</c:v>
                </c:pt>
                <c:pt idx="95">
                  <c:v>192</c:v>
                </c:pt>
                <c:pt idx="96">
                  <c:v>194</c:v>
                </c:pt>
                <c:pt idx="97">
                  <c:v>196</c:v>
                </c:pt>
                <c:pt idx="98">
                  <c:v>198</c:v>
                </c:pt>
                <c:pt idx="99">
                  <c:v>200</c:v>
                </c:pt>
              </c:numCache>
            </c:numRef>
          </c:xVal>
          <c:yVal>
            <c:numRef>
              <c:f>CampionBoe!$I$26:$I$126</c:f>
              <c:numCache>
                <c:formatCode>General</c:formatCode>
                <c:ptCount val="101"/>
                <c:pt idx="0">
                  <c:v>4.6724941336132577</c:v>
                </c:pt>
                <c:pt idx="1">
                  <c:v>5.0464075721392323</c:v>
                </c:pt>
                <c:pt idx="2">
                  <c:v>5.2534673320793326</c:v>
                </c:pt>
                <c:pt idx="3">
                  <c:v>5.3960915795554314</c:v>
                </c:pt>
                <c:pt idx="4">
                  <c:v>5.5045319728854558</c:v>
                </c:pt>
                <c:pt idx="5">
                  <c:v>5.5918236247696278</c:v>
                </c:pt>
                <c:pt idx="6">
                  <c:v>5.6647620796439249</c:v>
                </c:pt>
                <c:pt idx="7">
                  <c:v>5.7273335901558085</c:v>
                </c:pt>
                <c:pt idx="8">
                  <c:v>5.7820737034104503</c:v>
                </c:pt>
                <c:pt idx="9">
                  <c:v>5.8306936990270648</c:v>
                </c:pt>
                <c:pt idx="10">
                  <c:v>5.8744021509669206</c:v>
                </c:pt>
                <c:pt idx="11">
                  <c:v>5.91408379036461</c:v>
                </c:pt>
                <c:pt idx="12">
                  <c:v>5.9504054187121662</c:v>
                </c:pt>
                <c:pt idx="13">
                  <c:v>5.9838818558631273</c:v>
                </c:pt>
                <c:pt idx="14">
                  <c:v>6.0149187344970363</c:v>
                </c:pt>
                <c:pt idx="15">
                  <c:v>6.0438412468631659</c:v>
                </c:pt>
                <c:pt idx="16">
                  <c:v>6.0709140310494609</c:v>
                </c:pt>
                <c:pt idx="17">
                  <c:v>6.0963552803141132</c:v>
                </c:pt>
                <c:pt idx="18">
                  <c:v>6.1203469765477685</c:v>
                </c:pt>
                <c:pt idx="19">
                  <c:v>6.1430424575403899</c:v>
                </c:pt>
                <c:pt idx="20">
                  <c:v>6.1645721093699057</c:v>
                </c:pt>
                <c:pt idx="21">
                  <c:v>6.1850477143563438</c:v>
                </c:pt>
                <c:pt idx="22">
                  <c:v>6.2045658179648999</c:v>
                </c:pt>
                <c:pt idx="23">
                  <c:v>6.2232103684888767</c:v>
                </c:pt>
                <c:pt idx="24">
                  <c:v>6.2410548099559735</c:v>
                </c:pt>
                <c:pt idx="25">
                  <c:v>6.2581637585862211</c:v>
                </c:pt>
                <c:pt idx="26">
                  <c:v>6.2745943583045865</c:v>
                </c:pt>
                <c:pt idx="27">
                  <c:v>6.2903973862234182</c:v>
                </c:pt>
                <c:pt idx="28">
                  <c:v>6.3056181613950875</c:v>
                </c:pt>
                <c:pt idx="29">
                  <c:v>6.320297297346344</c:v>
                </c:pt>
                <c:pt idx="30">
                  <c:v>6.3344713295051776</c:v>
                </c:pt>
                <c:pt idx="31">
                  <c:v>6.3481732416418115</c:v>
                </c:pt>
                <c:pt idx="32">
                  <c:v>6.3614329101935443</c:v>
                </c:pt>
                <c:pt idx="33">
                  <c:v>6.3742774813578409</c:v>
                </c:pt>
                <c:pt idx="34">
                  <c:v>6.3867316927858138</c:v>
                </c:pt>
                <c:pt idx="35">
                  <c:v>6.3988181493504213</c:v>
                </c:pt>
                <c:pt idx="36">
                  <c:v>6.4105575606276384</c:v>
                </c:pt>
                <c:pt idx="37">
                  <c:v>6.4219689462881764</c:v>
                </c:pt>
                <c:pt idx="38">
                  <c:v>6.4330698144587979</c:v>
                </c:pt>
                <c:pt idx="39">
                  <c:v>6.4438763172065725</c:v>
                </c:pt>
                <c:pt idx="40">
                  <c:v>6.4544033865741213</c:v>
                </c:pt>
                <c:pt idx="41">
                  <c:v>6.4646648540098814</c:v>
                </c:pt>
                <c:pt idx="42">
                  <c:v>6.4746735555642418</c:v>
                </c:pt>
                <c:pt idx="43">
                  <c:v>6.4844414248369873</c:v>
                </c:pt>
                <c:pt idx="44">
                  <c:v>6.4939795753461969</c:v>
                </c:pt>
                <c:pt idx="45">
                  <c:v>6.5032983737290726</c:v>
                </c:pt>
                <c:pt idx="46">
                  <c:v>6.5124075049708701</c:v>
                </c:pt>
                <c:pt idx="47">
                  <c:v>6.5213160306800653</c:v>
                </c:pt>
                <c:pt idx="48">
                  <c:v>6.5300324412794577</c:v>
                </c:pt>
                <c:pt idx="49">
                  <c:v>6.5385647028587854</c:v>
                </c:pt>
                <c:pt idx="50">
                  <c:v>6.5469202993300408</c:v>
                </c:pt>
                <c:pt idx="51">
                  <c:v>6.5551062704387153</c:v>
                </c:pt>
                <c:pt idx="52">
                  <c:v>6.5631292461096855</c:v>
                </c:pt>
                <c:pt idx="53">
                  <c:v>6.5709954775432413</c:v>
                </c:pt>
                <c:pt idx="54">
                  <c:v>6.5787108654229218</c:v>
                </c:pt>
                <c:pt idx="55">
                  <c:v>6.5862809855506796</c:v>
                </c:pt>
                <c:pt idx="56">
                  <c:v>6.5937111121855336</c:v>
                </c:pt>
                <c:pt idx="57">
                  <c:v>6.6010062393278828</c:v>
                </c:pt>
                <c:pt idx="58">
                  <c:v>6.6081711001623926</c:v>
                </c:pt>
                <c:pt idx="59">
                  <c:v>6.6152101848471228</c:v>
                </c:pt>
                <c:pt idx="60">
                  <c:v>6.6221277568146242</c:v>
                </c:pt>
                <c:pt idx="61">
                  <c:v>6.6289278677317123</c:v>
                </c:pt>
                <c:pt idx="62">
                  <c:v>6.6356143712479891</c:v>
                </c:pt>
                <c:pt idx="63">
                  <c:v>6.6421909356488049</c:v>
                </c:pt>
                <c:pt idx="64">
                  <c:v>6.6486610555155821</c:v>
                </c:pt>
                <c:pt idx="65">
                  <c:v>6.6550280624854192</c:v>
                </c:pt>
                <c:pt idx="66">
                  <c:v>6.6612951351920424</c:v>
                </c:pt>
                <c:pt idx="67">
                  <c:v>6.667465308461618</c:v>
                </c:pt>
                <c:pt idx="68">
                  <c:v>6.6735414818294183</c:v>
                </c:pt>
                <c:pt idx="69">
                  <c:v>6.6795264274364898</c:v>
                </c:pt>
                <c:pt idx="70">
                  <c:v>6.6854227973597071</c:v>
                </c:pt>
                <c:pt idx="71">
                  <c:v>6.691233130423174</c:v>
                </c:pt>
                <c:pt idx="72">
                  <c:v>6.696959858534389</c:v>
                </c:pt>
                <c:pt idx="73">
                  <c:v>6.7026053125843275</c:v>
                </c:pt>
                <c:pt idx="74">
                  <c:v>6.7081717279469046</c:v>
                </c:pt>
                <c:pt idx="75">
                  <c:v>6.7136612496100394</c:v>
                </c:pt>
                <c:pt idx="76">
                  <c:v>6.7190759369674096</c:v>
                </c:pt>
                <c:pt idx="77">
                  <c:v>6.7244177682975232</c:v>
                </c:pt>
                <c:pt idx="78">
                  <c:v>6.7296886449541686</c:v>
                </c:pt>
                <c:pt idx="79">
                  <c:v>6.7348903952902921</c:v>
                </c:pt>
                <c:pt idx="80">
                  <c:v>6.7400247783353642</c:v>
                </c:pt>
                <c:pt idx="81">
                  <c:v>6.7450934872445183</c:v>
                </c:pt>
                <c:pt idx="82">
                  <c:v>6.75009815253628</c:v>
                </c:pt>
                <c:pt idx="83">
                  <c:v>6.7550403451342165</c:v>
                </c:pt>
                <c:pt idx="84">
                  <c:v>6.7599215792265168</c:v>
                </c:pt>
                <c:pt idx="85">
                  <c:v>6.7647433149564815</c:v>
                </c:pt>
                <c:pt idx="86">
                  <c:v>6.7695069609556979</c:v>
                </c:pt>
                <c:pt idx="87">
                  <c:v>6.774213876730844</c:v>
                </c:pt>
                <c:pt idx="88">
                  <c:v>6.7788653749141083</c:v>
                </c:pt>
                <c:pt idx="89">
                  <c:v>6.7834627233864646</c:v>
                </c:pt>
                <c:pt idx="90">
                  <c:v>6.7880071472823387</c:v>
                </c:pt>
                <c:pt idx="91">
                  <c:v>6.7924998308834752</c:v>
                </c:pt>
                <c:pt idx="92">
                  <c:v>6.7969419194093001</c:v>
                </c:pt>
                <c:pt idx="93">
                  <c:v>6.8013345207104612</c:v>
                </c:pt>
                <c:pt idx="94">
                  <c:v>6.8056787068717783</c:v>
                </c:pt>
                <c:pt idx="95">
                  <c:v>6.8099755157303008</c:v>
                </c:pt>
                <c:pt idx="96">
                  <c:v>6.814225952313878</c:v>
                </c:pt>
                <c:pt idx="97">
                  <c:v>6.8184309902050906</c:v>
                </c:pt>
                <c:pt idx="98">
                  <c:v>6.8225915728352282</c:v>
                </c:pt>
                <c:pt idx="99">
                  <c:v>6.826708614712472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4A2E-4E1E-93F1-7B1A94E38C80}"/>
            </c:ext>
          </c:extLst>
        </c:ser>
        <c:ser>
          <c:idx val="4"/>
          <c:order val="2"/>
          <c:tx>
            <c:v>6h +ErRM</c:v>
          </c:tx>
          <c:spPr>
            <a:ln w="12700">
              <a:solidFill>
                <a:srgbClr val="FFC000"/>
              </a:solidFill>
              <a:prstDash val="dash"/>
            </a:ln>
          </c:spPr>
          <c:marker>
            <c:symbol val="none"/>
          </c:marker>
          <c:xVal>
            <c:numRef>
              <c:f>CampionBoe!$G$26:$G$126</c:f>
              <c:numCache>
                <c:formatCode>General</c:formatCode>
                <c:ptCount val="101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  <c:pt idx="6">
                  <c:v>14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  <c:pt idx="10">
                  <c:v>22</c:v>
                </c:pt>
                <c:pt idx="11">
                  <c:v>24</c:v>
                </c:pt>
                <c:pt idx="12">
                  <c:v>26</c:v>
                </c:pt>
                <c:pt idx="13">
                  <c:v>28</c:v>
                </c:pt>
                <c:pt idx="14">
                  <c:v>30</c:v>
                </c:pt>
                <c:pt idx="15">
                  <c:v>32</c:v>
                </c:pt>
                <c:pt idx="16">
                  <c:v>34</c:v>
                </c:pt>
                <c:pt idx="17">
                  <c:v>36</c:v>
                </c:pt>
                <c:pt idx="18">
                  <c:v>38</c:v>
                </c:pt>
                <c:pt idx="19">
                  <c:v>40</c:v>
                </c:pt>
                <c:pt idx="20">
                  <c:v>42</c:v>
                </c:pt>
                <c:pt idx="21">
                  <c:v>44</c:v>
                </c:pt>
                <c:pt idx="22">
                  <c:v>46</c:v>
                </c:pt>
                <c:pt idx="23">
                  <c:v>48</c:v>
                </c:pt>
                <c:pt idx="24">
                  <c:v>50</c:v>
                </c:pt>
                <c:pt idx="25">
                  <c:v>52</c:v>
                </c:pt>
                <c:pt idx="26">
                  <c:v>54</c:v>
                </c:pt>
                <c:pt idx="27">
                  <c:v>56</c:v>
                </c:pt>
                <c:pt idx="28">
                  <c:v>58</c:v>
                </c:pt>
                <c:pt idx="29">
                  <c:v>60</c:v>
                </c:pt>
                <c:pt idx="30">
                  <c:v>62</c:v>
                </c:pt>
                <c:pt idx="31">
                  <c:v>64</c:v>
                </c:pt>
                <c:pt idx="32">
                  <c:v>66</c:v>
                </c:pt>
                <c:pt idx="33">
                  <c:v>68</c:v>
                </c:pt>
                <c:pt idx="34">
                  <c:v>70</c:v>
                </c:pt>
                <c:pt idx="35">
                  <c:v>72</c:v>
                </c:pt>
                <c:pt idx="36">
                  <c:v>74</c:v>
                </c:pt>
                <c:pt idx="37">
                  <c:v>76</c:v>
                </c:pt>
                <c:pt idx="38">
                  <c:v>78</c:v>
                </c:pt>
                <c:pt idx="39">
                  <c:v>80</c:v>
                </c:pt>
                <c:pt idx="40">
                  <c:v>82</c:v>
                </c:pt>
                <c:pt idx="41">
                  <c:v>84</c:v>
                </c:pt>
                <c:pt idx="42">
                  <c:v>86</c:v>
                </c:pt>
                <c:pt idx="43">
                  <c:v>88</c:v>
                </c:pt>
                <c:pt idx="44">
                  <c:v>90</c:v>
                </c:pt>
                <c:pt idx="45">
                  <c:v>92</c:v>
                </c:pt>
                <c:pt idx="46">
                  <c:v>94</c:v>
                </c:pt>
                <c:pt idx="47">
                  <c:v>96</c:v>
                </c:pt>
                <c:pt idx="48">
                  <c:v>98</c:v>
                </c:pt>
                <c:pt idx="49">
                  <c:v>100</c:v>
                </c:pt>
                <c:pt idx="50">
                  <c:v>102</c:v>
                </c:pt>
                <c:pt idx="51">
                  <c:v>104</c:v>
                </c:pt>
                <c:pt idx="52">
                  <c:v>106</c:v>
                </c:pt>
                <c:pt idx="53">
                  <c:v>108</c:v>
                </c:pt>
                <c:pt idx="54">
                  <c:v>110</c:v>
                </c:pt>
                <c:pt idx="55">
                  <c:v>112</c:v>
                </c:pt>
                <c:pt idx="56">
                  <c:v>114</c:v>
                </c:pt>
                <c:pt idx="57">
                  <c:v>116</c:v>
                </c:pt>
                <c:pt idx="58">
                  <c:v>118</c:v>
                </c:pt>
                <c:pt idx="59">
                  <c:v>120</c:v>
                </c:pt>
                <c:pt idx="60">
                  <c:v>122</c:v>
                </c:pt>
                <c:pt idx="61">
                  <c:v>124</c:v>
                </c:pt>
                <c:pt idx="62">
                  <c:v>126</c:v>
                </c:pt>
                <c:pt idx="63">
                  <c:v>128</c:v>
                </c:pt>
                <c:pt idx="64">
                  <c:v>130</c:v>
                </c:pt>
                <c:pt idx="65">
                  <c:v>132</c:v>
                </c:pt>
                <c:pt idx="66">
                  <c:v>134</c:v>
                </c:pt>
                <c:pt idx="67">
                  <c:v>136</c:v>
                </c:pt>
                <c:pt idx="68">
                  <c:v>138</c:v>
                </c:pt>
                <c:pt idx="69">
                  <c:v>140</c:v>
                </c:pt>
                <c:pt idx="70">
                  <c:v>142</c:v>
                </c:pt>
                <c:pt idx="71">
                  <c:v>144</c:v>
                </c:pt>
                <c:pt idx="72">
                  <c:v>146</c:v>
                </c:pt>
                <c:pt idx="73">
                  <c:v>148</c:v>
                </c:pt>
                <c:pt idx="74">
                  <c:v>150</c:v>
                </c:pt>
                <c:pt idx="75">
                  <c:v>152</c:v>
                </c:pt>
                <c:pt idx="76">
                  <c:v>154</c:v>
                </c:pt>
                <c:pt idx="77">
                  <c:v>156</c:v>
                </c:pt>
                <c:pt idx="78">
                  <c:v>158</c:v>
                </c:pt>
                <c:pt idx="79">
                  <c:v>160</c:v>
                </c:pt>
                <c:pt idx="80">
                  <c:v>162</c:v>
                </c:pt>
                <c:pt idx="81">
                  <c:v>164</c:v>
                </c:pt>
                <c:pt idx="82">
                  <c:v>166</c:v>
                </c:pt>
                <c:pt idx="83">
                  <c:v>168</c:v>
                </c:pt>
                <c:pt idx="84">
                  <c:v>170</c:v>
                </c:pt>
                <c:pt idx="85">
                  <c:v>172</c:v>
                </c:pt>
                <c:pt idx="86">
                  <c:v>174</c:v>
                </c:pt>
                <c:pt idx="87">
                  <c:v>176</c:v>
                </c:pt>
                <c:pt idx="88">
                  <c:v>178</c:v>
                </c:pt>
                <c:pt idx="89">
                  <c:v>180</c:v>
                </c:pt>
                <c:pt idx="90">
                  <c:v>182</c:v>
                </c:pt>
                <c:pt idx="91">
                  <c:v>184</c:v>
                </c:pt>
                <c:pt idx="92">
                  <c:v>186</c:v>
                </c:pt>
                <c:pt idx="93">
                  <c:v>188</c:v>
                </c:pt>
                <c:pt idx="94">
                  <c:v>190</c:v>
                </c:pt>
                <c:pt idx="95">
                  <c:v>192</c:v>
                </c:pt>
                <c:pt idx="96">
                  <c:v>194</c:v>
                </c:pt>
                <c:pt idx="97">
                  <c:v>196</c:v>
                </c:pt>
                <c:pt idx="98">
                  <c:v>198</c:v>
                </c:pt>
                <c:pt idx="99">
                  <c:v>200</c:v>
                </c:pt>
              </c:numCache>
            </c:numRef>
          </c:xVal>
          <c:yVal>
            <c:numRef>
              <c:f>CampionBoe!$K$26:$K$126</c:f>
              <c:numCache>
                <c:formatCode>General</c:formatCode>
                <c:ptCount val="101"/>
                <c:pt idx="0">
                  <c:v>5.0904028315945968</c:v>
                </c:pt>
                <c:pt idx="1">
                  <c:v>5.5088073917198521</c:v>
                </c:pt>
                <c:pt idx="2">
                  <c:v>5.7414236785723096</c:v>
                </c:pt>
                <c:pt idx="3">
                  <c:v>5.9019510826348727</c:v>
                </c:pt>
                <c:pt idx="4">
                  <c:v>6.0241458949817028</c:v>
                </c:pt>
                <c:pt idx="5">
                  <c:v>6.1225904037542724</c:v>
                </c:pt>
                <c:pt idx="6">
                  <c:v>6.2048991954235619</c:v>
                </c:pt>
                <c:pt idx="7">
                  <c:v>6.2755442433929609</c:v>
                </c:pt>
                <c:pt idx="8">
                  <c:v>6.337372630211072</c:v>
                </c:pt>
                <c:pt idx="9">
                  <c:v>6.3923072955936897</c:v>
                </c:pt>
                <c:pt idx="10">
                  <c:v>6.4417071154672891</c:v>
                </c:pt>
                <c:pt idx="11">
                  <c:v>6.4865673571910563</c:v>
                </c:pt>
                <c:pt idx="12">
                  <c:v>6.5276384615340435</c:v>
                </c:pt>
                <c:pt idx="13">
                  <c:v>6.5655000475736376</c:v>
                </c:pt>
                <c:pt idx="14">
                  <c:v>6.6006089601279134</c:v>
                </c:pt>
                <c:pt idx="15">
                  <c:v>6.633331559737746</c:v>
                </c:pt>
                <c:pt idx="16">
                  <c:v>6.6639660690412557</c:v>
                </c:pt>
                <c:pt idx="17">
                  <c:v>6.692758433271095</c:v>
                </c:pt>
                <c:pt idx="18">
                  <c:v>6.7199138275833885</c:v>
                </c:pt>
                <c:pt idx="19">
                  <c:v>6.7456051688276153</c:v>
                </c:pt>
                <c:pt idx="20">
                  <c:v>6.7699795201673512</c:v>
                </c:pt>
                <c:pt idx="21">
                  <c:v>6.7931629842752477</c:v>
                </c:pt>
                <c:pt idx="22">
                  <c:v>6.8152644933289457</c:v>
                </c:pt>
                <c:pt idx="23">
                  <c:v>6.836378781041927</c:v>
                </c:pt>
                <c:pt idx="24">
                  <c:v>6.8565887395488367</c:v>
                </c:pt>
                <c:pt idx="25">
                  <c:v>6.8759673076700674</c:v>
                </c:pt>
                <c:pt idx="26">
                  <c:v>6.8945789979512302</c:v>
                </c:pt>
                <c:pt idx="27">
                  <c:v>6.9124811422401589</c:v>
                </c:pt>
                <c:pt idx="28">
                  <c:v>6.9297249157633569</c:v>
                </c:pt>
                <c:pt idx="29">
                  <c:v>6.9463561852850875</c:v>
                </c:pt>
                <c:pt idx="30">
                  <c:v>6.9624162163608014</c:v>
                </c:pt>
                <c:pt idx="31">
                  <c:v>6.9779422668355249</c:v>
                </c:pt>
                <c:pt idx="32">
                  <c:v>6.992968087829798</c:v>
                </c:pt>
                <c:pt idx="33">
                  <c:v>7.0075243489718178</c:v>
                </c:pt>
                <c:pt idx="34">
                  <c:v>7.0216390011996452</c:v>
                </c:pt>
                <c:pt idx="35">
                  <c:v>7.0353375878037587</c:v>
                </c:pt>
                <c:pt idx="36">
                  <c:v>7.0486435123135491</c:v>
                </c:pt>
                <c:pt idx="37">
                  <c:v>7.0615782702093473</c:v>
                </c:pt>
                <c:pt idx="38">
                  <c:v>7.0741616501598337</c:v>
                </c:pt>
                <c:pt idx="39">
                  <c:v>7.0864119094646316</c:v>
                </c:pt>
                <c:pt idx="40">
                  <c:v>7.0983459275652532</c:v>
                </c:pt>
                <c:pt idx="41">
                  <c:v>7.1099793408296179</c:v>
                </c:pt>
                <c:pt idx="42">
                  <c:v>7.1213266612823762</c:v>
                </c:pt>
                <c:pt idx="43">
                  <c:v>7.1324013815192187</c:v>
                </c:pt>
                <c:pt idx="44">
                  <c:v>7.1432160676878667</c:v>
                </c:pt>
                <c:pt idx="45">
                  <c:v>7.1537824421261043</c:v>
                </c:pt>
                <c:pt idx="46">
                  <c:v>7.1641114570055286</c:v>
                </c:pt>
                <c:pt idx="47">
                  <c:v>7.1742133601291425</c:v>
                </c:pt>
                <c:pt idx="48">
                  <c:v>7.1840977538635462</c:v>
                </c:pt>
                <c:pt idx="49">
                  <c:v>7.1937736480466814</c:v>
                </c:pt>
                <c:pt idx="50">
                  <c:v>7.203249507594256</c:v>
                </c:pt>
                <c:pt idx="51">
                  <c:v>7.2125332954289236</c:v>
                </c:pt>
                <c:pt idx="52">
                  <c:v>7.2216325112722588</c:v>
                </c:pt>
                <c:pt idx="53">
                  <c:v>7.2305542267682679</c:v>
                </c:pt>
                <c:pt idx="54">
                  <c:v>7.239305117346456</c:v>
                </c:pt>
                <c:pt idx="55">
                  <c:v>7.2478914911804901</c:v>
                </c:pt>
                <c:pt idx="56">
                  <c:v>7.2563193155540811</c:v>
                </c:pt>
                <c:pt idx="57">
                  <c:v>7.2645942409072957</c:v>
                </c:pt>
                <c:pt idx="58">
                  <c:v>7.2727216228036999</c:v>
                </c:pt>
                <c:pt idx="59">
                  <c:v>7.2807065420299759</c:v>
                </c:pt>
                <c:pt idx="60">
                  <c:v>7.2885538230152322</c:v>
                </c:pt>
                <c:pt idx="61">
                  <c:v>7.2962680507354571</c:v>
                </c:pt>
                <c:pt idx="62">
                  <c:v>7.303853586250014</c:v>
                </c:pt>
                <c:pt idx="63">
                  <c:v>7.3113145810007811</c:v>
                </c:pt>
                <c:pt idx="64">
                  <c:v>7.3186549899900895</c:v>
                </c:pt>
                <c:pt idx="65">
                  <c:v>7.3258785839412361</c:v>
                </c:pt>
                <c:pt idx="66">
                  <c:v>7.3329889605342542</c:v>
                </c:pt>
                <c:pt idx="67">
                  <c:v>7.3399895547999483</c:v>
                </c:pt>
                <c:pt idx="68">
                  <c:v>7.3468836487466342</c:v>
                </c:pt>
                <c:pt idx="69">
                  <c:v>7.353674380286499</c:v>
                </c:pt>
                <c:pt idx="70">
                  <c:v>7.3603647515217308</c:v>
                </c:pt>
                <c:pt idx="71">
                  <c:v>7.3669576364446945</c:v>
                </c:pt>
                <c:pt idx="72">
                  <c:v>7.3734557881011051</c:v>
                </c:pt>
                <c:pt idx="73">
                  <c:v>7.3798618452604483</c:v>
                </c:pt>
                <c:pt idx="74">
                  <c:v>7.3861783386337425</c:v>
                </c:pt>
                <c:pt idx="75">
                  <c:v>7.3924076966749297</c:v>
                </c:pt>
                <c:pt idx="76">
                  <c:v>7.398552250998887</c:v>
                </c:pt>
                <c:pt idx="77">
                  <c:v>7.404614241446005</c:v>
                </c:pt>
                <c:pt idx="78">
                  <c:v>7.4105958208206282</c:v>
                </c:pt>
                <c:pt idx="79">
                  <c:v>7.4164990593281868</c:v>
                </c:pt>
                <c:pt idx="80">
                  <c:v>7.4223259487336879</c:v>
                </c:pt>
                <c:pt idx="81">
                  <c:v>7.4280784062623022</c:v>
                </c:pt>
                <c:pt idx="82">
                  <c:v>7.4337582782609362</c:v>
                </c:pt>
                <c:pt idx="83">
                  <c:v>7.4393673436381782</c:v>
                </c:pt>
                <c:pt idx="84">
                  <c:v>7.4449073170984361</c:v>
                </c:pt>
                <c:pt idx="85">
                  <c:v>7.4503798521849456</c:v>
                </c:pt>
                <c:pt idx="86">
                  <c:v>7.4557865441448943</c:v>
                </c:pt>
                <c:pt idx="87">
                  <c:v>7.461128932629113</c:v>
                </c:pt>
                <c:pt idx="88">
                  <c:v>7.4664085042375614</c:v>
                </c:pt>
                <c:pt idx="89">
                  <c:v>7.4716266949210635</c:v>
                </c:pt>
                <c:pt idx="90">
                  <c:v>7.4767848922489382</c:v>
                </c:pt>
                <c:pt idx="91">
                  <c:v>7.4818844375513862</c:v>
                </c:pt>
                <c:pt idx="92">
                  <c:v>7.486926627944797</c:v>
                </c:pt>
                <c:pt idx="93">
                  <c:v>7.4919127182476171</c:v>
                </c:pt>
                <c:pt idx="94">
                  <c:v>7.4968439227937633</c:v>
                </c:pt>
                <c:pt idx="95">
                  <c:v>7.501721417150053</c:v>
                </c:pt>
                <c:pt idx="96">
                  <c:v>7.5065463397437409</c:v>
                </c:pt>
                <c:pt idx="97">
                  <c:v>7.5113197934056588</c:v>
                </c:pt>
                <c:pt idx="98">
                  <c:v>7.5160428468342264</c:v>
                </c:pt>
                <c:pt idx="99">
                  <c:v>7.5207165359850903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4A2E-4E1E-93F1-7B1A94E38C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6687104"/>
        <c:axId val="166688640"/>
        <c:extLst>
          <c:ext xmlns:c15="http://schemas.microsoft.com/office/drawing/2012/chart" uri="{02D57815-91ED-43cb-92C2-25804820EDAC}">
            <c15:filteredScatterSeries>
              <c15:ser>
                <c:idx val="5"/>
                <c:order val="3"/>
                <c:tx>
                  <c:v>6h + 66%</c:v>
                </c:tx>
                <c:spPr>
                  <a:ln>
                    <a:noFill/>
                  </a:ln>
                </c:spPr>
                <c:marker>
                  <c:symbol val="square"/>
                  <c:size val="5"/>
                </c:marker>
                <c:xVal>
                  <c:numRef>
                    <c:extLst>
                      <c:ext uri="{02D57815-91ED-43cb-92C2-25804820EDAC}">
                        <c15:formulaRef>
                          <c15:sqref>CampionBoe!$A$27:$A$100</c15:sqref>
                        </c15:formulaRef>
                      </c:ext>
                    </c:extLst>
                    <c:numCache>
                      <c:formatCode>General</c:formatCode>
                      <c:ptCount val="74"/>
                      <c:pt idx="0">
                        <c:v>4</c:v>
                      </c:pt>
                      <c:pt idx="1">
                        <c:v>6</c:v>
                      </c:pt>
                      <c:pt idx="2">
                        <c:v>8</c:v>
                      </c:pt>
                      <c:pt idx="3">
                        <c:v>10</c:v>
                      </c:pt>
                      <c:pt idx="4">
                        <c:v>12</c:v>
                      </c:pt>
                      <c:pt idx="5">
                        <c:v>14</c:v>
                      </c:pt>
                      <c:pt idx="6">
                        <c:v>16</c:v>
                      </c:pt>
                      <c:pt idx="7">
                        <c:v>18</c:v>
                      </c:pt>
                      <c:pt idx="8">
                        <c:v>20</c:v>
                      </c:pt>
                      <c:pt idx="9">
                        <c:v>22</c:v>
                      </c:pt>
                      <c:pt idx="10">
                        <c:v>24</c:v>
                      </c:pt>
                      <c:pt idx="11">
                        <c:v>26</c:v>
                      </c:pt>
                      <c:pt idx="12">
                        <c:v>28</c:v>
                      </c:pt>
                      <c:pt idx="13">
                        <c:v>30</c:v>
                      </c:pt>
                      <c:pt idx="14">
                        <c:v>32</c:v>
                      </c:pt>
                      <c:pt idx="15">
                        <c:v>34</c:v>
                      </c:pt>
                      <c:pt idx="16">
                        <c:v>36</c:v>
                      </c:pt>
                      <c:pt idx="17">
                        <c:v>38</c:v>
                      </c:pt>
                      <c:pt idx="18">
                        <c:v>40</c:v>
                      </c:pt>
                      <c:pt idx="19">
                        <c:v>42</c:v>
                      </c:pt>
                      <c:pt idx="20">
                        <c:v>44</c:v>
                      </c:pt>
                      <c:pt idx="21">
                        <c:v>46</c:v>
                      </c:pt>
                      <c:pt idx="22">
                        <c:v>48</c:v>
                      </c:pt>
                      <c:pt idx="23">
                        <c:v>50</c:v>
                      </c:pt>
                      <c:pt idx="24">
                        <c:v>52</c:v>
                      </c:pt>
                      <c:pt idx="25">
                        <c:v>54</c:v>
                      </c:pt>
                      <c:pt idx="26">
                        <c:v>56</c:v>
                      </c:pt>
                      <c:pt idx="27">
                        <c:v>58</c:v>
                      </c:pt>
                      <c:pt idx="28">
                        <c:v>60</c:v>
                      </c:pt>
                      <c:pt idx="29">
                        <c:v>62</c:v>
                      </c:pt>
                      <c:pt idx="30">
                        <c:v>64</c:v>
                      </c:pt>
                      <c:pt idx="31">
                        <c:v>66</c:v>
                      </c:pt>
                      <c:pt idx="32">
                        <c:v>68</c:v>
                      </c:pt>
                      <c:pt idx="33">
                        <c:v>70</c:v>
                      </c:pt>
                      <c:pt idx="34">
                        <c:v>72</c:v>
                      </c:pt>
                      <c:pt idx="35">
                        <c:v>74</c:v>
                      </c:pt>
                      <c:pt idx="36">
                        <c:v>76</c:v>
                      </c:pt>
                      <c:pt idx="37">
                        <c:v>78</c:v>
                      </c:pt>
                      <c:pt idx="38">
                        <c:v>80</c:v>
                      </c:pt>
                      <c:pt idx="39">
                        <c:v>82</c:v>
                      </c:pt>
                      <c:pt idx="40">
                        <c:v>84</c:v>
                      </c:pt>
                      <c:pt idx="41">
                        <c:v>86</c:v>
                      </c:pt>
                      <c:pt idx="42">
                        <c:v>88</c:v>
                      </c:pt>
                      <c:pt idx="43">
                        <c:v>90</c:v>
                      </c:pt>
                      <c:pt idx="44">
                        <c:v>92</c:v>
                      </c:pt>
                      <c:pt idx="45">
                        <c:v>94</c:v>
                      </c:pt>
                      <c:pt idx="46">
                        <c:v>96</c:v>
                      </c:pt>
                      <c:pt idx="47">
                        <c:v>98</c:v>
                      </c:pt>
                      <c:pt idx="48">
                        <c:v>100</c:v>
                      </c:pt>
                      <c:pt idx="49">
                        <c:v>102</c:v>
                      </c:pt>
                      <c:pt idx="50">
                        <c:v>104</c:v>
                      </c:pt>
                      <c:pt idx="51">
                        <c:v>106</c:v>
                      </c:pt>
                      <c:pt idx="52">
                        <c:v>108</c:v>
                      </c:pt>
                      <c:pt idx="53">
                        <c:v>110</c:v>
                      </c:pt>
                      <c:pt idx="54">
                        <c:v>112</c:v>
                      </c:pt>
                      <c:pt idx="55">
                        <c:v>114</c:v>
                      </c:pt>
                      <c:pt idx="56">
                        <c:v>116</c:v>
                      </c:pt>
                      <c:pt idx="57">
                        <c:v>118</c:v>
                      </c:pt>
                      <c:pt idx="58">
                        <c:v>120</c:v>
                      </c:pt>
                      <c:pt idx="59">
                        <c:v>122</c:v>
                      </c:pt>
                      <c:pt idx="60">
                        <c:v>124</c:v>
                      </c:pt>
                      <c:pt idx="61">
                        <c:v>126</c:v>
                      </c:pt>
                      <c:pt idx="62">
                        <c:v>128</c:v>
                      </c:pt>
                      <c:pt idx="63">
                        <c:v>130</c:v>
                      </c:pt>
                      <c:pt idx="64">
                        <c:v>132</c:v>
                      </c:pt>
                      <c:pt idx="65">
                        <c:v>134</c:v>
                      </c:pt>
                      <c:pt idx="66">
                        <c:v>136</c:v>
                      </c:pt>
                      <c:pt idx="67">
                        <c:v>138</c:v>
                      </c:pt>
                      <c:pt idx="68">
                        <c:v>140</c:v>
                      </c:pt>
                      <c:pt idx="69">
                        <c:v>142</c:v>
                      </c:pt>
                      <c:pt idx="70">
                        <c:v>144</c:v>
                      </c:pt>
                      <c:pt idx="71">
                        <c:v>146</c:v>
                      </c:pt>
                      <c:pt idx="72">
                        <c:v>148</c:v>
                      </c:pt>
                      <c:pt idx="73">
                        <c:v>150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CampionBoe!$G$50:$G$100</c15:sqref>
                        </c15:formulaRef>
                      </c:ext>
                    </c:extLst>
                    <c:numCache>
                      <c:formatCode>General</c:formatCode>
                      <c:ptCount val="51"/>
                      <c:pt idx="0">
                        <c:v>50</c:v>
                      </c:pt>
                      <c:pt idx="1">
                        <c:v>52</c:v>
                      </c:pt>
                      <c:pt idx="2">
                        <c:v>54</c:v>
                      </c:pt>
                      <c:pt idx="3">
                        <c:v>56</c:v>
                      </c:pt>
                      <c:pt idx="4">
                        <c:v>58</c:v>
                      </c:pt>
                      <c:pt idx="5">
                        <c:v>60</c:v>
                      </c:pt>
                      <c:pt idx="6">
                        <c:v>62</c:v>
                      </c:pt>
                      <c:pt idx="7">
                        <c:v>64</c:v>
                      </c:pt>
                      <c:pt idx="8">
                        <c:v>66</c:v>
                      </c:pt>
                      <c:pt idx="9">
                        <c:v>68</c:v>
                      </c:pt>
                      <c:pt idx="10">
                        <c:v>70</c:v>
                      </c:pt>
                      <c:pt idx="11">
                        <c:v>72</c:v>
                      </c:pt>
                      <c:pt idx="12">
                        <c:v>74</c:v>
                      </c:pt>
                      <c:pt idx="13">
                        <c:v>76</c:v>
                      </c:pt>
                      <c:pt idx="14">
                        <c:v>78</c:v>
                      </c:pt>
                      <c:pt idx="15">
                        <c:v>80</c:v>
                      </c:pt>
                      <c:pt idx="16">
                        <c:v>82</c:v>
                      </c:pt>
                      <c:pt idx="17">
                        <c:v>84</c:v>
                      </c:pt>
                      <c:pt idx="18">
                        <c:v>86</c:v>
                      </c:pt>
                      <c:pt idx="19">
                        <c:v>88</c:v>
                      </c:pt>
                      <c:pt idx="20">
                        <c:v>90</c:v>
                      </c:pt>
                      <c:pt idx="21">
                        <c:v>92</c:v>
                      </c:pt>
                      <c:pt idx="22">
                        <c:v>94</c:v>
                      </c:pt>
                      <c:pt idx="23">
                        <c:v>96</c:v>
                      </c:pt>
                      <c:pt idx="24">
                        <c:v>98</c:v>
                      </c:pt>
                      <c:pt idx="25">
                        <c:v>100</c:v>
                      </c:pt>
                      <c:pt idx="26">
                        <c:v>102</c:v>
                      </c:pt>
                      <c:pt idx="27">
                        <c:v>104</c:v>
                      </c:pt>
                      <c:pt idx="28">
                        <c:v>106</c:v>
                      </c:pt>
                      <c:pt idx="29">
                        <c:v>108</c:v>
                      </c:pt>
                      <c:pt idx="30">
                        <c:v>110</c:v>
                      </c:pt>
                      <c:pt idx="31">
                        <c:v>112</c:v>
                      </c:pt>
                      <c:pt idx="32">
                        <c:v>114</c:v>
                      </c:pt>
                      <c:pt idx="33">
                        <c:v>116</c:v>
                      </c:pt>
                      <c:pt idx="34">
                        <c:v>118</c:v>
                      </c:pt>
                      <c:pt idx="35">
                        <c:v>120</c:v>
                      </c:pt>
                      <c:pt idx="36">
                        <c:v>122</c:v>
                      </c:pt>
                      <c:pt idx="37">
                        <c:v>124</c:v>
                      </c:pt>
                      <c:pt idx="38">
                        <c:v>126</c:v>
                      </c:pt>
                      <c:pt idx="39">
                        <c:v>128</c:v>
                      </c:pt>
                      <c:pt idx="40">
                        <c:v>130</c:v>
                      </c:pt>
                      <c:pt idx="41">
                        <c:v>132</c:v>
                      </c:pt>
                      <c:pt idx="42">
                        <c:v>134</c:v>
                      </c:pt>
                      <c:pt idx="43">
                        <c:v>136</c:v>
                      </c:pt>
                      <c:pt idx="44">
                        <c:v>138</c:v>
                      </c:pt>
                      <c:pt idx="45">
                        <c:v>140</c:v>
                      </c:pt>
                      <c:pt idx="46">
                        <c:v>142</c:v>
                      </c:pt>
                      <c:pt idx="47">
                        <c:v>144</c:v>
                      </c:pt>
                      <c:pt idx="48">
                        <c:v>146</c:v>
                      </c:pt>
                      <c:pt idx="49">
                        <c:v>148</c:v>
                      </c:pt>
                      <c:pt idx="50">
                        <c:v>150</c:v>
                      </c:pt>
                    </c:numCache>
                  </c:numRef>
                </c:yVal>
                <c:smooth val="1"/>
                <c:extLst>
                  <c:ext xmlns:c16="http://schemas.microsoft.com/office/drawing/2014/chart" uri="{C3380CC4-5D6E-409C-BE32-E72D297353CC}">
                    <c16:uniqueId val="{00000003-4A2E-4E1E-93F1-7B1A94E38C80}"/>
                  </c:ext>
                </c:extLst>
              </c15:ser>
            </c15:filteredScatterSeries>
          </c:ext>
        </c:extLst>
      </c:scatterChart>
      <c:valAx>
        <c:axId val="166687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6688640"/>
        <c:crosses val="autoZero"/>
        <c:crossBetween val="midCat"/>
      </c:valAx>
      <c:valAx>
        <c:axId val="166688640"/>
        <c:scaling>
          <c:orientation val="minMax"/>
          <c:min val="3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668710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6364455624204766"/>
          <c:y val="0.29537485490333965"/>
          <c:w val="0.1767310345463253"/>
          <c:h val="0.38378212890432434"/>
        </c:manualLayout>
      </c:layout>
      <c:overlay val="0"/>
      <c:spPr>
        <a:ln>
          <a:solidFill>
            <a:srgbClr val="FFC000"/>
          </a:solidFill>
          <a:prstDash val="dash"/>
        </a:ln>
      </c:sp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/>
              <a:t>1005 Cadiz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6.9328462655039419E-2"/>
          <c:y val="2.7083430399602412E-2"/>
          <c:w val="0.77428482526907749"/>
          <c:h val="0.89132135907105614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'soloBoe1h-6h'!$H$6:$H$255</c:f>
              <c:numCache>
                <c:formatCode>General</c:formatCode>
                <c:ptCount val="250"/>
                <c:pt idx="0">
                  <c:v>5.1735164721050602</c:v>
                </c:pt>
                <c:pt idx="1">
                  <c:v>5.6800596489110999</c:v>
                </c:pt>
                <c:pt idx="2">
                  <c:v>5.9603556430537203</c:v>
                </c:pt>
                <c:pt idx="3">
                  <c:v>6.1533593497185199</c:v>
                </c:pt>
                <c:pt idx="4">
                  <c:v>6.3000733891869301</c:v>
                </c:pt>
                <c:pt idx="5">
                  <c:v>6.4181568450406896</c:v>
                </c:pt>
                <c:pt idx="6">
                  <c:v>6.51681305179451</c:v>
                </c:pt>
                <c:pt idx="7">
                  <c:v>6.6014394928987503</c:v>
                </c:pt>
                <c:pt idx="8">
                  <c:v>6.67546879095707</c:v>
                </c:pt>
                <c:pt idx="9">
                  <c:v>6.7412173683750698</c:v>
                </c:pt>
                <c:pt idx="10">
                  <c:v>6.8003209962498703</c:v>
                </c:pt>
                <c:pt idx="11">
                  <c:v>6.8539770229271202</c:v>
                </c:pt>
                <c:pt idx="12">
                  <c:v>6.9030877906458299</c:v>
                </c:pt>
                <c:pt idx="13">
                  <c:v>6.9483499257668999</c:v>
                </c:pt>
                <c:pt idx="14">
                  <c:v>6.9903122748487299</c:v>
                </c:pt>
                <c:pt idx="15">
                  <c:v>7.0294148194112802</c:v>
                </c:pt>
                <c:pt idx="16">
                  <c:v>7.06601559422137</c:v>
                </c:pt>
                <c:pt idx="17">
                  <c:v>7.1004097846024301</c:v>
                </c:pt>
                <c:pt idx="18">
                  <c:v>7.1328435768493001</c:v>
                </c:pt>
                <c:pt idx="19">
                  <c:v>7.1635243995499698</c:v>
                </c:pt>
                <c:pt idx="20">
                  <c:v>7.1926286271243196</c:v>
                </c:pt>
                <c:pt idx="21">
                  <c:v>7.2203074636680302</c:v>
                </c:pt>
                <c:pt idx="22">
                  <c:v>7.24669149900555</c:v>
                </c:pt>
                <c:pt idx="23">
                  <c:v>7.2718942805398097</c:v>
                </c:pt>
                <c:pt idx="24">
                  <c:v>7.2960151451371402</c:v>
                </c:pt>
                <c:pt idx="25">
                  <c:v>7.3191414874450702</c:v>
                </c:pt>
                <c:pt idx="26">
                  <c:v>7.3413505938999402</c:v>
                </c:pt>
                <c:pt idx="27">
                  <c:v>7.3627111383996402</c:v>
                </c:pt>
                <c:pt idx="28">
                  <c:v>7.38328441177456</c:v>
                </c:pt>
                <c:pt idx="29">
                  <c:v>7.4031253398806802</c:v>
                </c:pt>
                <c:pt idx="30">
                  <c:v>7.4222833324152599</c:v>
                </c:pt>
                <c:pt idx="31">
                  <c:v>7.44080299509673</c:v>
                </c:pt>
                <c:pt idx="32">
                  <c:v>7.4587247307425804</c:v>
                </c:pt>
                <c:pt idx="33">
                  <c:v>7.4760852493860197</c:v>
                </c:pt>
                <c:pt idx="34">
                  <c:v>7.4929180034411598</c:v>
                </c:pt>
                <c:pt idx="35">
                  <c:v>7.5092535607363597</c:v>
                </c:pt>
                <c:pt idx="36">
                  <c:v>7.5251199257504204</c:v>
                </c:pt>
                <c:pt idx="37">
                  <c:v>7.5405428174369797</c:v>
                </c:pt>
                <c:pt idx="38">
                  <c:v>7.55554591048194</c:v>
                </c:pt>
                <c:pt idx="39">
                  <c:v>7.5701510456131098</c:v>
                </c:pt>
                <c:pt idx="40">
                  <c:v>7.5843784135999099</c:v>
                </c:pt>
                <c:pt idx="41">
                  <c:v>7.5982467167910599</c:v>
                </c:pt>
                <c:pt idx="42">
                  <c:v>7.6117733113972896</c:v>
                </c:pt>
                <c:pt idx="43">
                  <c:v>7.6249743332055298</c:v>
                </c:pt>
                <c:pt idx="44">
                  <c:v>7.6378648089836103</c:v>
                </c:pt>
                <c:pt idx="45">
                  <c:v>7.6504587554838404</c:v>
                </c:pt>
                <c:pt idx="46">
                  <c:v>7.6627692676634602</c:v>
                </c:pt>
                <c:pt idx="47">
                  <c:v>7.6748085974993296</c:v>
                </c:pt>
                <c:pt idx="48">
                  <c:v>7.6865882245733301</c:v>
                </c:pt>
                <c:pt idx="49">
                  <c:v>7.6981189194370296</c:v>
                </c:pt>
                <c:pt idx="50">
                  <c:v>7.7094108006229796</c:v>
                </c:pt>
                <c:pt idx="51">
                  <c:v>7.7204733860508501</c:v>
                </c:pt>
                <c:pt idx="52">
                  <c:v>7.7313156394762199</c:v>
                </c:pt>
                <c:pt idx="53">
                  <c:v>7.74194601254373</c:v>
                </c:pt>
                <c:pt idx="54">
                  <c:v>7.7523724829340601</c:v>
                </c:pt>
                <c:pt idx="55">
                  <c:v>7.7626025890313404</c:v>
                </c:pt>
                <c:pt idx="56">
                  <c:v>7.7726434614846296</c:v>
                </c:pt>
                <c:pt idx="57">
                  <c:v>7.7825018519909603</c:v>
                </c:pt>
                <c:pt idx="58">
                  <c:v>7.7921841595879799</c:v>
                </c:pt>
                <c:pt idx="59">
                  <c:v>7.8016964547099903</c:v>
                </c:pt>
                <c:pt idx="60">
                  <c:v>7.8110445012315601</c:v>
                </c:pt>
                <c:pt idx="61">
                  <c:v>7.8202337766970604</c:v>
                </c:pt>
                <c:pt idx="62">
                  <c:v>7.8292694909122202</c:v>
                </c:pt>
                <c:pt idx="63">
                  <c:v>7.8381566030539798</c:v>
                </c:pt>
                <c:pt idx="64">
                  <c:v>7.8468998374379701</c:v>
                </c:pt>
                <c:pt idx="65">
                  <c:v>7.8555036980678601</c:v>
                </c:pt>
                <c:pt idx="66">
                  <c:v>7.86397248207766</c:v>
                </c:pt>
                <c:pt idx="67">
                  <c:v>7.87231029216629</c:v>
                </c:pt>
                <c:pt idx="68">
                  <c:v>7.8805210481137804</c:v>
                </c:pt>
                <c:pt idx="69">
                  <c:v>7.8886084974589501</c:v>
                </c:pt>
                <c:pt idx="70">
                  <c:v>7.8965762254109704</c:v>
                </c:pt>
                <c:pt idx="71">
                  <c:v>7.9044276640594404</c:v>
                </c:pt>
                <c:pt idx="72">
                  <c:v>7.9121661009418904</c:v>
                </c:pt>
                <c:pt idx="73">
                  <c:v>7.9197946870215397</c:v>
                </c:pt>
                <c:pt idx="74">
                  <c:v>7.9273164441233401</c:v>
                </c:pt>
                <c:pt idx="75">
                  <c:v>7.9347342718718004</c:v>
                </c:pt>
                <c:pt idx="76">
                  <c:v>7.9420509541700604</c:v>
                </c:pt>
                <c:pt idx="77">
                  <c:v>7.9492691652560197</c:v>
                </c:pt>
                <c:pt idx="78">
                  <c:v>7.9563914753683704</c:v>
                </c:pt>
                <c:pt idx="79">
                  <c:v>7.9634203560519499</c:v>
                </c:pt>
                <c:pt idx="80">
                  <c:v>7.9703581851299399</c:v>
                </c:pt>
                <c:pt idx="81">
                  <c:v>7.97720725136731</c:v>
                </c:pt>
                <c:pt idx="82">
                  <c:v>7.9839697588485299</c:v>
                </c:pt>
                <c:pt idx="83">
                  <c:v>7.9906478310900502</c:v>
                </c:pt>
                <c:pt idx="84">
                  <c:v>7.9972435149065797</c:v>
                </c:pt>
                <c:pt idx="85">
                  <c:v>8.0037587840488502</c:v>
                </c:pt>
                <c:pt idx="86">
                  <c:v>8.0101955426284999</c:v>
                </c:pt>
                <c:pt idx="87">
                  <c:v>8.0165556283451807</c:v>
                </c:pt>
                <c:pt idx="88">
                  <c:v>8.0228408155291309</c:v>
                </c:pt>
                <c:pt idx="89">
                  <c:v>8.0290528180119605</c:v>
                </c:pt>
                <c:pt idx="90">
                  <c:v>8.0351932918369595</c:v>
                </c:pt>
                <c:pt idx="91">
                  <c:v>8.04126383781961</c:v>
                </c:pt>
                <c:pt idx="92">
                  <c:v>8.0472660039681898</c:v>
                </c:pt>
                <c:pt idx="93">
                  <c:v>8.0532012877734402</c:v>
                </c:pt>
                <c:pt idx="94">
                  <c:v>8.0590711383756908</c:v>
                </c:pt>
                <c:pt idx="95">
                  <c:v>8.0648769586173294</c:v>
                </c:pt>
                <c:pt idx="96">
                  <c:v>8.0706201069876595</c:v>
                </c:pt>
                <c:pt idx="97">
                  <c:v>8.0763018994669196</c:v>
                </c:pt>
                <c:pt idx="98">
                  <c:v>8.0819236112756805</c:v>
                </c:pt>
                <c:pt idx="99">
                  <c:v>8.0874864785353395</c:v>
                </c:pt>
                <c:pt idx="100">
                  <c:v>8.0929916998450704</c:v>
                </c:pt>
                <c:pt idx="101">
                  <c:v>8.0984404377802406</c:v>
                </c:pt>
                <c:pt idx="102">
                  <c:v>8.1038338203169005</c:v>
                </c:pt>
                <c:pt idx="103">
                  <c:v>8.1091729421867491</c:v>
                </c:pt>
                <c:pt idx="104">
                  <c:v>8.11445886616651</c:v>
                </c:pt>
                <c:pt idx="105">
                  <c:v>8.1196926243055003</c:v>
                </c:pt>
                <c:pt idx="106">
                  <c:v>8.1248752190950206</c:v>
                </c:pt>
                <c:pt idx="107">
                  <c:v>8.13000762458263</c:v>
                </c:pt>
                <c:pt idx="108">
                  <c:v>8.1350907874346507</c:v>
                </c:pt>
                <c:pt idx="109">
                  <c:v>8.1401256279494891</c:v>
                </c:pt>
                <c:pt idx="110">
                  <c:v>8.1451130410247394</c:v>
                </c:pt>
                <c:pt idx="111">
                  <c:v>8.1500538970802907</c:v>
                </c:pt>
                <c:pt idx="112">
                  <c:v>8.1549490429401104</c:v>
                </c:pt>
                <c:pt idx="113">
                  <c:v>8.1597993026746298</c:v>
                </c:pt>
                <c:pt idx="114">
                  <c:v>8.1646054784060595</c:v>
                </c:pt>
                <c:pt idx="115">
                  <c:v>8.1693683510783899</c:v>
                </c:pt>
                <c:pt idx="116">
                  <c:v>8.1740886811939806</c:v>
                </c:pt>
                <c:pt idx="117">
                  <c:v>8.17876720951854</c:v>
                </c:pt>
                <c:pt idx="118">
                  <c:v>8.1834046577559292</c:v>
                </c:pt>
                <c:pt idx="119">
                  <c:v>8.1880017291945304</c:v>
                </c:pt>
                <c:pt idx="120">
                  <c:v>8.19255910932646</c:v>
                </c:pt>
                <c:pt idx="121">
                  <c:v>8.1970774664409998</c:v>
                </c:pt>
                <c:pt idx="122">
                  <c:v>8.2015574521935797</c:v>
                </c:pt>
                <c:pt idx="123">
                  <c:v>8.2059997021514803</c:v>
                </c:pt>
                <c:pt idx="124">
                  <c:v>8.2104048363173892</c:v>
                </c:pt>
                <c:pt idx="125">
                  <c:v>8.2147734596318305</c:v>
                </c:pt>
                <c:pt idx="126">
                  <c:v>8.2191061624555601</c:v>
                </c:pt>
                <c:pt idx="127">
                  <c:v>8.2234035210328305</c:v>
                </c:pt>
                <c:pt idx="128">
                  <c:v>8.2276660979364795</c:v>
                </c:pt>
                <c:pt idx="129">
                  <c:v>8.2318944424955696</c:v>
                </c:pt>
                <c:pt idx="130">
                  <c:v>8.2360890912065301</c:v>
                </c:pt>
                <c:pt idx="131">
                  <c:v>8.2402505681284808</c:v>
                </c:pt>
                <c:pt idx="132">
                  <c:v>8.2443793852634695</c:v>
                </c:pt>
                <c:pt idx="133">
                  <c:v>8.2484760429223591</c:v>
                </c:pt>
                <c:pt idx="134">
                  <c:v>8.2525410300769106</c:v>
                </c:pt>
                <c:pt idx="135">
                  <c:v>8.2565748246987702</c:v>
                </c:pt>
                <c:pt idx="136">
                  <c:v>8.2605778940859196</c:v>
                </c:pt>
                <c:pt idx="137">
                  <c:v>8.2645506951770908</c:v>
                </c:pt>
                <c:pt idx="138">
                  <c:v>8.2684936748547599</c:v>
                </c:pt>
                <c:pt idx="139">
                  <c:v>8.2724072702371299</c:v>
                </c:pt>
                <c:pt idx="140">
                  <c:v>8.2762919089595908</c:v>
                </c:pt>
                <c:pt idx="141">
                  <c:v>8.2801480094462292</c:v>
                </c:pt>
                <c:pt idx="142">
                  <c:v>8.2839759811716007</c:v>
                </c:pt>
                <c:pt idx="143">
                  <c:v>8.2877762249133298</c:v>
                </c:pt>
                <c:pt idx="144">
                  <c:v>8.2915491329959092</c:v>
                </c:pt>
                <c:pt idx="145">
                  <c:v>8.2952950895259701</c:v>
                </c:pt>
                <c:pt idx="146">
                  <c:v>8.2990144706195004</c:v>
                </c:pt>
                <c:pt idx="147">
                  <c:v>8.3027076446212096</c:v>
                </c:pt>
                <c:pt idx="148">
                  <c:v>8.3063749723165401</c:v>
                </c:pt>
                <c:pt idx="149">
                  <c:v>8.3100168071363907</c:v>
                </c:pt>
                <c:pt idx="150">
                  <c:v>8.3136334953550506</c:v>
                </c:pt>
                <c:pt idx="151">
                  <c:v>8.3172253762815007</c:v>
                </c:pt>
                <c:pt idx="152">
                  <c:v>8.3207927824443804</c:v>
                </c:pt>
                <c:pt idx="153">
                  <c:v>8.3243360397708805</c:v>
                </c:pt>
                <c:pt idx="154">
                  <c:v>8.3278554677597807</c:v>
                </c:pt>
                <c:pt idx="155">
                  <c:v>8.3313513796488401</c:v>
                </c:pt>
                <c:pt idx="156">
                  <c:v>8.3348240825768496</c:v>
                </c:pt>
                <c:pt idx="157">
                  <c:v>8.3382738777403898</c:v>
                </c:pt>
                <c:pt idx="158">
                  <c:v>8.3417010605457005</c:v>
                </c:pt>
                <c:pt idx="159">
                  <c:v>8.3451059207556302</c:v>
                </c:pt>
                <c:pt idx="160">
                  <c:v>8.3484887426320906</c:v>
                </c:pt>
                <c:pt idx="161">
                  <c:v>8.3518498050739094</c:v>
                </c:pt>
                <c:pt idx="162">
                  <c:v>8.3551893817505292</c:v>
                </c:pt>
                <c:pt idx="163">
                  <c:v>8.3585077412314703</c:v>
                </c:pt>
                <c:pt idx="164">
                  <c:v>8.3618051471119301</c:v>
                </c:pt>
                <c:pt idx="165">
                  <c:v>8.3650818581343902</c:v>
                </c:pt>
                <c:pt idx="166">
                  <c:v>8.3683381283067408</c:v>
                </c:pt>
                <c:pt idx="167">
                  <c:v>8.3715742070166197</c:v>
                </c:pt>
                <c:pt idx="168">
                  <c:v>8.3747903391425496</c:v>
                </c:pt>
                <c:pt idx="169">
                  <c:v>8.3779867651615394</c:v>
                </c:pt>
                <c:pt idx="170">
                  <c:v>8.3811637212536994</c:v>
                </c:pt>
                <c:pt idx="171">
                  <c:v>8.3843214394036298</c:v>
                </c:pt>
                <c:pt idx="172">
                  <c:v>8.3874601474989099</c:v>
                </c:pt>
                <c:pt idx="173">
                  <c:v>8.3905800694257007</c:v>
                </c:pt>
                <c:pt idx="174">
                  <c:v>8.3936814251616205</c:v>
                </c:pt>
                <c:pt idx="175">
                  <c:v>8.39676443086584</c:v>
                </c:pt>
                <c:pt idx="176">
                  <c:v>8.39982929896677</c:v>
                </c:pt>
                <c:pt idx="177">
                  <c:v>8.4028762382470497</c:v>
                </c:pt>
                <c:pt idx="178">
                  <c:v>8.4059054539263194</c:v>
                </c:pt>
                <c:pt idx="179">
                  <c:v>8.4089171477415494</c:v>
                </c:pt>
                <c:pt idx="180">
                  <c:v>8.4119115180251391</c:v>
                </c:pt>
                <c:pt idx="181">
                  <c:v>8.4148887597809008</c:v>
                </c:pt>
                <c:pt idx="182">
                  <c:v>8.4178490647578403</c:v>
                </c:pt>
                <c:pt idx="183">
                  <c:v>8.4207926215220006</c:v>
                </c:pt>
                <c:pt idx="184">
                  <c:v>8.4237196155263003</c:v>
                </c:pt>
                <c:pt idx="185">
                  <c:v>8.4266302291784907</c:v>
                </c:pt>
                <c:pt idx="186">
                  <c:v>8.4295246419071805</c:v>
                </c:pt>
                <c:pt idx="187">
                  <c:v>8.4324030302262507</c:v>
                </c:pt>
                <c:pt idx="188">
                  <c:v>8.4352655677973907</c:v>
                </c:pt>
                <c:pt idx="189">
                  <c:v>8.4381124254910507</c:v>
                </c:pt>
                <c:pt idx="190">
                  <c:v>8.4409437714457294</c:v>
                </c:pt>
                <c:pt idx="191">
                  <c:v>8.4437597711257695</c:v>
                </c:pt>
                <c:pt idx="192">
                  <c:v>8.4465605873775296</c:v>
                </c:pt>
                <c:pt idx="193">
                  <c:v>8.4493463804842008</c:v>
                </c:pt>
                <c:pt idx="194">
                  <c:v>8.4521173082191492</c:v>
                </c:pt>
                <c:pt idx="195">
                  <c:v>8.45487352589784</c:v>
                </c:pt>
                <c:pt idx="196">
                  <c:v>8.4576151864284999</c:v>
                </c:pt>
                <c:pt idx="197">
                  <c:v>8.4603424403614707</c:v>
                </c:pt>
                <c:pt idx="198">
                  <c:v>8.4630554359372603</c:v>
                </c:pt>
                <c:pt idx="199">
                  <c:v>8.4657543191333993</c:v>
                </c:pt>
                <c:pt idx="200">
                  <c:v>8.4684392337101695</c:v>
                </c:pt>
                <c:pt idx="201">
                  <c:v>8.4711103212551002</c:v>
                </c:pt>
                <c:pt idx="202">
                  <c:v>8.4737677212264302</c:v>
                </c:pt>
                <c:pt idx="203">
                  <c:v>8.4764115709954204</c:v>
                </c:pt>
                <c:pt idx="204">
                  <c:v>8.4790420058877007</c:v>
                </c:pt>
                <c:pt idx="205">
                  <c:v>8.4816591592235309</c:v>
                </c:pt>
                <c:pt idx="206">
                  <c:v>8.4842631623571396</c:v>
                </c:pt>
                <c:pt idx="207">
                  <c:v>8.4868541447150196</c:v>
                </c:pt>
                <c:pt idx="208">
                  <c:v>8.4894322338333996</c:v>
                </c:pt>
                <c:pt idx="209">
                  <c:v>8.4919975553947307</c:v>
                </c:pt>
                <c:pt idx="210">
                  <c:v>8.4945502332633591</c:v>
                </c:pt>
                <c:pt idx="211">
                  <c:v>8.4970903895202898</c:v>
                </c:pt>
                <c:pt idx="212">
                  <c:v>8.4996181444971501</c:v>
                </c:pt>
                <c:pt idx="213">
                  <c:v>8.5021336168093899</c:v>
                </c:pt>
                <c:pt idx="214">
                  <c:v>8.5046369233886097</c:v>
                </c:pt>
                <c:pt idx="215">
                  <c:v>8.5071281795142202</c:v>
                </c:pt>
                <c:pt idx="216">
                  <c:v>8.5096074988443196</c:v>
                </c:pt>
                <c:pt idx="217">
                  <c:v>8.5120749934458608</c:v>
                </c:pt>
                <c:pt idx="218">
                  <c:v>8.5145307738241094</c:v>
                </c:pt>
                <c:pt idx="219">
                  <c:v>8.5169749489514608</c:v>
                </c:pt>
                <c:pt idx="220">
                  <c:v>8.5194076262955498</c:v>
                </c:pt>
                <c:pt idx="221">
                  <c:v>8.5218289118467698</c:v>
                </c:pt>
                <c:pt idx="222">
                  <c:v>8.5242389101451099</c:v>
                </c:pt>
                <c:pt idx="223">
                  <c:v>8.5266377243064309</c:v>
                </c:pt>
                <c:pt idx="224">
                  <c:v>8.5290254560481795</c:v>
                </c:pt>
                <c:pt idx="225">
                  <c:v>8.5314022057143895</c:v>
                </c:pt>
                <c:pt idx="226">
                  <c:v>8.53376807230031</c:v>
                </c:pt>
                <c:pt idx="227">
                  <c:v>8.5361231534763409</c:v>
                </c:pt>
                <c:pt idx="228">
                  <c:v>8.5384675456115406</c:v>
                </c:pt>
                <c:pt idx="229">
                  <c:v>8.5408013437965398</c:v>
                </c:pt>
                <c:pt idx="230">
                  <c:v>8.5431246418659708</c:v>
                </c:pt>
                <c:pt idx="231">
                  <c:v>8.5454375324204808</c:v>
                </c:pt>
                <c:pt idx="232">
                  <c:v>8.5477401068481598</c:v>
                </c:pt>
                <c:pt idx="233">
                  <c:v>8.5500324553455496</c:v>
                </c:pt>
                <c:pt idx="234">
                  <c:v>8.5523146669382601</c:v>
                </c:pt>
                <c:pt idx="235">
                  <c:v>8.5545868295010195</c:v>
                </c:pt>
                <c:pt idx="236">
                  <c:v>8.5568490297774193</c:v>
                </c:pt>
                <c:pt idx="237">
                  <c:v>8.5591013533991607</c:v>
                </c:pt>
                <c:pt idx="238">
                  <c:v>8.5613438849049199</c:v>
                </c:pt>
                <c:pt idx="239">
                  <c:v>8.5635767077588199</c:v>
                </c:pt>
                <c:pt idx="240">
                  <c:v>8.5657999043685091</c:v>
                </c:pt>
                <c:pt idx="241">
                  <c:v>8.5680135561028798</c:v>
                </c:pt>
                <c:pt idx="242">
                  <c:v>8.5702177433093407</c:v>
                </c:pt>
                <c:pt idx="243">
                  <c:v>8.5724125453308808</c:v>
                </c:pt>
                <c:pt idx="244">
                  <c:v>8.5745980405226092</c:v>
                </c:pt>
                <c:pt idx="245">
                  <c:v>8.5767743062680903</c:v>
                </c:pt>
                <c:pt idx="246">
                  <c:v>8.5789414189952602</c:v>
                </c:pt>
                <c:pt idx="247">
                  <c:v>8.5810994541920707</c:v>
                </c:pt>
                <c:pt idx="248">
                  <c:v>8.5832484864217804</c:v>
                </c:pt>
                <c:pt idx="249">
                  <c:v>8.5853885893379598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17A-4FC2-A0FE-313D8D823F85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'soloBoe1h-6h'!$O$6:$O$255</c:f>
              <c:numCache>
                <c:formatCode>General</c:formatCode>
                <c:ptCount val="250"/>
                <c:pt idx="0">
                  <c:v>4.7913754535755704</c:v>
                </c:pt>
                <c:pt idx="1">
                  <c:v>5.2503860422066699</c:v>
                </c:pt>
                <c:pt idx="2">
                  <c:v>5.5026545523730901</c:v>
                </c:pt>
                <c:pt idx="3">
                  <c:v>5.6758278025292697</c:v>
                </c:pt>
                <c:pt idx="4">
                  <c:v>5.8072217519280303</c:v>
                </c:pt>
                <c:pt idx="5">
                  <c:v>5.9128372736067298</c:v>
                </c:pt>
                <c:pt idx="6">
                  <c:v>6.0009905813320898</c:v>
                </c:pt>
                <c:pt idx="7">
                  <c:v>6.0765493930589303</c:v>
                </c:pt>
                <c:pt idx="8">
                  <c:v>6.1426048385423098</c:v>
                </c:pt>
                <c:pt idx="9">
                  <c:v>6.20124043748062</c:v>
                </c:pt>
                <c:pt idx="10">
                  <c:v>6.2539260710822404</c:v>
                </c:pt>
                <c:pt idx="11">
                  <c:v>6.3017367839103704</c:v>
                </c:pt>
                <c:pt idx="12">
                  <c:v>6.3454821818610201</c:v>
                </c:pt>
                <c:pt idx="13">
                  <c:v>6.3857869164183096</c:v>
                </c:pt>
                <c:pt idx="14">
                  <c:v>6.4231428633899901</c:v>
                </c:pt>
                <c:pt idx="15">
                  <c:v>6.4579441450002202</c:v>
                </c:pt>
                <c:pt idx="16">
                  <c:v>6.4905113398981404</c:v>
                </c:pt>
                <c:pt idx="17">
                  <c:v>6.5211086491739296</c:v>
                </c:pt>
                <c:pt idx="18">
                  <c:v>6.5499563396336997</c:v>
                </c:pt>
                <c:pt idx="19">
                  <c:v>6.5772399403166899</c:v>
                </c:pt>
                <c:pt idx="20">
                  <c:v>6.6031171571555598</c:v>
                </c:pt>
                <c:pt idx="21">
                  <c:v>6.6277231522018996</c:v>
                </c:pt>
                <c:pt idx="22">
                  <c:v>6.6511746300135703</c:v>
                </c:pt>
                <c:pt idx="23">
                  <c:v>6.6735730402143103</c:v>
                </c:pt>
                <c:pt idx="24">
                  <c:v>6.6950071157947697</c:v>
                </c:pt>
                <c:pt idx="25">
                  <c:v>6.7155549056749599</c:v>
                </c:pt>
                <c:pt idx="26">
                  <c:v>6.7352854176441799</c:v>
                </c:pt>
                <c:pt idx="27">
                  <c:v>6.7542599578676903</c:v>
                </c:pt>
                <c:pt idx="28">
                  <c:v>6.77253323171806</c:v>
                </c:pt>
                <c:pt idx="29">
                  <c:v>6.7901542551355698</c:v>
                </c:pt>
                <c:pt idx="30">
                  <c:v>6.8071671142920396</c:v>
                </c:pt>
                <c:pt idx="31">
                  <c:v>6.8236116028382403</c:v>
                </c:pt>
                <c:pt idx="32">
                  <c:v>6.8395237596334004</c:v>
                </c:pt>
                <c:pt idx="33">
                  <c:v>6.8549363250145996</c:v>
                </c:pt>
                <c:pt idx="34">
                  <c:v>6.8698791299571997</c:v>
                </c:pt>
                <c:pt idx="35">
                  <c:v>6.8843794296149801</c:v>
                </c:pt>
                <c:pt idx="36">
                  <c:v>6.8984621905000596</c:v>
                </c:pt>
                <c:pt idx="37">
                  <c:v>6.9121503388146799</c:v>
                </c:pt>
                <c:pt idx="38">
                  <c:v>6.9254649760654603</c:v>
                </c:pt>
                <c:pt idx="39">
                  <c:v>6.9384255669921897</c:v>
                </c:pt>
                <c:pt idx="40">
                  <c:v>6.9510501039639898</c:v>
                </c:pt>
                <c:pt idx="41">
                  <c:v>6.9633552512871102</c:v>
                </c:pt>
                <c:pt idx="42">
                  <c:v>6.9753564722954096</c:v>
                </c:pt>
                <c:pt idx="43">
                  <c:v>6.9870681416274003</c:v>
                </c:pt>
                <c:pt idx="44">
                  <c:v>6.9985036447114597</c:v>
                </c:pt>
                <c:pt idx="45">
                  <c:v>7.00967546616645</c:v>
                </c:pt>
                <c:pt idx="46">
                  <c:v>7.0205952685653896</c:v>
                </c:pt>
                <c:pt idx="47">
                  <c:v>7.0312739627938399</c:v>
                </c:pt>
                <c:pt idx="48">
                  <c:v>7.0417217710555002</c:v>
                </c:pt>
                <c:pt idx="49">
                  <c:v>7.0519482834265599</c:v>
                </c:pt>
                <c:pt idx="50">
                  <c:v>7.0619625087346902</c:v>
                </c:pt>
                <c:pt idx="51">
                  <c:v>7.0717729204312496</c:v>
                </c:pt>
                <c:pt idx="52">
                  <c:v>7.0813874980360403</c:v>
                </c:pt>
                <c:pt idx="53">
                  <c:v>7.0908137646565601</c:v>
                </c:pt>
                <c:pt idx="54">
                  <c:v>7.1000588210192497</c:v>
                </c:pt>
                <c:pt idx="55">
                  <c:v>7.1091293763938896</c:v>
                </c:pt>
                <c:pt idx="56">
                  <c:v>7.11803177674516</c:v>
                </c:pt>
                <c:pt idx="57">
                  <c:v>7.1267720304037896</c:v>
                </c:pt>
                <c:pt idx="58">
                  <c:v>7.1353558315147003</c:v>
                </c:pt>
                <c:pt idx="59">
                  <c:v>7.1437885814889803</c:v>
                </c:pt>
                <c:pt idx="60">
                  <c:v>7.1520754086596199</c:v>
                </c:pt>
                <c:pt idx="61">
                  <c:v>7.1602211863185099</c:v>
                </c:pt>
                <c:pt idx="62">
                  <c:v>7.1682305492917102</c:v>
                </c:pt>
                <c:pt idx="63">
                  <c:v>7.17610790919269</c:v>
                </c:pt>
                <c:pt idx="64">
                  <c:v>7.1838574684778997</c:v>
                </c:pt>
                <c:pt idx="65">
                  <c:v>7.1914832334155401</c:v>
                </c:pt>
                <c:pt idx="66">
                  <c:v>7.1989890260668297</c:v>
                </c:pt>
                <c:pt idx="67">
                  <c:v>7.2063784953683898</c:v>
                </c:pt>
                <c:pt idx="68">
                  <c:v>7.2136551273953096</c:v>
                </c:pt>
                <c:pt idx="69">
                  <c:v>7.2208222548766399</c:v>
                </c:pt>
                <c:pt idx="70">
                  <c:v>7.2278830660273101</c:v>
                </c:pt>
                <c:pt idx="71">
                  <c:v>7.2348406127547502</c:v>
                </c:pt>
                <c:pt idx="72">
                  <c:v>7.2416978182923701</c:v>
                </c:pt>
                <c:pt idx="73">
                  <c:v>7.2484574843071901</c:v>
                </c:pt>
                <c:pt idx="74">
                  <c:v>7.2551222975245402</c:v>
                </c:pt>
                <c:pt idx="75">
                  <c:v>7.2616948359084903</c:v>
                </c:pt>
                <c:pt idx="76">
                  <c:v>7.2681775744333699</c:v>
                </c:pt>
                <c:pt idx="77">
                  <c:v>7.2745728904782503</c:v>
                </c:pt>
                <c:pt idx="78">
                  <c:v>7.2808830688735604</c:v>
                </c:pt>
                <c:pt idx="79">
                  <c:v>7.2871103066264196</c:v>
                </c:pt>
                <c:pt idx="80">
                  <c:v>7.2932567173488403</c:v>
                </c:pt>
                <c:pt idx="81">
                  <c:v>7.2993243354109003</c:v>
                </c:pt>
                <c:pt idx="82">
                  <c:v>7.30531511983913</c:v>
                </c:pt>
                <c:pt idx="83">
                  <c:v>7.3112309579785899</c:v>
                </c:pt>
                <c:pt idx="84">
                  <c:v>7.3170736689356497</c:v>
                </c:pt>
                <c:pt idx="85">
                  <c:v>7.3228450068169204</c:v>
                </c:pt>
                <c:pt idx="86">
                  <c:v>7.3285466637787602</c:v>
                </c:pt>
                <c:pt idx="87">
                  <c:v>7.3341802729003103</c:v>
                </c:pt>
                <c:pt idx="88">
                  <c:v>7.3397474108923602</c:v>
                </c:pt>
                <c:pt idx="89">
                  <c:v>7.3452496006529602</c:v>
                </c:pt>
                <c:pt idx="90">
                  <c:v>7.35068831368016</c:v>
                </c:pt>
                <c:pt idx="91">
                  <c:v>7.3560649723513798</c:v>
                </c:pt>
                <c:pt idx="92">
                  <c:v>7.3613809520779903</c:v>
                </c:pt>
                <c:pt idx="93">
                  <c:v>7.3666375833433602</c:v>
                </c:pt>
                <c:pt idx="94">
                  <c:v>7.37183615363179</c:v>
                </c:pt>
                <c:pt idx="95">
                  <c:v>7.3769779092551699</c:v>
                </c:pt>
                <c:pt idx="96">
                  <c:v>7.3820640570840004</c:v>
                </c:pt>
                <c:pt idx="97">
                  <c:v>7.38709576618841</c:v>
                </c:pt>
                <c:pt idx="98">
                  <c:v>7.3920741693950696</c:v>
                </c:pt>
                <c:pt idx="99">
                  <c:v>7.3970003647647999</c:v>
                </c:pt>
                <c:pt idx="100">
                  <c:v>7.4018754169958596</c:v>
                </c:pt>
                <c:pt idx="101">
                  <c:v>7.4067003587573099</c:v>
                </c:pt>
                <c:pt idx="102">
                  <c:v>7.4114761919565204</c:v>
                </c:pt>
                <c:pt idx="103">
                  <c:v>7.4162038889447501</c:v>
                </c:pt>
                <c:pt idx="104">
                  <c:v>7.4208843936643802</c:v>
                </c:pt>
                <c:pt idx="105">
                  <c:v>7.4255186227410901</c:v>
                </c:pt>
                <c:pt idx="106">
                  <c:v>7.4301074665242304</c:v>
                </c:pt>
                <c:pt idx="107">
                  <c:v>7.4346517900781803</c:v>
                </c:pt>
                <c:pt idx="108">
                  <c:v>7.4391524341275304</c:v>
                </c:pt>
                <c:pt idx="109">
                  <c:v>7.4436102159585404</c:v>
                </c:pt>
                <c:pt idx="110">
                  <c:v>7.4480259302794396</c:v>
                </c:pt>
                <c:pt idx="111">
                  <c:v>7.4524003500416098</c:v>
                </c:pt>
                <c:pt idx="112">
                  <c:v>7.4567342272238601</c:v>
                </c:pt>
                <c:pt idx="113">
                  <c:v>7.4610282935817898</c:v>
                </c:pt>
                <c:pt idx="114">
                  <c:v>7.4652832613640703</c:v>
                </c:pt>
                <c:pt idx="115">
                  <c:v>7.4694998239972401</c:v>
                </c:pt>
                <c:pt idx="116">
                  <c:v>7.4736786567409403</c:v>
                </c:pt>
                <c:pt idx="117">
                  <c:v>7.4778204173148204</c:v>
                </c:pt>
                <c:pt idx="118">
                  <c:v>7.4819257464987201</c:v>
                </c:pt>
                <c:pt idx="119">
                  <c:v>7.4859952687075104</c:v>
                </c:pt>
                <c:pt idx="120">
                  <c:v>7.4900295925417204</c:v>
                </c:pt>
                <c:pt idx="121">
                  <c:v>7.4940293113153098</c:v>
                </c:pt>
                <c:pt idx="122">
                  <c:v>7.4979950035616296</c:v>
                </c:pt>
                <c:pt idx="123">
                  <c:v>7.5019272335186598</c:v>
                </c:pt>
                <c:pt idx="124">
                  <c:v>7.5058265515945601</c:v>
                </c:pt>
                <c:pt idx="125">
                  <c:v>7.5096934948144396</c:v>
                </c:pt>
                <c:pt idx="126">
                  <c:v>7.5135285872492998</c:v>
                </c:pt>
                <c:pt idx="127">
                  <c:v>7.5173323404279202</c:v>
                </c:pt>
                <c:pt idx="128">
                  <c:v>7.52110525373255</c:v>
                </c:pt>
                <c:pt idx="129">
                  <c:v>7.5248478147792</c:v>
                </c:pt>
                <c:pt idx="130">
                  <c:v>7.5285604997831399</c:v>
                </c:pt>
                <c:pt idx="131">
                  <c:v>7.5322437739103503</c:v>
                </c:pt>
                <c:pt idx="132">
                  <c:v>7.5358980916155902</c:v>
                </c:pt>
                <c:pt idx="133">
                  <c:v>7.5395238969676397</c:v>
                </c:pt>
                <c:pt idx="134">
                  <c:v>7.54312162396233</c:v>
                </c:pt>
                <c:pt idx="135">
                  <c:v>7.5466916968238902</c:v>
                </c:pt>
                <c:pt idx="136">
                  <c:v>7.5502345302950902</c:v>
                </c:pt>
                <c:pt idx="137">
                  <c:v>7.55375052991681</c:v>
                </c:pt>
                <c:pt idx="138">
                  <c:v>7.5572400922972998</c:v>
                </c:pt>
                <c:pt idx="139">
                  <c:v>7.5607036053717698</c:v>
                </c:pt>
                <c:pt idx="140">
                  <c:v>7.5641414486525704</c:v>
                </c:pt>
                <c:pt idx="141">
                  <c:v>7.5675539934704501</c:v>
                </c:pt>
                <c:pt idx="142">
                  <c:v>7.5709416032073102</c:v>
                </c:pt>
                <c:pt idx="143">
                  <c:v>7.5743046335206898</c:v>
                </c:pt>
                <c:pt idx="144">
                  <c:v>7.5776434325604098</c:v>
                </c:pt>
                <c:pt idx="145">
                  <c:v>7.5809583411777499</c:v>
                </c:pt>
                <c:pt idx="146">
                  <c:v>7.5842496931272896</c:v>
                </c:pt>
                <c:pt idx="147">
                  <c:v>7.5875178152619798</c:v>
                </c:pt>
                <c:pt idx="148">
                  <c:v>7.59076302772145</c:v>
                </c:pt>
                <c:pt idx="149">
                  <c:v>7.5939856441140101</c:v>
                </c:pt>
                <c:pt idx="150">
                  <c:v>7.5971859716925296</c:v>
                </c:pt>
                <c:pt idx="151">
                  <c:v>7.6003643115244399</c:v>
                </c:pt>
                <c:pt idx="152">
                  <c:v>7.6035209586561097</c:v>
                </c:pt>
                <c:pt idx="153">
                  <c:v>7.6066562022717896</c:v>
                </c:pt>
                <c:pt idx="154">
                  <c:v>7.6097703258473803</c:v>
                </c:pt>
                <c:pt idx="155">
                  <c:v>7.6128636072992304</c:v>
                </c:pt>
                <c:pt idx="156">
                  <c:v>7.6159363191280098</c:v>
                </c:pt>
                <c:pt idx="157">
                  <c:v>7.6189887285581301</c:v>
                </c:pt>
                <c:pt idx="158">
                  <c:v>7.6220210976725902</c:v>
                </c:pt>
                <c:pt idx="159">
                  <c:v>7.6250336835435899</c:v>
                </c:pt>
                <c:pt idx="160">
                  <c:v>7.6280267383590896</c:v>
                </c:pt>
                <c:pt idx="161">
                  <c:v>7.6310005095452702</c:v>
                </c:pt>
                <c:pt idx="162">
                  <c:v>7.6339552398853696</c:v>
                </c:pt>
                <c:pt idx="163">
                  <c:v>7.6368911676346398</c:v>
                </c:pt>
                <c:pt idx="164">
                  <c:v>7.6398085266319899</c:v>
                </c:pt>
                <c:pt idx="165">
                  <c:v>7.6427075464079799</c:v>
                </c:pt>
                <c:pt idx="166">
                  <c:v>7.6455884522898101</c:v>
                </c:pt>
                <c:pt idx="167">
                  <c:v>7.6484514655028502</c:v>
                </c:pt>
                <c:pt idx="168">
                  <c:v>7.6512968032693802</c:v>
                </c:pt>
                <c:pt idx="169">
                  <c:v>7.6541246789042399</c:v>
                </c:pt>
                <c:pt idx="170">
                  <c:v>7.6569353019076498</c:v>
                </c:pt>
                <c:pt idx="171">
                  <c:v>7.6597288780553896</c:v>
                </c:pt>
                <c:pt idx="172">
                  <c:v>7.6625056094861996</c:v>
                </c:pt>
                <c:pt idx="173">
                  <c:v>7.6652656947867799</c:v>
                </c:pt>
                <c:pt idx="174">
                  <c:v>7.6680093290742102</c:v>
                </c:pt>
                <c:pt idx="175">
                  <c:v>7.6707367040760701</c:v>
                </c:pt>
                <c:pt idx="176">
                  <c:v>7.6734480082082097</c:v>
                </c:pt>
                <c:pt idx="177">
                  <c:v>7.6761434266503796</c:v>
                </c:pt>
                <c:pt idx="178">
                  <c:v>7.67882314141964</c:v>
                </c:pt>
                <c:pt idx="179">
                  <c:v>7.6814873314417396</c:v>
                </c:pt>
                <c:pt idx="180">
                  <c:v>7.6841361726205202</c:v>
                </c:pt>
                <c:pt idx="181">
                  <c:v>7.68676983790533</c:v>
                </c:pt>
                <c:pt idx="182">
                  <c:v>7.68938849735666</c:v>
                </c:pt>
                <c:pt idx="183">
                  <c:v>7.6919923182098504</c:v>
                </c:pt>
                <c:pt idx="184">
                  <c:v>7.69458146493717</c:v>
                </c:pt>
                <c:pt idx="185">
                  <c:v>7.6971560993081196</c:v>
                </c:pt>
                <c:pt idx="186">
                  <c:v>7.6997163804481703</c:v>
                </c:pt>
                <c:pt idx="187">
                  <c:v>7.70226246489585</c:v>
                </c:pt>
                <c:pt idx="188">
                  <c:v>7.7047945066583701</c:v>
                </c:pt>
                <c:pt idx="189">
                  <c:v>7.7073126572657102</c:v>
                </c:pt>
                <c:pt idx="190">
                  <c:v>7.7098170658232901</c:v>
                </c:pt>
                <c:pt idx="191">
                  <c:v>7.7123078790632604</c:v>
                </c:pt>
                <c:pt idx="192">
                  <c:v>7.7147852413944502</c:v>
                </c:pt>
                <c:pt idx="193">
                  <c:v>7.7172492949509701</c:v>
                </c:pt>
                <c:pt idx="194">
                  <c:v>7.7197001796396201</c:v>
                </c:pt>
                <c:pt idx="195">
                  <c:v>7.7221380331860203</c:v>
                </c:pt>
                <c:pt idx="196">
                  <c:v>7.7245629911795497</c:v>
                </c:pt>
                <c:pt idx="197">
                  <c:v>7.7269751871171897</c:v>
                </c:pt>
                <c:pt idx="198">
                  <c:v>7.7293747524461898</c:v>
                </c:pt>
                <c:pt idx="199">
                  <c:v>7.7317618166057098</c:v>
                </c:pt>
                <c:pt idx="200">
                  <c:v>7.73413650706736</c:v>
                </c:pt>
                <c:pt idx="201">
                  <c:v>7.7364989493747398</c:v>
                </c:pt>
                <c:pt idx="202">
                  <c:v>7.7388492671820401</c:v>
                </c:pt>
                <c:pt idx="203">
                  <c:v>7.7411875822916096</c:v>
                </c:pt>
                <c:pt idx="204">
                  <c:v>7.7435140146906498</c:v>
                </c:pt>
                <c:pt idx="205">
                  <c:v>7.7458286825869704</c:v>
                </c:pt>
                <c:pt idx="206">
                  <c:v>7.7481317024439003</c:v>
                </c:pt>
                <c:pt idx="207">
                  <c:v>7.75042318901433</c:v>
                </c:pt>
                <c:pt idx="208">
                  <c:v>7.7527032553739401</c:v>
                </c:pt>
                <c:pt idx="209">
                  <c:v>7.7549720129536199</c:v>
                </c:pt>
                <c:pt idx="210">
                  <c:v>7.7572295715711004</c:v>
                </c:pt>
                <c:pt idx="211">
                  <c:v>7.7594760394618696</c:v>
                </c:pt>
                <c:pt idx="212">
                  <c:v>7.7617115233092999</c:v>
                </c:pt>
                <c:pt idx="213">
                  <c:v>7.7639361282741</c:v>
                </c:pt>
                <c:pt idx="214">
                  <c:v>7.7661499580230497</c:v>
                </c:pt>
                <c:pt idx="215">
                  <c:v>7.7683531147571099</c:v>
                </c:pt>
                <c:pt idx="216">
                  <c:v>7.7705456992387898</c:v>
                </c:pt>
                <c:pt idx="217">
                  <c:v>7.7727278108189699</c:v>
                </c:pt>
                <c:pt idx="218">
                  <c:v>7.7748995474630203</c:v>
                </c:pt>
                <c:pt idx="219">
                  <c:v>7.7770610057764102</c:v>
                </c:pt>
                <c:pt idx="220">
                  <c:v>7.77921228102967</c:v>
                </c:pt>
                <c:pt idx="221">
                  <c:v>7.7813534671827398</c:v>
                </c:pt>
                <c:pt idx="222">
                  <c:v>7.7834846569089304</c:v>
                </c:pt>
                <c:pt idx="223">
                  <c:v>7.78560594161811</c:v>
                </c:pt>
                <c:pt idx="224">
                  <c:v>7.78771741147958</c:v>
                </c:pt>
                <c:pt idx="225">
                  <c:v>7.7898191554443397</c:v>
                </c:pt>
                <c:pt idx="226">
                  <c:v>7.7919112612668302</c:v>
                </c:pt>
                <c:pt idx="227">
                  <c:v>7.7939938155262496</c:v>
                </c:pt>
                <c:pt idx="228">
                  <c:v>7.7960669036473904</c:v>
                </c:pt>
                <c:pt idx="229">
                  <c:v>7.7981306099209897</c:v>
                </c:pt>
                <c:pt idx="230">
                  <c:v>7.8001850175236802</c:v>
                </c:pt>
                <c:pt idx="231">
                  <c:v>7.80223020853742</c:v>
                </c:pt>
                <c:pt idx="232">
                  <c:v>7.8042662639686204</c:v>
                </c:pt>
                <c:pt idx="233">
                  <c:v>7.8062932637667402</c:v>
                </c:pt>
                <c:pt idx="234">
                  <c:v>7.8083112868425903</c:v>
                </c:pt>
                <c:pt idx="235">
                  <c:v>7.8103204110861402</c:v>
                </c:pt>
                <c:pt idx="236">
                  <c:v>7.8123207133840298</c:v>
                </c:pt>
                <c:pt idx="237">
                  <c:v>7.8143122696366403</c:v>
                </c:pt>
                <c:pt idx="238">
                  <c:v>7.8162951547748802</c:v>
                </c:pt>
                <c:pt idx="239">
                  <c:v>7.8182694427765496</c:v>
                </c:pt>
                <c:pt idx="240">
                  <c:v>7.8202352066823604</c:v>
                </c:pt>
                <c:pt idx="241">
                  <c:v>7.8221925186116996</c:v>
                </c:pt>
                <c:pt idx="242">
                  <c:v>7.8241414497779704</c:v>
                </c:pt>
                <c:pt idx="243">
                  <c:v>7.8260820705036798</c:v>
                </c:pt>
                <c:pt idx="244">
                  <c:v>7.8280144502351803</c:v>
                </c:pt>
                <c:pt idx="245">
                  <c:v>7.8299386575571104</c:v>
                </c:pt>
                <c:pt idx="246">
                  <c:v>7.8318547602065598</c:v>
                </c:pt>
                <c:pt idx="247">
                  <c:v>7.8337628250869198</c:v>
                </c:pt>
                <c:pt idx="248">
                  <c:v>7.8356629182814999</c:v>
                </c:pt>
                <c:pt idx="249">
                  <c:v>7.8375551050667802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17A-4FC2-A0FE-313D8D823F85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'soloBoe1h-6h'!$V$6:$V$255</c:f>
              <c:numCache>
                <c:formatCode>General</c:formatCode>
                <c:ptCount val="250"/>
                <c:pt idx="0">
                  <c:v>5.1674092177219197</c:v>
                </c:pt>
                <c:pt idx="1">
                  <c:v>5.6643459797223903</c:v>
                </c:pt>
                <c:pt idx="2">
                  <c:v>5.9392145383524104</c:v>
                </c:pt>
                <c:pt idx="3">
                  <c:v>6.1284538310744896</c:v>
                </c:pt>
                <c:pt idx="4">
                  <c:v>6.2722953741649796</c:v>
                </c:pt>
                <c:pt idx="5">
                  <c:v>6.3880613733863196</c:v>
                </c:pt>
                <c:pt idx="6">
                  <c:v>6.4847782103377698</c:v>
                </c:pt>
                <c:pt idx="7">
                  <c:v>6.5677390652438303</c:v>
                </c:pt>
                <c:pt idx="8">
                  <c:v>6.6403099908698504</c:v>
                </c:pt>
                <c:pt idx="9">
                  <c:v>6.70476236707069</c:v>
                </c:pt>
                <c:pt idx="10">
                  <c:v>6.7627000917272397</c:v>
                </c:pt>
                <c:pt idx="11">
                  <c:v>6.8152971439193797</c:v>
                </c:pt>
                <c:pt idx="12">
                  <c:v>6.8634382303327897</c:v>
                </c:pt>
                <c:pt idx="13">
                  <c:v>6.9078063467200499</c:v>
                </c:pt>
                <c:pt idx="14">
                  <c:v>6.9489395900918103</c:v>
                </c:pt>
                <c:pt idx="15">
                  <c:v>6.98726931735394</c:v>
                </c:pt>
                <c:pt idx="16">
                  <c:v>7.0231465398316804</c:v>
                </c:pt>
                <c:pt idx="17">
                  <c:v>7.0568606485453804</c:v>
                </c:pt>
                <c:pt idx="18">
                  <c:v>7.0886529945202099</c:v>
                </c:pt>
                <c:pt idx="19">
                  <c:v>7.1187269301991796</c:v>
                </c:pt>
                <c:pt idx="20">
                  <c:v>7.1472553624847404</c:v>
                </c:pt>
                <c:pt idx="21">
                  <c:v>7.1743865215494296</c:v>
                </c:pt>
                <c:pt idx="22">
                  <c:v>7.2002484277547696</c:v>
                </c:pt>
                <c:pt idx="23">
                  <c:v>7.2249523935787598</c:v>
                </c:pt>
                <c:pt idx="24">
                  <c:v>7.2485958000332502</c:v>
                </c:pt>
                <c:pt idx="25">
                  <c:v>7.2712643205297098</c:v>
                </c:pt>
                <c:pt idx="26">
                  <c:v>7.2930337189292</c:v>
                </c:pt>
                <c:pt idx="27">
                  <c:v>7.31397131587795</c:v>
                </c:pt>
                <c:pt idx="28">
                  <c:v>7.3341371941529703</c:v>
                </c:pt>
                <c:pt idx="29">
                  <c:v>7.3535851967700401</c:v>
                </c:pt>
                <c:pt idx="30">
                  <c:v>7.3723637591314404</c:v>
                </c:pt>
                <c:pt idx="31">
                  <c:v>7.3905166072162203</c:v>
                </c:pt>
                <c:pt idx="32">
                  <c:v>7.4080833468475102</c:v>
                </c:pt>
                <c:pt idx="33">
                  <c:v>7.4250999637827899</c:v>
                </c:pt>
                <c:pt idx="34">
                  <c:v>7.4415992503236703</c:v>
                </c:pt>
                <c:pt idx="35">
                  <c:v>7.4576111710134798</c:v>
                </c:pt>
                <c:pt idx="36">
                  <c:v>7.4731631775546896</c:v>
                </c:pt>
                <c:pt idx="37">
                  <c:v>7.48828048116731</c:v>
                </c:pt>
                <c:pt idx="38">
                  <c:v>7.5029862890986401</c:v>
                </c:pt>
                <c:pt idx="39">
                  <c:v>7.5173020107934203</c:v>
                </c:pt>
                <c:pt idx="40">
                  <c:v>7.5312474382712704</c:v>
                </c:pt>
                <c:pt idx="41">
                  <c:v>7.5448409044835403</c:v>
                </c:pt>
                <c:pt idx="42">
                  <c:v>7.5580994227940304</c:v>
                </c:pt>
                <c:pt idx="43">
                  <c:v>7.5710388102169102</c:v>
                </c:pt>
                <c:pt idx="44">
                  <c:v>7.5836737966267602</c:v>
                </c:pt>
                <c:pt idx="45">
                  <c:v>7.5960181218113698</c:v>
                </c:pt>
                <c:pt idx="46">
                  <c:v>7.6080846219537497</c:v>
                </c:pt>
                <c:pt idx="47">
                  <c:v>7.61988530689342</c:v>
                </c:pt>
                <c:pt idx="48">
                  <c:v>7.6314314293204601</c:v>
                </c:pt>
                <c:pt idx="49">
                  <c:v>7.6427335468909696</c:v>
                </c:pt>
                <c:pt idx="50">
                  <c:v>7.6538015781142601</c:v>
                </c:pt>
                <c:pt idx="51">
                  <c:v>7.6646448527453401</c:v>
                </c:pt>
                <c:pt idx="52">
                  <c:v>7.6752721573176004</c:v>
                </c:pt>
                <c:pt idx="53">
                  <c:v>7.6856917763665704</c:v>
                </c:pt>
                <c:pt idx="54">
                  <c:v>7.6959115298243796</c:v>
                </c:pt>
                <c:pt idx="55">
                  <c:v>7.70593880700324</c:v>
                </c:pt>
                <c:pt idx="56">
                  <c:v>7.7157805975342502</c:v>
                </c:pt>
                <c:pt idx="57">
                  <c:v>7.7254435195824502</c:v>
                </c:pt>
                <c:pt idx="58">
                  <c:v>7.7349338456206196</c:v>
                </c:pt>
                <c:pt idx="59">
                  <c:v>7.7442575260105899</c:v>
                </c:pt>
                <c:pt idx="60">
                  <c:v>7.7534202106117096</c:v>
                </c:pt>
                <c:pt idx="61">
                  <c:v>7.76242726861111</c:v>
                </c:pt>
                <c:pt idx="62">
                  <c:v>7.7712838067482499</c:v>
                </c:pt>
                <c:pt idx="63">
                  <c:v>7.7799946860869298</c:v>
                </c:pt>
                <c:pt idx="64">
                  <c:v>7.78856453747151</c:v>
                </c:pt>
                <c:pt idx="65">
                  <c:v>7.7969977757889701</c:v>
                </c:pt>
                <c:pt idx="66">
                  <c:v>7.8052986131457303</c:v>
                </c:pt>
                <c:pt idx="67">
                  <c:v>7.8134710710567097</c:v>
                </c:pt>
                <c:pt idx="68">
                  <c:v>7.8215189917340302</c:v>
                </c:pt>
                <c:pt idx="69">
                  <c:v>7.82944604855384</c:v>
                </c:pt>
                <c:pt idx="70">
                  <c:v>7.8372557557720697</c:v>
                </c:pt>
                <c:pt idx="71">
                  <c:v>7.8449514775526001</c:v>
                </c:pt>
                <c:pt idx="72">
                  <c:v>7.8525364363655097</c:v>
                </c:pt>
                <c:pt idx="73">
                  <c:v>7.8600137208072098</c:v>
                </c:pt>
                <c:pt idx="74">
                  <c:v>7.8673862928895701</c:v>
                </c:pt>
                <c:pt idx="75">
                  <c:v>7.8746569948406897</c:v>
                </c:pt>
                <c:pt idx="76">
                  <c:v>7.8818285554559102</c:v>
                </c:pt>
                <c:pt idx="77">
                  <c:v>7.8889035960343099</c:v>
                </c:pt>
                <c:pt idx="78">
                  <c:v>7.8958846359327097</c:v>
                </c:pt>
                <c:pt idx="79">
                  <c:v>7.9027740977662599</c:v>
                </c:pt>
                <c:pt idx="80">
                  <c:v>7.9095743122822801</c:v>
                </c:pt>
                <c:pt idx="81">
                  <c:v>7.9162875229315999</c:v>
                </c:pt>
                <c:pt idx="82">
                  <c:v>7.9229158901596897</c:v>
                </c:pt>
                <c:pt idx="83">
                  <c:v>7.9294614954378897</c:v>
                </c:pt>
                <c:pt idx="84">
                  <c:v>7.93592634505326</c:v>
                </c:pt>
                <c:pt idx="85">
                  <c:v>7.9423123736743699</c:v>
                </c:pt>
                <c:pt idx="86">
                  <c:v>7.9486214477085797</c:v>
                </c:pt>
                <c:pt idx="87">
                  <c:v>7.9548553684652301</c:v>
                </c:pt>
                <c:pt idx="88">
                  <c:v>7.9610158751381599</c:v>
                </c:pt>
                <c:pt idx="89">
                  <c:v>7.9671046476196796</c:v>
                </c:pt>
                <c:pt idx="90">
                  <c:v>7.9731233091572697</c:v>
                </c:pt>
                <c:pt idx="91">
                  <c:v>7.9790734288634999</c:v>
                </c:pt>
                <c:pt idx="92">
                  <c:v>7.9849565240887799</c:v>
                </c:pt>
                <c:pt idx="93">
                  <c:v>7.9907740626656896</c:v>
                </c:pt>
                <c:pt idx="94">
                  <c:v>7.9965274650333003</c:v>
                </c:pt>
                <c:pt idx="95">
                  <c:v>8.0022181062490301</c:v>
                </c:pt>
                <c:pt idx="96">
                  <c:v>8.0078473178950098</c:v>
                </c:pt>
                <c:pt idx="97">
                  <c:v>8.0134163898857196</c:v>
                </c:pt>
                <c:pt idx="98">
                  <c:v>8.0189265721826803</c:v>
                </c:pt>
                <c:pt idx="99">
                  <c:v>8.0243790764221696</c:v>
                </c:pt>
                <c:pt idx="100">
                  <c:v>8.0297750774609504</c:v>
                </c:pt>
                <c:pt idx="101">
                  <c:v>8.0351157148450607</c:v>
                </c:pt>
                <c:pt idx="102">
                  <c:v>8.04040209420614</c:v>
                </c:pt>
                <c:pt idx="103">
                  <c:v>8.0456352885895406</c:v>
                </c:pt>
                <c:pt idx="104">
                  <c:v>8.0508163397182404</c:v>
                </c:pt>
                <c:pt idx="105">
                  <c:v>8.0559462591961299</c:v>
                </c:pt>
                <c:pt idx="106">
                  <c:v>8.0610260296542098</c:v>
                </c:pt>
                <c:pt idx="107">
                  <c:v>8.0660566058429009</c:v>
                </c:pt>
                <c:pt idx="108">
                  <c:v>8.0710389156734603</c:v>
                </c:pt>
                <c:pt idx="109">
                  <c:v>8.0759738612113203</c:v>
                </c:pt>
                <c:pt idx="110">
                  <c:v>8.0808623196239502</c:v>
                </c:pt>
                <c:pt idx="111">
                  <c:v>8.0857051440858108</c:v>
                </c:pt>
                <c:pt idx="112">
                  <c:v>8.0905031646426107</c:v>
                </c:pt>
                <c:pt idx="113">
                  <c:v>8.0952571890371203</c:v>
                </c:pt>
                <c:pt idx="114">
                  <c:v>8.0999680034984003</c:v>
                </c:pt>
                <c:pt idx="115">
                  <c:v>8.10463637349668</c:v>
                </c:pt>
                <c:pt idx="116">
                  <c:v>8.1092630444653793</c:v>
                </c:pt>
                <c:pt idx="117">
                  <c:v>8.1138487424920296</c:v>
                </c:pt>
                <c:pt idx="118">
                  <c:v>8.1183941749798407</c:v>
                </c:pt>
                <c:pt idx="119">
                  <c:v>8.1229000312812101</c:v>
                </c:pt>
                <c:pt idx="120">
                  <c:v>8.12736698330467</c:v>
                </c:pt>
                <c:pt idx="121">
                  <c:v>8.13179568609665</c:v>
                </c:pt>
                <c:pt idx="122">
                  <c:v>8.1361867783991197</c:v>
                </c:pt>
                <c:pt idx="123">
                  <c:v>8.1405408831845207</c:v>
                </c:pt>
                <c:pt idx="124">
                  <c:v>8.1448586081689403</c:v>
                </c:pt>
                <c:pt idx="125">
                  <c:v>8.1491405463046505</c:v>
                </c:pt>
                <c:pt idx="126">
                  <c:v>8.1533872762528894</c:v>
                </c:pt>
                <c:pt idx="127">
                  <c:v>8.1575993628380097</c:v>
                </c:pt>
                <c:pt idx="128">
                  <c:v>8.1617773574837003</c:v>
                </c:pt>
                <c:pt idx="129">
                  <c:v>8.1659217986322101</c:v>
                </c:pt>
                <c:pt idx="130">
                  <c:v>8.1700332121473291</c:v>
                </c:pt>
                <c:pt idx="131">
                  <c:v>8.1741121117018896</c:v>
                </c:pt>
                <c:pt idx="132">
                  <c:v>8.1781589991504795</c:v>
                </c:pt>
                <c:pt idx="133">
                  <c:v>8.1821743648880698</c:v>
                </c:pt>
                <c:pt idx="134">
                  <c:v>8.1861586881951407</c:v>
                </c:pt>
                <c:pt idx="135">
                  <c:v>8.1901124375699794</c:v>
                </c:pt>
                <c:pt idx="136">
                  <c:v>8.19403607104862</c:v>
                </c:pt>
                <c:pt idx="137">
                  <c:v>8.1979300365130605</c:v>
                </c:pt>
                <c:pt idx="138">
                  <c:v>8.2017947719882702</c:v>
                </c:pt>
                <c:pt idx="139">
                  <c:v>8.2056307059283409</c:v>
                </c:pt>
                <c:pt idx="140">
                  <c:v>8.2094382574924705</c:v>
                </c:pt>
                <c:pt idx="141">
                  <c:v>8.2132178368109603</c:v>
                </c:pt>
                <c:pt idx="142">
                  <c:v>8.2169698452419304</c:v>
                </c:pt>
                <c:pt idx="143">
                  <c:v>8.2206946756188604</c:v>
                </c:pt>
                <c:pt idx="144">
                  <c:v>8.2243927124895393</c:v>
                </c:pt>
                <c:pt idx="145">
                  <c:v>8.2280643323467402</c:v>
                </c:pt>
                <c:pt idx="146">
                  <c:v>8.2317099038508594</c:v>
                </c:pt>
                <c:pt idx="147">
                  <c:v>8.2353297880450391</c:v>
                </c:pt>
                <c:pt idx="148">
                  <c:v>8.2389243385628905</c:v>
                </c:pt>
                <c:pt idx="149">
                  <c:v>8.2424939018291798</c:v>
                </c:pt>
                <c:pt idx="150">
                  <c:v>8.2460388172538899</c:v>
                </c:pt>
                <c:pt idx="151">
                  <c:v>8.2495594174196807</c:v>
                </c:pt>
                <c:pt idx="152">
                  <c:v>8.2530560282632308</c:v>
                </c:pt>
                <c:pt idx="153">
                  <c:v>8.2565289692505601</c:v>
                </c:pt>
                <c:pt idx="154">
                  <c:v>8.2599785535466506</c:v>
                </c:pt>
                <c:pt idx="155">
                  <c:v>8.26340508817953</c:v>
                </c:pt>
                <c:pt idx="156">
                  <c:v>8.2668088741990804</c:v>
                </c:pt>
                <c:pt idx="157">
                  <c:v>8.27019020683076</c:v>
                </c:pt>
                <c:pt idx="158">
                  <c:v>8.2735493756243805</c:v>
                </c:pt>
                <c:pt idx="159">
                  <c:v>8.27688666459823</c:v>
                </c:pt>
                <c:pt idx="160">
                  <c:v>8.2802023523786108</c:v>
                </c:pt>
                <c:pt idx="161">
                  <c:v>8.2834967123350793</c:v>
                </c:pt>
                <c:pt idx="162">
                  <c:v>8.2867700127113899</c:v>
                </c:pt>
                <c:pt idx="163">
                  <c:v>8.2900225167524404</c:v>
                </c:pt>
                <c:pt idx="164">
                  <c:v>8.2932544828273809</c:v>
                </c:pt>
                <c:pt idx="165">
                  <c:v>8.2964661645488196</c:v>
                </c:pt>
                <c:pt idx="166">
                  <c:v>8.2996578108885899</c:v>
                </c:pt>
                <c:pt idx="167">
                  <c:v>8.3028296662898597</c:v>
                </c:pt>
                <c:pt idx="168">
                  <c:v>8.3059819707759797</c:v>
                </c:pt>
                <c:pt idx="169">
                  <c:v>8.3091149600560801</c:v>
                </c:pt>
                <c:pt idx="170">
                  <c:v>8.3122288656275103</c:v>
                </c:pt>
                <c:pt idx="171">
                  <c:v>8.3153239148752593</c:v>
                </c:pt>
                <c:pt idx="172">
                  <c:v>8.31840033116851</c:v>
                </c:pt>
                <c:pt idx="173">
                  <c:v>8.32145833395432</c:v>
                </c:pt>
                <c:pt idx="174">
                  <c:v>8.3244981388486305</c:v>
                </c:pt>
                <c:pt idx="175">
                  <c:v>8.3275199577247001</c:v>
                </c:pt>
                <c:pt idx="176">
                  <c:v>8.3305239987988493</c:v>
                </c:pt>
                <c:pt idx="177">
                  <c:v>8.3335104667139905</c:v>
                </c:pt>
                <c:pt idx="178">
                  <c:v>8.3364795626205908</c:v>
                </c:pt>
                <c:pt idx="179">
                  <c:v>8.3394314842554902</c:v>
                </c:pt>
                <c:pt idx="180">
                  <c:v>8.3423664260184491</c:v>
                </c:pt>
                <c:pt idx="181">
                  <c:v>8.3452845790465702</c:v>
                </c:pt>
                <c:pt idx="182">
                  <c:v>8.3481861312867203</c:v>
                </c:pt>
                <c:pt idx="183">
                  <c:v>8.3510712675658603</c:v>
                </c:pt>
                <c:pt idx="184">
                  <c:v>8.3539401696595199</c:v>
                </c:pt>
                <c:pt idx="185">
                  <c:v>8.3567930163584201</c:v>
                </c:pt>
                <c:pt idx="186">
                  <c:v>8.3596299835332299</c:v>
                </c:pt>
                <c:pt idx="187">
                  <c:v>8.3624512441976098</c:v>
                </c:pt>
                <c:pt idx="188">
                  <c:v>8.3652569685695894</c:v>
                </c:pt>
                <c:pt idx="189">
                  <c:v>8.3680473241312807</c:v>
                </c:pt>
                <c:pt idx="190">
                  <c:v>8.3708224756869996</c:v>
                </c:pt>
                <c:pt idx="191">
                  <c:v>8.3735825854199106</c:v>
                </c:pt>
                <c:pt idx="192">
                  <c:v>8.3763278129470802</c:v>
                </c:pt>
                <c:pt idx="193">
                  <c:v>8.3790583153732303</c:v>
                </c:pt>
                <c:pt idx="194">
                  <c:v>8.3817742473429906</c:v>
                </c:pt>
                <c:pt idx="195">
                  <c:v>8.3844757610918208</c:v>
                </c:pt>
                <c:pt idx="196">
                  <c:v>8.3871630064956797</c:v>
                </c:pt>
                <c:pt idx="197">
                  <c:v>8.3898361311193295</c:v>
                </c:pt>
                <c:pt idx="198">
                  <c:v>8.3924952802635193</c:v>
                </c:pt>
                <c:pt idx="199">
                  <c:v>8.3951405970109096</c:v>
                </c:pt>
                <c:pt idx="200">
                  <c:v>8.3977722222708007</c:v>
                </c:pt>
                <c:pt idx="201">
                  <c:v>8.4003902948228593</c:v>
                </c:pt>
                <c:pt idx="202">
                  <c:v>8.4029949513596502</c:v>
                </c:pt>
                <c:pt idx="203">
                  <c:v>8.4055863265281499</c:v>
                </c:pt>
                <c:pt idx="204">
                  <c:v>8.4081645529702307</c:v>
                </c:pt>
                <c:pt idx="205">
                  <c:v>8.4107297613621697</c:v>
                </c:pt>
                <c:pt idx="206">
                  <c:v>8.4132820804531701</c:v>
                </c:pt>
                <c:pt idx="207">
                  <c:v>8.4158216371029404</c:v>
                </c:pt>
                <c:pt idx="208">
                  <c:v>8.4183485563183797</c:v>
                </c:pt>
                <c:pt idx="209">
                  <c:v>8.4208629612893695</c:v>
                </c:pt>
                <c:pt idx="210">
                  <c:v>8.4233649734237197</c:v>
                </c:pt>
                <c:pt idx="211">
                  <c:v>8.4258547123812502</c:v>
                </c:pt>
                <c:pt idx="212">
                  <c:v>8.4283322961071097</c:v>
                </c:pt>
                <c:pt idx="213">
                  <c:v>8.4307978408642494</c:v>
                </c:pt>
                <c:pt idx="214">
                  <c:v>8.4332514612652094</c:v>
                </c:pt>
                <c:pt idx="215">
                  <c:v>8.4356932703030605</c:v>
                </c:pt>
                <c:pt idx="216">
                  <c:v>8.4381233793817003</c:v>
                </c:pt>
                <c:pt idx="217">
                  <c:v>8.4405418983454403</c:v>
                </c:pt>
                <c:pt idx="218">
                  <c:v>8.4429489355078697</c:v>
                </c:pt>
                <c:pt idx="219">
                  <c:v>8.4453445976800801</c:v>
                </c:pt>
                <c:pt idx="220">
                  <c:v>8.4477289901982608</c:v>
                </c:pt>
                <c:pt idx="221">
                  <c:v>8.4501022169506204</c:v>
                </c:pt>
                <c:pt idx="222">
                  <c:v>8.4524643804037307</c:v>
                </c:pt>
                <c:pt idx="223">
                  <c:v>8.4548155816283099</c:v>
                </c:pt>
                <c:pt idx="224">
                  <c:v>8.4571559203242899</c:v>
                </c:pt>
                <c:pt idx="225">
                  <c:v>8.4594854948455396</c:v>
                </c:pt>
                <c:pt idx="226">
                  <c:v>8.4618044022237893</c:v>
                </c:pt>
                <c:pt idx="227">
                  <c:v>8.4641127381922505</c:v>
                </c:pt>
                <c:pt idx="228">
                  <c:v>8.4664105972085597</c:v>
                </c:pt>
                <c:pt idx="229">
                  <c:v>8.4686980724772702</c:v>
                </c:pt>
                <c:pt idx="230">
                  <c:v>8.4709752559718705</c:v>
                </c:pt>
                <c:pt idx="231">
                  <c:v>8.4732422384563097</c:v>
                </c:pt>
                <c:pt idx="232">
                  <c:v>8.4754991095060195</c:v>
                </c:pt>
                <c:pt idx="233">
                  <c:v>8.4777459575285299</c:v>
                </c:pt>
                <c:pt idx="234">
                  <c:v>8.4799828697836297</c:v>
                </c:pt>
                <c:pt idx="235">
                  <c:v>8.4822099324030606</c:v>
                </c:pt>
                <c:pt idx="236">
                  <c:v>8.4844272304098496</c:v>
                </c:pt>
                <c:pt idx="237">
                  <c:v>8.4866348477371893</c:v>
                </c:pt>
                <c:pt idx="238">
                  <c:v>8.48883286724692</c:v>
                </c:pt>
                <c:pt idx="239">
                  <c:v>8.4910213707476103</c:v>
                </c:pt>
                <c:pt idx="240">
                  <c:v>8.4932004390123392</c:v>
                </c:pt>
                <c:pt idx="241">
                  <c:v>8.4953701517959903</c:v>
                </c:pt>
                <c:pt idx="242">
                  <c:v>8.4975305878522693</c:v>
                </c:pt>
                <c:pt idx="243">
                  <c:v>8.4996818249503097</c:v>
                </c:pt>
                <c:pt idx="244">
                  <c:v>8.5018239398910094</c:v>
                </c:pt>
                <c:pt idx="245">
                  <c:v>8.5039570085229705</c:v>
                </c:pt>
                <c:pt idx="246">
                  <c:v>8.5060811057580992</c:v>
                </c:pt>
                <c:pt idx="247">
                  <c:v>8.5081963055869902</c:v>
                </c:pt>
                <c:pt idx="248">
                  <c:v>8.5103026810938491</c:v>
                </c:pt>
                <c:pt idx="249">
                  <c:v>8.5124003044712406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A17A-4FC2-A0FE-313D8D823F85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'soloBoe1h-6h'!$AC$6:$AC$255</c:f>
              <c:numCache>
                <c:formatCode>General</c:formatCode>
                <c:ptCount val="250"/>
                <c:pt idx="0">
                  <c:v>5.0874538086971501</c:v>
                </c:pt>
                <c:pt idx="1">
                  <c:v>5.5543473585878198</c:v>
                </c:pt>
                <c:pt idx="2">
                  <c:v>5.8116101187986597</c:v>
                </c:pt>
                <c:pt idx="3">
                  <c:v>5.9885336909286</c:v>
                </c:pt>
                <c:pt idx="4">
                  <c:v>6.1229440257182803</c:v>
                </c:pt>
                <c:pt idx="5">
                  <c:v>6.2310868171865801</c:v>
                </c:pt>
                <c:pt idx="6">
                  <c:v>6.3214168815128904</c:v>
                </c:pt>
                <c:pt idx="7">
                  <c:v>6.39888847906645</c:v>
                </c:pt>
                <c:pt idx="8">
                  <c:v>6.4666505410539097</c:v>
                </c:pt>
                <c:pt idx="9">
                  <c:v>6.5268271645009204</c:v>
                </c:pt>
                <c:pt idx="10">
                  <c:v>6.5809178362451597</c:v>
                </c:pt>
                <c:pt idx="11">
                  <c:v>6.6300198774958501</c:v>
                </c:pt>
                <c:pt idx="12">
                  <c:v>6.6749600845468899</c:v>
                </c:pt>
                <c:pt idx="13">
                  <c:v>6.7163766567661201</c:v>
                </c:pt>
                <c:pt idx="14">
                  <c:v>6.7547723395925603</c:v>
                </c:pt>
                <c:pt idx="15">
                  <c:v>6.79055011093938</c:v>
                </c:pt>
                <c:pt idx="16">
                  <c:v>6.8240378611543697</c:v>
                </c:pt>
                <c:pt idx="17">
                  <c:v>6.8555058992000903</c:v>
                </c:pt>
                <c:pt idx="18">
                  <c:v>6.8851796471295801</c:v>
                </c:pt>
                <c:pt idx="19">
                  <c:v>6.9132490254127497</c:v>
                </c:pt>
                <c:pt idx="20">
                  <c:v>6.9398755117552504</c:v>
                </c:pt>
                <c:pt idx="21">
                  <c:v>6.9651975319473403</c:v>
                </c:pt>
                <c:pt idx="22">
                  <c:v>6.9893346337816604</c:v>
                </c:pt>
                <c:pt idx="23">
                  <c:v>7.0123907590401204</c:v>
                </c:pt>
                <c:pt idx="24">
                  <c:v>7.0344568374388698</c:v>
                </c:pt>
                <c:pt idx="25">
                  <c:v>7.0556128642137299</c:v>
                </c:pt>
                <c:pt idx="26">
                  <c:v>7.0759295798080402</c:v>
                </c:pt>
                <c:pt idx="27">
                  <c:v>7.0954698396146698</c:v>
                </c:pt>
                <c:pt idx="28">
                  <c:v>7.1142897398695402</c:v>
                </c:pt>
                <c:pt idx="29">
                  <c:v>7.1324395499286499</c:v>
                </c:pt>
                <c:pt idx="30">
                  <c:v>7.1499644895010599</c:v>
                </c:pt>
                <c:pt idx="31">
                  <c:v>7.1669053807409799</c:v>
                </c:pt>
                <c:pt idx="32">
                  <c:v>7.1832991985901398</c:v>
                </c:pt>
                <c:pt idx="33">
                  <c:v>7.1991795378193899</c:v>
                </c:pt>
                <c:pt idx="34">
                  <c:v>7.2145770114341801</c:v>
                </c:pt>
                <c:pt idx="35">
                  <c:v>7.2295195921855999</c:v>
                </c:pt>
                <c:pt idx="36">
                  <c:v>7.2440329066521896</c:v>
                </c:pt>
                <c:pt idx="37">
                  <c:v>7.2581404895724804</c:v>
                </c:pt>
                <c:pt idx="38">
                  <c:v>7.2718640046963996</c:v>
                </c:pt>
                <c:pt idx="39">
                  <c:v>7.2852234373016698</c:v>
                </c:pt>
                <c:pt idx="40">
                  <c:v>7.2982372626222203</c:v>
                </c:pt>
                <c:pt idx="41">
                  <c:v>7.3109225937118998</c:v>
                </c:pt>
                <c:pt idx="42">
                  <c:v>7.3232953116804298</c:v>
                </c:pt>
                <c:pt idx="43">
                  <c:v>7.3353701807612302</c:v>
                </c:pt>
                <c:pt idx="44">
                  <c:v>7.3471609502795596</c:v>
                </c:pt>
                <c:pt idx="45">
                  <c:v>7.3586804452682602</c:v>
                </c:pt>
                <c:pt idx="46">
                  <c:v>7.3699406472125499</c:v>
                </c:pt>
                <c:pt idx="47">
                  <c:v>7.3809527661848398</c:v>
                </c:pt>
                <c:pt idx="48">
                  <c:v>7.39172730544656</c:v>
                </c:pt>
                <c:pt idx="49">
                  <c:v>7.4022741194406398</c:v>
                </c:pt>
                <c:pt idx="50">
                  <c:v>7.4126024659683001</c:v>
                </c:pt>
                <c:pt idx="51">
                  <c:v>7.42272105323545</c:v>
                </c:pt>
                <c:pt idx="52">
                  <c:v>7.4326380823614997</c:v>
                </c:pt>
                <c:pt idx="53">
                  <c:v>7.44236128586493</c:v>
                </c:pt>
                <c:pt idx="54">
                  <c:v>7.4518979625735904</c:v>
                </c:pt>
                <c:pt idx="55">
                  <c:v>7.4612550093502801</c:v>
                </c:pt>
                <c:pt idx="56">
                  <c:v>7.4704389499756196</c:v>
                </c:pt>
                <c:pt idx="57">
                  <c:v>7.4794559614880303</c:v>
                </c:pt>
                <c:pt idx="58">
                  <c:v>7.4883118982443397</c:v>
                </c:pt>
                <c:pt idx="59">
                  <c:v>7.4970123139335003</c:v>
                </c:pt>
                <c:pt idx="60">
                  <c:v>7.5055624817484903</c:v>
                </c:pt>
                <c:pt idx="61">
                  <c:v>7.5139674128980198</c:v>
                </c:pt>
                <c:pt idx="62">
                  <c:v>7.5222318736191101</c:v>
                </c:pt>
                <c:pt idx="63">
                  <c:v>7.5303604008337404</c:v>
                </c:pt>
                <c:pt idx="64">
                  <c:v>7.5383573165769802</c:v>
                </c:pt>
                <c:pt idx="65">
                  <c:v>7.5462267413103703</c:v>
                </c:pt>
                <c:pt idx="66">
                  <c:v>7.5539726062221204</c:v>
                </c:pt>
                <c:pt idx="67">
                  <c:v>7.5615986646051798</c:v>
                </c:pt>
                <c:pt idx="68">
                  <c:v>7.5691085023948501</c:v>
                </c:pt>
                <c:pt idx="69">
                  <c:v>7.5765055479391004</c:v>
                </c:pt>
                <c:pt idx="70">
                  <c:v>7.5837930810676797</c:v>
                </c:pt>
                <c:pt idx="71">
                  <c:v>7.5909742415194899</c:v>
                </c:pt>
                <c:pt idx="72">
                  <c:v>7.5980520367817403</c:v>
                </c:pt>
                <c:pt idx="73">
                  <c:v>7.6050293493896204</c:v>
                </c:pt>
                <c:pt idx="74">
                  <c:v>7.6119089437301097</c:v>
                </c:pt>
                <c:pt idx="75">
                  <c:v>7.6186934723900004</c:v>
                </c:pt>
                <c:pt idx="76">
                  <c:v>7.6253854820840603</c:v>
                </c:pt>
                <c:pt idx="77">
                  <c:v>7.6319874191962196</c:v>
                </c:pt>
                <c:pt idx="78">
                  <c:v>7.6385016349637498</c:v>
                </c:pt>
                <c:pt idx="79">
                  <c:v>7.6449303903315</c:v>
                </c:pt>
                <c:pt idx="80">
                  <c:v>7.6512758605011397</c:v>
                </c:pt>
                <c:pt idx="81">
                  <c:v>7.6575401391980504</c:v>
                </c:pt>
                <c:pt idx="82">
                  <c:v>7.6637252426766498</c:v>
                </c:pt>
                <c:pt idx="83">
                  <c:v>7.6698331134829996</c:v>
                </c:pt>
                <c:pt idx="84">
                  <c:v>7.67586562399232</c:v>
                </c:pt>
                <c:pt idx="85">
                  <c:v>7.6818245797371301</c:v>
                </c:pt>
                <c:pt idx="86">
                  <c:v>7.68771172254091</c:v>
                </c:pt>
                <c:pt idx="87">
                  <c:v>7.6935287334705</c:v>
                </c:pt>
                <c:pt idx="88">
                  <c:v>7.6992772356199097</c:v>
                </c:pt>
                <c:pt idx="89">
                  <c:v>7.7049587967367899</c:v>
                </c:pt>
                <c:pt idx="90">
                  <c:v>7.7105749317020704</c:v>
                </c:pt>
                <c:pt idx="91">
                  <c:v>7.7161271048726601</c:v>
                </c:pt>
                <c:pt idx="92">
                  <c:v>7.7216167322960096</c:v>
                </c:pt>
                <c:pt idx="93">
                  <c:v>7.7270451838048997</c:v>
                </c:pt>
                <c:pt idx="94">
                  <c:v>7.7324137850001797</c:v>
                </c:pt>
                <c:pt idx="95">
                  <c:v>7.7377238191284903</c:v>
                </c:pt>
                <c:pt idx="96">
                  <c:v>7.7429765288616297</c:v>
                </c:pt>
                <c:pt idx="97">
                  <c:v>7.74817311798357</c:v>
                </c:pt>
                <c:pt idx="98">
                  <c:v>7.7533147529909696</c:v>
                </c:pt>
                <c:pt idx="99">
                  <c:v>7.75840256461231</c:v>
                </c:pt>
                <c:pt idx="100">
                  <c:v>7.7634376492505899</c:v>
                </c:pt>
                <c:pt idx="101">
                  <c:v>7.7684210703541803</c:v>
                </c:pt>
                <c:pt idx="102">
                  <c:v>7.7733538597200802</c:v>
                </c:pt>
                <c:pt idx="103">
                  <c:v>7.7782370187334298</c:v>
                </c:pt>
                <c:pt idx="104">
                  <c:v>7.78307151954718</c:v>
                </c:pt>
                <c:pt idx="105">
                  <c:v>7.7878583062051501</c:v>
                </c:pt>
                <c:pt idx="106">
                  <c:v>7.7925982957117599</c:v>
                </c:pt>
                <c:pt idx="107">
                  <c:v>7.7972923790515303</c:v>
                </c:pt>
                <c:pt idx="108">
                  <c:v>7.8019414221610299</c:v>
                </c:pt>
                <c:pt idx="109">
                  <c:v>7.8065462668559498</c:v>
                </c:pt>
                <c:pt idx="110">
                  <c:v>7.8111077317158202</c:v>
                </c:pt>
                <c:pt idx="111">
                  <c:v>7.8156266129285203</c:v>
                </c:pt>
                <c:pt idx="112">
                  <c:v>7.8201036850969503</c:v>
                </c:pt>
                <c:pt idx="113">
                  <c:v>7.8245397020097203</c:v>
                </c:pt>
                <c:pt idx="114">
                  <c:v>7.82893539737782</c:v>
                </c:pt>
                <c:pt idx="115">
                  <c:v>7.8332914855390197</c:v>
                </c:pt>
                <c:pt idx="116">
                  <c:v>7.8376086621318297</c:v>
                </c:pt>
                <c:pt idx="117">
                  <c:v>7.8418876047402799</c:v>
                </c:pt>
                <c:pt idx="118">
                  <c:v>7.8461289735113802</c:v>
                </c:pt>
                <c:pt idx="119">
                  <c:v>7.8503334117463499</c:v>
                </c:pt>
                <c:pt idx="120">
                  <c:v>7.8545015464671204</c:v>
                </c:pt>
                <c:pt idx="121">
                  <c:v>7.8586339889591601</c:v>
                </c:pt>
                <c:pt idx="122">
                  <c:v>7.86273133529206</c:v>
                </c:pt>
                <c:pt idx="123">
                  <c:v>7.8667941668187202</c:v>
                </c:pt>
                <c:pt idx="124">
                  <c:v>7.8708230506542396</c:v>
                </c:pt>
                <c:pt idx="125">
                  <c:v>7.8748185401356503</c:v>
                </c:pt>
                <c:pt idx="126">
                  <c:v>7.8787811752631303</c:v>
                </c:pt>
                <c:pt idx="127">
                  <c:v>7.8827114831238498</c:v>
                </c:pt>
                <c:pt idx="128">
                  <c:v>7.8866099782990702</c:v>
                </c:pt>
                <c:pt idx="129">
                  <c:v>7.8904771632554302</c:v>
                </c:pt>
                <c:pt idx="130">
                  <c:v>7.89431352872099</c:v>
                </c:pt>
                <c:pt idx="131">
                  <c:v>7.89811955404691</c:v>
                </c:pt>
                <c:pt idx="132">
                  <c:v>7.90189570755527</c:v>
                </c:pt>
                <c:pt idx="133">
                  <c:v>7.9056424468737898</c:v>
                </c:pt>
                <c:pt idx="134">
                  <c:v>7.9093602192578798</c:v>
                </c:pt>
                <c:pt idx="135">
                  <c:v>7.91304946190081</c:v>
                </c:pt>
                <c:pt idx="136">
                  <c:v>7.9167106022322402</c:v>
                </c:pt>
                <c:pt idx="137">
                  <c:v>7.9203440582059299</c:v>
                </c:pt>
                <c:pt idx="138">
                  <c:v>7.9239502385768699</c:v>
                </c:pt>
                <c:pt idx="139">
                  <c:v>7.9275295431683697</c:v>
                </c:pt>
                <c:pt idx="140">
                  <c:v>7.9310823631295797</c:v>
                </c:pt>
                <c:pt idx="141">
                  <c:v>7.9346090811838099</c:v>
                </c:pt>
                <c:pt idx="142">
                  <c:v>7.9381100718680102</c:v>
                </c:pt>
                <c:pt idx="143">
                  <c:v>7.9415857017638602</c:v>
                </c:pt>
                <c:pt idx="144">
                  <c:v>7.9450363297207502</c:v>
                </c:pt>
                <c:pt idx="145">
                  <c:v>7.9484623070710301</c:v>
                </c:pt>
                <c:pt idx="146">
                  <c:v>7.9518639778378599</c:v>
                </c:pt>
                <c:pt idx="147">
                  <c:v>7.9552416789358604</c:v>
                </c:pt>
                <c:pt idx="148">
                  <c:v>7.95859574036505</c:v>
                </c:pt>
                <c:pt idx="149">
                  <c:v>7.9619264853981599</c:v>
                </c:pt>
                <c:pt idx="150">
                  <c:v>7.96523423076163</c:v>
                </c:pt>
                <c:pt idx="151">
                  <c:v>7.96851928681067</c:v>
                </c:pt>
                <c:pt idx="152">
                  <c:v>7.9717819576983899</c:v>
                </c:pt>
                <c:pt idx="153">
                  <c:v>7.9750225415395297</c:v>
                </c:pt>
                <c:pt idx="154">
                  <c:v>7.9782413305686601</c:v>
                </c:pt>
                <c:pt idx="155">
                  <c:v>7.9814386112933597</c:v>
                </c:pt>
                <c:pt idx="156">
                  <c:v>7.9846146646424003</c:v>
                </c:pt>
                <c:pt idx="157">
                  <c:v>7.9877697661092197</c:v>
                </c:pt>
                <c:pt idx="158">
                  <c:v>7.9909041858907699</c:v>
                </c:pt>
                <c:pt idx="159">
                  <c:v>7.9940181890220003</c:v>
                </c:pt>
                <c:pt idx="160">
                  <c:v>7.9971120355060803</c:v>
                </c:pt>
                <c:pt idx="161">
                  <c:v>8.0001859804405999</c:v>
                </c:pt>
                <c:pt idx="162">
                  <c:v>8.0032402741398005</c:v>
                </c:pt>
                <c:pt idx="163">
                  <c:v>8.0062751622530399</c:v>
                </c:pt>
                <c:pt idx="164">
                  <c:v>8.0092908858796399</c:v>
                </c:pt>
                <c:pt idx="165">
                  <c:v>8.0122876816801902</c:v>
                </c:pt>
                <c:pt idx="166">
                  <c:v>8.0152657819845192</c:v>
                </c:pt>
                <c:pt idx="167">
                  <c:v>8.0182254148963708</c:v>
                </c:pt>
                <c:pt idx="168">
                  <c:v>8.02116680439498</c:v>
                </c:pt>
                <c:pt idx="169">
                  <c:v>8.0240901704335705</c:v>
                </c:pt>
                <c:pt idx="170">
                  <c:v>8.0269957290350291</c:v>
                </c:pt>
                <c:pt idx="171">
                  <c:v>8.0298836923845993</c:v>
                </c:pt>
                <c:pt idx="172">
                  <c:v>8.0327542689200495</c:v>
                </c:pt>
                <c:pt idx="173">
                  <c:v>8.0356076634190892</c:v>
                </c:pt>
                <c:pt idx="174">
                  <c:v>8.0384440770843</c:v>
                </c:pt>
                <c:pt idx="175">
                  <c:v>8.0412637076255908</c:v>
                </c:pt>
                <c:pt idx="176">
                  <c:v>8.0440667493403808</c:v>
                </c:pt>
                <c:pt idx="177">
                  <c:v>8.0468533931913502</c:v>
                </c:pt>
                <c:pt idx="178">
                  <c:v>8.0496238268821703</c:v>
                </c:pt>
                <c:pt idx="179">
                  <c:v>8.0523782349309307</c:v>
                </c:pt>
                <c:pt idx="180">
                  <c:v>8.0551167987416505</c:v>
                </c:pt>
                <c:pt idx="181">
                  <c:v>8.0578396966736996</c:v>
                </c:pt>
                <c:pt idx="182">
                  <c:v>8.0605471041093804</c:v>
                </c:pt>
                <c:pt idx="183">
                  <c:v>8.0632391935195802</c:v>
                </c:pt>
                <c:pt idx="184">
                  <c:v>8.0659161345276509</c:v>
                </c:pt>
                <c:pt idx="185">
                  <c:v>8.0685780939715901</c:v>
                </c:pt>
                <c:pt idx="186">
                  <c:v>8.0712252359644694</c:v>
                </c:pt>
                <c:pt idx="187">
                  <c:v>8.0738577219532903</c:v>
                </c:pt>
                <c:pt idx="188">
                  <c:v>8.0764757107762399</c:v>
                </c:pt>
                <c:pt idx="189">
                  <c:v>8.0790793587183796</c:v>
                </c:pt>
                <c:pt idx="190">
                  <c:v>8.0816688195659605</c:v>
                </c:pt>
                <c:pt idx="191">
                  <c:v>8.0842442446592404</c:v>
                </c:pt>
                <c:pt idx="192">
                  <c:v>8.0868057829438609</c:v>
                </c:pt>
                <c:pt idx="193">
                  <c:v>8.08935358102101</c:v>
                </c:pt>
                <c:pt idx="194">
                  <c:v>8.0918877831961904</c:v>
                </c:pt>
                <c:pt idx="195">
                  <c:v>8.0944085315267493</c:v>
                </c:pt>
                <c:pt idx="196">
                  <c:v>8.09691596586819</c:v>
                </c:pt>
                <c:pt idx="197">
                  <c:v>8.09941022391933</c:v>
                </c:pt>
                <c:pt idx="198">
                  <c:v>8.1018914412662308</c:v>
                </c:pt>
                <c:pt idx="199">
                  <c:v>8.10435975142512</c:v>
                </c:pt>
                <c:pt idx="200">
                  <c:v>8.1068152858841191</c:v>
                </c:pt>
                <c:pt idx="201">
                  <c:v>8.1092581741440597</c:v>
                </c:pt>
                <c:pt idx="202">
                  <c:v>8.1116885437581203</c:v>
                </c:pt>
                <c:pt idx="203">
                  <c:v>8.1141065203706297</c:v>
                </c:pt>
                <c:pt idx="204">
                  <c:v>8.1165122277548392</c:v>
                </c:pt>
                <c:pt idx="205">
                  <c:v>8.1189057878497604</c:v>
                </c:pt>
                <c:pt idx="206">
                  <c:v>8.1212873207961103</c:v>
                </c:pt>
                <c:pt idx="207">
                  <c:v>8.1236569449714207</c:v>
                </c:pt>
                <c:pt idx="208">
                  <c:v>8.1260147770242401</c:v>
                </c:pt>
                <c:pt idx="209">
                  <c:v>8.1283609319075492</c:v>
                </c:pt>
                <c:pt idx="210">
                  <c:v>8.1306955229113491</c:v>
                </c:pt>
                <c:pt idx="211">
                  <c:v>8.1330186616945195</c:v>
                </c:pt>
                <c:pt idx="212">
                  <c:v>8.1353304583158401</c:v>
                </c:pt>
                <c:pt idx="213">
                  <c:v>8.1376310212643403</c:v>
                </c:pt>
                <c:pt idx="214">
                  <c:v>8.1399204574889605</c:v>
                </c:pt>
                <c:pt idx="215">
                  <c:v>8.1421988724273895</c:v>
                </c:pt>
                <c:pt idx="216">
                  <c:v>8.1444663700344098</c:v>
                </c:pt>
                <c:pt idx="217">
                  <c:v>8.1467230528094294</c:v>
                </c:pt>
                <c:pt idx="218">
                  <c:v>8.1489690218234401</c:v>
                </c:pt>
                <c:pt idx="219">
                  <c:v>8.1512043767453992</c:v>
                </c:pt>
                <c:pt idx="220">
                  <c:v>8.15342921586792</c:v>
                </c:pt>
                <c:pt idx="221">
                  <c:v>8.1556436361324405</c:v>
                </c:pt>
                <c:pt idx="222">
                  <c:v>8.1578477331537904</c:v>
                </c:pt>
                <c:pt idx="223">
                  <c:v>8.1600416012442096</c:v>
                </c:pt>
                <c:pt idx="224">
                  <c:v>8.1622253334368509</c:v>
                </c:pt>
                <c:pt idx="225">
                  <c:v>8.1643990215087001</c:v>
                </c:pt>
                <c:pt idx="226">
                  <c:v>8.16656275600306</c:v>
                </c:pt>
                <c:pt idx="227">
                  <c:v>8.1687166262514594</c:v>
                </c:pt>
                <c:pt idx="228">
                  <c:v>8.1708607203951509</c:v>
                </c:pt>
                <c:pt idx="229">
                  <c:v>8.1729951254060396</c:v>
                </c:pt>
                <c:pt idx="230">
                  <c:v>8.1751199271072998</c:v>
                </c:pt>
                <c:pt idx="231">
                  <c:v>8.1772352101933805</c:v>
                </c:pt>
                <c:pt idx="232">
                  <c:v>8.1793410582496708</c:v>
                </c:pt>
                <c:pt idx="233">
                  <c:v>8.1814375537717492</c:v>
                </c:pt>
                <c:pt idx="234">
                  <c:v>8.1835247781841591</c:v>
                </c:pt>
                <c:pt idx="235">
                  <c:v>8.1856028118588302</c:v>
                </c:pt>
                <c:pt idx="236">
                  <c:v>8.1876717341330494</c:v>
                </c:pt>
                <c:pt idx="237">
                  <c:v>8.1897316233271695</c:v>
                </c:pt>
                <c:pt idx="238">
                  <c:v>8.1917825567617708</c:v>
                </c:pt>
                <c:pt idx="239">
                  <c:v>8.1938246107746195</c:v>
                </c:pt>
                <c:pt idx="240">
                  <c:v>8.1958578607371795</c:v>
                </c:pt>
                <c:pt idx="241">
                  <c:v>8.1978823810708104</c:v>
                </c:pt>
                <c:pt idx="242">
                  <c:v>8.1998982452625793</c:v>
                </c:pt>
                <c:pt idx="243">
                  <c:v>8.2019055258808695</c:v>
                </c:pt>
                <c:pt idx="244">
                  <c:v>8.2039042945905098</c:v>
                </c:pt>
                <c:pt idx="245">
                  <c:v>8.2058946221676994</c:v>
                </c:pt>
                <c:pt idx="246">
                  <c:v>8.2078765785145897</c:v>
                </c:pt>
                <c:pt idx="247">
                  <c:v>8.2098502326735794</c:v>
                </c:pt>
                <c:pt idx="248">
                  <c:v>8.2118156528413007</c:v>
                </c:pt>
                <c:pt idx="249">
                  <c:v>8.2137729063823492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A17A-4FC2-A0FE-313D8D823F85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'soloBoe1h-6h'!$AJ$6:$AJ$255</c:f>
              <c:numCache>
                <c:formatCode>General</c:formatCode>
                <c:ptCount val="250"/>
                <c:pt idx="0">
                  <c:v>5.2473646267466796</c:v>
                </c:pt>
                <c:pt idx="1">
                  <c:v>5.7743446008569599</c:v>
                </c:pt>
                <c:pt idx="2">
                  <c:v>6.0668189579061496</c:v>
                </c:pt>
                <c:pt idx="3">
                  <c:v>6.2683739712203899</c:v>
                </c:pt>
                <c:pt idx="4">
                  <c:v>6.4216467226116798</c:v>
                </c:pt>
                <c:pt idx="5">
                  <c:v>6.5450359295860601</c:v>
                </c:pt>
                <c:pt idx="6">
                  <c:v>6.6481395391626599</c:v>
                </c:pt>
                <c:pt idx="7">
                  <c:v>6.7365896514212098</c:v>
                </c:pt>
                <c:pt idx="8">
                  <c:v>6.8139694406858</c:v>
                </c:pt>
                <c:pt idx="9">
                  <c:v>6.8826975696404498</c:v>
                </c:pt>
                <c:pt idx="10">
                  <c:v>6.9444823472093198</c:v>
                </c:pt>
                <c:pt idx="11">
                  <c:v>7.0005744103429102</c:v>
                </c:pt>
                <c:pt idx="12">
                  <c:v>7.0519163761186903</c:v>
                </c:pt>
                <c:pt idx="13">
                  <c:v>7.0992360366739797</c:v>
                </c:pt>
                <c:pt idx="14">
                  <c:v>7.1431068405910603</c:v>
                </c:pt>
                <c:pt idx="15">
                  <c:v>7.1839885237684999</c:v>
                </c:pt>
                <c:pt idx="16">
                  <c:v>7.2222552185089999</c:v>
                </c:pt>
                <c:pt idx="17">
                  <c:v>7.2582153978906696</c:v>
                </c:pt>
                <c:pt idx="18">
                  <c:v>7.29212634191083</c:v>
                </c:pt>
                <c:pt idx="19">
                  <c:v>7.3242048349856201</c:v>
                </c:pt>
                <c:pt idx="20">
                  <c:v>7.3546352132142303</c:v>
                </c:pt>
                <c:pt idx="21">
                  <c:v>7.3835755111515304</c:v>
                </c:pt>
                <c:pt idx="22">
                  <c:v>7.4111622217278699</c:v>
                </c:pt>
                <c:pt idx="23">
                  <c:v>7.4375140281174099</c:v>
                </c:pt>
                <c:pt idx="24">
                  <c:v>7.4627347626276199</c:v>
                </c:pt>
                <c:pt idx="25">
                  <c:v>7.4869157768456898</c:v>
                </c:pt>
                <c:pt idx="26">
                  <c:v>7.5101378580503697</c:v>
                </c:pt>
                <c:pt idx="27">
                  <c:v>7.5324727921412196</c:v>
                </c:pt>
                <c:pt idx="28">
                  <c:v>7.5539846484364004</c:v>
                </c:pt>
                <c:pt idx="29">
                  <c:v>7.57473084361144</c:v>
                </c:pt>
                <c:pt idx="30">
                  <c:v>7.5947630287618102</c:v>
                </c:pt>
                <c:pt idx="31">
                  <c:v>7.6141278336914597</c:v>
                </c:pt>
                <c:pt idx="32">
                  <c:v>7.6328674951048798</c:v>
                </c:pt>
                <c:pt idx="33">
                  <c:v>7.6510203897461899</c:v>
                </c:pt>
                <c:pt idx="34">
                  <c:v>7.6686214892131597</c:v>
                </c:pt>
                <c:pt idx="35">
                  <c:v>7.6857027498413597</c:v>
                </c:pt>
                <c:pt idx="36">
                  <c:v>7.7022934484571897</c:v>
                </c:pt>
                <c:pt idx="37">
                  <c:v>7.7184204727621504</c:v>
                </c:pt>
                <c:pt idx="38">
                  <c:v>7.7341085735008903</c:v>
                </c:pt>
                <c:pt idx="39">
                  <c:v>7.7493805842851797</c:v>
                </c:pt>
                <c:pt idx="40">
                  <c:v>7.7642576139203197</c:v>
                </c:pt>
                <c:pt idx="41">
                  <c:v>7.7787592152551701</c:v>
                </c:pt>
                <c:pt idx="42">
                  <c:v>7.7929035339076203</c:v>
                </c:pt>
                <c:pt idx="43">
                  <c:v>7.8067074396725902</c:v>
                </c:pt>
                <c:pt idx="44">
                  <c:v>7.8201866429739599</c:v>
                </c:pt>
                <c:pt idx="45">
                  <c:v>7.8333557983544804</c:v>
                </c:pt>
                <c:pt idx="46">
                  <c:v>7.8462285966949397</c:v>
                </c:pt>
                <c:pt idx="47">
                  <c:v>7.8588178476020003</c:v>
                </c:pt>
                <c:pt idx="48">
                  <c:v>7.8711355531943603</c:v>
                </c:pt>
                <c:pt idx="49">
                  <c:v>7.8831929743413003</c:v>
                </c:pt>
                <c:pt idx="50">
                  <c:v>7.8950006902602201</c:v>
                </c:pt>
                <c:pt idx="51">
                  <c:v>7.9065686522552303</c:v>
                </c:pt>
                <c:pt idx="52">
                  <c:v>7.9179062322737002</c:v>
                </c:pt>
                <c:pt idx="53">
                  <c:v>7.92902226686821</c:v>
                </c:pt>
                <c:pt idx="54">
                  <c:v>7.9399250970751698</c:v>
                </c:pt>
                <c:pt idx="55">
                  <c:v>7.9506226046562096</c:v>
                </c:pt>
                <c:pt idx="56">
                  <c:v>7.9611222450928798</c:v>
                </c:pt>
                <c:pt idx="57">
                  <c:v>7.9714310776768702</c:v>
                </c:pt>
                <c:pt idx="58">
                  <c:v>7.9815557929969101</c:v>
                </c:pt>
                <c:pt idx="59">
                  <c:v>7.9915027380876804</c:v>
                </c:pt>
                <c:pt idx="60">
                  <c:v>8.0012779394749192</c:v>
                </c:pt>
                <c:pt idx="61">
                  <c:v>8.0108871243242099</c:v>
                </c:pt>
                <c:pt idx="62">
                  <c:v>8.0203357398773907</c:v>
                </c:pt>
                <c:pt idx="63">
                  <c:v>8.0296289713401201</c:v>
                </c:pt>
                <c:pt idx="64">
                  <c:v>8.0387717583660301</c:v>
                </c:pt>
                <c:pt idx="65">
                  <c:v>8.0477688102675593</c:v>
                </c:pt>
                <c:pt idx="66">
                  <c:v>8.0566246200693392</c:v>
                </c:pt>
                <c:pt idx="67">
                  <c:v>8.0653434775082395</c:v>
                </c:pt>
                <c:pt idx="68">
                  <c:v>8.0739294810732005</c:v>
                </c:pt>
                <c:pt idx="69">
                  <c:v>8.0823865491685805</c:v>
                </c:pt>
                <c:pt idx="70">
                  <c:v>8.0907184304764499</c:v>
                </c:pt>
                <c:pt idx="71">
                  <c:v>8.0989287135857104</c:v>
                </c:pt>
                <c:pt idx="72">
                  <c:v>8.1070208359492799</c:v>
                </c:pt>
                <c:pt idx="73">
                  <c:v>8.1149980922248002</c:v>
                </c:pt>
                <c:pt idx="74">
                  <c:v>8.1228636420490403</c:v>
                </c:pt>
                <c:pt idx="75">
                  <c:v>8.1306205172913799</c:v>
                </c:pt>
                <c:pt idx="76">
                  <c:v>8.1382716288277503</c:v>
                </c:pt>
                <c:pt idx="77">
                  <c:v>8.1458197728723896</c:v>
                </c:pt>
                <c:pt idx="78">
                  <c:v>8.1532676369016706</c:v>
                </c:pt>
                <c:pt idx="79">
                  <c:v>8.1606178052010296</c:v>
                </c:pt>
                <c:pt idx="80">
                  <c:v>8.1678727640634197</c:v>
                </c:pt>
                <c:pt idx="81">
                  <c:v>8.1750349066651395</c:v>
                </c:pt>
                <c:pt idx="82">
                  <c:v>8.1821065376427402</c:v>
                </c:pt>
                <c:pt idx="83">
                  <c:v>8.1890898773927798</c:v>
                </c:pt>
                <c:pt idx="84">
                  <c:v>8.1959870661141991</c:v>
                </c:pt>
                <c:pt idx="85">
                  <c:v>8.2028001676116098</c:v>
                </c:pt>
                <c:pt idx="86">
                  <c:v>8.2095311728762397</c:v>
                </c:pt>
                <c:pt idx="87">
                  <c:v>8.2161820034599593</c:v>
                </c:pt>
                <c:pt idx="88">
                  <c:v>8.2227545146564101</c:v>
                </c:pt>
                <c:pt idx="89">
                  <c:v>8.2292504985025801</c:v>
                </c:pt>
                <c:pt idx="90">
                  <c:v>8.23567168661247</c:v>
                </c:pt>
                <c:pt idx="91">
                  <c:v>8.2420197528543504</c:v>
                </c:pt>
                <c:pt idx="92">
                  <c:v>8.2482963158815608</c:v>
                </c:pt>
                <c:pt idx="93">
                  <c:v>8.2545029415264803</c:v>
                </c:pt>
                <c:pt idx="94">
                  <c:v>8.2606411450664208</c:v>
                </c:pt>
                <c:pt idx="95">
                  <c:v>8.2667123933695592</c:v>
                </c:pt>
                <c:pt idx="96">
                  <c:v>8.2727181069283908</c:v>
                </c:pt>
                <c:pt idx="97">
                  <c:v>8.27865966178787</c:v>
                </c:pt>
                <c:pt idx="98">
                  <c:v>8.2845383913743902</c:v>
                </c:pt>
                <c:pt idx="99">
                  <c:v>8.2903555882320301</c:v>
                </c:pt>
                <c:pt idx="100">
                  <c:v>8.2961125056713101</c:v>
                </c:pt>
                <c:pt idx="101">
                  <c:v>8.3018103593359402</c:v>
                </c:pt>
                <c:pt idx="102">
                  <c:v>8.3074503286921999</c:v>
                </c:pt>
                <c:pt idx="103">
                  <c:v>8.3130335584456603</c:v>
                </c:pt>
                <c:pt idx="104">
                  <c:v>8.3185611598893008</c:v>
                </c:pt>
                <c:pt idx="105">
                  <c:v>8.3240342121871098</c:v>
                </c:pt>
                <c:pt idx="106">
                  <c:v>8.3294537635966499</c:v>
                </c:pt>
                <c:pt idx="107">
                  <c:v>8.3348208326342696</c:v>
                </c:pt>
                <c:pt idx="108">
                  <c:v>8.3401364091859005</c:v>
                </c:pt>
                <c:pt idx="109">
                  <c:v>8.3454014555666802</c:v>
                </c:pt>
                <c:pt idx="110">
                  <c:v>8.3506169075320802</c:v>
                </c:pt>
                <c:pt idx="111">
                  <c:v>8.3557836752430994</c:v>
                </c:pt>
                <c:pt idx="112">
                  <c:v>8.3609026441882808</c:v>
                </c:pt>
                <c:pt idx="113">
                  <c:v>8.3659746760645106</c:v>
                </c:pt>
                <c:pt idx="114">
                  <c:v>8.3710006096189709</c:v>
                </c:pt>
                <c:pt idx="115">
                  <c:v>8.3759812614543403</c:v>
                </c:pt>
                <c:pt idx="116">
                  <c:v>8.3809174267989306</c:v>
                </c:pt>
                <c:pt idx="117">
                  <c:v>8.3858098802437802</c:v>
                </c:pt>
                <c:pt idx="118">
                  <c:v>8.3906593764482995</c:v>
                </c:pt>
                <c:pt idx="119">
                  <c:v>8.3954666508160507</c:v>
                </c:pt>
                <c:pt idx="120">
                  <c:v>8.4002324201422294</c:v>
                </c:pt>
                <c:pt idx="121">
                  <c:v>8.4049573832341498</c:v>
                </c:pt>
                <c:pt idx="122">
                  <c:v>8.4096422215061697</c:v>
                </c:pt>
                <c:pt idx="123">
                  <c:v>8.4142875995503204</c:v>
                </c:pt>
                <c:pt idx="124">
                  <c:v>8.4188941656836391</c:v>
                </c:pt>
                <c:pt idx="125">
                  <c:v>8.4234625524736408</c:v>
                </c:pt>
                <c:pt idx="126">
                  <c:v>8.4279933772426396</c:v>
                </c:pt>
                <c:pt idx="127">
                  <c:v>8.4324872425521704</c:v>
                </c:pt>
                <c:pt idx="128">
                  <c:v>8.4369447366683303</c:v>
                </c:pt>
                <c:pt idx="129">
                  <c:v>8.4413664340089998</c:v>
                </c:pt>
                <c:pt idx="130">
                  <c:v>8.4457528955736798</c:v>
                </c:pt>
                <c:pt idx="131">
                  <c:v>8.4501046693568806</c:v>
                </c:pt>
                <c:pt idx="132">
                  <c:v>8.4544222907456898</c:v>
                </c:pt>
                <c:pt idx="133">
                  <c:v>8.4587062829023498</c:v>
                </c:pt>
                <c:pt idx="134">
                  <c:v>8.4629571571323901</c:v>
                </c:pt>
                <c:pt idx="135">
                  <c:v>8.4671754132391399</c:v>
                </c:pt>
                <c:pt idx="136">
                  <c:v>8.47136153986499</c:v>
                </c:pt>
                <c:pt idx="137">
                  <c:v>8.4755160148201902</c:v>
                </c:pt>
                <c:pt idx="138">
                  <c:v>8.4796393053996706</c:v>
                </c:pt>
                <c:pt idx="139">
                  <c:v>8.4837318686883201</c:v>
                </c:pt>
                <c:pt idx="140">
                  <c:v>8.4877941518553506</c:v>
                </c:pt>
                <c:pt idx="141">
                  <c:v>8.4918265924381195</c:v>
                </c:pt>
                <c:pt idx="142">
                  <c:v>8.4958296186158595</c:v>
                </c:pt>
                <c:pt idx="143">
                  <c:v>8.4998036494738596</c:v>
                </c:pt>
                <c:pt idx="144">
                  <c:v>8.5037490952583301</c:v>
                </c:pt>
                <c:pt idx="145">
                  <c:v>8.5076663576224405</c:v>
                </c:pt>
                <c:pt idx="146">
                  <c:v>8.5115558298638607</c:v>
                </c:pt>
                <c:pt idx="147">
                  <c:v>8.5154178971542205</c:v>
                </c:pt>
                <c:pt idx="148">
                  <c:v>8.5192529367607204</c:v>
                </c:pt>
                <c:pt idx="149">
                  <c:v>8.52306131826019</c:v>
                </c:pt>
                <c:pt idx="150">
                  <c:v>8.52684340374614</c:v>
                </c:pt>
                <c:pt idx="151">
                  <c:v>8.5305995480287002</c:v>
                </c:pt>
                <c:pt idx="152">
                  <c:v>8.5343300988280699</c:v>
                </c:pt>
                <c:pt idx="153">
                  <c:v>8.5380353969615896</c:v>
                </c:pt>
                <c:pt idx="154">
                  <c:v>8.5417157765246401</c:v>
                </c:pt>
                <c:pt idx="155">
                  <c:v>8.5453715650657003</c:v>
                </c:pt>
                <c:pt idx="156">
                  <c:v>8.5490030837557605</c:v>
                </c:pt>
                <c:pt idx="157">
                  <c:v>8.5526106475522905</c:v>
                </c:pt>
                <c:pt idx="158">
                  <c:v>8.5561945653579805</c:v>
                </c:pt>
                <c:pt idx="159">
                  <c:v>8.5597551401744507</c:v>
                </c:pt>
                <c:pt idx="160">
                  <c:v>8.5632926692511493</c:v>
                </c:pt>
                <c:pt idx="161">
                  <c:v>8.5668074442295694</c:v>
                </c:pt>
                <c:pt idx="162">
                  <c:v>8.5702997512829793</c:v>
                </c:pt>
                <c:pt idx="163">
                  <c:v>8.5737698712518409</c:v>
                </c:pt>
                <c:pt idx="164">
                  <c:v>8.5772180797751201</c:v>
                </c:pt>
                <c:pt idx="165">
                  <c:v>8.5806446474174507</c:v>
                </c:pt>
                <c:pt idx="166">
                  <c:v>8.5840498397926606</c:v>
                </c:pt>
                <c:pt idx="167">
                  <c:v>8.5874339176833399</c:v>
                </c:pt>
                <c:pt idx="168">
                  <c:v>8.5907971371569705</c:v>
                </c:pt>
                <c:pt idx="169">
                  <c:v>8.5941397496785807</c:v>
                </c:pt>
                <c:pt idx="170">
                  <c:v>8.5974620022199897</c:v>
                </c:pt>
                <c:pt idx="171">
                  <c:v>8.60076413736593</c:v>
                </c:pt>
                <c:pt idx="172">
                  <c:v>8.6040463934169704</c:v>
                </c:pt>
                <c:pt idx="173">
                  <c:v>8.6073090044895402</c:v>
                </c:pt>
                <c:pt idx="174">
                  <c:v>8.61055220061297</c:v>
                </c:pt>
                <c:pt idx="175">
                  <c:v>8.6137762078238005</c:v>
                </c:pt>
                <c:pt idx="176">
                  <c:v>8.6169812482573196</c:v>
                </c:pt>
                <c:pt idx="177">
                  <c:v>8.6201675402366202</c:v>
                </c:pt>
                <c:pt idx="178">
                  <c:v>8.6233352983590095</c:v>
                </c:pt>
                <c:pt idx="179">
                  <c:v>8.6264847335800496</c:v>
                </c:pt>
                <c:pt idx="180">
                  <c:v>8.6296160532952406</c:v>
                </c:pt>
                <c:pt idx="181">
                  <c:v>8.6327294614194408</c:v>
                </c:pt>
                <c:pt idx="182">
                  <c:v>8.6358251584640602</c:v>
                </c:pt>
                <c:pt idx="183">
                  <c:v>8.6389033416121404</c:v>
                </c:pt>
                <c:pt idx="184">
                  <c:v>8.6419642047913996</c:v>
                </c:pt>
                <c:pt idx="185">
                  <c:v>8.6450079387452607</c:v>
                </c:pt>
                <c:pt idx="186">
                  <c:v>8.6480347311019905</c:v>
                </c:pt>
                <c:pt idx="187">
                  <c:v>8.6510447664419292</c:v>
                </c:pt>
                <c:pt idx="188">
                  <c:v>8.6540382263629407</c:v>
                </c:pt>
                <c:pt idx="189">
                  <c:v>8.6570152895441801</c:v>
                </c:pt>
                <c:pt idx="190">
                  <c:v>8.6599761318080404</c:v>
                </c:pt>
                <c:pt idx="191">
                  <c:v>8.6629209261805702</c:v>
                </c:pt>
                <c:pt idx="192">
                  <c:v>8.6658498429502995</c:v>
                </c:pt>
                <c:pt idx="193">
                  <c:v>8.6687630497254595</c:v>
                </c:pt>
                <c:pt idx="194">
                  <c:v>8.6716607114897908</c:v>
                </c:pt>
                <c:pt idx="195">
                  <c:v>8.6745429906568994</c:v>
                </c:pt>
                <c:pt idx="196">
                  <c:v>8.6774100471231606</c:v>
                </c:pt>
                <c:pt idx="197">
                  <c:v>8.6802620383193307</c:v>
                </c:pt>
                <c:pt idx="198">
                  <c:v>8.6830991192608096</c:v>
                </c:pt>
                <c:pt idx="199">
                  <c:v>8.6859214425966993</c:v>
                </c:pt>
                <c:pt idx="200">
                  <c:v>8.6887291586574804</c:v>
                </c:pt>
                <c:pt idx="201">
                  <c:v>8.6915224155016695</c:v>
                </c:pt>
                <c:pt idx="202">
                  <c:v>8.6943013589611908</c:v>
                </c:pt>
                <c:pt idx="203">
                  <c:v>8.6970661326856593</c:v>
                </c:pt>
                <c:pt idx="204">
                  <c:v>8.6998168781856098</c:v>
                </c:pt>
                <c:pt idx="205">
                  <c:v>8.7025537348745807</c:v>
                </c:pt>
                <c:pt idx="206">
                  <c:v>8.7052768401102298</c:v>
                </c:pt>
                <c:pt idx="207">
                  <c:v>8.7079863292344708</c:v>
                </c:pt>
                <c:pt idx="208">
                  <c:v>8.7106823356125194</c:v>
                </c:pt>
                <c:pt idx="209">
                  <c:v>8.7133649906712005</c:v>
                </c:pt>
                <c:pt idx="210">
                  <c:v>8.7160344239360796</c:v>
                </c:pt>
                <c:pt idx="211">
                  <c:v>8.7186907630679702</c:v>
                </c:pt>
                <c:pt idx="212">
                  <c:v>8.7213341338983703</c:v>
                </c:pt>
                <c:pt idx="213">
                  <c:v>8.7239646604641603</c:v>
                </c:pt>
                <c:pt idx="214">
                  <c:v>8.7265824650414601</c:v>
                </c:pt>
                <c:pt idx="215">
                  <c:v>8.7291876681787208</c:v>
                </c:pt>
                <c:pt idx="216">
                  <c:v>8.7317803887289909</c:v>
                </c:pt>
                <c:pt idx="217">
                  <c:v>8.7343607438814495</c:v>
                </c:pt>
                <c:pt idx="218">
                  <c:v>8.7369288491922905</c:v>
                </c:pt>
                <c:pt idx="219">
                  <c:v>8.7394848186147591</c:v>
                </c:pt>
                <c:pt idx="220">
                  <c:v>8.7420287645285892</c:v>
                </c:pt>
                <c:pt idx="221">
                  <c:v>8.7445607977687896</c:v>
                </c:pt>
                <c:pt idx="222">
                  <c:v>8.7470810276536799</c:v>
                </c:pt>
                <c:pt idx="223">
                  <c:v>8.7495895620123996</c:v>
                </c:pt>
                <c:pt idx="224">
                  <c:v>8.7520865072117395</c:v>
                </c:pt>
                <c:pt idx="225">
                  <c:v>8.7545719681823702</c:v>
                </c:pt>
                <c:pt idx="226">
                  <c:v>8.7570460484445203</c:v>
                </c:pt>
                <c:pt idx="227">
                  <c:v>8.7595088501330398</c:v>
                </c:pt>
                <c:pt idx="228">
                  <c:v>8.7619604740219703</c:v>
                </c:pt>
                <c:pt idx="229">
                  <c:v>8.7644010195484903</c:v>
                </c:pt>
                <c:pt idx="230">
                  <c:v>8.7668305848364394</c:v>
                </c:pt>
                <c:pt idx="231">
                  <c:v>8.7692492667192408</c:v>
                </c:pt>
                <c:pt idx="232">
                  <c:v>8.7716571607623699</c:v>
                </c:pt>
                <c:pt idx="233">
                  <c:v>8.7740543612853106</c:v>
                </c:pt>
                <c:pt idx="234">
                  <c:v>8.7764409613830896</c:v>
                </c:pt>
                <c:pt idx="235">
                  <c:v>8.7788170529473</c:v>
                </c:pt>
                <c:pt idx="236">
                  <c:v>8.7811827266866498</c:v>
                </c:pt>
                <c:pt idx="237">
                  <c:v>8.7835380721472198</c:v>
                </c:pt>
                <c:pt idx="238">
                  <c:v>8.7858831777320603</c:v>
                </c:pt>
                <c:pt idx="239">
                  <c:v>8.7882181307205993</c:v>
                </c:pt>
                <c:pt idx="240">
                  <c:v>8.7905430172875008</c:v>
                </c:pt>
                <c:pt idx="241">
                  <c:v>8.7928579225211791</c:v>
                </c:pt>
                <c:pt idx="242">
                  <c:v>8.7951629304419505</c:v>
                </c:pt>
                <c:pt idx="243">
                  <c:v>8.7974581240197391</c:v>
                </c:pt>
                <c:pt idx="244">
                  <c:v>8.7997435851915107</c:v>
                </c:pt>
                <c:pt idx="245">
                  <c:v>8.8020193948782293</c:v>
                </c:pt>
                <c:pt idx="246">
                  <c:v>8.8042856330016104</c:v>
                </c:pt>
                <c:pt idx="247">
                  <c:v>8.8065423785003905</c:v>
                </c:pt>
                <c:pt idx="248">
                  <c:v>8.8087897093463905</c:v>
                </c:pt>
                <c:pt idx="249">
                  <c:v>8.8110277025601302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A17A-4FC2-A0FE-313D8D823F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6963456"/>
        <c:axId val="224288768"/>
      </c:scatterChart>
      <c:valAx>
        <c:axId val="1669634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24288768"/>
        <c:crosses val="autoZero"/>
        <c:crossBetween val="midCat"/>
      </c:valAx>
      <c:valAx>
        <c:axId val="224288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6696345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/>
              <a:t>1006 Villano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6.9328462655039419E-2"/>
          <c:y val="2.7083430399602412E-2"/>
          <c:w val="0.77428482526907749"/>
          <c:h val="0.89132135907105614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'soloBoe1h-6h'!$I$6:$I$255</c:f>
              <c:numCache>
                <c:formatCode>General</c:formatCode>
                <c:ptCount val="250"/>
                <c:pt idx="0">
                  <c:v>9.6659662963340605</c:v>
                </c:pt>
                <c:pt idx="1">
                  <c:v>10.606289750478901</c:v>
                </c:pt>
                <c:pt idx="2">
                  <c:v>11.1277549763685</c:v>
                </c:pt>
                <c:pt idx="3">
                  <c:v>11.4871823175682</c:v>
                </c:pt>
                <c:pt idx="4">
                  <c:v>11.7605749242261</c:v>
                </c:pt>
                <c:pt idx="5">
                  <c:v>11.9807120576216</c:v>
                </c:pt>
                <c:pt idx="6">
                  <c:v>12.1646924561862</c:v>
                </c:pt>
                <c:pt idx="7">
                  <c:v>12.322550423111901</c:v>
                </c:pt>
                <c:pt idx="8">
                  <c:v>12.460670558834201</c:v>
                </c:pt>
                <c:pt idx="9">
                  <c:v>12.583363036006901</c:v>
                </c:pt>
                <c:pt idx="10">
                  <c:v>12.693672516419699</c:v>
                </c:pt>
                <c:pt idx="11">
                  <c:v>12.7938282306415</c:v>
                </c:pt>
                <c:pt idx="12">
                  <c:v>12.885510557718799</c:v>
                </c:pt>
                <c:pt idx="13">
                  <c:v>12.970017048922299</c:v>
                </c:pt>
                <c:pt idx="14">
                  <c:v>13.0483701821991</c:v>
                </c:pt>
                <c:pt idx="15">
                  <c:v>13.121389756673</c:v>
                </c:pt>
                <c:pt idx="16">
                  <c:v>13.189742980410699</c:v>
                </c:pt>
                <c:pt idx="17">
                  <c:v>13.2539800122534</c:v>
                </c:pt>
                <c:pt idx="18">
                  <c:v>13.314559743163301</c:v>
                </c:pt>
                <c:pt idx="19">
                  <c:v>13.371868862557401</c:v>
                </c:pt>
                <c:pt idx="20">
                  <c:v>13.4262362021</c:v>
                </c:pt>
                <c:pt idx="21">
                  <c:v>13.477943692720499</c:v>
                </c:pt>
                <c:pt idx="22">
                  <c:v>13.527234850028901</c:v>
                </c:pt>
                <c:pt idx="23">
                  <c:v>13.5743214274595</c:v>
                </c:pt>
                <c:pt idx="24">
                  <c:v>13.619388691668</c:v>
                </c:pt>
                <c:pt idx="25">
                  <c:v>13.6625996485032</c:v>
                </c:pt>
                <c:pt idx="26">
                  <c:v>13.704098460156001</c:v>
                </c:pt>
                <c:pt idx="27">
                  <c:v>13.7440132321621</c:v>
                </c:pt>
                <c:pt idx="28">
                  <c:v>13.782458304558901</c:v>
                </c:pt>
                <c:pt idx="29">
                  <c:v>13.8195361492799</c:v>
                </c:pt>
                <c:pt idx="30">
                  <c:v>13.855338952188999</c:v>
                </c:pt>
                <c:pt idx="31">
                  <c:v>13.8899499405426</c:v>
                </c:pt>
                <c:pt idx="32">
                  <c:v>13.923444503440001</c:v>
                </c:pt>
                <c:pt idx="33">
                  <c:v>13.9558911427747</c:v>
                </c:pt>
                <c:pt idx="34">
                  <c:v>13.9873522845129</c:v>
                </c:pt>
                <c:pt idx="35">
                  <c:v>14.017884974178299</c:v>
                </c:pt>
                <c:pt idx="36">
                  <c:v>14.0475414758008</c:v>
                </c:pt>
                <c:pt idx="37">
                  <c:v>14.07636978995</c:v>
                </c:pt>
                <c:pt idx="38">
                  <c:v>14.104414103608301</c:v>
                </c:pt>
                <c:pt idx="39">
                  <c:v>14.131715182355901</c:v>
                </c:pt>
                <c:pt idx="40">
                  <c:v>14.1583107135085</c:v>
                </c:pt>
                <c:pt idx="41">
                  <c:v>14.184235607379501</c:v>
                </c:pt>
                <c:pt idx="42">
                  <c:v>14.2095222626447</c:v>
                </c:pt>
                <c:pt idx="43">
                  <c:v>14.234200800815</c:v>
                </c:pt>
                <c:pt idx="44">
                  <c:v>14.258299274029</c:v>
                </c:pt>
                <c:pt idx="45">
                  <c:v>14.2818438497223</c:v>
                </c:pt>
                <c:pt idx="46">
                  <c:v>14.3048589751892</c:v>
                </c:pt>
                <c:pt idx="47">
                  <c:v>14.327367524605</c:v>
                </c:pt>
                <c:pt idx="48">
                  <c:v>14.349390930702199</c:v>
                </c:pt>
                <c:pt idx="49">
                  <c:v>14.370949302980099</c:v>
                </c:pt>
                <c:pt idx="50">
                  <c:v>14.392061534066</c:v>
                </c:pt>
                <c:pt idx="51">
                  <c:v>14.4127453956224</c:v>
                </c:pt>
                <c:pt idx="52">
                  <c:v>14.4330176250074</c:v>
                </c:pt>
                <c:pt idx="53">
                  <c:v>14.452894003737899</c:v>
                </c:pt>
                <c:pt idx="54">
                  <c:v>14.472389428665201</c:v>
                </c:pt>
                <c:pt idx="55">
                  <c:v>14.4915179766616</c:v>
                </c:pt>
                <c:pt idx="56">
                  <c:v>14.510292963512301</c:v>
                </c:pt>
                <c:pt idx="57">
                  <c:v>14.528726997624901</c:v>
                </c:pt>
                <c:pt idx="58">
                  <c:v>14.546832029092901</c:v>
                </c:pt>
                <c:pt idx="59">
                  <c:v>14.564619394586799</c:v>
                </c:pt>
                <c:pt idx="60">
                  <c:v>14.582099858491</c:v>
                </c:pt>
                <c:pt idx="61">
                  <c:v>14.599283650656099</c:v>
                </c:pt>
                <c:pt idx="62">
                  <c:v>14.6161805010953</c:v>
                </c:pt>
                <c:pt idx="63">
                  <c:v>14.632799671916301</c:v>
                </c:pt>
                <c:pt idx="64">
                  <c:v>14.649149986749</c:v>
                </c:pt>
                <c:pt idx="65">
                  <c:v>14.6652398578999</c:v>
                </c:pt>
                <c:pt idx="66">
                  <c:v>14.681077311441101</c:v>
                </c:pt>
                <c:pt idx="67">
                  <c:v>14.696670010419</c:v>
                </c:pt>
                <c:pt idx="68">
                  <c:v>14.712025276348999</c:v>
                </c:pt>
                <c:pt idx="69">
                  <c:v>14.7271501091465</c:v>
                </c:pt>
                <c:pt idx="70">
                  <c:v>14.7420512056269</c:v>
                </c:pt>
                <c:pt idx="71">
                  <c:v>14.7567349766977</c:v>
                </c:pt>
                <c:pt idx="72">
                  <c:v>14.7712075633511</c:v>
                </c:pt>
                <c:pt idx="73">
                  <c:v>14.785474851555501</c:v>
                </c:pt>
                <c:pt idx="74">
                  <c:v>14.799542486137399</c:v>
                </c:pt>
                <c:pt idx="75">
                  <c:v>14.813415883731899</c:v>
                </c:pt>
                <c:pt idx="76">
                  <c:v>14.8271002448781</c:v>
                </c:pt>
                <c:pt idx="77">
                  <c:v>14.840600565324999</c:v>
                </c:pt>
                <c:pt idx="78">
                  <c:v>14.853921646608899</c:v>
                </c:pt>
                <c:pt idx="79">
                  <c:v>14.867068105958101</c:v>
                </c:pt>
                <c:pt idx="80">
                  <c:v>14.8800443855758</c:v>
                </c:pt>
                <c:pt idx="81">
                  <c:v>14.892854761346101</c:v>
                </c:pt>
                <c:pt idx="82">
                  <c:v>14.905503351007599</c:v>
                </c:pt>
                <c:pt idx="83">
                  <c:v>14.9179941218312</c:v>
                </c:pt>
                <c:pt idx="84">
                  <c:v>14.9303308978388</c:v>
                </c:pt>
                <c:pt idx="85">
                  <c:v>14.942517366595</c:v>
                </c:pt>
                <c:pt idx="86">
                  <c:v>14.954557085602</c:v>
                </c:pt>
                <c:pt idx="87">
                  <c:v>14.9664534883252</c:v>
                </c:pt>
                <c:pt idx="88">
                  <c:v>14.978209889873501</c:v>
                </c:pt>
                <c:pt idx="89">
                  <c:v>14.989829492360499</c:v>
                </c:pt>
                <c:pt idx="90">
                  <c:v>15.001315389964301</c:v>
                </c:pt>
                <c:pt idx="91">
                  <c:v>15.012670573709601</c:v>
                </c:pt>
                <c:pt idx="92">
                  <c:v>15.023897935986501</c:v>
                </c:pt>
                <c:pt idx="93">
                  <c:v>15.0350002748271</c:v>
                </c:pt>
                <c:pt idx="94">
                  <c:v>15.0459802979515</c:v>
                </c:pt>
                <c:pt idx="95">
                  <c:v>15.056840626600399</c:v>
                </c:pt>
                <c:pt idx="96">
                  <c:v>15.0675837991676</c:v>
                </c:pt>
                <c:pt idx="97">
                  <c:v>15.0782122746427</c:v>
                </c:pt>
                <c:pt idx="98">
                  <c:v>15.0887284358784</c:v>
                </c:pt>
                <c:pt idx="99">
                  <c:v>15.0991345926912</c:v>
                </c:pt>
                <c:pt idx="100">
                  <c:v>15.1094329848067</c:v>
                </c:pt>
                <c:pt idx="101">
                  <c:v>15.119625784657</c:v>
                </c:pt>
                <c:pt idx="102">
                  <c:v>15.129715100042</c:v>
                </c:pt>
                <c:pt idx="103">
                  <c:v>15.1397029766592</c:v>
                </c:pt>
                <c:pt idx="104">
                  <c:v>15.1495914005116</c:v>
                </c:pt>
                <c:pt idx="105">
                  <c:v>15.159382300200701</c:v>
                </c:pt>
                <c:pt idx="106">
                  <c:v>15.1690775491103</c:v>
                </c:pt>
                <c:pt idx="107">
                  <c:v>15.1786789674874</c:v>
                </c:pt>
                <c:pt idx="108">
                  <c:v>15.188188324426701</c:v>
                </c:pt>
                <c:pt idx="109">
                  <c:v>15.197607339763101</c:v>
                </c:pt>
                <c:pt idx="110">
                  <c:v>15.206937685878</c:v>
                </c:pt>
                <c:pt idx="111">
                  <c:v>15.216180989423099</c:v>
                </c:pt>
                <c:pt idx="112">
                  <c:v>15.225338832967999</c:v>
                </c:pt>
                <c:pt idx="113">
                  <c:v>15.2344127565728</c:v>
                </c:pt>
                <c:pt idx="114">
                  <c:v>15.243404259292699</c:v>
                </c:pt>
                <c:pt idx="115">
                  <c:v>15.252314800616</c:v>
                </c:pt>
                <c:pt idx="116">
                  <c:v>15.2611458018399</c:v>
                </c:pt>
                <c:pt idx="117">
                  <c:v>15.2698986473874</c:v>
                </c:pt>
                <c:pt idx="118">
                  <c:v>15.278574686067801</c:v>
                </c:pt>
                <c:pt idx="119">
                  <c:v>15.2871752322835</c:v>
                </c:pt>
                <c:pt idx="120">
                  <c:v>15.295701567187299</c:v>
                </c:pt>
                <c:pt idx="121">
                  <c:v>15.304154939790401</c:v>
                </c:pt>
                <c:pt idx="122">
                  <c:v>15.312536568025401</c:v>
                </c:pt>
                <c:pt idx="123">
                  <c:v>15.320847639765599</c:v>
                </c:pt>
                <c:pt idx="124">
                  <c:v>15.329089313802999</c:v>
                </c:pt>
                <c:pt idx="125">
                  <c:v>15.337262720786599</c:v>
                </c:pt>
                <c:pt idx="126">
                  <c:v>15.3453689641239</c:v>
                </c:pt>
                <c:pt idx="127">
                  <c:v>15.3534091208459</c:v>
                </c:pt>
                <c:pt idx="128">
                  <c:v>15.361384242438699</c:v>
                </c:pt>
                <c:pt idx="129">
                  <c:v>15.3692953556424</c:v>
                </c:pt>
                <c:pt idx="130">
                  <c:v>15.377143463218999</c:v>
                </c:pt>
                <c:pt idx="131">
                  <c:v>15.3849295446909</c:v>
                </c:pt>
                <c:pt idx="132">
                  <c:v>15.392654557051401</c:v>
                </c:pt>
                <c:pt idx="133">
                  <c:v>15.400319435448001</c:v>
                </c:pt>
                <c:pt idx="134">
                  <c:v>15.407925093840101</c:v>
                </c:pt>
                <c:pt idx="135">
                  <c:v>15.415472425632499</c:v>
                </c:pt>
                <c:pt idx="136">
                  <c:v>15.4229623042851</c:v>
                </c:pt>
                <c:pt idx="137">
                  <c:v>15.430395583900101</c:v>
                </c:pt>
                <c:pt idx="138">
                  <c:v>15.4377730997884</c:v>
                </c:pt>
                <c:pt idx="139">
                  <c:v>15.445095669015</c:v>
                </c:pt>
                <c:pt idx="140">
                  <c:v>15.452364090924499</c:v>
                </c:pt>
                <c:pt idx="141">
                  <c:v>15.4595791476488</c:v>
                </c:pt>
                <c:pt idx="142">
                  <c:v>15.4667416045958</c:v>
                </c:pt>
                <c:pt idx="143">
                  <c:v>15.473852210921301</c:v>
                </c:pt>
                <c:pt idx="144">
                  <c:v>15.480911699984899</c:v>
                </c:pt>
                <c:pt idx="145">
                  <c:v>15.487920789789101</c:v>
                </c:pt>
                <c:pt idx="146">
                  <c:v>15.4948801834039</c:v>
                </c:pt>
                <c:pt idx="147">
                  <c:v>15.501790569376899</c:v>
                </c:pt>
                <c:pt idx="148">
                  <c:v>15.508652622129</c:v>
                </c:pt>
                <c:pt idx="149">
                  <c:v>15.5154670023372</c:v>
                </c:pt>
                <c:pt idx="150">
                  <c:v>15.5222343573044</c:v>
                </c:pt>
                <c:pt idx="151">
                  <c:v>15.5289553213166</c:v>
                </c:pt>
                <c:pt idx="152">
                  <c:v>15.535630515988601</c:v>
                </c:pt>
                <c:pt idx="153">
                  <c:v>15.5422605505983</c:v>
                </c:pt>
                <c:pt idx="154">
                  <c:v>15.5488460224098</c:v>
                </c:pt>
                <c:pt idx="155">
                  <c:v>15.555387516986601</c:v>
                </c:pt>
                <c:pt idx="156">
                  <c:v>15.5618856084938</c:v>
                </c:pt>
                <c:pt idx="157">
                  <c:v>15.5683408599914</c:v>
                </c:pt>
                <c:pt idx="158">
                  <c:v>15.5747538237179</c:v>
                </c:pt>
                <c:pt idx="159">
                  <c:v>15.581125041364899</c:v>
                </c:pt>
                <c:pt idx="160">
                  <c:v>15.5874550443432</c:v>
                </c:pt>
                <c:pt idx="161">
                  <c:v>15.593744354040499</c:v>
                </c:pt>
                <c:pt idx="162">
                  <c:v>15.5999934820712</c:v>
                </c:pt>
                <c:pt idx="163">
                  <c:v>15.606202930518201</c:v>
                </c:pt>
                <c:pt idx="164">
                  <c:v>15.612373192167601</c:v>
                </c:pt>
                <c:pt idx="165">
                  <c:v>15.618504750735999</c:v>
                </c:pt>
                <c:pt idx="166">
                  <c:v>15.6245980810912</c:v>
                </c:pt>
                <c:pt idx="167">
                  <c:v>15.6306536494659</c:v>
                </c:pt>
                <c:pt idx="168">
                  <c:v>15.6366719136652</c:v>
                </c:pt>
                <c:pt idx="169">
                  <c:v>15.6426533232677</c:v>
                </c:pt>
                <c:pt idx="170">
                  <c:v>15.648598319821099</c:v>
                </c:pt>
                <c:pt idx="171">
                  <c:v>15.654507337031699</c:v>
                </c:pt>
                <c:pt idx="172">
                  <c:v>15.660380800948101</c:v>
                </c:pt>
                <c:pt idx="173">
                  <c:v>15.6662191301404</c:v>
                </c:pt>
                <c:pt idx="174">
                  <c:v>15.672022735873</c:v>
                </c:pt>
                <c:pt idx="175">
                  <c:v>15.677792022273801</c:v>
                </c:pt>
                <c:pt idx="176">
                  <c:v>15.6835273864972</c:v>
                </c:pt>
                <c:pt idx="177">
                  <c:v>15.6892292188839</c:v>
                </c:pt>
                <c:pt idx="178">
                  <c:v>15.6948979031144</c:v>
                </c:pt>
                <c:pt idx="179">
                  <c:v>15.700533816360201</c:v>
                </c:pt>
                <c:pt idx="180">
                  <c:v>15.706137329429099</c:v>
                </c:pt>
                <c:pt idx="181">
                  <c:v>15.711708806907399</c:v>
                </c:pt>
                <c:pt idx="182">
                  <c:v>15.717248607297501</c:v>
                </c:pt>
                <c:pt idx="183">
                  <c:v>15.722757083152899</c:v>
                </c:pt>
                <c:pt idx="184">
                  <c:v>15.728234581207699</c:v>
                </c:pt>
                <c:pt idx="185">
                  <c:v>15.733681442504301</c:v>
                </c:pt>
                <c:pt idx="186">
                  <c:v>15.739098002516601</c:v>
                </c:pt>
                <c:pt idx="187">
                  <c:v>15.7444845912704</c:v>
                </c:pt>
                <c:pt idx="188">
                  <c:v>15.749841533460099</c:v>
                </c:pt>
                <c:pt idx="189">
                  <c:v>15.7551691485628</c:v>
                </c:pt>
                <c:pt idx="190">
                  <c:v>15.760467750948999</c:v>
                </c:pt>
                <c:pt idx="191">
                  <c:v>15.7657376499905</c:v>
                </c:pt>
                <c:pt idx="192">
                  <c:v>15.7709791501658</c:v>
                </c:pt>
                <c:pt idx="193">
                  <c:v>15.776192551162101</c:v>
                </c:pt>
                <c:pt idx="194">
                  <c:v>15.7813781479749</c:v>
                </c:pt>
                <c:pt idx="195">
                  <c:v>15.7865362310056</c:v>
                </c:pt>
                <c:pt idx="196">
                  <c:v>15.791667086155799</c:v>
                </c:pt>
                <c:pt idx="197">
                  <c:v>15.7967709949195</c:v>
                </c:pt>
                <c:pt idx="198">
                  <c:v>15.801848234473001</c:v>
                </c:pt>
                <c:pt idx="199">
                  <c:v>15.806899077762299</c:v>
                </c:pt>
                <c:pt idx="200">
                  <c:v>15.8119237935891</c:v>
                </c:pt>
                <c:pt idx="201">
                  <c:v>15.8169226466933</c:v>
                </c:pt>
                <c:pt idx="202">
                  <c:v>15.8218958978345</c:v>
                </c:pt>
                <c:pt idx="203">
                  <c:v>15.826843803871199</c:v>
                </c:pt>
                <c:pt idx="204">
                  <c:v>15.8317666178378</c:v>
                </c:pt>
                <c:pt idx="205">
                  <c:v>15.836664589020099</c:v>
                </c:pt>
                <c:pt idx="206">
                  <c:v>15.8415379630288</c:v>
                </c:pt>
                <c:pt idx="207">
                  <c:v>15.846386981870801</c:v>
                </c:pt>
                <c:pt idx="208">
                  <c:v>15.8512118840195</c:v>
                </c:pt>
                <c:pt idx="209">
                  <c:v>15.856012904483</c:v>
                </c:pt>
                <c:pt idx="210">
                  <c:v>15.860790274870601</c:v>
                </c:pt>
                <c:pt idx="211">
                  <c:v>15.865544223457899</c:v>
                </c:pt>
                <c:pt idx="212">
                  <c:v>15.870274975250201</c:v>
                </c:pt>
                <c:pt idx="213">
                  <c:v>15.874982752044501</c:v>
                </c:pt>
                <c:pt idx="214">
                  <c:v>15.879667772490199</c:v>
                </c:pt>
                <c:pt idx="215">
                  <c:v>15.884330252147899</c:v>
                </c:pt>
                <c:pt idx="216">
                  <c:v>15.8889704035475</c:v>
                </c:pt>
                <c:pt idx="217">
                  <c:v>15.893588436244199</c:v>
                </c:pt>
                <c:pt idx="218">
                  <c:v>15.898184556873799</c:v>
                </c:pt>
                <c:pt idx="219">
                  <c:v>15.902758969206401</c:v>
                </c:pt>
                <c:pt idx="220">
                  <c:v>15.9073118741992</c:v>
                </c:pt>
                <c:pt idx="221">
                  <c:v>15.911843470047501</c:v>
                </c:pt>
                <c:pt idx="222">
                  <c:v>15.916353952235401</c:v>
                </c:pt>
                <c:pt idx="223">
                  <c:v>15.9208435135846</c:v>
                </c:pt>
                <c:pt idx="224">
                  <c:v>15.925312344302201</c:v>
                </c:pt>
                <c:pt idx="225">
                  <c:v>15.9297606320282</c:v>
                </c:pt>
                <c:pt idx="226">
                  <c:v>15.9341885618806</c:v>
                </c:pt>
                <c:pt idx="227">
                  <c:v>15.938596316501</c:v>
                </c:pt>
                <c:pt idx="228">
                  <c:v>15.9429840760977</c:v>
                </c:pt>
                <c:pt idx="229">
                  <c:v>15.947352018489401</c:v>
                </c:pt>
                <c:pt idx="230">
                  <c:v>15.9517003191465</c:v>
                </c:pt>
                <c:pt idx="231">
                  <c:v>15.9560291512323</c:v>
                </c:pt>
                <c:pt idx="232">
                  <c:v>15.9603386856434</c:v>
                </c:pt>
                <c:pt idx="233">
                  <c:v>15.9646290910486</c:v>
                </c:pt>
                <c:pt idx="234">
                  <c:v>15.9689005339277</c:v>
                </c:pt>
                <c:pt idx="235">
                  <c:v>15.9731531786089</c:v>
                </c:pt>
                <c:pt idx="236">
                  <c:v>15.9773871873054</c:v>
                </c:pt>
                <c:pt idx="237">
                  <c:v>15.981602720152001</c:v>
                </c:pt>
                <c:pt idx="238">
                  <c:v>15.9857999352398</c:v>
                </c:pt>
                <c:pt idx="239">
                  <c:v>15.989978988651</c:v>
                </c:pt>
                <c:pt idx="240">
                  <c:v>15.994140034492601</c:v>
                </c:pt>
                <c:pt idx="241">
                  <c:v>15.998283224929599</c:v>
                </c:pt>
                <c:pt idx="242">
                  <c:v>16.0024087102171</c:v>
                </c:pt>
                <c:pt idx="243">
                  <c:v>16.006516638732599</c:v>
                </c:pt>
                <c:pt idx="244">
                  <c:v>16.010607157006401</c:v>
                </c:pt>
                <c:pt idx="245">
                  <c:v>16.014680409752401</c:v>
                </c:pt>
                <c:pt idx="246">
                  <c:v>16.018736539898001</c:v>
                </c:pt>
                <c:pt idx="247">
                  <c:v>16.022775688613098</c:v>
                </c:pt>
                <c:pt idx="248">
                  <c:v>16.026797995338601</c:v>
                </c:pt>
                <c:pt idx="249">
                  <c:v>16.030803597814899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C431-4E37-90B4-A90BE281152F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'soloBoe1h-6h'!$P$6:$P$255</c:f>
              <c:numCache>
                <c:formatCode>General</c:formatCode>
                <c:ptCount val="250"/>
                <c:pt idx="0">
                  <c:v>8.8788598597344599</c:v>
                </c:pt>
                <c:pt idx="1">
                  <c:v>9.7067654854781207</c:v>
                </c:pt>
                <c:pt idx="2">
                  <c:v>10.1636129277572</c:v>
                </c:pt>
                <c:pt idx="3">
                  <c:v>10.4777865331393</c:v>
                </c:pt>
                <c:pt idx="4">
                  <c:v>10.7164239123982</c:v>
                </c:pt>
                <c:pt idx="5">
                  <c:v>10.9083881176942</c:v>
                </c:pt>
                <c:pt idx="6">
                  <c:v>11.0687046049594</c:v>
                </c:pt>
                <c:pt idx="7">
                  <c:v>11.2061782712245</c:v>
                </c:pt>
                <c:pt idx="8">
                  <c:v>11.3264053111186</c:v>
                </c:pt>
                <c:pt idx="9">
                  <c:v>11.4331603367974</c:v>
                </c:pt>
                <c:pt idx="10">
                  <c:v>11.529107766915001</c:v>
                </c:pt>
                <c:pt idx="11">
                  <c:v>11.6161972359456</c:v>
                </c:pt>
                <c:pt idx="12">
                  <c:v>11.695897593868199</c:v>
                </c:pt>
                <c:pt idx="13">
                  <c:v>11.7693425343006</c:v>
                </c:pt>
                <c:pt idx="14">
                  <c:v>11.8374250527845</c:v>
                </c:pt>
                <c:pt idx="15">
                  <c:v>11.9008608737364</c:v>
                </c:pt>
                <c:pt idx="16">
                  <c:v>11.960232312643701</c:v>
                </c:pt>
                <c:pt idx="17">
                  <c:v>12.016019386855699</c:v>
                </c:pt>
                <c:pt idx="18">
                  <c:v>12.068622373957201</c:v>
                </c:pt>
                <c:pt idx="19">
                  <c:v>12.118378488685901</c:v>
                </c:pt>
                <c:pt idx="20">
                  <c:v>12.1655744250859</c:v>
                </c:pt>
                <c:pt idx="21">
                  <c:v>12.2104559344337</c:v>
                </c:pt>
                <c:pt idx="22">
                  <c:v>12.253235240609801</c:v>
                </c:pt>
                <c:pt idx="23">
                  <c:v>12.294096852774899</c:v>
                </c:pt>
                <c:pt idx="24">
                  <c:v>12.3332021732522</c:v>
                </c:pt>
                <c:pt idx="25">
                  <c:v>12.3706931879536</c:v>
                </c:pt>
                <c:pt idx="26">
                  <c:v>12.4066954498626</c:v>
                </c:pt>
                <c:pt idx="27">
                  <c:v>12.441320511867</c:v>
                </c:pt>
                <c:pt idx="28">
                  <c:v>12.474667926388401</c:v>
                </c:pt>
                <c:pt idx="29">
                  <c:v>12.506826901064001</c:v>
                </c:pt>
                <c:pt idx="30">
                  <c:v>12.537877679014301</c:v>
                </c:pt>
                <c:pt idx="31">
                  <c:v>12.567892696825201</c:v>
                </c:pt>
                <c:pt idx="32">
                  <c:v>12.596937561801401</c:v>
                </c:pt>
                <c:pt idx="33">
                  <c:v>12.6250718812672</c:v>
                </c:pt>
                <c:pt idx="34">
                  <c:v>12.652349969964501</c:v>
                </c:pt>
                <c:pt idx="35">
                  <c:v>12.6788214564077</c:v>
                </c:pt>
                <c:pt idx="36">
                  <c:v>12.7045318050072</c:v>
                </c:pt>
                <c:pt idx="37">
                  <c:v>12.7295227676042</c:v>
                </c:pt>
                <c:pt idx="38">
                  <c:v>12.7538327755503</c:v>
                </c:pt>
                <c:pt idx="39">
                  <c:v>12.7774972814713</c:v>
                </c:pt>
                <c:pt idx="40">
                  <c:v>12.8005490582589</c:v>
                </c:pt>
                <c:pt idx="41">
                  <c:v>12.8230184615476</c:v>
                </c:pt>
                <c:pt idx="42">
                  <c:v>12.844933660892901</c:v>
                </c:pt>
                <c:pt idx="43">
                  <c:v>12.8663208440181</c:v>
                </c:pt>
                <c:pt idx="44">
                  <c:v>12.8872043978037</c:v>
                </c:pt>
                <c:pt idx="45">
                  <c:v>12.907607069122401</c:v>
                </c:pt>
                <c:pt idx="46">
                  <c:v>12.9275501081489</c:v>
                </c:pt>
                <c:pt idx="47">
                  <c:v>12.947053396385201</c:v>
                </c:pt>
                <c:pt idx="48">
                  <c:v>12.9661355613138</c:v>
                </c:pt>
                <c:pt idx="49">
                  <c:v>12.9848140793166</c:v>
                </c:pt>
                <c:pt idx="50">
                  <c:v>13.003105368271299</c:v>
                </c:pt>
                <c:pt idx="51">
                  <c:v>13.021024871041</c:v>
                </c:pt>
                <c:pt idx="52">
                  <c:v>13.038587130908599</c:v>
                </c:pt>
                <c:pt idx="53">
                  <c:v>13.055805859870899</c:v>
                </c:pt>
                <c:pt idx="54">
                  <c:v>13.072694000586001</c:v>
                </c:pt>
                <c:pt idx="55">
                  <c:v>13.0892637826688</c:v>
                </c:pt>
                <c:pt idx="56">
                  <c:v>13.105526773940401</c:v>
                </c:pt>
                <c:pt idx="57">
                  <c:v>13.121493927165201</c:v>
                </c:pt>
                <c:pt idx="58">
                  <c:v>13.1371756227418</c:v>
                </c:pt>
                <c:pt idx="59">
                  <c:v>13.1525817077616</c:v>
                </c:pt>
                <c:pt idx="60">
                  <c:v>13.167721531798801</c:v>
                </c:pt>
                <c:pt idx="61">
                  <c:v>13.1826039797538</c:v>
                </c:pt>
                <c:pt idx="62">
                  <c:v>13.1972375020366</c:v>
                </c:pt>
                <c:pt idx="63">
                  <c:v>13.2116301423438</c:v>
                </c:pt>
                <c:pt idx="64">
                  <c:v>13.2257895632552</c:v>
                </c:pt>
                <c:pt idx="65">
                  <c:v>13.2397230698532</c:v>
                </c:pt>
                <c:pt idx="66">
                  <c:v>13.2534376315431</c:v>
                </c:pt>
                <c:pt idx="67">
                  <c:v>13.2669399022382</c:v>
                </c:pt>
                <c:pt idx="68">
                  <c:v>13.280236239053099</c:v>
                </c:pt>
                <c:pt idx="69">
                  <c:v>13.2933327196353</c:v>
                </c:pt>
                <c:pt idx="70">
                  <c:v>13.3062351582532</c:v>
                </c:pt>
                <c:pt idx="71">
                  <c:v>13.3189491207453</c:v>
                </c:pt>
                <c:pt idx="72">
                  <c:v>13.3314799384249</c:v>
                </c:pt>
                <c:pt idx="73">
                  <c:v>13.343832721029299</c:v>
                </c:pt>
                <c:pt idx="74">
                  <c:v>13.3560123687874</c:v>
                </c:pt>
                <c:pt idx="75">
                  <c:v>13.368023583680101</c:v>
                </c:pt>
                <c:pt idx="76">
                  <c:v>13.379870879954799</c:v>
                </c:pt>
                <c:pt idx="77">
                  <c:v>13.391558593954199</c:v>
                </c:pt>
                <c:pt idx="78">
                  <c:v>13.4030908933109</c:v>
                </c:pt>
                <c:pt idx="79">
                  <c:v>13.414471785557099</c:v>
                </c:pt>
                <c:pt idx="80">
                  <c:v>13.4257051261936</c:v>
                </c:pt>
                <c:pt idx="81">
                  <c:v>13.436794626257001</c:v>
                </c:pt>
                <c:pt idx="82">
                  <c:v>13.447743859423699</c:v>
                </c:pt>
                <c:pt idx="83">
                  <c:v>13.4585562686828</c:v>
                </c:pt>
                <c:pt idx="84">
                  <c:v>13.4692351726101</c:v>
                </c:pt>
                <c:pt idx="85">
                  <c:v>13.4797837712703</c:v>
                </c:pt>
                <c:pt idx="86">
                  <c:v>13.490205151774701</c:v>
                </c:pt>
                <c:pt idx="87">
                  <c:v>13.500502293516799</c:v>
                </c:pt>
                <c:pt idx="88">
                  <c:v>13.510678073109201</c:v>
                </c:pt>
                <c:pt idx="89">
                  <c:v>13.5207352690416</c:v>
                </c:pt>
                <c:pt idx="90">
                  <c:v>13.5306765660776</c:v>
                </c:pt>
                <c:pt idx="91">
                  <c:v>13.5405045594096</c:v>
                </c:pt>
                <c:pt idx="92">
                  <c:v>13.5502217585857</c:v>
                </c:pt>
                <c:pt idx="93">
                  <c:v>13.559830591224401</c:v>
                </c:pt>
                <c:pt idx="94">
                  <c:v>13.5693334065306</c:v>
                </c:pt>
                <c:pt idx="95">
                  <c:v>13.5787324786249</c:v>
                </c:pt>
                <c:pt idx="96">
                  <c:v>13.588030009699599</c:v>
                </c:pt>
                <c:pt idx="97">
                  <c:v>13.5972281330092</c:v>
                </c:pt>
                <c:pt idx="98">
                  <c:v>13.6063289157093</c:v>
                </c:pt>
                <c:pt idx="99">
                  <c:v>13.6153343615496</c:v>
                </c:pt>
                <c:pt idx="100">
                  <c:v>13.6242464134322</c:v>
                </c:pt>
                <c:pt idx="101">
                  <c:v>13.633066955842599</c:v>
                </c:pt>
                <c:pt idx="102">
                  <c:v>13.641797817160001</c:v>
                </c:pt>
                <c:pt idx="103">
                  <c:v>13.6504407718555</c:v>
                </c:pt>
                <c:pt idx="104">
                  <c:v>13.658997542583601</c:v>
                </c:pt>
                <c:pt idx="105">
                  <c:v>13.6674698021732</c:v>
                </c:pt>
                <c:pt idx="106">
                  <c:v>13.6758591755247</c:v>
                </c:pt>
                <c:pt idx="107">
                  <c:v>13.6841672414171</c:v>
                </c:pt>
                <c:pt idx="108">
                  <c:v>13.6923955342317</c:v>
                </c:pt>
                <c:pt idx="109">
                  <c:v>13.700545545595499</c:v>
                </c:pt>
                <c:pt idx="110">
                  <c:v>13.7086187259496</c:v>
                </c:pt>
                <c:pt idx="111">
                  <c:v>13.716616486047201</c:v>
                </c:pt>
                <c:pt idx="112">
                  <c:v>13.7245401983827</c:v>
                </c:pt>
                <c:pt idx="113">
                  <c:v>13.7323911985591</c:v>
                </c:pt>
                <c:pt idx="114">
                  <c:v>13.740170786593101</c:v>
                </c:pt>
                <c:pt idx="115">
                  <c:v>13.7478802281646</c:v>
                </c:pt>
                <c:pt idx="116">
                  <c:v>13.7555207558113</c:v>
                </c:pt>
                <c:pt idx="117">
                  <c:v>13.7630935700716</c:v>
                </c:pt>
                <c:pt idx="118">
                  <c:v>13.7705998405795</c:v>
                </c:pt>
                <c:pt idx="119">
                  <c:v>13.7780407071126</c:v>
                </c:pt>
                <c:pt idx="120">
                  <c:v>13.785417280596301</c:v>
                </c:pt>
                <c:pt idx="121">
                  <c:v>13.7927306440665</c:v>
                </c:pt>
                <c:pt idx="122">
                  <c:v>13.7999818535919</c:v>
                </c:pt>
                <c:pt idx="123">
                  <c:v>13.807171939159399</c:v>
                </c:pt>
                <c:pt idx="124">
                  <c:v>13.814301905522701</c:v>
                </c:pt>
                <c:pt idx="125">
                  <c:v>13.8213727330174</c:v>
                </c:pt>
                <c:pt idx="126">
                  <c:v>13.828385378343301</c:v>
                </c:pt>
                <c:pt idx="127">
                  <c:v>13.8353407753154</c:v>
                </c:pt>
                <c:pt idx="128">
                  <c:v>13.8422398355859</c:v>
                </c:pt>
                <c:pt idx="129">
                  <c:v>13.8490834493376</c:v>
                </c:pt>
                <c:pt idx="130">
                  <c:v>13.8558724859504</c:v>
                </c:pt>
                <c:pt idx="131">
                  <c:v>13.862607794642599</c:v>
                </c:pt>
                <c:pt idx="132">
                  <c:v>13.869290205087401</c:v>
                </c:pt>
                <c:pt idx="133">
                  <c:v>13.875920528006301</c:v>
                </c:pt>
                <c:pt idx="134">
                  <c:v>13.8824995557398</c:v>
                </c:pt>
                <c:pt idx="135">
                  <c:v>13.889028062796999</c:v>
                </c:pt>
                <c:pt idx="136">
                  <c:v>13.895506806385299</c:v>
                </c:pt>
                <c:pt idx="137">
                  <c:v>13.901936526920201</c:v>
                </c:pt>
                <c:pt idx="138">
                  <c:v>13.908317948515901</c:v>
                </c:pt>
                <c:pt idx="139">
                  <c:v>13.9146517794596</c:v>
                </c:pt>
                <c:pt idx="140">
                  <c:v>13.9209387126675</c:v>
                </c:pt>
                <c:pt idx="141">
                  <c:v>13.927179426125001</c:v>
                </c:pt>
                <c:pt idx="142">
                  <c:v>13.933374583311</c:v>
                </c:pt>
                <c:pt idx="143">
                  <c:v>13.9395248336078</c:v>
                </c:pt>
                <c:pt idx="144">
                  <c:v>13.945630812696299</c:v>
                </c:pt>
                <c:pt idx="145">
                  <c:v>13.951693142937099</c:v>
                </c:pt>
                <c:pt idx="146">
                  <c:v>13.9577124337395</c:v>
                </c:pt>
                <c:pt idx="147">
                  <c:v>13.963689281916499</c:v>
                </c:pt>
                <c:pt idx="148">
                  <c:v>13.969624272029099</c:v>
                </c:pt>
                <c:pt idx="149">
                  <c:v>13.975517976717899</c:v>
                </c:pt>
                <c:pt idx="150">
                  <c:v>13.981370957024099</c:v>
                </c:pt>
                <c:pt idx="151">
                  <c:v>13.987183762699599</c:v>
                </c:pt>
                <c:pt idx="152">
                  <c:v>13.9929569325071</c:v>
                </c:pt>
                <c:pt idx="153">
                  <c:v>13.9986909945096</c:v>
                </c:pt>
                <c:pt idx="154">
                  <c:v>14.004386466351599</c:v>
                </c:pt>
                <c:pt idx="155">
                  <c:v>14.010043855529901</c:v>
                </c:pt>
                <c:pt idx="156">
                  <c:v>14.0156636596569</c:v>
                </c:pt>
                <c:pt idx="157">
                  <c:v>14.021246366713999</c:v>
                </c:pt>
                <c:pt idx="158">
                  <c:v>14.0267924552984</c:v>
                </c:pt>
                <c:pt idx="159">
                  <c:v>14.032302394861301</c:v>
                </c:pt>
                <c:pt idx="160">
                  <c:v>14.0377766459385</c:v>
                </c:pt>
                <c:pt idx="161">
                  <c:v>14.0432156603739</c:v>
                </c:pt>
                <c:pt idx="162">
                  <c:v>14.0486198815367</c:v>
                </c:pt>
                <c:pt idx="163">
                  <c:v>14.053989744530799</c:v>
                </c:pt>
                <c:pt idx="164">
                  <c:v>14.0593256763987</c:v>
                </c:pt>
                <c:pt idx="165">
                  <c:v>14.0646280963183</c:v>
                </c:pt>
                <c:pt idx="166">
                  <c:v>14.069897415794699</c:v>
                </c:pt>
                <c:pt idx="167">
                  <c:v>14.075134038845601</c:v>
                </c:pt>
                <c:pt idx="168">
                  <c:v>14.0803383621811</c:v>
                </c:pt>
                <c:pt idx="169">
                  <c:v>14.0855107753785</c:v>
                </c:pt>
                <c:pt idx="170">
                  <c:v>14.090651661051499</c:v>
                </c:pt>
                <c:pt idx="171">
                  <c:v>14.0957613950149</c:v>
                </c:pt>
                <c:pt idx="172">
                  <c:v>14.100840346444301</c:v>
                </c:pt>
                <c:pt idx="173">
                  <c:v>14.1058888780305</c:v>
                </c:pt>
                <c:pt idx="174">
                  <c:v>14.1109073461308</c:v>
                </c:pt>
                <c:pt idx="175">
                  <c:v>14.1158961009144</c:v>
                </c:pt>
                <c:pt idx="176">
                  <c:v>14.120855486504899</c:v>
                </c:pt>
                <c:pt idx="177">
                  <c:v>14.1257858411182</c:v>
                </c:pt>
                <c:pt idx="178">
                  <c:v>14.130687497196201</c:v>
                </c:pt>
                <c:pt idx="179">
                  <c:v>14.135560781537199</c:v>
                </c:pt>
                <c:pt idx="180">
                  <c:v>14.1404060154227</c:v>
                </c:pt>
                <c:pt idx="181">
                  <c:v>14.145223514740501</c:v>
                </c:pt>
                <c:pt idx="182">
                  <c:v>14.1500135901038</c:v>
                </c:pt>
                <c:pt idx="183">
                  <c:v>14.1547765469686</c:v>
                </c:pt>
                <c:pt idx="184">
                  <c:v>14.159512685745799</c:v>
                </c:pt>
                <c:pt idx="185">
                  <c:v>14.1642223019123</c:v>
                </c:pt>
                <c:pt idx="186">
                  <c:v>14.1689056861173</c:v>
                </c:pt>
                <c:pt idx="187">
                  <c:v>14.1735631242873</c:v>
                </c:pt>
                <c:pt idx="188">
                  <c:v>14.178194897727</c:v>
                </c:pt>
                <c:pt idx="189">
                  <c:v>14.1828012832183</c:v>
                </c:pt>
                <c:pt idx="190">
                  <c:v>14.187382553116199</c:v>
                </c:pt>
                <c:pt idx="191">
                  <c:v>14.191938975443</c:v>
                </c:pt>
                <c:pt idx="192">
                  <c:v>14.196470813978699</c:v>
                </c:pt>
                <c:pt idx="193">
                  <c:v>14.2009783283502</c:v>
                </c:pt>
                <c:pt idx="194">
                  <c:v>14.2054617741176</c:v>
                </c:pt>
                <c:pt idx="195">
                  <c:v>14.209921402858599</c:v>
                </c:pt>
                <c:pt idx="196">
                  <c:v>14.2143574622502</c:v>
                </c:pt>
                <c:pt idx="197">
                  <c:v>14.218770196149199</c:v>
                </c:pt>
                <c:pt idx="198">
                  <c:v>14.2231598446697</c:v>
                </c:pt>
                <c:pt idx="199">
                  <c:v>14.227526644258999</c:v>
                </c:pt>
                <c:pt idx="200">
                  <c:v>14.2318708277721</c:v>
                </c:pt>
                <c:pt idx="201">
                  <c:v>14.236192624543399</c:v>
                </c:pt>
                <c:pt idx="202">
                  <c:v>14.240492260457501</c:v>
                </c:pt>
                <c:pt idx="203">
                  <c:v>14.2447699580174</c:v>
                </c:pt>
                <c:pt idx="204">
                  <c:v>14.249025936411799</c:v>
                </c:pt>
                <c:pt idx="205">
                  <c:v>14.2532604115802</c:v>
                </c:pt>
                <c:pt idx="206">
                  <c:v>14.2574735962768</c:v>
                </c:pt>
                <c:pt idx="207">
                  <c:v>14.261665700132401</c:v>
                </c:pt>
                <c:pt idx="208">
                  <c:v>14.265836929715199</c:v>
                </c:pt>
                <c:pt idx="209">
                  <c:v>14.2699874885898</c:v>
                </c:pt>
                <c:pt idx="210">
                  <c:v>14.274117577375399</c:v>
                </c:pt>
                <c:pt idx="211">
                  <c:v>14.2782273938017</c:v>
                </c:pt>
                <c:pt idx="212">
                  <c:v>14.2823171327642</c:v>
                </c:pt>
                <c:pt idx="213">
                  <c:v>14.286386986377799</c:v>
                </c:pt>
                <c:pt idx="214">
                  <c:v>14.290437144029401</c:v>
                </c:pt>
                <c:pt idx="215">
                  <c:v>14.294467792429</c:v>
                </c:pt>
                <c:pt idx="216">
                  <c:v>14.2984791156602</c:v>
                </c:pt>
                <c:pt idx="217">
                  <c:v>14.302471295228299</c:v>
                </c:pt>
                <c:pt idx="218">
                  <c:v>14.306444510108699</c:v>
                </c:pt>
                <c:pt idx="219">
                  <c:v>14.310398936793501</c:v>
                </c:pt>
                <c:pt idx="220">
                  <c:v>14.3143347493366</c:v>
                </c:pt>
                <c:pt idx="221">
                  <c:v>14.318252119399</c:v>
                </c:pt>
                <c:pt idx="222">
                  <c:v>14.3221512162915</c:v>
                </c:pt>
                <c:pt idx="223">
                  <c:v>14.3260322070182</c:v>
                </c:pt>
                <c:pt idx="224">
                  <c:v>14.329895256317201</c:v>
                </c:pt>
                <c:pt idx="225">
                  <c:v>14.3337405267019</c:v>
                </c:pt>
                <c:pt idx="226">
                  <c:v>14.337568178500399</c:v>
                </c:pt>
                <c:pt idx="227">
                  <c:v>14.3413783698947</c:v>
                </c:pt>
                <c:pt idx="228">
                  <c:v>14.3451712569581</c:v>
                </c:pt>
                <c:pt idx="229">
                  <c:v>14.348946993693399</c:v>
                </c:pt>
                <c:pt idx="230">
                  <c:v>14.352705732068401</c:v>
                </c:pt>
                <c:pt idx="231">
                  <c:v>14.356447622051499</c:v>
                </c:pt>
                <c:pt idx="232">
                  <c:v>14.360172811647301</c:v>
                </c:pt>
                <c:pt idx="233">
                  <c:v>14.3638814469296</c:v>
                </c:pt>
                <c:pt idx="234">
                  <c:v>14.3675736720757</c:v>
                </c:pt>
                <c:pt idx="235">
                  <c:v>14.3712496293982</c:v>
                </c:pt>
                <c:pt idx="236">
                  <c:v>14.374909459377299</c:v>
                </c:pt>
                <c:pt idx="237">
                  <c:v>14.378553300691999</c:v>
                </c:pt>
                <c:pt idx="238">
                  <c:v>14.3821812902508</c:v>
                </c:pt>
                <c:pt idx="239">
                  <c:v>14.3857935632211</c:v>
                </c:pt>
                <c:pt idx="240">
                  <c:v>14.3893902530593</c:v>
                </c:pt>
                <c:pt idx="241">
                  <c:v>14.392971491538599</c:v>
                </c:pt>
                <c:pt idx="242">
                  <c:v>14.3965374087778</c:v>
                </c:pt>
                <c:pt idx="243">
                  <c:v>14.4000881332685</c:v>
                </c:pt>
                <c:pt idx="244">
                  <c:v>14.403623791902</c:v>
                </c:pt>
                <c:pt idx="245">
                  <c:v>14.4071445099956</c:v>
                </c:pt>
                <c:pt idx="246">
                  <c:v>14.410650411318899</c:v>
                </c:pt>
                <c:pt idx="247">
                  <c:v>14.414141618118601</c:v>
                </c:pt>
                <c:pt idx="248">
                  <c:v>14.4176182511435</c:v>
                </c:pt>
                <c:pt idx="249">
                  <c:v>14.4210804296688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C431-4E37-90B4-A90BE281152F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'soloBoe1h-6h'!$W$6:$W$255</c:f>
              <c:numCache>
                <c:formatCode>General</c:formatCode>
                <c:ptCount val="250"/>
                <c:pt idx="0">
                  <c:v>9.5756850463084504</c:v>
                </c:pt>
                <c:pt idx="1">
                  <c:v>10.472082931004399</c:v>
                </c:pt>
                <c:pt idx="2">
                  <c:v>10.969955880056</c:v>
                </c:pt>
                <c:pt idx="3">
                  <c:v>11.3133508017252</c:v>
                </c:pt>
                <c:pt idx="4">
                  <c:v>11.5746529071341</c:v>
                </c:pt>
                <c:pt idx="5">
                  <c:v>11.785112553595299</c:v>
                </c:pt>
                <c:pt idx="6">
                  <c:v>11.961041009161701</c:v>
                </c:pt>
                <c:pt idx="7">
                  <c:v>12.1120145732837</c:v>
                </c:pt>
                <c:pt idx="8">
                  <c:v>12.2441283991028</c:v>
                </c:pt>
                <c:pt idx="9">
                  <c:v>12.3614983059724</c:v>
                </c:pt>
                <c:pt idx="10">
                  <c:v>12.467032271674601</c:v>
                </c:pt>
                <c:pt idx="11">
                  <c:v>12.5628598210379</c:v>
                </c:pt>
                <c:pt idx="12">
                  <c:v>12.6505864145803</c:v>
                </c:pt>
                <c:pt idx="13">
                  <c:v>12.731451913331901</c:v>
                </c:pt>
                <c:pt idx="14">
                  <c:v>12.806433445982099</c:v>
                </c:pt>
                <c:pt idx="15">
                  <c:v>12.876314530768299</c:v>
                </c:pt>
                <c:pt idx="16">
                  <c:v>12.941732905661199</c:v>
                </c:pt>
                <c:pt idx="17">
                  <c:v>13.003214472435101</c:v>
                </c:pt>
                <c:pt idx="18">
                  <c:v>13.061197921766601</c:v>
                </c:pt>
                <c:pt idx="19">
                  <c:v>13.1160529463064</c:v>
                </c:pt>
                <c:pt idx="20">
                  <c:v>13.1680939438092</c:v>
                </c:pt>
                <c:pt idx="21">
                  <c:v>13.217590485636199</c:v>
                </c:pt>
                <c:pt idx="22">
                  <c:v>13.2647754244772</c:v>
                </c:pt>
                <c:pt idx="23">
                  <c:v>13.3098512518105</c:v>
                </c:pt>
                <c:pt idx="24">
                  <c:v>13.3529951391821</c:v>
                </c:pt>
                <c:pt idx="25">
                  <c:v>13.3943629768814</c:v>
                </c:pt>
                <c:pt idx="26">
                  <c:v>13.4340926398308</c:v>
                </c:pt>
                <c:pt idx="27">
                  <c:v>13.4723066513665</c:v>
                </c:pt>
                <c:pt idx="28">
                  <c:v>13.509114373208099</c:v>
                </c:pt>
                <c:pt idx="29">
                  <c:v>13.5446138191441</c:v>
                </c:pt>
                <c:pt idx="30">
                  <c:v>13.578893167338</c:v>
                </c:pt>
                <c:pt idx="31">
                  <c:v>13.6120320293382</c:v>
                </c:pt>
                <c:pt idx="32">
                  <c:v>13.6441025212347</c:v>
                </c:pt>
                <c:pt idx="33">
                  <c:v>13.6751701728101</c:v>
                </c:pt>
                <c:pt idx="34">
                  <c:v>13.705294703184601</c:v>
                </c:pt>
                <c:pt idx="35">
                  <c:v>13.7345306857788</c:v>
                </c:pt>
                <c:pt idx="36">
                  <c:v>13.762928120994699</c:v>
                </c:pt>
                <c:pt idx="37">
                  <c:v>13.7905329315467</c:v>
                </c:pt>
                <c:pt idx="38">
                  <c:v>13.8173873926334</c:v>
                </c:pt>
                <c:pt idx="39">
                  <c:v>13.8435305069578</c:v>
                </c:pt>
                <c:pt idx="40">
                  <c:v>13.868998332856499</c:v>
                </c:pt>
                <c:pt idx="41">
                  <c:v>13.8938242723936</c:v>
                </c:pt>
                <c:pt idx="42">
                  <c:v>13.918039325132099</c:v>
                </c:pt>
                <c:pt idx="43">
                  <c:v>13.941672312369199</c:v>
                </c:pt>
                <c:pt idx="44">
                  <c:v>13.9647500758609</c:v>
                </c:pt>
                <c:pt idx="45">
                  <c:v>13.987297654437</c:v>
                </c:pt>
                <c:pt idx="46">
                  <c:v>14.0093384413886</c:v>
                </c:pt>
                <c:pt idx="47">
                  <c:v>14.0308943250848</c:v>
                </c:pt>
                <c:pt idx="48">
                  <c:v>14.0519858149136</c:v>
                </c:pt>
                <c:pt idx="49">
                  <c:v>14.0726321543462</c:v>
                </c:pt>
                <c:pt idx="50">
                  <c:v>14.0928514226696</c:v>
                </c:pt>
                <c:pt idx="51">
                  <c:v>14.112660626722599</c:v>
                </c:pt>
                <c:pt idx="52">
                  <c:v>14.132075783789199</c:v>
                </c:pt>
                <c:pt idx="53">
                  <c:v>14.151111996650901</c:v>
                </c:pt>
                <c:pt idx="54">
                  <c:v>14.1697835216714</c:v>
                </c:pt>
                <c:pt idx="55">
                  <c:v>14.1881038306737</c:v>
                </c:pt>
                <c:pt idx="56">
                  <c:v>14.206085667276</c:v>
                </c:pt>
                <c:pt idx="57">
                  <c:v>14.2237410982705</c:v>
                </c:pt>
                <c:pt idx="58">
                  <c:v>14.2410815605585</c:v>
                </c:pt>
                <c:pt idx="59">
                  <c:v>14.258117904095601</c:v>
                </c:pt>
                <c:pt idx="60">
                  <c:v>14.274860431244999</c:v>
                </c:pt>
                <c:pt idx="61">
                  <c:v>14.291318932894001</c:v>
                </c:pt>
                <c:pt idx="62">
                  <c:v>14.3075027216475</c:v>
                </c:pt>
                <c:pt idx="63">
                  <c:v>14.3234206623774</c:v>
                </c:pt>
                <c:pt idx="64">
                  <c:v>14.3390812003758</c:v>
                </c:pt>
                <c:pt idx="65">
                  <c:v>14.354492387334499</c:v>
                </c:pt>
                <c:pt idx="66">
                  <c:v>14.369661905348799</c:v>
                </c:pt>
                <c:pt idx="67">
                  <c:v>14.384597089121799</c:v>
                </c:pt>
                <c:pt idx="68">
                  <c:v>14.399304946530499</c:v>
                </c:pt>
                <c:pt idx="69">
                  <c:v>14.413792177694001</c:v>
                </c:pt>
                <c:pt idx="70">
                  <c:v>14.428065192675399</c:v>
                </c:pt>
                <c:pt idx="71">
                  <c:v>14.4421301279302</c:v>
                </c:pt>
                <c:pt idx="72">
                  <c:v>14.455992861608101</c:v>
                </c:pt>
                <c:pt idx="73">
                  <c:v>14.469659027802299</c:v>
                </c:pt>
                <c:pt idx="74">
                  <c:v>14.483134029830801</c:v>
                </c:pt>
                <c:pt idx="75">
                  <c:v>14.496423052629099</c:v>
                </c:pt>
                <c:pt idx="76">
                  <c:v>14.5095310743233</c:v>
                </c:pt>
                <c:pt idx="77">
                  <c:v>14.5224628770479</c:v>
                </c:pt>
                <c:pt idx="78">
                  <c:v>14.5352230570674</c:v>
                </c:pt>
                <c:pt idx="79">
                  <c:v>14.5478160342539</c:v>
                </c:pt>
                <c:pt idx="80">
                  <c:v>14.5602460609694</c:v>
                </c:pt>
                <c:pt idx="81">
                  <c:v>14.5725172303971</c:v>
                </c:pt>
                <c:pt idx="82">
                  <c:v>14.584633484362501</c:v>
                </c:pt>
                <c:pt idx="83">
                  <c:v>14.596598620680201</c:v>
                </c:pt>
                <c:pt idx="84">
                  <c:v>14.608416300062</c:v>
                </c:pt>
                <c:pt idx="85">
                  <c:v>14.6200900526163</c:v>
                </c:pt>
                <c:pt idx="86">
                  <c:v>14.631623283967199</c:v>
                </c:pt>
                <c:pt idx="87">
                  <c:v>14.6430192810205</c:v>
                </c:pt>
                <c:pt idx="88">
                  <c:v>14.6542812174005</c:v>
                </c:pt>
                <c:pt idx="89">
                  <c:v>14.6654121585794</c:v>
                </c:pt>
                <c:pt idx="90">
                  <c:v>14.6764150667204</c:v>
                </c:pt>
                <c:pt idx="91">
                  <c:v>14.687292805253</c:v>
                </c:pt>
                <c:pt idx="92">
                  <c:v>14.6980481431988</c:v>
                </c:pt>
                <c:pt idx="93">
                  <c:v>14.7086837592627</c:v>
                </c:pt>
                <c:pt idx="94">
                  <c:v>14.7192022457062</c:v>
                </c:pt>
                <c:pt idx="95">
                  <c:v>14.729606112014901</c:v>
                </c:pt>
                <c:pt idx="96">
                  <c:v>14.7398977883743</c:v>
                </c:pt>
                <c:pt idx="97">
                  <c:v>14.750079628965301</c:v>
                </c:pt>
                <c:pt idx="98">
                  <c:v>14.7601539150909</c:v>
                </c:pt>
                <c:pt idx="99">
                  <c:v>14.7701228581438</c:v>
                </c:pt>
                <c:pt idx="100">
                  <c:v>14.779988602424501</c:v>
                </c:pt>
                <c:pt idx="101">
                  <c:v>14.789753227819901</c:v>
                </c:pt>
                <c:pt idx="102">
                  <c:v>14.799418752349</c:v>
                </c:pt>
                <c:pt idx="103">
                  <c:v>14.808987134584999</c:v>
                </c:pt>
                <c:pt idx="104">
                  <c:v>14.818460275959501</c:v>
                </c:pt>
                <c:pt idx="105">
                  <c:v>14.827840022957099</c:v>
                </c:pt>
                <c:pt idx="106">
                  <c:v>14.8371281692054</c:v>
                </c:pt>
                <c:pt idx="107">
                  <c:v>14.846326457466899</c:v>
                </c:pt>
                <c:pt idx="108">
                  <c:v>14.855436581538299</c:v>
                </c:pt>
                <c:pt idx="109">
                  <c:v>14.864460188061599</c:v>
                </c:pt>
                <c:pt idx="110">
                  <c:v>14.873398878252999</c:v>
                </c:pt>
                <c:pt idx="111">
                  <c:v>14.8822542095534</c:v>
                </c:pt>
                <c:pt idx="112">
                  <c:v>14.8910276972041</c:v>
                </c:pt>
                <c:pt idx="113">
                  <c:v>14.899720815753399</c:v>
                </c:pt>
                <c:pt idx="114">
                  <c:v>14.9083350004955</c:v>
                </c:pt>
                <c:pt idx="115">
                  <c:v>14.9168716488479</c:v>
                </c:pt>
                <c:pt idx="116">
                  <c:v>14.9253321216676</c:v>
                </c:pt>
                <c:pt idx="117">
                  <c:v>14.933717744511601</c:v>
                </c:pt>
                <c:pt idx="118">
                  <c:v>14.942029808843699</c:v>
                </c:pt>
                <c:pt idx="119">
                  <c:v>14.9502695731895</c:v>
                </c:pt>
                <c:pt idx="120">
                  <c:v>14.958438264244</c:v>
                </c:pt>
                <c:pt idx="121">
                  <c:v>14.966537077932401</c:v>
                </c:pt>
                <c:pt idx="122">
                  <c:v>14.9745671804274</c:v>
                </c:pt>
                <c:pt idx="123">
                  <c:v>14.9825297091247</c:v>
                </c:pt>
                <c:pt idx="124">
                  <c:v>14.9904257735796</c:v>
                </c:pt>
                <c:pt idx="125">
                  <c:v>14.9982564564048</c:v>
                </c:pt>
                <c:pt idx="126">
                  <c:v>15.006022814133299</c:v>
                </c:pt>
                <c:pt idx="127">
                  <c:v>15.013725878046699</c:v>
                </c:pt>
                <c:pt idx="128">
                  <c:v>15.021366654970899</c:v>
                </c:pt>
                <c:pt idx="129">
                  <c:v>15.028946128040801</c:v>
                </c:pt>
                <c:pt idx="130">
                  <c:v>15.0364652574358</c:v>
                </c:pt>
                <c:pt idx="131">
                  <c:v>15.043924981086199</c:v>
                </c:pt>
                <c:pt idx="132">
                  <c:v>15.0513262153534</c:v>
                </c:pt>
                <c:pt idx="133">
                  <c:v>15.058669855684199</c:v>
                </c:pt>
                <c:pt idx="134">
                  <c:v>15.0659567772404</c:v>
                </c:pt>
                <c:pt idx="135">
                  <c:v>15.0731878355049</c:v>
                </c:pt>
                <c:pt idx="136">
                  <c:v>15.0803638668656</c:v>
                </c:pt>
                <c:pt idx="137">
                  <c:v>15.0874856891775</c:v>
                </c:pt>
                <c:pt idx="138">
                  <c:v>15.0945541023047</c:v>
                </c:pt>
                <c:pt idx="139">
                  <c:v>15.101569888642601</c:v>
                </c:pt>
                <c:pt idx="140">
                  <c:v>15.1085338136212</c:v>
                </c:pt>
                <c:pt idx="141">
                  <c:v>15.115446626190399</c:v>
                </c:pt>
                <c:pt idx="142">
                  <c:v>15.1223090592886</c:v>
                </c:pt>
                <c:pt idx="143">
                  <c:v>15.1291218302943</c:v>
                </c:pt>
                <c:pt idx="144">
                  <c:v>15.135885641461901</c:v>
                </c:pt>
                <c:pt idx="145">
                  <c:v>15.142601180342799</c:v>
                </c:pt>
                <c:pt idx="146">
                  <c:v>15.1492691201915</c:v>
                </c:pt>
                <c:pt idx="147">
                  <c:v>15.1558901203584</c:v>
                </c:pt>
                <c:pt idx="148">
                  <c:v>15.162464826668099</c:v>
                </c:pt>
                <c:pt idx="149">
                  <c:v>15.1689938717867</c:v>
                </c:pt>
                <c:pt idx="150">
                  <c:v>15.175477875574799</c:v>
                </c:pt>
                <c:pt idx="151">
                  <c:v>15.181917445430299</c:v>
                </c:pt>
                <c:pt idx="152">
                  <c:v>15.188313176618999</c:v>
                </c:pt>
                <c:pt idx="153">
                  <c:v>15.194665652594701</c:v>
                </c:pt>
                <c:pt idx="154">
                  <c:v>15.2009754453084</c:v>
                </c:pt>
                <c:pt idx="155">
                  <c:v>15.2072431155082</c:v>
                </c:pt>
                <c:pt idx="156">
                  <c:v>15.2134692130287</c:v>
                </c:pt>
                <c:pt idx="157">
                  <c:v>15.2196542770715</c:v>
                </c:pt>
                <c:pt idx="158">
                  <c:v>15.2257988364771</c:v>
                </c:pt>
                <c:pt idx="159">
                  <c:v>15.2319034099876</c:v>
                </c:pt>
                <c:pt idx="160">
                  <c:v>15.2379685065013</c:v>
                </c:pt>
                <c:pt idx="161">
                  <c:v>15.243994625319701</c:v>
                </c:pt>
                <c:pt idx="162">
                  <c:v>15.2499822563863</c:v>
                </c:pt>
                <c:pt idx="163">
                  <c:v>15.255931880518601</c:v>
                </c:pt>
                <c:pt idx="164">
                  <c:v>15.261843969632199</c:v>
                </c:pt>
                <c:pt idx="165">
                  <c:v>15.267718986958901</c:v>
                </c:pt>
                <c:pt idx="166">
                  <c:v>15.273557387257499</c:v>
                </c:pt>
                <c:pt idx="167">
                  <c:v>15.279359617018899</c:v>
                </c:pt>
                <c:pt idx="168">
                  <c:v>15.2851261146645</c:v>
                </c:pt>
                <c:pt idx="169">
                  <c:v>15.2908573107387</c:v>
                </c:pt>
                <c:pt idx="170">
                  <c:v>15.2965536280963</c:v>
                </c:pt>
                <c:pt idx="171">
                  <c:v>15.302215482083801</c:v>
                </c:pt>
                <c:pt idx="172">
                  <c:v>15.3078432807153</c:v>
                </c:pt>
                <c:pt idx="173">
                  <c:v>15.313437424844</c:v>
                </c:pt>
                <c:pt idx="174">
                  <c:v>15.318998308328</c:v>
                </c:pt>
                <c:pt idx="175">
                  <c:v>15.324526318191699</c:v>
                </c:pt>
                <c:pt idx="176">
                  <c:v>15.330021834782499</c:v>
                </c:pt>
                <c:pt idx="177">
                  <c:v>15.335485231922901</c:v>
                </c:pt>
                <c:pt idx="178">
                  <c:v>15.340916877058801</c:v>
                </c:pt>
                <c:pt idx="179">
                  <c:v>15.346317131402801</c:v>
                </c:pt>
                <c:pt idx="180">
                  <c:v>15.3516863500745</c:v>
                </c:pt>
                <c:pt idx="181">
                  <c:v>15.357024882235599</c:v>
                </c:pt>
                <c:pt idx="182">
                  <c:v>15.362333071222899</c:v>
                </c:pt>
                <c:pt idx="183">
                  <c:v>15.3676112546762</c:v>
                </c:pt>
                <c:pt idx="184">
                  <c:v>15.3728597646632</c:v>
                </c:pt>
                <c:pt idx="185">
                  <c:v>15.3780789278015</c:v>
                </c:pt>
                <c:pt idx="186">
                  <c:v>15.383269065376499</c:v>
                </c:pt>
                <c:pt idx="187">
                  <c:v>15.388430493456701</c:v>
                </c:pt>
                <c:pt idx="188">
                  <c:v>15.393563523005399</c:v>
                </c:pt>
                <c:pt idx="189">
                  <c:v>15.3986684599901</c:v>
                </c:pt>
                <c:pt idx="190">
                  <c:v>15.4037456054884</c:v>
                </c:pt>
                <c:pt idx="191">
                  <c:v>15.408795255791301</c:v>
                </c:pt>
                <c:pt idx="192">
                  <c:v>15.4138177025039</c:v>
                </c:pt>
                <c:pt idx="193">
                  <c:v>15.4188132326434</c:v>
                </c:pt>
                <c:pt idx="194">
                  <c:v>15.4237821287345</c:v>
                </c:pt>
                <c:pt idx="195">
                  <c:v>15.4287246689025</c:v>
                </c:pt>
                <c:pt idx="196">
                  <c:v>15.433641126963799</c:v>
                </c:pt>
                <c:pt idx="197">
                  <c:v>15.438531772513899</c:v>
                </c:pt>
                <c:pt idx="198">
                  <c:v>15.443396871014199</c:v>
                </c:pt>
                <c:pt idx="199">
                  <c:v>15.4482366838751</c:v>
                </c:pt>
                <c:pt idx="200">
                  <c:v>15.453051468538</c:v>
                </c:pt>
                <c:pt idx="201">
                  <c:v>15.457841478555199</c:v>
                </c:pt>
                <c:pt idx="202">
                  <c:v>15.4626069636673</c:v>
                </c:pt>
                <c:pt idx="203">
                  <c:v>15.4673481698792</c:v>
                </c:pt>
                <c:pt idx="204">
                  <c:v>15.472065339534</c:v>
                </c:pt>
                <c:pt idx="205">
                  <c:v>15.4767587113849</c:v>
                </c:pt>
                <c:pt idx="206">
                  <c:v>15.4814285206658</c:v>
                </c:pt>
                <c:pt idx="207">
                  <c:v>15.486074999159801</c:v>
                </c:pt>
                <c:pt idx="208">
                  <c:v>15.490698375266099</c:v>
                </c:pt>
                <c:pt idx="209">
                  <c:v>15.4952988740654</c:v>
                </c:pt>
                <c:pt idx="210">
                  <c:v>15.499876717383801</c:v>
                </c:pt>
                <c:pt idx="211">
                  <c:v>15.504432123855</c:v>
                </c:pt>
                <c:pt idx="212">
                  <c:v>15.5089653089808</c:v>
                </c:pt>
                <c:pt idx="213">
                  <c:v>15.513476485190999</c:v>
                </c:pt>
                <c:pt idx="214">
                  <c:v>15.5179658619008</c:v>
                </c:pt>
                <c:pt idx="215">
                  <c:v>15.5224336455678</c:v>
                </c:pt>
                <c:pt idx="216">
                  <c:v>15.5268800397471</c:v>
                </c:pt>
                <c:pt idx="217">
                  <c:v>15.531305245145001</c:v>
                </c:pt>
                <c:pt idx="218">
                  <c:v>15.5357094596725</c:v>
                </c:pt>
                <c:pt idx="219">
                  <c:v>15.5400928784961</c:v>
                </c:pt>
                <c:pt idx="220">
                  <c:v>15.544455694088301</c:v>
                </c:pt>
                <c:pt idx="221">
                  <c:v>15.548798096277199</c:v>
                </c:pt>
                <c:pt idx="222">
                  <c:v>15.5531202722941</c:v>
                </c:pt>
                <c:pt idx="223">
                  <c:v>15.5574224068208</c:v>
                </c:pt>
                <c:pt idx="224">
                  <c:v>15.561704682035399</c:v>
                </c:pt>
                <c:pt idx="225">
                  <c:v>15.5659672776573</c:v>
                </c:pt>
                <c:pt idx="226">
                  <c:v>15.5702103709911</c:v>
                </c:pt>
                <c:pt idx="227">
                  <c:v>15.574434136969399</c:v>
                </c:pt>
                <c:pt idx="228">
                  <c:v>15.578638748195001</c:v>
                </c:pt>
                <c:pt idx="229">
                  <c:v>15.582824374982</c:v>
                </c:pt>
                <c:pt idx="230">
                  <c:v>15.5869911853956</c:v>
                </c:pt>
                <c:pt idx="231">
                  <c:v>15.5911393452919</c:v>
                </c:pt>
                <c:pt idx="232">
                  <c:v>15.5952690183558</c:v>
                </c:pt>
                <c:pt idx="233">
                  <c:v>15.5993803661391</c:v>
                </c:pt>
                <c:pt idx="234">
                  <c:v>15.603473548097099</c:v>
                </c:pt>
                <c:pt idx="235">
                  <c:v>15.6075487216245</c:v>
                </c:pt>
                <c:pt idx="236">
                  <c:v>15.611606042090701</c:v>
                </c:pt>
                <c:pt idx="237">
                  <c:v>15.6156456628746</c:v>
                </c:pt>
                <c:pt idx="238">
                  <c:v>15.619667735397901</c:v>
                </c:pt>
                <c:pt idx="239">
                  <c:v>15.6236724091584</c:v>
                </c:pt>
                <c:pt idx="240">
                  <c:v>15.627659831762299</c:v>
                </c:pt>
                <c:pt idx="241">
                  <c:v>15.6316301489559</c:v>
                </c:pt>
                <c:pt idx="242">
                  <c:v>15.635583504656701</c:v>
                </c:pt>
                <c:pt idx="243">
                  <c:v>15.6395200409836</c:v>
                </c:pt>
                <c:pt idx="244">
                  <c:v>15.6434398982869</c:v>
                </c:pt>
                <c:pt idx="245">
                  <c:v>15.647343215177299</c:v>
                </c:pt>
                <c:pt idx="246">
                  <c:v>15.6512301285542</c:v>
                </c:pt>
                <c:pt idx="247">
                  <c:v>15.6551007736341</c:v>
                </c:pt>
                <c:pt idx="248">
                  <c:v>15.658955283978001</c:v>
                </c:pt>
                <c:pt idx="249">
                  <c:v>15.662793791517601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C431-4E37-90B4-A90BE281152F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'soloBoe1h-6h'!$AD$6:$AD$255</c:f>
              <c:numCache>
                <c:formatCode>General</c:formatCode>
                <c:ptCount val="250"/>
                <c:pt idx="0">
                  <c:v>9.4275203118523194</c:v>
                </c:pt>
                <c:pt idx="1">
                  <c:v>10.2687205857414</c:v>
                </c:pt>
                <c:pt idx="2">
                  <c:v>10.7342656480286</c:v>
                </c:pt>
                <c:pt idx="3">
                  <c:v>11.0550530853141</c:v>
                </c:pt>
                <c:pt idx="4">
                  <c:v>11.2990456666646</c:v>
                </c:pt>
                <c:pt idx="5">
                  <c:v>11.495515647001399</c:v>
                </c:pt>
                <c:pt idx="6">
                  <c:v>11.659724373494701</c:v>
                </c:pt>
                <c:pt idx="7">
                  <c:v>11.8006257163008</c:v>
                </c:pt>
                <c:pt idx="8">
                  <c:v>11.923916149345301</c:v>
                </c:pt>
                <c:pt idx="9">
                  <c:v>12.0334410856387</c:v>
                </c:pt>
                <c:pt idx="10">
                  <c:v>12.1319168274328</c:v>
                </c:pt>
                <c:pt idx="11">
                  <c:v>12.2213321844651</c:v>
                </c:pt>
                <c:pt idx="12">
                  <c:v>12.3031863228906</c:v>
                </c:pt>
                <c:pt idx="13">
                  <c:v>12.3786368849272</c:v>
                </c:pt>
                <c:pt idx="14">
                  <c:v>12.4485961186216</c:v>
                </c:pt>
                <c:pt idx="15">
                  <c:v>12.5137954605865</c:v>
                </c:pt>
                <c:pt idx="16">
                  <c:v>12.574830218379001</c:v>
                </c:pt>
                <c:pt idx="17">
                  <c:v>12.6321912765442</c:v>
                </c:pt>
                <c:pt idx="18">
                  <c:v>12.686288095579901</c:v>
                </c:pt>
                <c:pt idx="19">
                  <c:v>12.7374657206829</c:v>
                </c:pt>
                <c:pt idx="20">
                  <c:v>12.7860175777131</c:v>
                </c:pt>
                <c:pt idx="21">
                  <c:v>12.832195247958399</c:v>
                </c:pt>
                <c:pt idx="22">
                  <c:v>12.8762160380825</c:v>
                </c:pt>
                <c:pt idx="23">
                  <c:v>12.918268915563401</c:v>
                </c:pt>
                <c:pt idx="24">
                  <c:v>12.9585192150839</c:v>
                </c:pt>
                <c:pt idx="25">
                  <c:v>12.997112408746499</c:v>
                </c:pt>
                <c:pt idx="26">
                  <c:v>13.0341771547461</c:v>
                </c:pt>
                <c:pt idx="27">
                  <c:v>13.0698277838866</c:v>
                </c:pt>
                <c:pt idx="28">
                  <c:v>13.104166343746501</c:v>
                </c:pt>
                <c:pt idx="29">
                  <c:v>13.1372842915598</c:v>
                </c:pt>
                <c:pt idx="30">
                  <c:v>13.169263905750899</c:v>
                </c:pt>
                <c:pt idx="31">
                  <c:v>13.2001794703536</c:v>
                </c:pt>
                <c:pt idx="32">
                  <c:v>13.2300982747413</c:v>
                </c:pt>
                <c:pt idx="33">
                  <c:v>13.2590814621351</c:v>
                </c:pt>
                <c:pt idx="34">
                  <c:v>13.287184753495699</c:v>
                </c:pt>
                <c:pt idx="35">
                  <c:v>13.3144590681064</c:v>
                </c:pt>
                <c:pt idx="36">
                  <c:v>13.3409510580227</c:v>
                </c:pt>
                <c:pt idx="37">
                  <c:v>13.366703570328699</c:v>
                </c:pt>
                <c:pt idx="38">
                  <c:v>13.3917560485783</c:v>
                </c:pt>
                <c:pt idx="39">
                  <c:v>13.4161448827629</c:v>
                </c:pt>
                <c:pt idx="40">
                  <c:v>13.439903715516801</c:v>
                </c:pt>
                <c:pt idx="41">
                  <c:v>13.4630637109581</c:v>
                </c:pt>
                <c:pt idx="42">
                  <c:v>13.485653791498301</c:v>
                </c:pt>
                <c:pt idx="43">
                  <c:v>13.5077008470872</c:v>
                </c:pt>
                <c:pt idx="44">
                  <c:v>13.5292299206509</c:v>
                </c:pt>
                <c:pt idx="45">
                  <c:v>13.550264372895899</c:v>
                </c:pt>
                <c:pt idx="46">
                  <c:v>13.570826029171201</c:v>
                </c:pt>
                <c:pt idx="47">
                  <c:v>13.590935310678899</c:v>
                </c:pt>
                <c:pt idx="48">
                  <c:v>13.6106113519903</c:v>
                </c:pt>
                <c:pt idx="49">
                  <c:v>13.629872106544999</c:v>
                </c:pt>
                <c:pt idx="50">
                  <c:v>13.648734441577099</c:v>
                </c:pt>
                <c:pt idx="51">
                  <c:v>13.6672142237119</c:v>
                </c:pt>
                <c:pt idx="52">
                  <c:v>13.685326396311099</c:v>
                </c:pt>
                <c:pt idx="53">
                  <c:v>13.7030850495025</c:v>
                </c:pt>
                <c:pt idx="54">
                  <c:v>13.7205034837064</c:v>
                </c:pt>
                <c:pt idx="55">
                  <c:v>13.7375942673706</c:v>
                </c:pt>
                <c:pt idx="56">
                  <c:v>13.754369289534299</c:v>
                </c:pt>
                <c:pt idx="57">
                  <c:v>13.770839807767</c:v>
                </c:pt>
                <c:pt idx="58">
                  <c:v>13.7870164919609</c:v>
                </c:pt>
                <c:pt idx="59">
                  <c:v>13.802909464399701</c:v>
                </c:pt>
                <c:pt idx="60">
                  <c:v>13.8185283364766</c:v>
                </c:pt>
                <c:pt idx="61">
                  <c:v>13.833882242391899</c:v>
                </c:pt>
                <c:pt idx="62">
                  <c:v>13.848979870122999</c:v>
                </c:pt>
                <c:pt idx="63">
                  <c:v>13.863829489927401</c:v>
                </c:pt>
                <c:pt idx="64">
                  <c:v>13.878438980610399</c:v>
                </c:pt>
                <c:pt idx="65">
                  <c:v>13.8928158537635</c:v>
                </c:pt>
                <c:pt idx="66">
                  <c:v>13.906967276160501</c:v>
                </c:pt>
                <c:pt idx="67">
                  <c:v>13.920900090473699</c:v>
                </c:pt>
                <c:pt idx="68">
                  <c:v>13.934620834462301</c:v>
                </c:pt>
                <c:pt idx="69">
                  <c:v>13.948135758763099</c:v>
                </c:pt>
                <c:pt idx="70">
                  <c:v>13.9614508434051</c:v>
                </c:pt>
                <c:pt idx="71">
                  <c:v>13.974571813157</c:v>
                </c:pt>
                <c:pt idx="72">
                  <c:v>13.9875041518026</c:v>
                </c:pt>
                <c:pt idx="73">
                  <c:v>14.0002531154355</c:v>
                </c:pt>
                <c:pt idx="74">
                  <c:v>14.012823744849999</c:v>
                </c:pt>
                <c:pt idx="75">
                  <c:v>14.0252208771036</c:v>
                </c:pt>
                <c:pt idx="76">
                  <c:v>14.0374491563135</c:v>
                </c:pt>
                <c:pt idx="77">
                  <c:v>14.0495130437504</c:v>
                </c:pt>
                <c:pt idx="78">
                  <c:v>14.0614168272808</c:v>
                </c:pt>
                <c:pt idx="79">
                  <c:v>14.073164630209501</c:v>
                </c:pt>
                <c:pt idx="80">
                  <c:v>14.084760419566299</c:v>
                </c:pt>
                <c:pt idx="81">
                  <c:v>14.0962080138793</c:v>
                </c:pt>
                <c:pt idx="82">
                  <c:v>14.107511090470901</c:v>
                </c:pt>
                <c:pt idx="83">
                  <c:v>14.1186731923125</c:v>
                </c:pt>
                <c:pt idx="84">
                  <c:v>14.129697734469399</c:v>
                </c:pt>
                <c:pt idx="85">
                  <c:v>14.140588010164199</c:v>
                </c:pt>
                <c:pt idx="86">
                  <c:v>14.1513471964857</c:v>
                </c:pt>
                <c:pt idx="87">
                  <c:v>14.1619783597686</c:v>
                </c:pt>
                <c:pt idx="88">
                  <c:v>14.1724844606651</c:v>
                </c:pt>
                <c:pt idx="89">
                  <c:v>14.182868358931</c:v>
                </c:pt>
                <c:pt idx="90">
                  <c:v>14.193132817943299</c:v>
                </c:pt>
                <c:pt idx="91">
                  <c:v>14.2032805089696</c:v>
                </c:pt>
                <c:pt idx="92">
                  <c:v>14.213314015202799</c:v>
                </c:pt>
                <c:pt idx="93">
                  <c:v>14.2232358355788</c:v>
                </c:pt>
                <c:pt idx="94">
                  <c:v>14.2330483883895</c:v>
                </c:pt>
                <c:pt idx="95">
                  <c:v>14.242754014704399</c:v>
                </c:pt>
                <c:pt idx="96">
                  <c:v>14.2523549816135</c:v>
                </c:pt>
                <c:pt idx="97">
                  <c:v>14.261853485301801</c:v>
                </c:pt>
                <c:pt idx="98">
                  <c:v>14.271251653965701</c:v>
                </c:pt>
                <c:pt idx="99">
                  <c:v>14.2805515505824</c:v>
                </c:pt>
                <c:pt idx="100">
                  <c:v>14.289755175538399</c:v>
                </c:pt>
                <c:pt idx="101">
                  <c:v>14.298864469128601</c:v>
                </c:pt>
                <c:pt idx="102">
                  <c:v>14.307881313931301</c:v>
                </c:pt>
                <c:pt idx="103">
                  <c:v>14.3168075370676</c:v>
                </c:pt>
                <c:pt idx="104">
                  <c:v>14.325644912351599</c:v>
                </c:pt>
                <c:pt idx="105">
                  <c:v>14.3343951623369</c:v>
                </c:pt>
                <c:pt idx="106">
                  <c:v>14.3430599602674</c:v>
                </c:pt>
                <c:pt idx="107">
                  <c:v>14.351640931934799</c:v>
                </c:pt>
                <c:pt idx="108">
                  <c:v>14.360139657450601</c:v>
                </c:pt>
                <c:pt idx="109">
                  <c:v>14.3685576729363</c:v>
                </c:pt>
                <c:pt idx="110">
                  <c:v>14.3768964721357</c:v>
                </c:pt>
                <c:pt idx="111">
                  <c:v>14.385157507954601</c:v>
                </c:pt>
                <c:pt idx="112">
                  <c:v>14.393342193931501</c:v>
                </c:pt>
                <c:pt idx="113">
                  <c:v>14.4014519056423</c:v>
                </c:pt>
                <c:pt idx="114">
                  <c:v>14.4094879820434</c:v>
                </c:pt>
                <c:pt idx="115">
                  <c:v>14.417451726755999</c:v>
                </c:pt>
                <c:pt idx="116">
                  <c:v>14.4253444092944</c:v>
                </c:pt>
                <c:pt idx="117">
                  <c:v>14.4331672662421</c:v>
                </c:pt>
                <c:pt idx="118">
                  <c:v>14.440921502377099</c:v>
                </c:pt>
                <c:pt idx="119">
                  <c:v>14.4486082917498</c:v>
                </c:pt>
                <c:pt idx="120">
                  <c:v>14.4562287787163</c:v>
                </c:pt>
                <c:pt idx="121">
                  <c:v>14.4637840789277</c:v>
                </c:pt>
                <c:pt idx="122">
                  <c:v>14.471275280279301</c:v>
                </c:pt>
                <c:pt idx="123">
                  <c:v>14.4787034438211</c:v>
                </c:pt>
                <c:pt idx="124">
                  <c:v>14.486069604630799</c:v>
                </c:pt>
                <c:pt idx="125">
                  <c:v>14.4933747726518</c:v>
                </c:pt>
                <c:pt idx="126">
                  <c:v>14.500619933498101</c:v>
                </c:pt>
                <c:pt idx="127">
                  <c:v>14.507806049227099</c:v>
                </c:pt>
                <c:pt idx="128">
                  <c:v>14.5149340590817</c:v>
                </c:pt>
                <c:pt idx="129">
                  <c:v>14.522004880204101</c:v>
                </c:pt>
                <c:pt idx="130">
                  <c:v>14.5290194083214</c:v>
                </c:pt>
                <c:pt idx="131">
                  <c:v>14.5359785184048</c:v>
                </c:pt>
                <c:pt idx="132">
                  <c:v>14.5428830653047</c:v>
                </c:pt>
                <c:pt idx="133">
                  <c:v>14.5497338843603</c:v>
                </c:pt>
                <c:pt idx="134">
                  <c:v>14.5565317919871</c:v>
                </c:pt>
                <c:pt idx="135">
                  <c:v>14.563277586242901</c:v>
                </c:pt>
                <c:pt idx="136">
                  <c:v>14.569972047371801</c:v>
                </c:pt>
                <c:pt idx="137">
                  <c:v>14.5766159383292</c:v>
                </c:pt>
                <c:pt idx="138">
                  <c:v>14.583210005286899</c:v>
                </c:pt>
                <c:pt idx="139">
                  <c:v>14.589754978120499</c:v>
                </c:pt>
                <c:pt idx="140">
                  <c:v>14.5962515708789</c:v>
                </c:pt>
                <c:pt idx="141">
                  <c:v>14.602700482237299</c:v>
                </c:pt>
                <c:pt idx="142">
                  <c:v>14.6091023959338</c:v>
                </c:pt>
                <c:pt idx="143">
                  <c:v>14.615457981191</c:v>
                </c:pt>
                <c:pt idx="144">
                  <c:v>14.6217678931229</c:v>
                </c:pt>
                <c:pt idx="145">
                  <c:v>14.628032773126799</c:v>
                </c:pt>
                <c:pt idx="146">
                  <c:v>14.634253249263301</c:v>
                </c:pt>
                <c:pt idx="147">
                  <c:v>14.6404299366217</c:v>
                </c:pt>
                <c:pt idx="148">
                  <c:v>14.6465634376738</c:v>
                </c:pt>
                <c:pt idx="149">
                  <c:v>14.652654342615699</c:v>
                </c:pt>
                <c:pt idx="150">
                  <c:v>14.658703229697901</c:v>
                </c:pt>
                <c:pt idx="151">
                  <c:v>14.6647106655446</c:v>
                </c:pt>
                <c:pt idx="152">
                  <c:v>14.6706772054622</c:v>
                </c:pt>
                <c:pt idx="153">
                  <c:v>14.676603393738</c:v>
                </c:pt>
                <c:pt idx="154">
                  <c:v>14.6824897639287</c:v>
                </c:pt>
                <c:pt idx="155">
                  <c:v>14.688336839139801</c:v>
                </c:pt>
                <c:pt idx="156">
                  <c:v>14.6941451322961</c:v>
                </c:pt>
                <c:pt idx="157">
                  <c:v>14.6999151464032</c:v>
                </c:pt>
                <c:pt idx="158">
                  <c:v>14.705647374800799</c:v>
                </c:pt>
                <c:pt idx="159">
                  <c:v>14.711342301408401</c:v>
                </c:pt>
                <c:pt idx="160">
                  <c:v>14.7170004009621</c:v>
                </c:pt>
                <c:pt idx="161">
                  <c:v>14.7226221392458</c:v>
                </c:pt>
                <c:pt idx="162">
                  <c:v>14.7282079733132</c:v>
                </c:pt>
                <c:pt idx="163">
                  <c:v>14.7337583517046</c:v>
                </c:pt>
                <c:pt idx="164">
                  <c:v>14.7392737146562</c:v>
                </c:pt>
                <c:pt idx="165">
                  <c:v>14.7447544943032</c:v>
                </c:pt>
                <c:pt idx="166">
                  <c:v>14.7502011148765</c:v>
                </c:pt>
                <c:pt idx="167">
                  <c:v>14.755613992894</c:v>
                </c:pt>
                <c:pt idx="168">
                  <c:v>14.760993537346099</c:v>
                </c:pt>
                <c:pt idx="169">
                  <c:v>14.766340149874701</c:v>
                </c:pt>
                <c:pt idx="170">
                  <c:v>14.771654224948399</c:v>
                </c:pt>
                <c:pt idx="171">
                  <c:v>14.776936150031201</c:v>
                </c:pt>
                <c:pt idx="172">
                  <c:v>14.7821863057475</c:v>
                </c:pt>
                <c:pt idx="173">
                  <c:v>14.787405066041</c:v>
                </c:pt>
                <c:pt idx="174">
                  <c:v>14.79259279833</c:v>
                </c:pt>
                <c:pt idx="175">
                  <c:v>14.797749863657801</c:v>
                </c:pt>
                <c:pt idx="176">
                  <c:v>14.802876616839001</c:v>
                </c:pt>
                <c:pt idx="177">
                  <c:v>14.807973406601301</c:v>
                </c:pt>
                <c:pt idx="178">
                  <c:v>14.8130405757238</c:v>
                </c:pt>
                <c:pt idx="179">
                  <c:v>14.818078461170799</c:v>
                </c:pt>
                <c:pt idx="180">
                  <c:v>14.8230873942223</c:v>
                </c:pt>
                <c:pt idx="181">
                  <c:v>14.828067700601</c:v>
                </c:pt>
                <c:pt idx="182">
                  <c:v>14.833019700595001</c:v>
                </c:pt>
                <c:pt idx="183">
                  <c:v>14.8379437091782</c:v>
                </c:pt>
                <c:pt idx="184">
                  <c:v>14.8428400361265</c:v>
                </c:pt>
                <c:pt idx="185">
                  <c:v>14.8477089861314</c:v>
                </c:pt>
                <c:pt idx="186">
                  <c:v>14.852550858910201</c:v>
                </c:pt>
                <c:pt idx="187">
                  <c:v>14.8573659493136</c:v>
                </c:pt>
                <c:pt idx="188">
                  <c:v>14.8621545474297</c:v>
                </c:pt>
                <c:pt idx="189">
                  <c:v>14.866916938686099</c:v>
                </c:pt>
                <c:pt idx="190">
                  <c:v>14.8716534039488</c:v>
                </c:pt>
                <c:pt idx="191">
                  <c:v>14.876364219618701</c:v>
                </c:pt>
                <c:pt idx="192">
                  <c:v>14.881049657725301</c:v>
                </c:pt>
                <c:pt idx="193">
                  <c:v>14.885709986017901</c:v>
                </c:pt>
                <c:pt idx="194">
                  <c:v>14.890345468055299</c:v>
                </c:pt>
                <c:pt idx="195">
                  <c:v>14.894956363292</c:v>
                </c:pt>
                <c:pt idx="196">
                  <c:v>14.899542927162599</c:v>
                </c:pt>
                <c:pt idx="197">
                  <c:v>14.904105411165</c:v>
                </c:pt>
                <c:pt idx="198">
                  <c:v>14.9086440629394</c:v>
                </c:pt>
                <c:pt idx="199">
                  <c:v>14.9131591263478</c:v>
                </c:pt>
                <c:pt idx="200">
                  <c:v>14.917650841549399</c:v>
                </c:pt>
                <c:pt idx="201">
                  <c:v>14.922119445075101</c:v>
                </c:pt>
                <c:pt idx="202">
                  <c:v>14.926565169900501</c:v>
                </c:pt>
                <c:pt idx="203">
                  <c:v>14.930988245515801</c:v>
                </c:pt>
                <c:pt idx="204">
                  <c:v>14.9353888979954</c:v>
                </c:pt>
                <c:pt idx="205">
                  <c:v>14.9397673500649</c:v>
                </c:pt>
                <c:pt idx="206">
                  <c:v>14.9441238211667</c:v>
                </c:pt>
                <c:pt idx="207">
                  <c:v>14.9484585275241</c:v>
                </c:pt>
                <c:pt idx="208">
                  <c:v>14.9527716822037</c:v>
                </c:pt>
                <c:pt idx="209">
                  <c:v>14.957063495176399</c:v>
                </c:pt>
                <c:pt idx="210">
                  <c:v>14.961334173376899</c:v>
                </c:pt>
                <c:pt idx="211">
                  <c:v>14.965583920761899</c:v>
                </c:pt>
                <c:pt idx="212">
                  <c:v>14.969812938366401</c:v>
                </c:pt>
                <c:pt idx="213">
                  <c:v>14.974021424359499</c:v>
                </c:pt>
                <c:pt idx="214">
                  <c:v>14.9782095740984</c:v>
                </c:pt>
                <c:pt idx="215">
                  <c:v>14.9823775801809</c:v>
                </c:pt>
                <c:pt idx="216">
                  <c:v>14.986525632497299</c:v>
                </c:pt>
                <c:pt idx="217">
                  <c:v>14.990653918280501</c:v>
                </c:pt>
                <c:pt idx="218">
                  <c:v>14.9947626221555</c:v>
                </c:pt>
                <c:pt idx="219">
                  <c:v>14.998851926187101</c:v>
                </c:pt>
                <c:pt idx="220">
                  <c:v>15.002922009927</c:v>
                </c:pt>
                <c:pt idx="221">
                  <c:v>15.0069730504601</c:v>
                </c:pt>
                <c:pt idx="222">
                  <c:v>15.0110052224488</c:v>
                </c:pt>
                <c:pt idx="223">
                  <c:v>15.015018698176901</c:v>
                </c:pt>
                <c:pt idx="224">
                  <c:v>15.019013647592899</c:v>
                </c:pt>
                <c:pt idx="225">
                  <c:v>15.0229902383516</c:v>
                </c:pt>
                <c:pt idx="226">
                  <c:v>15.0269486358549</c:v>
                </c:pt>
                <c:pt idx="227">
                  <c:v>15.0308890032923</c:v>
                </c:pt>
                <c:pt idx="228">
                  <c:v>15.034811501679499</c:v>
                </c:pt>
                <c:pt idx="229">
                  <c:v>15.038716289897399</c:v>
                </c:pt>
                <c:pt idx="230">
                  <c:v>15.0426035247289</c:v>
                </c:pt>
                <c:pt idx="231">
                  <c:v>15.046473360896</c:v>
                </c:pt>
                <c:pt idx="232">
                  <c:v>15.050325951095701</c:v>
                </c:pt>
                <c:pt idx="233">
                  <c:v>15.054161446034399</c:v>
                </c:pt>
                <c:pt idx="234">
                  <c:v>15.057979994463301</c:v>
                </c:pt>
                <c:pt idx="235">
                  <c:v>15.061781743211199</c:v>
                </c:pt>
                <c:pt idx="236">
                  <c:v>15.0655668372174</c:v>
                </c:pt>
                <c:pt idx="237">
                  <c:v>15.069335419564499</c:v>
                </c:pt>
                <c:pt idx="238">
                  <c:v>15.0730876315091</c:v>
                </c:pt>
                <c:pt idx="239">
                  <c:v>15.0768236125133</c:v>
                </c:pt>
                <c:pt idx="240">
                  <c:v>15.0805435002744</c:v>
                </c:pt>
                <c:pt idx="241">
                  <c:v>15.0842474307549</c:v>
                </c:pt>
                <c:pt idx="242">
                  <c:v>15.0879355382109</c:v>
                </c:pt>
                <c:pt idx="243">
                  <c:v>15.0916079552211</c:v>
                </c:pt>
                <c:pt idx="244">
                  <c:v>15.0952648127138</c:v>
                </c:pt>
                <c:pt idx="245">
                  <c:v>15.0989062399949</c:v>
                </c:pt>
                <c:pt idx="246">
                  <c:v>15.102532364773699</c:v>
                </c:pt>
                <c:pt idx="247">
                  <c:v>15.106143313189801</c:v>
                </c:pt>
                <c:pt idx="248">
                  <c:v>15.109739209837899</c:v>
                </c:pt>
                <c:pt idx="249">
                  <c:v>15.113320177793501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C431-4E37-90B4-A90BE281152F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'soloBoe1h-6h'!$AK$6:$AK$255</c:f>
              <c:numCache>
                <c:formatCode>General</c:formatCode>
                <c:ptCount val="250"/>
                <c:pt idx="0">
                  <c:v>9.7238497807645903</c:v>
                </c:pt>
                <c:pt idx="1">
                  <c:v>10.6754452762674</c:v>
                </c:pt>
                <c:pt idx="2">
                  <c:v>11.2056461120834</c:v>
                </c:pt>
                <c:pt idx="3">
                  <c:v>11.5716485181362</c:v>
                </c:pt>
                <c:pt idx="4">
                  <c:v>11.850260147603599</c:v>
                </c:pt>
                <c:pt idx="5">
                  <c:v>12.074709460189201</c:v>
                </c:pt>
                <c:pt idx="6">
                  <c:v>12.2623576448287</c:v>
                </c:pt>
                <c:pt idx="7">
                  <c:v>12.4234034302665</c:v>
                </c:pt>
                <c:pt idx="8">
                  <c:v>12.5643406488604</c:v>
                </c:pt>
                <c:pt idx="9">
                  <c:v>12.689555526306</c:v>
                </c:pt>
                <c:pt idx="10">
                  <c:v>12.8021477159163</c:v>
                </c:pt>
                <c:pt idx="11">
                  <c:v>12.904387457610699</c:v>
                </c:pt>
                <c:pt idx="12">
                  <c:v>12.997986506269999</c:v>
                </c:pt>
                <c:pt idx="13">
                  <c:v>13.084266941736701</c:v>
                </c:pt>
                <c:pt idx="14">
                  <c:v>13.164270773342601</c:v>
                </c:pt>
                <c:pt idx="15">
                  <c:v>13.2388336009501</c:v>
                </c:pt>
                <c:pt idx="16">
                  <c:v>13.3086355929434</c:v>
                </c:pt>
                <c:pt idx="17">
                  <c:v>13.374237668326</c:v>
                </c:pt>
                <c:pt idx="18">
                  <c:v>13.436107747953301</c:v>
                </c:pt>
                <c:pt idx="19">
                  <c:v>13.494640171929801</c:v>
                </c:pt>
                <c:pt idx="20">
                  <c:v>13.550170309905299</c:v>
                </c:pt>
                <c:pt idx="21">
                  <c:v>13.6029857233139</c:v>
                </c:pt>
                <c:pt idx="22">
                  <c:v>13.6533348108719</c:v>
                </c:pt>
                <c:pt idx="23">
                  <c:v>13.701433588057499</c:v>
                </c:pt>
                <c:pt idx="24">
                  <c:v>13.7474710632802</c:v>
                </c:pt>
                <c:pt idx="25">
                  <c:v>13.791613545016199</c:v>
                </c:pt>
                <c:pt idx="26">
                  <c:v>13.8340081249154</c:v>
                </c:pt>
                <c:pt idx="27">
                  <c:v>13.8747855188464</c:v>
                </c:pt>
                <c:pt idx="28">
                  <c:v>13.9140624026697</c:v>
                </c:pt>
                <c:pt idx="29">
                  <c:v>13.9519433467285</c:v>
                </c:pt>
                <c:pt idx="30">
                  <c:v>13.988522428925201</c:v>
                </c:pt>
                <c:pt idx="31">
                  <c:v>14.0238845883229</c:v>
                </c:pt>
                <c:pt idx="32">
                  <c:v>14.0581067677282</c:v>
                </c:pt>
                <c:pt idx="33">
                  <c:v>14.0912588834851</c:v>
                </c:pt>
                <c:pt idx="34">
                  <c:v>14.123404652873401</c:v>
                </c:pt>
                <c:pt idx="35">
                  <c:v>14.154602303451201</c:v>
                </c:pt>
                <c:pt idx="36">
                  <c:v>14.1849051839667</c:v>
                </c:pt>
                <c:pt idx="37">
                  <c:v>14.214362292764701</c:v>
                </c:pt>
                <c:pt idx="38">
                  <c:v>14.2430187366885</c:v>
                </c:pt>
                <c:pt idx="39">
                  <c:v>14.2709161311526</c:v>
                </c:pt>
                <c:pt idx="40">
                  <c:v>14.2980929501961</c:v>
                </c:pt>
                <c:pt idx="41">
                  <c:v>14.324584833829</c:v>
                </c:pt>
                <c:pt idx="42">
                  <c:v>14.3504248587658</c:v>
                </c:pt>
                <c:pt idx="43">
                  <c:v>14.375643777651099</c:v>
                </c:pt>
                <c:pt idx="44">
                  <c:v>14.400270231071</c:v>
                </c:pt>
                <c:pt idx="45">
                  <c:v>14.4243309359781</c:v>
                </c:pt>
                <c:pt idx="46">
                  <c:v>14.4478508536059</c:v>
                </c:pt>
                <c:pt idx="47">
                  <c:v>14.470853339490599</c:v>
                </c:pt>
                <c:pt idx="48">
                  <c:v>14.493360277836899</c:v>
                </c:pt>
                <c:pt idx="49">
                  <c:v>14.5153922021474</c:v>
                </c:pt>
                <c:pt idx="50">
                  <c:v>14.536968403762099</c:v>
                </c:pt>
                <c:pt idx="51">
                  <c:v>14.558107029733399</c:v>
                </c:pt>
                <c:pt idx="52">
                  <c:v>14.578825171267299</c:v>
                </c:pt>
                <c:pt idx="53">
                  <c:v>14.599138943799201</c:v>
                </c:pt>
                <c:pt idx="54">
                  <c:v>14.6190635596364</c:v>
                </c:pt>
                <c:pt idx="55">
                  <c:v>14.6386133939769</c:v>
                </c:pt>
                <c:pt idx="56">
                  <c:v>14.657802045017799</c:v>
                </c:pt>
                <c:pt idx="57">
                  <c:v>14.676642388774001</c:v>
                </c:pt>
                <c:pt idx="58">
                  <c:v>14.695146629156101</c:v>
                </c:pt>
                <c:pt idx="59">
                  <c:v>14.713326343791501</c:v>
                </c:pt>
                <c:pt idx="60">
                  <c:v>14.7311925260134</c:v>
                </c:pt>
                <c:pt idx="61">
                  <c:v>14.7487556233961</c:v>
                </c:pt>
                <c:pt idx="62">
                  <c:v>14.766025573172101</c:v>
                </c:pt>
                <c:pt idx="63">
                  <c:v>14.7830118348274</c:v>
                </c:pt>
                <c:pt idx="64">
                  <c:v>14.7997234201412</c:v>
                </c:pt>
                <c:pt idx="65">
                  <c:v>14.816168920905501</c:v>
                </c:pt>
                <c:pt idx="66">
                  <c:v>14.8323565345371</c:v>
                </c:pt>
                <c:pt idx="67">
                  <c:v>14.848294087769901</c:v>
                </c:pt>
                <c:pt idx="68">
                  <c:v>14.8639890585986</c:v>
                </c:pt>
                <c:pt idx="69">
                  <c:v>14.879448596625</c:v>
                </c:pt>
                <c:pt idx="70">
                  <c:v>14.8946795419458</c:v>
                </c:pt>
                <c:pt idx="71">
                  <c:v>14.9096884427034</c:v>
                </c:pt>
                <c:pt idx="72">
                  <c:v>14.924481571413599</c:v>
                </c:pt>
                <c:pt idx="73">
                  <c:v>14.939064940169001</c:v>
                </c:pt>
                <c:pt idx="74">
                  <c:v>14.953444314811501</c:v>
                </c:pt>
                <c:pt idx="75">
                  <c:v>14.9676252281547</c:v>
                </c:pt>
                <c:pt idx="76">
                  <c:v>14.981612992333099</c:v>
                </c:pt>
                <c:pt idx="77">
                  <c:v>14.9954127103454</c:v>
                </c:pt>
                <c:pt idx="78">
                  <c:v>15.009029286854</c:v>
                </c:pt>
                <c:pt idx="79">
                  <c:v>15.022467438298399</c:v>
                </c:pt>
                <c:pt idx="80">
                  <c:v>15.0357317023725</c:v>
                </c:pt>
                <c:pt idx="81">
                  <c:v>15.0488264469149</c:v>
                </c:pt>
                <c:pt idx="82">
                  <c:v>15.0617558782541</c:v>
                </c:pt>
                <c:pt idx="83">
                  <c:v>15.074524049047801</c:v>
                </c:pt>
                <c:pt idx="84">
                  <c:v>15.087134865654599</c:v>
                </c:pt>
                <c:pt idx="85">
                  <c:v>15.0995920950685</c:v>
                </c:pt>
                <c:pt idx="86">
                  <c:v>15.111899371448599</c:v>
                </c:pt>
                <c:pt idx="87">
                  <c:v>15.1240602022723</c:v>
                </c:pt>
                <c:pt idx="88">
                  <c:v>15.1360779741358</c:v>
                </c:pt>
                <c:pt idx="89">
                  <c:v>15.147955958227801</c:v>
                </c:pt>
                <c:pt idx="90">
                  <c:v>15.1596973154975</c:v>
                </c:pt>
                <c:pt idx="91">
                  <c:v>15.1713051015365</c:v>
                </c:pt>
                <c:pt idx="92">
                  <c:v>15.1827822711948</c:v>
                </c:pt>
                <c:pt idx="93">
                  <c:v>15.194131682946599</c:v>
                </c:pt>
                <c:pt idx="94">
                  <c:v>15.205356103023</c:v>
                </c:pt>
                <c:pt idx="95">
                  <c:v>15.216458209325401</c:v>
                </c:pt>
                <c:pt idx="96">
                  <c:v>15.227440595135</c:v>
                </c:pt>
                <c:pt idx="97">
                  <c:v>15.2383057726288</c:v>
                </c:pt>
                <c:pt idx="98">
                  <c:v>15.249056176216101</c:v>
                </c:pt>
                <c:pt idx="99">
                  <c:v>15.259694165705101</c:v>
                </c:pt>
                <c:pt idx="100">
                  <c:v>15.270222029310601</c:v>
                </c:pt>
                <c:pt idx="101">
                  <c:v>15.280641986511201</c:v>
                </c:pt>
                <c:pt idx="102">
                  <c:v>15.290956190766799</c:v>
                </c:pt>
                <c:pt idx="103">
                  <c:v>15.3011667321024</c:v>
                </c:pt>
                <c:pt idx="104">
                  <c:v>15.3112756395674</c:v>
                </c:pt>
                <c:pt idx="105">
                  <c:v>15.321284883577199</c:v>
                </c:pt>
                <c:pt idx="106">
                  <c:v>15.3311963781433</c:v>
                </c:pt>
                <c:pt idx="107">
                  <c:v>15.341011982999101</c:v>
                </c:pt>
                <c:pt idx="108">
                  <c:v>15.350733505626</c:v>
                </c:pt>
                <c:pt idx="109">
                  <c:v>15.3603627031868</c:v>
                </c:pt>
                <c:pt idx="110">
                  <c:v>15.3699012843704</c:v>
                </c:pt>
                <c:pt idx="111">
                  <c:v>15.3793509111522</c:v>
                </c:pt>
                <c:pt idx="112">
                  <c:v>15.388713200476801</c:v>
                </c:pt>
                <c:pt idx="113">
                  <c:v>15.3979897258645</c:v>
                </c:pt>
                <c:pt idx="114">
                  <c:v>15.407182018947699</c:v>
                </c:pt>
                <c:pt idx="115">
                  <c:v>15.416291570939901</c:v>
                </c:pt>
                <c:pt idx="116">
                  <c:v>15.425319834040801</c:v>
                </c:pt>
                <c:pt idx="117">
                  <c:v>15.4342682227811</c:v>
                </c:pt>
                <c:pt idx="118">
                  <c:v>15.443138115310299</c:v>
                </c:pt>
                <c:pt idx="119">
                  <c:v>15.4519308546292</c:v>
                </c:pt>
                <c:pt idx="120">
                  <c:v>15.4606477497718</c:v>
                </c:pt>
                <c:pt idx="121">
                  <c:v>15.469290076937201</c:v>
                </c:pt>
                <c:pt idx="122">
                  <c:v>15.477859080575501</c:v>
                </c:pt>
                <c:pt idx="123">
                  <c:v>15.486355974428299</c:v>
                </c:pt>
                <c:pt idx="124">
                  <c:v>15.4947819425284</c:v>
                </c:pt>
                <c:pt idx="125">
                  <c:v>15.5031381401577</c:v>
                </c:pt>
                <c:pt idx="126">
                  <c:v>15.5114256947684</c:v>
                </c:pt>
                <c:pt idx="127">
                  <c:v>15.519645706866299</c:v>
                </c:pt>
                <c:pt idx="128">
                  <c:v>15.527799250859999</c:v>
                </c:pt>
                <c:pt idx="129">
                  <c:v>15.5358873758775</c:v>
                </c:pt>
                <c:pt idx="130">
                  <c:v>15.543911106550301</c:v>
                </c:pt>
                <c:pt idx="131">
                  <c:v>15.551871443767499</c:v>
                </c:pt>
                <c:pt idx="132">
                  <c:v>15.559769365402</c:v>
                </c:pt>
                <c:pt idx="133">
                  <c:v>15.567605827008199</c:v>
                </c:pt>
                <c:pt idx="134">
                  <c:v>15.5753817624937</c:v>
                </c:pt>
                <c:pt idx="135">
                  <c:v>15.583098084767</c:v>
                </c:pt>
                <c:pt idx="136">
                  <c:v>15.590755686359399</c:v>
                </c:pt>
                <c:pt idx="137">
                  <c:v>15.5983554400258</c:v>
                </c:pt>
                <c:pt idx="138">
                  <c:v>15.605898199322599</c:v>
                </c:pt>
                <c:pt idx="139">
                  <c:v>15.6133847991648</c:v>
                </c:pt>
                <c:pt idx="140">
                  <c:v>15.620816056363401</c:v>
                </c:pt>
                <c:pt idx="141">
                  <c:v>15.6281927701435</c:v>
                </c:pt>
                <c:pt idx="142">
                  <c:v>15.635515722643399</c:v>
                </c:pt>
                <c:pt idx="143">
                  <c:v>15.6427856793975</c:v>
                </c:pt>
                <c:pt idx="144">
                  <c:v>15.650003389800901</c:v>
                </c:pt>
                <c:pt idx="145">
                  <c:v>15.6571695875587</c:v>
                </c:pt>
                <c:pt idx="146">
                  <c:v>15.6642849911198</c:v>
                </c:pt>
                <c:pt idx="147">
                  <c:v>15.671350304095</c:v>
                </c:pt>
                <c:pt idx="148">
                  <c:v>15.6783662156625</c:v>
                </c:pt>
                <c:pt idx="149">
                  <c:v>15.6853334009576</c:v>
                </c:pt>
                <c:pt idx="150">
                  <c:v>15.6922525214516</c:v>
                </c:pt>
                <c:pt idx="151">
                  <c:v>15.6991242253159</c:v>
                </c:pt>
                <c:pt idx="152">
                  <c:v>15.705949147775801</c:v>
                </c:pt>
                <c:pt idx="153">
                  <c:v>15.712727911451299</c:v>
                </c:pt>
                <c:pt idx="154">
                  <c:v>15.7194611266882</c:v>
                </c:pt>
                <c:pt idx="155">
                  <c:v>15.726149391876699</c:v>
                </c:pt>
                <c:pt idx="156">
                  <c:v>15.732793293761301</c:v>
                </c:pt>
                <c:pt idx="157">
                  <c:v>15.739393407739801</c:v>
                </c:pt>
                <c:pt idx="158">
                  <c:v>15.745950298153399</c:v>
                </c:pt>
                <c:pt idx="159">
                  <c:v>15.7524645185667</c:v>
                </c:pt>
                <c:pt idx="160">
                  <c:v>15.758936612040401</c:v>
                </c:pt>
                <c:pt idx="161">
                  <c:v>15.7653671113935</c:v>
                </c:pt>
                <c:pt idx="162">
                  <c:v>15.771756539459499</c:v>
                </c:pt>
                <c:pt idx="163">
                  <c:v>15.7781054093326</c:v>
                </c:pt>
                <c:pt idx="164">
                  <c:v>15.7844142246082</c:v>
                </c:pt>
                <c:pt idx="165">
                  <c:v>15.7906834796146</c:v>
                </c:pt>
                <c:pt idx="166">
                  <c:v>15.7969136596386</c:v>
                </c:pt>
                <c:pt idx="167">
                  <c:v>15.8031052411438</c:v>
                </c:pt>
                <c:pt idx="168">
                  <c:v>15.8092586919828</c:v>
                </c:pt>
                <c:pt idx="169">
                  <c:v>15.8153744716027</c:v>
                </c:pt>
                <c:pt idx="170">
                  <c:v>15.8214530312443</c:v>
                </c:pt>
                <c:pt idx="171">
                  <c:v>15.827494814136299</c:v>
                </c:pt>
                <c:pt idx="172">
                  <c:v>15.833500255682999</c:v>
                </c:pt>
                <c:pt idx="173">
                  <c:v>15.839469783647001</c:v>
                </c:pt>
                <c:pt idx="174">
                  <c:v>15.845403818326</c:v>
                </c:pt>
                <c:pt idx="175">
                  <c:v>15.8513027727256</c:v>
                </c:pt>
                <c:pt idx="176">
                  <c:v>15.857167052725901</c:v>
                </c:pt>
                <c:pt idx="177">
                  <c:v>15.862997057244501</c:v>
                </c:pt>
                <c:pt idx="178">
                  <c:v>15.868793178393799</c:v>
                </c:pt>
                <c:pt idx="179">
                  <c:v>15.8745558016349</c:v>
                </c:pt>
                <c:pt idx="180">
                  <c:v>15.8802853059266</c:v>
                </c:pt>
                <c:pt idx="181">
                  <c:v>15.8859820638703</c:v>
                </c:pt>
                <c:pt idx="182">
                  <c:v>15.8916464418509</c:v>
                </c:pt>
                <c:pt idx="183">
                  <c:v>15.897278800174099</c:v>
                </c:pt>
                <c:pt idx="184">
                  <c:v>15.902879493199899</c:v>
                </c:pt>
                <c:pt idx="185">
                  <c:v>15.908448869471499</c:v>
                </c:pt>
                <c:pt idx="186">
                  <c:v>15.9139872718427</c:v>
                </c:pt>
                <c:pt idx="187">
                  <c:v>15.919495037599701</c:v>
                </c:pt>
                <c:pt idx="188">
                  <c:v>15.9249724985811</c:v>
                </c:pt>
                <c:pt idx="189">
                  <c:v>15.9304199812942</c:v>
                </c:pt>
                <c:pt idx="190">
                  <c:v>15.935837807027999</c:v>
                </c:pt>
                <c:pt idx="191">
                  <c:v>15.941226291963799</c:v>
                </c:pt>
                <c:pt idx="192">
                  <c:v>15.9465857472825</c:v>
                </c:pt>
                <c:pt idx="193">
                  <c:v>15.951916479268901</c:v>
                </c:pt>
                <c:pt idx="194">
                  <c:v>15.9572187894137</c:v>
                </c:pt>
                <c:pt idx="195">
                  <c:v>15.962492974513101</c:v>
                </c:pt>
                <c:pt idx="196">
                  <c:v>15.967739326764899</c:v>
                </c:pt>
                <c:pt idx="197">
                  <c:v>15.9729581338629</c:v>
                </c:pt>
                <c:pt idx="198">
                  <c:v>15.978149679089</c:v>
                </c:pt>
                <c:pt idx="199">
                  <c:v>15.9833142414024</c:v>
                </c:pt>
                <c:pt idx="200">
                  <c:v>15.988452095526601</c:v>
                </c:pt>
                <c:pt idx="201">
                  <c:v>15.9935635120352</c:v>
                </c:pt>
                <c:pt idx="202">
                  <c:v>15.998648757434101</c:v>
                </c:pt>
                <c:pt idx="203">
                  <c:v>16.0037080942427</c:v>
                </c:pt>
                <c:pt idx="204">
                  <c:v>16.0087417810727</c:v>
                </c:pt>
                <c:pt idx="205">
                  <c:v>16.013750072705001</c:v>
                </c:pt>
                <c:pt idx="206">
                  <c:v>16.018733220165</c:v>
                </c:pt>
                <c:pt idx="207">
                  <c:v>16.023691470795601</c:v>
                </c:pt>
                <c:pt idx="208">
                  <c:v>16.028625068328498</c:v>
                </c:pt>
                <c:pt idx="209">
                  <c:v>16.0335342529544</c:v>
                </c:pt>
                <c:pt idx="210">
                  <c:v>16.0384192613907</c:v>
                </c:pt>
                <c:pt idx="211">
                  <c:v>16.043280326948</c:v>
                </c:pt>
                <c:pt idx="212">
                  <c:v>16.048117679595201</c:v>
                </c:pt>
                <c:pt idx="213">
                  <c:v>16.052931546022499</c:v>
                </c:pt>
                <c:pt idx="214">
                  <c:v>16.057722149703199</c:v>
                </c:pt>
                <c:pt idx="215">
                  <c:v>16.0624897109548</c:v>
                </c:pt>
                <c:pt idx="216">
                  <c:v>16.0672344469968</c:v>
                </c:pt>
                <c:pt idx="217">
                  <c:v>16.071956572009601</c:v>
                </c:pt>
                <c:pt idx="218">
                  <c:v>16.076656297189601</c:v>
                </c:pt>
                <c:pt idx="219">
                  <c:v>16.0813338308051</c:v>
                </c:pt>
                <c:pt idx="220">
                  <c:v>16.0859893782496</c:v>
                </c:pt>
                <c:pt idx="221">
                  <c:v>16.090623142094302</c:v>
                </c:pt>
                <c:pt idx="222">
                  <c:v>16.095235322139398</c:v>
                </c:pt>
                <c:pt idx="223">
                  <c:v>16.099826115464701</c:v>
                </c:pt>
                <c:pt idx="224">
                  <c:v>16.1043957164778</c:v>
                </c:pt>
                <c:pt idx="225">
                  <c:v>16.108944316963001</c:v>
                </c:pt>
                <c:pt idx="226">
                  <c:v>16.113472106127201</c:v>
                </c:pt>
                <c:pt idx="227">
                  <c:v>16.117979270646501</c:v>
                </c:pt>
                <c:pt idx="228">
                  <c:v>16.122465994710499</c:v>
                </c:pt>
                <c:pt idx="229">
                  <c:v>16.126932460066602</c:v>
                </c:pt>
                <c:pt idx="230">
                  <c:v>16.1313788460624</c:v>
                </c:pt>
                <c:pt idx="231">
                  <c:v>16.135805329687699</c:v>
                </c:pt>
                <c:pt idx="232">
                  <c:v>16.1402120856159</c:v>
                </c:pt>
                <c:pt idx="233">
                  <c:v>16.1445992862438</c:v>
                </c:pt>
                <c:pt idx="234">
                  <c:v>16.148967101730801</c:v>
                </c:pt>
                <c:pt idx="235">
                  <c:v>16.153315700037801</c:v>
                </c:pt>
                <c:pt idx="236">
                  <c:v>16.157645246964101</c:v>
                </c:pt>
                <c:pt idx="237">
                  <c:v>16.161955906184801</c:v>
                </c:pt>
                <c:pt idx="238">
                  <c:v>16.1662478392868</c:v>
                </c:pt>
                <c:pt idx="239">
                  <c:v>16.170521205803499</c:v>
                </c:pt>
                <c:pt idx="240">
                  <c:v>16.174776163250101</c:v>
                </c:pt>
                <c:pt idx="241">
                  <c:v>16.1790128671568</c:v>
                </c:pt>
                <c:pt idx="242">
                  <c:v>16.183231471102399</c:v>
                </c:pt>
                <c:pt idx="243">
                  <c:v>16.187432126746099</c:v>
                </c:pt>
                <c:pt idx="244">
                  <c:v>16.191614983860099</c:v>
                </c:pt>
                <c:pt idx="245">
                  <c:v>16.195780190359699</c:v>
                </c:pt>
                <c:pt idx="246">
                  <c:v>16.199927892334699</c:v>
                </c:pt>
                <c:pt idx="247">
                  <c:v>16.204058234078499</c:v>
                </c:pt>
                <c:pt idx="248">
                  <c:v>16.208171358118001</c:v>
                </c:pt>
                <c:pt idx="249">
                  <c:v>16.2122674052417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C431-4E37-90B4-A90BE28115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2934400"/>
        <c:axId val="232948480"/>
      </c:scatterChart>
      <c:valAx>
        <c:axId val="232934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32948480"/>
        <c:crosses val="autoZero"/>
        <c:crossBetween val="midCat"/>
      </c:valAx>
      <c:valAx>
        <c:axId val="232948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329344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1 Crotone NOAA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3.9740241315044465E-2"/>
          <c:y val="3.2941560561540982E-2"/>
          <c:w val="0.77428482526907727"/>
          <c:h val="0.89132135907105625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6ore'!$D$4:$D$253</c:f>
              <c:numCache>
                <c:formatCode>General</c:formatCode>
                <c:ptCount val="250"/>
                <c:pt idx="0">
                  <c:v>4.6076546738458504</c:v>
                </c:pt>
                <c:pt idx="1">
                  <c:v>5.0552403375024602</c:v>
                </c:pt>
                <c:pt idx="2">
                  <c:v>5.3006591385848001</c:v>
                </c:pt>
                <c:pt idx="3">
                  <c:v>5.4689589184580498</c:v>
                </c:pt>
                <c:pt idx="4">
                  <c:v>5.5965768837072902</c:v>
                </c:pt>
                <c:pt idx="5">
                  <c:v>5.6991137829377001</c:v>
                </c:pt>
                <c:pt idx="6">
                  <c:v>5.7846703849127401</c:v>
                </c:pt>
                <c:pt idx="7">
                  <c:v>5.8579852267422003</c:v>
                </c:pt>
                <c:pt idx="8">
                  <c:v>5.92206593169439</c:v>
                </c:pt>
                <c:pt idx="9">
                  <c:v>5.9789389478014403</c:v>
                </c:pt>
                <c:pt idx="10">
                  <c:v>6.0300334398665898</c:v>
                </c:pt>
                <c:pt idx="11">
                  <c:v>6.0763943949278403</c:v>
                </c:pt>
                <c:pt idx="12">
                  <c:v>6.1188086035436999</c:v>
                </c:pt>
                <c:pt idx="13">
                  <c:v>6.1578829938042299</c:v>
                </c:pt>
                <c:pt idx="14">
                  <c:v>6.1940954020759298</c:v>
                </c:pt>
                <c:pt idx="15">
                  <c:v>6.2278286418911497</c:v>
                </c:pt>
                <c:pt idx="16">
                  <c:v>6.25939405004726</c:v>
                </c:pt>
                <c:pt idx="17">
                  <c:v>6.2890481787333501</c:v>
                </c:pt>
                <c:pt idx="18">
                  <c:v>6.31700489324201</c:v>
                </c:pt>
                <c:pt idx="19">
                  <c:v>6.3434443117165102</c:v>
                </c:pt>
                <c:pt idx="20">
                  <c:v>6.3685195258103899</c:v>
                </c:pt>
                <c:pt idx="21">
                  <c:v>6.3923617311379504</c:v>
                </c:pt>
                <c:pt idx="22">
                  <c:v>6.4150841980323596</c:v>
                </c:pt>
                <c:pt idx="23">
                  <c:v>6.4367853831441799</c:v>
                </c:pt>
                <c:pt idx="24">
                  <c:v>6.4575513953967603</c:v>
                </c:pt>
                <c:pt idx="25">
                  <c:v>6.4774579704300503</c:v>
                </c:pt>
                <c:pt idx="26">
                  <c:v>6.4965720664206401</c:v>
                </c:pt>
                <c:pt idx="27">
                  <c:v>6.5149531650625203</c:v>
                </c:pt>
                <c:pt idx="28">
                  <c:v>6.5326543406532398</c:v>
                </c:pt>
                <c:pt idx="29">
                  <c:v>6.5497231451071602</c:v>
                </c:pt>
                <c:pt idx="30">
                  <c:v>6.5662023456061203</c:v>
                </c:pt>
                <c:pt idx="31">
                  <c:v>6.58213054333965</c:v>
                </c:pt>
                <c:pt idx="32">
                  <c:v>6.5975426955847798</c:v>
                </c:pt>
                <c:pt idx="33">
                  <c:v>6.6124705586696901</c:v>
                </c:pt>
                <c:pt idx="34">
                  <c:v>6.6269430657638697</c:v>
                </c:pt>
                <c:pt idx="35">
                  <c:v>6.6409866506553703</c:v>
                </c:pt>
                <c:pt idx="36">
                  <c:v>6.6546255265102197</c:v>
                </c:pt>
                <c:pt idx="37">
                  <c:v>6.6678819269107601</c:v>
                </c:pt>
                <c:pt idx="38">
                  <c:v>6.6807763151272397</c:v>
                </c:pt>
                <c:pt idx="39">
                  <c:v>6.69332756651003</c:v>
                </c:pt>
                <c:pt idx="40">
                  <c:v>6.7055531280353904</c:v>
                </c:pt>
                <c:pt idx="41">
                  <c:v>6.7174691583495996</c:v>
                </c:pt>
                <c:pt idx="42">
                  <c:v>6.7290906510994501</c:v>
                </c:pt>
                <c:pt idx="43">
                  <c:v>6.7404315438831999</c:v>
                </c:pt>
                <c:pt idx="44">
                  <c:v>6.7515048147849299</c:v>
                </c:pt>
                <c:pt idx="45">
                  <c:v>6.7623225681500498</c:v>
                </c:pt>
                <c:pt idx="46">
                  <c:v>6.77289611100709</c:v>
                </c:pt>
                <c:pt idx="47">
                  <c:v>6.7832360213320397</c:v>
                </c:pt>
                <c:pt idx="48">
                  <c:v>6.79335220917641</c:v>
                </c:pt>
                <c:pt idx="49">
                  <c:v>6.8032539715347697</c:v>
                </c:pt>
                <c:pt idx="50">
                  <c:v>6.81295004170443</c:v>
                </c:pt>
                <c:pt idx="51">
                  <c:v>6.8224486337866699</c:v>
                </c:pt>
                <c:pt idx="52">
                  <c:v>6.8317574828915504</c:v>
                </c:pt>
                <c:pt idx="53">
                  <c:v>6.8408838815336201</c:v>
                </c:pt>
                <c:pt idx="54">
                  <c:v>6.8498347126431902</c:v>
                </c:pt>
                <c:pt idx="55">
                  <c:v>6.8586164795630404</c:v>
                </c:pt>
                <c:pt idx="56">
                  <c:v>6.8672353333547296</c:v>
                </c:pt>
                <c:pt idx="57">
                  <c:v>6.87569709769833</c:v>
                </c:pt>
                <c:pt idx="58">
                  <c:v>6.8840072916354602</c:v>
                </c:pt>
                <c:pt idx="59">
                  <c:v>6.8921711503755096</c:v>
                </c:pt>
                <c:pt idx="60">
                  <c:v>6.9001936443594296</c:v>
                </c:pt>
                <c:pt idx="61">
                  <c:v>6.9080794967529604</c:v>
                </c:pt>
                <c:pt idx="62">
                  <c:v>6.9158331995219502</c:v>
                </c:pt>
                <c:pt idx="63">
                  <c:v>6.9234590282251203</c:v>
                </c:pt>
                <c:pt idx="64">
                  <c:v>6.9309610556450503</c:v>
                </c:pt>
                <c:pt idx="65">
                  <c:v>6.9383431643649596</c:v>
                </c:pt>
                <c:pt idx="66">
                  <c:v>6.9456090583875101</c:v>
                </c:pt>
                <c:pt idx="67">
                  <c:v>6.9527622738817501</c:v>
                </c:pt>
                <c:pt idx="68">
                  <c:v>6.9598061891353904</c:v>
                </c:pt>
                <c:pt idx="69">
                  <c:v>6.9667440337818398</c:v>
                </c:pt>
                <c:pt idx="70">
                  <c:v>6.97357889736438</c:v>
                </c:pt>
                <c:pt idx="71">
                  <c:v>6.9803137372937201</c:v>
                </c:pt>
                <c:pt idx="72">
                  <c:v>6.9869513862497197</c:v>
                </c:pt>
                <c:pt idx="73">
                  <c:v>6.9934945590731497</c:v>
                </c:pt>
                <c:pt idx="74">
                  <c:v>6.9999458591889701</c:v>
                </c:pt>
                <c:pt idx="75">
                  <c:v>7.0063077845988904</c:v>
                </c:pt>
                <c:pt idx="76">
                  <c:v>7.0125827334772</c:v>
                </c:pt>
                <c:pt idx="77">
                  <c:v>7.0187730094010297</c:v>
                </c:pt>
                <c:pt idx="78">
                  <c:v>7.0248808262433098</c:v>
                </c:pt>
                <c:pt idx="79">
                  <c:v>7.0309083127540299</c:v>
                </c:pt>
                <c:pt idx="80">
                  <c:v>7.0368575168534599</c:v>
                </c:pt>
                <c:pt idx="81">
                  <c:v>7.0427304096586303</c:v>
                </c:pt>
                <c:pt idx="82">
                  <c:v>7.0485288892627196</c:v>
                </c:pt>
                <c:pt idx="83">
                  <c:v>7.0542547842853498</c:v>
                </c:pt>
                <c:pt idx="84">
                  <c:v>7.0599098572101502</c:v>
                </c:pt>
                <c:pt idx="85">
                  <c:v>7.0654958075247398</c:v>
                </c:pt>
                <c:pt idx="86">
                  <c:v>7.07101427467697</c:v>
                </c:pt>
                <c:pt idx="87">
                  <c:v>7.0764668408600899</c:v>
                </c:pt>
                <c:pt idx="88">
                  <c:v>7.0818550336386998</c:v>
                </c:pt>
                <c:pt idx="89">
                  <c:v>7.0871803284261397</c:v>
                </c:pt>
                <c:pt idx="90">
                  <c:v>7.0924441508233302</c:v>
                </c:pt>
                <c:pt idx="91">
                  <c:v>7.0976478788282602</c:v>
                </c:pt>
                <c:pt idx="92">
                  <c:v>7.1027928449245801</c:v>
                </c:pt>
                <c:pt idx="93">
                  <c:v>7.1078803380571403</c:v>
                </c:pt>
                <c:pt idx="94">
                  <c:v>7.1129116055016999</c:v>
                </c:pt>
                <c:pt idx="95">
                  <c:v>7.1178878546356001</c:v>
                </c:pt>
                <c:pt idx="96">
                  <c:v>7.1228102546155601</c:v>
                </c:pt>
                <c:pt idx="97">
                  <c:v>7.1276799379683897</c:v>
                </c:pt>
                <c:pt idx="98">
                  <c:v>7.1324980020999798</c:v>
                </c:pt>
                <c:pt idx="99">
                  <c:v>7.13726551072756</c:v>
                </c:pt>
                <c:pt idx="100">
                  <c:v>7.1419834952398</c:v>
                </c:pt>
                <c:pt idx="101">
                  <c:v>7.1466529559891896</c:v>
                </c:pt>
                <c:pt idx="102">
                  <c:v>7.1512748635205297</c:v>
                </c:pt>
                <c:pt idx="103">
                  <c:v>7.1558501597394297</c:v>
                </c:pt>
                <c:pt idx="104">
                  <c:v>7.1603797590241802</c:v>
                </c:pt>
                <c:pt idx="105">
                  <c:v>7.1648645492843501</c:v>
                </c:pt>
                <c:pt idx="106">
                  <c:v>7.1693053929690498</c:v>
                </c:pt>
                <c:pt idx="107">
                  <c:v>7.1737031280277597</c:v>
                </c:pt>
                <c:pt idx="108">
                  <c:v>7.1780585688263896</c:v>
                </c:pt>
                <c:pt idx="109">
                  <c:v>7.1823725070209097</c:v>
                </c:pt>
                <c:pt idx="110">
                  <c:v>7.1866457123911403</c:v>
                </c:pt>
                <c:pt idx="111">
                  <c:v>7.1908789336365402</c:v>
                </c:pt>
                <c:pt idx="112">
                  <c:v>7.1950728991363597</c:v>
                </c:pt>
                <c:pt idx="113">
                  <c:v>7.1992283176758098</c:v>
                </c:pt>
                <c:pt idx="114">
                  <c:v>7.2033458791401896</c:v>
                </c:pt>
                <c:pt idx="115">
                  <c:v>7.2074262551786301</c:v>
                </c:pt>
                <c:pt idx="116">
                  <c:v>7.2114700998389596</c:v>
                </c:pt>
                <c:pt idx="117">
                  <c:v>7.2154780501753297</c:v>
                </c:pt>
                <c:pt idx="118">
                  <c:v>7.2194507268297903</c:v>
                </c:pt>
                <c:pt idx="119">
                  <c:v>7.2233887345893297</c:v>
                </c:pt>
                <c:pt idx="120">
                  <c:v>7.2272926629195302</c:v>
                </c:pt>
                <c:pt idx="121">
                  <c:v>7.2311630864759602</c:v>
                </c:pt>
                <c:pt idx="122">
                  <c:v>7.2350005655944702</c:v>
                </c:pt>
                <c:pt idx="123">
                  <c:v>7.2388056467614499</c:v>
                </c:pt>
                <c:pt idx="124">
                  <c:v>7.2425788630649199</c:v>
                </c:pt>
                <c:pt idx="125">
                  <c:v>7.2463207346274796</c:v>
                </c:pt>
                <c:pt idx="126">
                  <c:v>7.2500317690219296</c:v>
                </c:pt>
                <c:pt idx="127">
                  <c:v>7.2537124616704496</c:v>
                </c:pt>
                <c:pt idx="128">
                  <c:v>7.2573632962279699</c:v>
                </c:pt>
                <c:pt idx="129">
                  <c:v>7.2609847449506901</c:v>
                </c:pt>
                <c:pt idx="130">
                  <c:v>7.2645772690502302</c:v>
                </c:pt>
                <c:pt idx="131">
                  <c:v>7.2681413190341999</c:v>
                </c:pt>
                <c:pt idx="132">
                  <c:v>7.2716773350337496</c:v>
                </c:pt>
                <c:pt idx="133">
                  <c:v>7.27518574711873</c:v>
                </c:pt>
                <c:pt idx="134">
                  <c:v>7.2786669756010296</c:v>
                </c:pt>
                <c:pt idx="135">
                  <c:v>7.2821214313264804</c:v>
                </c:pt>
                <c:pt idx="136">
                  <c:v>7.2855495159560997</c:v>
                </c:pt>
                <c:pt idx="137">
                  <c:v>7.2889516222368904</c:v>
                </c:pt>
                <c:pt idx="138">
                  <c:v>7.2923281342627799</c:v>
                </c:pt>
                <c:pt idx="139">
                  <c:v>7.2956794277260997</c:v>
                </c:pt>
                <c:pt idx="140">
                  <c:v>7.2990058701600198</c:v>
                </c:pt>
                <c:pt idx="141">
                  <c:v>7.3023078211723202</c:v>
                </c:pt>
                <c:pt idx="142">
                  <c:v>7.3055856326708399</c:v>
                </c:pt>
                <c:pt idx="143">
                  <c:v>7.3088396490810403</c:v>
                </c:pt>
                <c:pt idx="144">
                  <c:v>7.3120702075558999</c:v>
                </c:pt>
                <c:pt idx="145">
                  <c:v>7.3152776381785403</c:v>
                </c:pt>
                <c:pt idx="146">
                  <c:v>7.3184622641578496</c:v>
                </c:pt>
                <c:pt idx="147">
                  <c:v>7.3216244020174202</c:v>
                </c:pt>
                <c:pt idx="148">
                  <c:v>7.32476436177802</c:v>
                </c:pt>
                <c:pt idx="149">
                  <c:v>7.3278824471339199</c:v>
                </c:pt>
                <c:pt idx="150">
                  <c:v>7.3309789556232898</c:v>
                </c:pt>
                <c:pt idx="151">
                  <c:v>7.3340541787929103</c:v>
                </c:pt>
                <c:pt idx="152">
                  <c:v>7.3371084023574404</c:v>
                </c:pt>
                <c:pt idx="153">
                  <c:v>7.3401419063533497</c:v>
                </c:pt>
                <c:pt idx="154">
                  <c:v>7.3431549652879902</c:v>
                </c:pt>
                <c:pt idx="155">
                  <c:v>7.34614784828364</c:v>
                </c:pt>
                <c:pt idx="156">
                  <c:v>7.3491208192169797</c:v>
                </c:pt>
                <c:pt idx="157">
                  <c:v>7.3520741368541103</c:v>
                </c:pt>
                <c:pt idx="158">
                  <c:v>7.3550080549812096</c:v>
                </c:pt>
                <c:pt idx="159">
                  <c:v>7.3579228225311102</c:v>
                </c:pt>
                <c:pt idx="160">
                  <c:v>7.3608186837057996</c:v>
                </c:pt>
                <c:pt idx="161">
                  <c:v>7.3636958780952</c:v>
                </c:pt>
                <c:pt idx="162">
                  <c:v>7.3665546407921498</c:v>
                </c:pt>
                <c:pt idx="163">
                  <c:v>7.3693952025038998</c:v>
                </c:pt>
                <c:pt idx="164">
                  <c:v>7.3722177896601604</c:v>
                </c:pt>
                <c:pt idx="165">
                  <c:v>7.3750226245178396</c:v>
                </c:pt>
                <c:pt idx="166">
                  <c:v>7.3778099252625804</c:v>
                </c:pt>
                <c:pt idx="167">
                  <c:v>7.3805799061073296</c:v>
                </c:pt>
                <c:pt idx="168">
                  <c:v>7.3833327773878299</c:v>
                </c:pt>
                <c:pt idx="169">
                  <c:v>7.3860687456553</c:v>
                </c:pt>
                <c:pt idx="170">
                  <c:v>7.3887880137664501</c:v>
                </c:pt>
                <c:pt idx="171">
                  <c:v>7.39149078097073</c:v>
                </c:pt>
                <c:pt idx="172">
                  <c:v>7.3941772429950703</c:v>
                </c:pt>
                <c:pt idx="173">
                  <c:v>7.3968475921261803</c:v>
                </c:pt>
                <c:pt idx="174">
                  <c:v>7.39950201729041</c:v>
                </c:pt>
                <c:pt idx="175">
                  <c:v>7.4021407041313303</c:v>
                </c:pt>
                <c:pt idx="176">
                  <c:v>7.4047638350851503</c:v>
                </c:pt>
                <c:pt idx="177">
                  <c:v>7.4073715894538603</c:v>
                </c:pt>
                <c:pt idx="178">
                  <c:v>7.4099641434764498</c:v>
                </c:pt>
                <c:pt idx="179">
                  <c:v>7.4125416703979896</c:v>
                </c:pt>
                <c:pt idx="180">
                  <c:v>7.4151043405369004</c:v>
                </c:pt>
                <c:pt idx="181">
                  <c:v>7.4176523213502303</c:v>
                </c:pt>
                <c:pt idx="182">
                  <c:v>7.4201857774972204</c:v>
                </c:pt>
                <c:pt idx="183">
                  <c:v>7.4227048709010601</c:v>
                </c:pt>
                <c:pt idx="184">
                  <c:v>7.4252097608089702</c:v>
                </c:pt>
                <c:pt idx="185">
                  <c:v>7.4277006038506901</c:v>
                </c:pt>
                <c:pt idx="186">
                  <c:v>7.4301775540952697</c:v>
                </c:pt>
                <c:pt idx="187">
                  <c:v>7.4326407631064697</c:v>
                </c:pt>
                <c:pt idx="188">
                  <c:v>7.4350903799965797</c:v>
                </c:pt>
                <c:pt idx="189">
                  <c:v>7.4375265514787996</c:v>
                </c:pt>
                <c:pt idx="190">
                  <c:v>7.4399494219183397</c:v>
                </c:pt>
                <c:pt idx="191">
                  <c:v>7.4423591333820101</c:v>
                </c:pt>
                <c:pt idx="192">
                  <c:v>7.4447558256866504</c:v>
                </c:pt>
                <c:pt idx="193">
                  <c:v>7.4471396364461899</c:v>
                </c:pt>
                <c:pt idx="194">
                  <c:v>7.4495107011175898</c:v>
                </c:pt>
                <c:pt idx="195">
                  <c:v>7.4518691530454797</c:v>
                </c:pt>
                <c:pt idx="196">
                  <c:v>7.4542151235057599</c:v>
                </c:pt>
                <c:pt idx="197">
                  <c:v>7.4565487417479996</c:v>
                </c:pt>
                <c:pt idx="198">
                  <c:v>7.4588701350367801</c:v>
                </c:pt>
                <c:pt idx="199">
                  <c:v>7.4611794286920601</c:v>
                </c:pt>
                <c:pt idx="200">
                  <c:v>7.4634767461283902</c:v>
                </c:pt>
                <c:pt idx="201">
                  <c:v>7.46576220889329</c:v>
                </c:pt>
                <c:pt idx="202">
                  <c:v>7.4680359367045401</c:v>
                </c:pt>
                <c:pt idx="203">
                  <c:v>7.4702980474866303</c:v>
                </c:pt>
                <c:pt idx="204">
                  <c:v>7.4725486574062803</c:v>
                </c:pt>
                <c:pt idx="205">
                  <c:v>7.4747878809071002</c:v>
                </c:pt>
                <c:pt idx="206">
                  <c:v>7.4770158307433601</c:v>
                </c:pt>
                <c:pt idx="207">
                  <c:v>7.4792326180129898</c:v>
                </c:pt>
                <c:pt idx="208">
                  <c:v>7.4814383521897598</c:v>
                </c:pt>
                <c:pt idx="209">
                  <c:v>7.4836331411546597</c:v>
                </c:pt>
                <c:pt idx="210">
                  <c:v>7.4858170912265898</c:v>
                </c:pt>
                <c:pt idx="211">
                  <c:v>7.4879903071922396</c:v>
                </c:pt>
                <c:pt idx="212">
                  <c:v>7.4901528923353</c:v>
                </c:pt>
                <c:pt idx="213">
                  <c:v>7.49230494846499</c:v>
                </c:pt>
                <c:pt idx="214">
                  <c:v>7.4944465759438899</c:v>
                </c:pt>
                <c:pt idx="215">
                  <c:v>7.4965778737151298</c:v>
                </c:pt>
                <c:pt idx="216">
                  <c:v>7.4986989393289702</c:v>
                </c:pt>
                <c:pt idx="217">
                  <c:v>7.5008098689686804</c:v>
                </c:pt>
                <c:pt idx="218">
                  <c:v>7.5029107574759504</c:v>
                </c:pt>
                <c:pt idx="219">
                  <c:v>7.5050016983755903</c:v>
                </c:pt>
                <c:pt idx="220">
                  <c:v>7.5070827838997403</c:v>
                </c:pt>
                <c:pt idx="221">
                  <c:v>7.5091541050115298</c:v>
                </c:pt>
                <c:pt idx="222">
                  <c:v>7.5112157514281197</c:v>
                </c:pt>
                <c:pt idx="223">
                  <c:v>7.5132678116433498</c:v>
                </c:pt>
                <c:pt idx="224">
                  <c:v>7.5153103729497204</c:v>
                </c:pt>
                <c:pt idx="225">
                  <c:v>7.5173435214600799</c:v>
                </c:pt>
                <c:pt idx="226">
                  <c:v>7.5193673421286196</c:v>
                </c:pt>
                <c:pt idx="227">
                  <c:v>7.5213819187715503</c:v>
                </c:pt>
                <c:pt idx="228">
                  <c:v>7.5233873340872499</c:v>
                </c:pt>
                <c:pt idx="229">
                  <c:v>7.5253836696760104</c:v>
                </c:pt>
                <c:pt idx="230">
                  <c:v>7.52737100605931</c:v>
                </c:pt>
                <c:pt idx="231">
                  <c:v>7.5293494226986999</c:v>
                </c:pt>
                <c:pt idx="232">
                  <c:v>7.5313189980142603</c:v>
                </c:pt>
                <c:pt idx="233">
                  <c:v>7.5332798094026501</c:v>
                </c:pt>
                <c:pt idx="234">
                  <c:v>7.5352319332548197</c:v>
                </c:pt>
                <c:pt idx="235">
                  <c:v>7.5371754449732604</c:v>
                </c:pt>
                <c:pt idx="236">
                  <c:v>7.5391104189889404</c:v>
                </c:pt>
                <c:pt idx="237">
                  <c:v>7.5410369287779</c:v>
                </c:pt>
                <c:pt idx="238">
                  <c:v>7.54295504687743</c:v>
                </c:pt>
                <c:pt idx="239">
                  <c:v>7.5448648449019702</c:v>
                </c:pt>
                <c:pt idx="240">
                  <c:v>7.5467663935586202</c:v>
                </c:pt>
                <c:pt idx="241">
                  <c:v>7.5486597626623597</c:v>
                </c:pt>
                <c:pt idx="242">
                  <c:v>7.5505450211509997</c:v>
                </c:pt>
                <c:pt idx="243">
                  <c:v>7.5524222370996696</c:v>
                </c:pt>
                <c:pt idx="244">
                  <c:v>7.5542914777351999</c:v>
                </c:pt>
                <c:pt idx="245">
                  <c:v>7.5561528094500501</c:v>
                </c:pt>
                <c:pt idx="246">
                  <c:v>7.5580062978160498</c:v>
                </c:pt>
                <c:pt idx="247">
                  <c:v>7.5598520075978097</c:v>
                </c:pt>
                <c:pt idx="248">
                  <c:v>7.5616900027658804</c:v>
                </c:pt>
                <c:pt idx="249">
                  <c:v>7.5635203465096303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57F-4CA8-8027-3C0478EE4FAB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6ore'!$K$4:$K$253</c:f>
              <c:numCache>
                <c:formatCode>General</c:formatCode>
                <c:ptCount val="250"/>
                <c:pt idx="0">
                  <c:v>4.1115473573726202</c:v>
                </c:pt>
                <c:pt idx="1">
                  <c:v>4.5425944810246497</c:v>
                </c:pt>
                <c:pt idx="2">
                  <c:v>4.7801763729339903</c:v>
                </c:pt>
                <c:pt idx="3">
                  <c:v>4.9434763672692696</c:v>
                </c:pt>
                <c:pt idx="4">
                  <c:v>5.0674751327532102</c:v>
                </c:pt>
                <c:pt idx="5">
                  <c:v>5.1671999736197698</c:v>
                </c:pt>
                <c:pt idx="6">
                  <c:v>5.2504701173975601</c:v>
                </c:pt>
                <c:pt idx="7">
                  <c:v>5.3218661071016999</c:v>
                </c:pt>
                <c:pt idx="8">
                  <c:v>5.3842985022354704</c:v>
                </c:pt>
                <c:pt idx="9">
                  <c:v>5.4397300723218098</c:v>
                </c:pt>
                <c:pt idx="10">
                  <c:v>5.4895460674840404</c:v>
                </c:pt>
                <c:pt idx="11">
                  <c:v>5.5347599765014799</c:v>
                </c:pt>
                <c:pt idx="12">
                  <c:v>5.57613526891934</c:v>
                </c:pt>
                <c:pt idx="13">
                  <c:v>5.6142611479830498</c:v>
                </c:pt>
                <c:pt idx="14">
                  <c:v>5.6496016790541699</c:v>
                </c:pt>
                <c:pt idx="15">
                  <c:v>5.6825287743321802</c:v>
                </c:pt>
                <c:pt idx="16">
                  <c:v>5.7133450005738</c:v>
                </c:pt>
                <c:pt idx="17">
                  <c:v>5.7422997546824304</c:v>
                </c:pt>
                <c:pt idx="18">
                  <c:v>5.7696009915641397</c:v>
                </c:pt>
                <c:pt idx="19">
                  <c:v>5.7954238935852498</c:v>
                </c:pt>
                <c:pt idx="20">
                  <c:v>5.8199173901073697</c:v>
                </c:pt>
                <c:pt idx="21">
                  <c:v>5.8432091358536402</c:v>
                </c:pt>
                <c:pt idx="22">
                  <c:v>5.8654093649958101</c:v>
                </c:pt>
                <c:pt idx="23">
                  <c:v>5.8866139120780998</c:v>
                </c:pt>
                <c:pt idx="24">
                  <c:v>5.9069066066667997</c:v>
                </c:pt>
                <c:pt idx="25">
                  <c:v>5.9263611911150704</c:v>
                </c:pt>
                <c:pt idx="26">
                  <c:v>5.9450428708864802</c:v>
                </c:pt>
                <c:pt idx="27">
                  <c:v>5.9630095786851101</c:v>
                </c:pt>
                <c:pt idx="28">
                  <c:v>5.9803130134453104</c:v>
                </c:pt>
                <c:pt idx="29">
                  <c:v>5.9969995005757699</c:v>
                </c:pt>
                <c:pt idx="30">
                  <c:v>6.0131107090797098</c:v>
                </c:pt>
                <c:pt idx="31">
                  <c:v>6.0286842531654496</c:v>
                </c:pt>
                <c:pt idx="32">
                  <c:v>6.0437541999453597</c:v>
                </c:pt>
                <c:pt idx="33">
                  <c:v>6.0583515002572401</c:v>
                </c:pt>
                <c:pt idx="34">
                  <c:v>6.07250435614643</c:v>
                </c:pt>
                <c:pt idx="35">
                  <c:v>6.0862385358481399</c:v>
                </c:pt>
                <c:pt idx="36">
                  <c:v>6.0995776450071597</c:v>
                </c:pt>
                <c:pt idx="37">
                  <c:v>6.1125433612234001</c:v>
                </c:pt>
                <c:pt idx="38">
                  <c:v>6.1251556377087804</c:v>
                </c:pt>
                <c:pt idx="39">
                  <c:v>6.1374328808046199</c:v>
                </c:pt>
                <c:pt idx="40">
                  <c:v>6.1493921052786904</c:v>
                </c:pt>
                <c:pt idx="41">
                  <c:v>6.1610490706534797</c:v>
                </c:pt>
                <c:pt idx="42">
                  <c:v>6.1724184012753298</c:v>
                </c:pt>
                <c:pt idx="43">
                  <c:v>6.18351369239398</c:v>
                </c:pt>
                <c:pt idx="44">
                  <c:v>6.1943476041609502</c:v>
                </c:pt>
                <c:pt idx="45">
                  <c:v>6.2049319451586804</c:v>
                </c:pt>
                <c:pt idx="46">
                  <c:v>6.2152777468271099</c:v>
                </c:pt>
                <c:pt idx="47">
                  <c:v>6.2253953299508202</c:v>
                </c:pt>
                <c:pt idx="48">
                  <c:v>6.2352943642004197</c:v>
                </c:pt>
                <c:pt idx="49">
                  <c:v>6.2449839215798004</c:v>
                </c:pt>
                <c:pt idx="50">
                  <c:v>6.2544725245114998</c:v>
                </c:pt>
                <c:pt idx="51">
                  <c:v>6.2637681891921702</c:v>
                </c:pt>
                <c:pt idx="52">
                  <c:v>6.2728784647647702</c:v>
                </c:pt>
                <c:pt idx="53">
                  <c:v>6.2818104687819796</c:v>
                </c:pt>
                <c:pt idx="54">
                  <c:v>6.29057091937372</c:v>
                </c:pt>
                <c:pt idx="55">
                  <c:v>6.2991661644792201</c:v>
                </c:pt>
                <c:pt idx="56">
                  <c:v>6.3076022084586096</c:v>
                </c:pt>
                <c:pt idx="57">
                  <c:v>6.3158847363608803</c:v>
                </c:pt>
                <c:pt idx="58">
                  <c:v>6.3240191360908797</c:v>
                </c:pt>
                <c:pt idx="59">
                  <c:v>6.3320105186898399</c:v>
                </c:pt>
                <c:pt idx="60">
                  <c:v>6.3398637369184598</c:v>
                </c:pt>
                <c:pt idx="61">
                  <c:v>6.3475834023099802</c:v>
                </c:pt>
                <c:pt idx="62">
                  <c:v>6.3551739008417796</c:v>
                </c:pt>
                <c:pt idx="63">
                  <c:v>6.3626394073573902</c:v>
                </c:pt>
                <c:pt idx="64">
                  <c:v>6.3699838988565096</c:v>
                </c:pt>
                <c:pt idx="65">
                  <c:v>6.3772111667578102</c:v>
                </c:pt>
                <c:pt idx="66">
                  <c:v>6.38432482822813</c:v>
                </c:pt>
                <c:pt idx="67">
                  <c:v>6.3913283366621103</c:v>
                </c:pt>
                <c:pt idx="68">
                  <c:v>6.3982249913873499</c:v>
                </c:pt>
                <c:pt idx="69">
                  <c:v>6.4050179466627002</c:v>
                </c:pt>
                <c:pt idx="70">
                  <c:v>6.4117102200305203</c:v>
                </c:pt>
                <c:pt idx="71">
                  <c:v>6.4183047000776501</c:v>
                </c:pt>
                <c:pt idx="72">
                  <c:v>6.4248041536545504</c:v>
                </c:pt>
                <c:pt idx="73">
                  <c:v>6.4312112325974198</c:v>
                </c:pt>
                <c:pt idx="74">
                  <c:v>6.43752847999352</c:v>
                </c:pt>
                <c:pt idx="75">
                  <c:v>6.4437583360266597</c:v>
                </c:pt>
                <c:pt idx="76">
                  <c:v>6.4499031434358303</c:v>
                </c:pt>
                <c:pt idx="77">
                  <c:v>6.4559651526175701</c:v>
                </c:pt>
                <c:pt idx="78">
                  <c:v>6.4619465263992604</c:v>
                </c:pt>
                <c:pt idx="79">
                  <c:v>6.4678493445087</c:v>
                </c:pt>
                <c:pt idx="80">
                  <c:v>6.4736756077626296</c:v>
                </c:pt>
                <c:pt idx="81">
                  <c:v>6.4794272419953103</c:v>
                </c:pt>
                <c:pt idx="82">
                  <c:v>6.4851061017460703</c:v>
                </c:pt>
                <c:pt idx="83">
                  <c:v>6.4907139737234303</c:v>
                </c:pt>
                <c:pt idx="84">
                  <c:v>6.49625258006186</c:v>
                </c:pt>
                <c:pt idx="85">
                  <c:v>6.5017235813856997</c:v>
                </c:pt>
                <c:pt idx="86">
                  <c:v>6.5071285796939904</c:v>
                </c:pt>
                <c:pt idx="87">
                  <c:v>6.5124691210784498</c:v>
                </c:pt>
                <c:pt idx="88">
                  <c:v>6.5177466982860599</c:v>
                </c:pt>
                <c:pt idx="89">
                  <c:v>6.5229627531368504</c:v>
                </c:pt>
                <c:pt idx="90">
                  <c:v>6.5281186788065</c:v>
                </c:pt>
                <c:pt idx="91">
                  <c:v>6.5332158219827496</c:v>
                </c:pt>
                <c:pt idx="92">
                  <c:v>6.5382554849038996</c:v>
                </c:pt>
                <c:pt idx="93">
                  <c:v>6.5432389272869802</c:v>
                </c:pt>
                <c:pt idx="94">
                  <c:v>6.5481673681527601</c:v>
                </c:pt>
                <c:pt idx="95">
                  <c:v>6.55304198755407</c:v>
                </c:pt>
                <c:pt idx="96">
                  <c:v>6.5578639282135303</c:v>
                </c:pt>
                <c:pt idx="97">
                  <c:v>6.5626342970763201</c:v>
                </c:pt>
                <c:pt idx="98">
                  <c:v>6.5673541667832396</c:v>
                </c:pt>
                <c:pt idx="99">
                  <c:v>6.5720245770688299</c:v>
                </c:pt>
                <c:pt idx="100">
                  <c:v>6.5766465360892203</c:v>
                </c:pt>
                <c:pt idx="101">
                  <c:v>6.5812210216837101</c:v>
                </c:pt>
                <c:pt idx="102">
                  <c:v>6.5857489825742004</c:v>
                </c:pt>
                <c:pt idx="103">
                  <c:v>6.5902313395059497</c:v>
                </c:pt>
                <c:pt idx="104">
                  <c:v>6.5946689863331596</c:v>
                </c:pt>
                <c:pt idx="105">
                  <c:v>6.5990627910524804</c:v>
                </c:pt>
                <c:pt idx="106">
                  <c:v>6.6034135967874903</c:v>
                </c:pt>
                <c:pt idx="107">
                  <c:v>6.6077222227268502</c:v>
                </c:pt>
                <c:pt idx="108">
                  <c:v>6.6119894650187003</c:v>
                </c:pt>
                <c:pt idx="109">
                  <c:v>6.6162160976238003</c:v>
                </c:pt>
                <c:pt idx="110">
                  <c:v>6.6204028731295699</c:v>
                </c:pt>
                <c:pt idx="111">
                  <c:v>6.6245505235272901</c:v>
                </c:pt>
                <c:pt idx="112">
                  <c:v>6.6286597609543296</c:v>
                </c:pt>
                <c:pt idx="113">
                  <c:v>6.6327312784032397</c:v>
                </c:pt>
                <c:pt idx="114">
                  <c:v>6.6367657503996904</c:v>
                </c:pt>
                <c:pt idx="115">
                  <c:v>6.6407638336505599</c:v>
                </c:pt>
                <c:pt idx="116">
                  <c:v>6.6447261676640501</c:v>
                </c:pt>
                <c:pt idx="117">
                  <c:v>6.64865337534295</c:v>
                </c:pt>
                <c:pt idx="118">
                  <c:v>6.65254606355278</c:v>
                </c:pt>
                <c:pt idx="119">
                  <c:v>6.6564048236657296</c:v>
                </c:pt>
                <c:pt idx="120">
                  <c:v>6.6602302320818598</c:v>
                </c:pt>
                <c:pt idx="121">
                  <c:v>6.6640228507286201</c:v>
                </c:pt>
                <c:pt idx="122">
                  <c:v>6.6677832275397</c:v>
                </c:pt>
                <c:pt idx="123">
                  <c:v>6.6715118969143301</c:v>
                </c:pt>
                <c:pt idx="124">
                  <c:v>6.6752093801579004</c:v>
                </c:pt>
                <c:pt idx="125">
                  <c:v>6.6788761859048504</c:v>
                </c:pt>
                <c:pt idx="126">
                  <c:v>6.6825128105246296</c:v>
                </c:pt>
                <c:pt idx="127">
                  <c:v>6.6861197385115902</c:v>
                </c:pt>
                <c:pt idx="128">
                  <c:v>6.6896974428595604</c:v>
                </c:pt>
                <c:pt idx="129">
                  <c:v>6.6932463854217099</c:v>
                </c:pt>
                <c:pt idx="130">
                  <c:v>6.6967670172566001</c:v>
                </c:pt>
                <c:pt idx="131">
                  <c:v>6.7002597789608096</c:v>
                </c:pt>
                <c:pt idx="132">
                  <c:v>6.7037251009889598</c:v>
                </c:pt>
                <c:pt idx="133">
                  <c:v>6.7071634039615802</c:v>
                </c:pt>
                <c:pt idx="134">
                  <c:v>6.7105750989613897</c:v>
                </c:pt>
                <c:pt idx="135">
                  <c:v>6.7139605878186197</c:v>
                </c:pt>
                <c:pt idx="136">
                  <c:v>6.7173202633855897</c:v>
                </c:pt>
                <c:pt idx="137">
                  <c:v>6.7206545098014203</c:v>
                </c:pt>
                <c:pt idx="138">
                  <c:v>6.7239637027468699</c:v>
                </c:pt>
                <c:pt idx="139">
                  <c:v>6.7272482096900896</c:v>
                </c:pt>
                <c:pt idx="140">
                  <c:v>6.7305083901234504</c:v>
                </c:pt>
                <c:pt idx="141">
                  <c:v>6.7337445957919702</c:v>
                </c:pt>
                <c:pt idx="142">
                  <c:v>6.7369571709135903</c:v>
                </c:pt>
                <c:pt idx="143">
                  <c:v>6.7401464523917296</c:v>
                </c:pt>
                <c:pt idx="144">
                  <c:v>6.7433127700203697</c:v>
                </c:pt>
                <c:pt idx="145">
                  <c:v>6.7464564466820596</c:v>
                </c:pt>
                <c:pt idx="146">
                  <c:v>6.7495777985390397</c:v>
                </c:pt>
                <c:pt idx="147">
                  <c:v>6.7526771352178701</c:v>
                </c:pt>
                <c:pt idx="148">
                  <c:v>6.7557547599877497</c:v>
                </c:pt>
                <c:pt idx="149">
                  <c:v>6.7588109699327701</c:v>
                </c:pt>
                <c:pt idx="150">
                  <c:v>6.7618460561184497</c:v>
                </c:pt>
                <c:pt idx="151">
                  <c:v>6.7648603037527097</c:v>
                </c:pt>
                <c:pt idx="152">
                  <c:v>6.76785399234143</c:v>
                </c:pt>
                <c:pt idx="153">
                  <c:v>6.7708273958390102</c:v>
                </c:pt>
                <c:pt idx="154">
                  <c:v>6.7737807827938701</c:v>
                </c:pt>
                <c:pt idx="155">
                  <c:v>6.7767144164893702</c:v>
                </c:pt>
                <c:pt idx="156">
                  <c:v>6.7796285550800501</c:v>
                </c:pt>
                <c:pt idx="157">
                  <c:v>6.78252345172357</c:v>
                </c:pt>
                <c:pt idx="158">
                  <c:v>6.7853993547084102</c:v>
                </c:pt>
                <c:pt idx="159">
                  <c:v>6.7882565075775601</c:v>
                </c:pt>
                <c:pt idx="160">
                  <c:v>6.7910951492482896</c:v>
                </c:pt>
                <c:pt idx="161">
                  <c:v>6.7939155141281597</c:v>
                </c:pt>
                <c:pt idx="162">
                  <c:v>6.7967178322274799</c:v>
                </c:pt>
                <c:pt idx="163">
                  <c:v>6.79950232926819</c:v>
                </c:pt>
                <c:pt idx="164">
                  <c:v>6.8022692267895302</c:v>
                </c:pt>
                <c:pt idx="165">
                  <c:v>6.8050187422503798</c:v>
                </c:pt>
                <c:pt idx="166">
                  <c:v>6.8077510891285202</c:v>
                </c:pt>
                <c:pt idx="167">
                  <c:v>6.8104664770169299</c:v>
                </c:pt>
                <c:pt idx="168">
                  <c:v>6.8131651117171499</c:v>
                </c:pt>
                <c:pt idx="169">
                  <c:v>6.81584719532992</c:v>
                </c:pt>
                <c:pt idx="170">
                  <c:v>6.8185129263430504</c:v>
                </c:pt>
                <c:pt idx="171">
                  <c:v>6.8211624997167801</c:v>
                </c:pt>
                <c:pt idx="172">
                  <c:v>6.8237961069666202</c:v>
                </c:pt>
                <c:pt idx="173">
                  <c:v>6.8264139362437302</c:v>
                </c:pt>
                <c:pt idx="174">
                  <c:v>6.8290161724130503</c:v>
                </c:pt>
                <c:pt idx="175">
                  <c:v>6.8316029971291004</c:v>
                </c:pt>
                <c:pt idx="176">
                  <c:v>6.8341745889096801</c:v>
                </c:pt>
                <c:pt idx="177">
                  <c:v>6.8367311232074304</c:v>
                </c:pt>
                <c:pt idx="178">
                  <c:v>6.83927277247939</c:v>
                </c:pt>
                <c:pt idx="179">
                  <c:v>6.8417997062545597</c:v>
                </c:pt>
                <c:pt idx="180">
                  <c:v>6.8443120911996402</c:v>
                </c:pt>
                <c:pt idx="181">
                  <c:v>6.84681009118286</c:v>
                </c:pt>
                <c:pt idx="182">
                  <c:v>6.8492938673361099</c:v>
                </c:pt>
                <c:pt idx="183">
                  <c:v>6.8517635781153201</c:v>
                </c:pt>
                <c:pt idx="184">
                  <c:v>6.8542193793591899</c:v>
                </c:pt>
                <c:pt idx="185">
                  <c:v>6.8566614243463597</c:v>
                </c:pt>
                <c:pt idx="186">
                  <c:v>6.8590898638509499</c:v>
                </c:pt>
                <c:pt idx="187">
                  <c:v>6.8615048461966897</c:v>
                </c:pt>
                <c:pt idx="188">
                  <c:v>6.8639065173095597</c:v>
                </c:pt>
                <c:pt idx="189">
                  <c:v>6.8662950207690203</c:v>
                </c:pt>
                <c:pt idx="190">
                  <c:v>6.8686704978579103</c:v>
                </c:pt>
                <c:pt idx="191">
                  <c:v>6.8710330876109804</c:v>
                </c:pt>
                <c:pt idx="192">
                  <c:v>6.8733829268621998</c:v>
                </c:pt>
                <c:pt idx="193">
                  <c:v>6.8757201502908503</c:v>
                </c:pt>
                <c:pt idx="194">
                  <c:v>6.8780448904663203</c:v>
                </c:pt>
                <c:pt idx="195">
                  <c:v>6.8803572778918403</c:v>
                </c:pt>
                <c:pt idx="196">
                  <c:v>6.8826574410470798</c:v>
                </c:pt>
                <c:pt idx="197">
                  <c:v>6.8849455064295899</c:v>
                </c:pt>
                <c:pt idx="198">
                  <c:v>6.8872215985952803</c:v>
                </c:pt>
                <c:pt idx="199">
                  <c:v>6.8894858401978096</c:v>
                </c:pt>
                <c:pt idx="200">
                  <c:v>6.8917383520269899</c:v>
                </c:pt>
                <c:pt idx="201">
                  <c:v>6.8939792530462602</c:v>
                </c:pt>
                <c:pt idx="202">
                  <c:v>6.8962086604291901</c:v>
                </c:pt>
                <c:pt idx="203">
                  <c:v>6.8984266895951301</c:v>
                </c:pt>
                <c:pt idx="204">
                  <c:v>6.9006334542438701</c:v>
                </c:pt>
                <c:pt idx="205">
                  <c:v>6.9028290663896001</c:v>
                </c:pt>
                <c:pt idx="206">
                  <c:v>6.9050136363939103</c:v>
                </c:pt>
                <c:pt idx="207">
                  <c:v>6.9071872729980601</c:v>
                </c:pt>
                <c:pt idx="208">
                  <c:v>6.9093500833544299</c:v>
                </c:pt>
                <c:pt idx="209">
                  <c:v>6.9115021730572401</c:v>
                </c:pt>
                <c:pt idx="210">
                  <c:v>6.9136436461724999</c:v>
                </c:pt>
                <c:pt idx="211">
                  <c:v>6.9157746052673001</c:v>
                </c:pt>
                <c:pt idx="212">
                  <c:v>6.9178951514383398</c:v>
                </c:pt>
                <c:pt idx="213">
                  <c:v>6.9200053843398104</c:v>
                </c:pt>
                <c:pt idx="214">
                  <c:v>6.9221054022106197</c:v>
                </c:pt>
                <c:pt idx="215">
                  <c:v>6.9241953019010296</c:v>
                </c:pt>
                <c:pt idx="216">
                  <c:v>6.9262751788985604</c:v>
                </c:pt>
                <c:pt idx="217">
                  <c:v>6.9283451273533601</c:v>
                </c:pt>
                <c:pt idx="218">
                  <c:v>6.9304052401030596</c:v>
                </c:pt>
                <c:pt idx="219">
                  <c:v>6.9324556086968903</c:v>
                </c:pt>
                <c:pt idx="220">
                  <c:v>6.9344963234193804</c:v>
                </c:pt>
                <c:pt idx="221">
                  <c:v>6.9365274733134701</c:v>
                </c:pt>
                <c:pt idx="222">
                  <c:v>6.9385491462030897</c:v>
                </c:pt>
                <c:pt idx="223">
                  <c:v>6.9405614287152702</c:v>
                </c:pt>
                <c:pt idx="224">
                  <c:v>6.9425644063016803</c:v>
                </c:pt>
                <c:pt idx="225">
                  <c:v>6.9445581632597602</c:v>
                </c:pt>
                <c:pt idx="226">
                  <c:v>6.9465427827533404</c:v>
                </c:pt>
                <c:pt idx="227">
                  <c:v>6.9485183468328096</c:v>
                </c:pt>
                <c:pt idx="228">
                  <c:v>6.9504849364548598</c:v>
                </c:pt>
                <c:pt idx="229">
                  <c:v>6.95244263150175</c:v>
                </c:pt>
                <c:pt idx="230">
                  <c:v>6.9543915108001997</c:v>
                </c:pt>
                <c:pt idx="231">
                  <c:v>6.9563316521398102</c:v>
                </c:pt>
                <c:pt idx="232">
                  <c:v>6.9582631322911803</c:v>
                </c:pt>
                <c:pt idx="233">
                  <c:v>6.9601860270235099</c:v>
                </c:pt>
                <c:pt idx="234">
                  <c:v>6.9621004111219396</c:v>
                </c:pt>
                <c:pt idx="235">
                  <c:v>6.9640063584044203</c:v>
                </c:pt>
                <c:pt idx="236">
                  <c:v>6.9659039417382997</c:v>
                </c:pt>
                <c:pt idx="237">
                  <c:v>6.9677932330565104</c:v>
                </c:pt>
                <c:pt idx="238">
                  <c:v>6.9696743033734201</c:v>
                </c:pt>
                <c:pt idx="239">
                  <c:v>6.9715472228003801</c:v>
                </c:pt>
                <c:pt idx="240">
                  <c:v>6.9734120605608902</c:v>
                </c:pt>
                <c:pt idx="241">
                  <c:v>6.9752688850055202</c:v>
                </c:pt>
                <c:pt idx="242">
                  <c:v>6.9771177636264596</c:v>
                </c:pt>
                <c:pt idx="243">
                  <c:v>6.9789587630717698</c:v>
                </c:pt>
                <c:pt idx="244">
                  <c:v>6.9807919491593804</c:v>
                </c:pt>
                <c:pt idx="245">
                  <c:v>6.9826173868907802</c:v>
                </c:pt>
                <c:pt idx="246">
                  <c:v>6.9844351404643898</c:v>
                </c:pt>
                <c:pt idx="247">
                  <c:v>6.9862452732887599</c:v>
                </c:pt>
                <c:pt idx="248">
                  <c:v>6.9880478479953503</c:v>
                </c:pt>
                <c:pt idx="249">
                  <c:v>6.9898429264511996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57F-4CA8-8027-3C0478EE4FAB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6ore'!$R$4:$R$253</c:f>
              <c:numCache>
                <c:formatCode>General</c:formatCode>
                <c:ptCount val="250"/>
                <c:pt idx="0">
                  <c:v>4.9029510392492899</c:v>
                </c:pt>
                <c:pt idx="1">
                  <c:v>5.4247674565775501</c:v>
                </c:pt>
                <c:pt idx="2">
                  <c:v>5.7159971453568401</c:v>
                </c:pt>
                <c:pt idx="3">
                  <c:v>5.9172488745531204</c:v>
                </c:pt>
                <c:pt idx="4">
                  <c:v>6.0705588039338396</c:v>
                </c:pt>
                <c:pt idx="5">
                  <c:v>6.1941317854855704</c:v>
                </c:pt>
                <c:pt idx="6">
                  <c:v>6.29748720940957</c:v>
                </c:pt>
                <c:pt idx="7">
                  <c:v>6.3862207662608501</c:v>
                </c:pt>
                <c:pt idx="8">
                  <c:v>6.4638972532957597</c:v>
                </c:pt>
                <c:pt idx="9">
                  <c:v>6.5329255415587104</c:v>
                </c:pt>
                <c:pt idx="10">
                  <c:v>6.5950085606964004</c:v>
                </c:pt>
                <c:pt idx="11">
                  <c:v>6.6513939670245996</c:v>
                </c:pt>
                <c:pt idx="12">
                  <c:v>6.7030227560598803</c:v>
                </c:pt>
                <c:pt idx="13">
                  <c:v>6.7506218916941201</c:v>
                </c:pt>
                <c:pt idx="14">
                  <c:v>6.7947644665173401</c:v>
                </c:pt>
                <c:pt idx="15">
                  <c:v>6.8359101443102199</c:v>
                </c:pt>
                <c:pt idx="16">
                  <c:v>6.8744331556469902</c:v>
                </c:pt>
                <c:pt idx="17">
                  <c:v>6.9106421724912401</c:v>
                </c:pt>
                <c:pt idx="18">
                  <c:v>6.9447947307951301</c:v>
                </c:pt>
                <c:pt idx="19">
                  <c:v>6.9771079005657501</c:v>
                </c:pt>
                <c:pt idx="20">
                  <c:v>7.0077663157846501</c:v>
                </c:pt>
                <c:pt idx="21">
                  <c:v>7.0369283102516098</c:v>
                </c:pt>
                <c:pt idx="22">
                  <c:v>7.06473067070654</c:v>
                </c:pt>
                <c:pt idx="23">
                  <c:v>7.0912923645828201</c:v>
                </c:pt>
                <c:pt idx="24">
                  <c:v>7.1167174965338802</c:v>
                </c:pt>
                <c:pt idx="25">
                  <c:v>7.14109767736206</c:v>
                </c:pt>
                <c:pt idx="26">
                  <c:v>7.1645139399594102</c:v>
                </c:pt>
                <c:pt idx="27">
                  <c:v>7.1870383022471298</c:v>
                </c:pt>
                <c:pt idx="28">
                  <c:v>7.20873505228837</c:v>
                </c:pt>
                <c:pt idx="29">
                  <c:v>7.2296618127280796</c:v>
                </c:pt>
                <c:pt idx="30">
                  <c:v>7.2498704284636304</c:v>
                </c:pt>
                <c:pt idx="31">
                  <c:v>7.2694077115952398</c:v>
                </c:pt>
                <c:pt idx="32">
                  <c:v>7.2883160702988103</c:v>
                </c:pt>
                <c:pt idx="33">
                  <c:v>7.3066340426415</c:v>
                </c:pt>
                <c:pt idx="34">
                  <c:v>7.3243967520535804</c:v>
                </c:pt>
                <c:pt idx="35">
                  <c:v>7.3416362978425198</c:v>
                </c:pt>
                <c:pt idx="36">
                  <c:v>7.3583820915432199</c:v>
                </c:pt>
                <c:pt idx="37">
                  <c:v>7.3746611478640203</c:v>
                </c:pt>
                <c:pt idx="38">
                  <c:v>7.3904983373805102</c:v>
                </c:pt>
                <c:pt idx="39">
                  <c:v>7.4059166068493596</c:v>
                </c:pt>
                <c:pt idx="40">
                  <c:v>7.4209371719903201</c:v>
                </c:pt>
                <c:pt idx="41">
                  <c:v>7.4355796867586603</c:v>
                </c:pt>
                <c:pt idx="42">
                  <c:v>7.4498623924620002</c:v>
                </c:pt>
                <c:pt idx="43">
                  <c:v>7.4638022495306497</c:v>
                </c:pt>
                <c:pt idx="44">
                  <c:v>7.4774150543045099</c:v>
                </c:pt>
                <c:pt idx="45">
                  <c:v>7.4907155428329597</c:v>
                </c:pt>
                <c:pt idx="46">
                  <c:v>7.5037174833806004</c:v>
                </c:pt>
                <c:pt idx="47">
                  <c:v>7.5164337590801802</c:v>
                </c:pt>
                <c:pt idx="48">
                  <c:v>7.5288764419640204</c:v>
                </c:pt>
                <c:pt idx="49">
                  <c:v>7.5410568594296201</c:v>
                </c:pt>
                <c:pt idx="50">
                  <c:v>7.5529856540474398</c:v>
                </c:pt>
                <c:pt idx="51">
                  <c:v>7.5646728374943102</c:v>
                </c:pt>
                <c:pt idx="52">
                  <c:v>7.5761278392906597</c:v>
                </c:pt>
                <c:pt idx="53">
                  <c:v>7.5873595509300804</c:v>
                </c:pt>
                <c:pt idx="54">
                  <c:v>7.5983763659135599</c:v>
                </c:pt>
                <c:pt idx="55">
                  <c:v>7.6091862161355301</c:v>
                </c:pt>
                <c:pt idx="56">
                  <c:v>7.6197966050129997</c:v>
                </c:pt>
                <c:pt idx="57">
                  <c:v>7.6302146377009503</c:v>
                </c:pt>
                <c:pt idx="58">
                  <c:v>7.6404470486958003</c:v>
                </c:pt>
                <c:pt idx="59">
                  <c:v>7.6505002270928797</c:v>
                </c:pt>
                <c:pt idx="60">
                  <c:v>7.6603802397329401</c:v>
                </c:pt>
                <c:pt idx="61">
                  <c:v>7.6700928524454497</c:v>
                </c:pt>
                <c:pt idx="62">
                  <c:v>7.6796435495734903</c:v>
                </c:pt>
                <c:pt idx="63">
                  <c:v>7.6890375519437901</c:v>
                </c:pt>
                <c:pt idx="64">
                  <c:v>7.6982798334282903</c:v>
                </c:pt>
                <c:pt idx="65">
                  <c:v>7.7073751362273004</c:v>
                </c:pt>
                <c:pt idx="66">
                  <c:v>7.7163279849907296</c:v>
                </c:pt>
                <c:pt idx="67">
                  <c:v>7.7251426998817303</c:v>
                </c:pt>
                <c:pt idx="68">
                  <c:v>7.7338234086761801</c:v>
                </c:pt>
                <c:pt idx="69">
                  <c:v>7.7423740579821398</c:v>
                </c:pt>
                <c:pt idx="70">
                  <c:v>7.7507984236548202</c:v>
                </c:pt>
                <c:pt idx="71">
                  <c:v>7.7591001204751304</c:v>
                </c:pt>
                <c:pt idx="72">
                  <c:v>7.7672826111536004</c:v>
                </c:pt>
                <c:pt idx="73">
                  <c:v>7.7753492147149297</c:v>
                </c:pt>
                <c:pt idx="74">
                  <c:v>7.7833031143137603</c:v>
                </c:pt>
                <c:pt idx="75">
                  <c:v>7.7911473645271601</c:v>
                </c:pt>
                <c:pt idx="76">
                  <c:v>7.7988848981653698</c:v>
                </c:pt>
                <c:pt idx="77">
                  <c:v>7.8065185326383002</c:v>
                </c:pt>
                <c:pt idx="78">
                  <c:v>7.8140509759121999</c:v>
                </c:pt>
                <c:pt idx="79">
                  <c:v>7.8214848320875801</c:v>
                </c:pt>
                <c:pt idx="80">
                  <c:v>7.8288226066270399</c:v>
                </c:pt>
                <c:pt idx="81">
                  <c:v>7.8360667112588596</c:v>
                </c:pt>
                <c:pt idx="82">
                  <c:v>7.8432194685802097</c:v>
                </c:pt>
                <c:pt idx="83">
                  <c:v>7.8502831163818101</c:v>
                </c:pt>
                <c:pt idx="84">
                  <c:v>7.85725981171396</c:v>
                </c:pt>
                <c:pt idx="85">
                  <c:v>7.86415163471219</c:v>
                </c:pt>
                <c:pt idx="86">
                  <c:v>7.8709605921995198</c:v>
                </c:pt>
                <c:pt idx="87">
                  <c:v>7.8776886210806296</c:v>
                </c:pt>
                <c:pt idx="88">
                  <c:v>7.8843375915422103</c:v>
                </c:pt>
                <c:pt idx="89">
                  <c:v>7.8909093100727299</c:v>
                </c:pt>
                <c:pt idx="90">
                  <c:v>7.8974055223135098</c:v>
                </c:pt>
                <c:pt idx="91">
                  <c:v>7.9038279157523599</c:v>
                </c:pt>
                <c:pt idx="92">
                  <c:v>7.9101781222702003</c:v>
                </c:pt>
                <c:pt idx="93">
                  <c:v>7.9164577205499098</c:v>
                </c:pt>
                <c:pt idx="94">
                  <c:v>7.9226682383564997</c:v>
                </c:pt>
                <c:pt idx="95">
                  <c:v>7.9288111546966</c:v>
                </c:pt>
                <c:pt idx="96">
                  <c:v>7.9348879018649496</c:v>
                </c:pt>
                <c:pt idx="97">
                  <c:v>7.9408998673847204</c:v>
                </c:pt>
                <c:pt idx="98">
                  <c:v>7.9468483958484999</c:v>
                </c:pt>
                <c:pt idx="99">
                  <c:v>7.9527347906656196</c:v>
                </c:pt>
                <c:pt idx="100">
                  <c:v>7.9585603157218099</c:v>
                </c:pt>
                <c:pt idx="101">
                  <c:v>7.9643261969561099</c:v>
                </c:pt>
                <c:pt idx="102">
                  <c:v>7.9700336238601697</c:v>
                </c:pt>
                <c:pt idx="103">
                  <c:v>7.9756837509043201</c:v>
                </c:pt>
                <c:pt idx="104">
                  <c:v>7.98127769889473</c:v>
                </c:pt>
                <c:pt idx="105">
                  <c:v>7.9868165562655298</c:v>
                </c:pt>
                <c:pt idx="106">
                  <c:v>7.9923013803097502</c:v>
                </c:pt>
                <c:pt idx="107">
                  <c:v>7.9977331983522797</c:v>
                </c:pt>
                <c:pt idx="108">
                  <c:v>8.0031130088683895</c:v>
                </c:pt>
                <c:pt idx="109">
                  <c:v>8.0084417825504808</c:v>
                </c:pt>
                <c:pt idx="110">
                  <c:v>8.0137204633261998</c:v>
                </c:pt>
                <c:pt idx="111">
                  <c:v>8.0189499693303894</c:v>
                </c:pt>
                <c:pt idx="112">
                  <c:v>8.0241311938333801</c:v>
                </c:pt>
                <c:pt idx="113">
                  <c:v>8.029265006128</c:v>
                </c:pt>
                <c:pt idx="114">
                  <c:v>8.0343522523774702</c:v>
                </c:pt>
                <c:pt idx="115">
                  <c:v>8.0393937564261808</c:v>
                </c:pt>
                <c:pt idx="116">
                  <c:v>8.0443903205753209</c:v>
                </c:pt>
                <c:pt idx="117">
                  <c:v>8.0493427263252499</c:v>
                </c:pt>
                <c:pt idx="118">
                  <c:v>8.0542517350860905</c:v>
                </c:pt>
                <c:pt idx="119">
                  <c:v>8.0591180888584404</c:v>
                </c:pt>
                <c:pt idx="120">
                  <c:v>8.0639425108854095</c:v>
                </c:pt>
                <c:pt idx="121">
                  <c:v>8.0687257062776805</c:v>
                </c:pt>
                <c:pt idx="122">
                  <c:v>8.0734683626127008</c:v>
                </c:pt>
                <c:pt idx="123">
                  <c:v>8.0781711505094602</c:v>
                </c:pt>
                <c:pt idx="124">
                  <c:v>8.0828347241798806</c:v>
                </c:pt>
                <c:pt idx="125">
                  <c:v>8.0874597219580409</c:v>
                </c:pt>
                <c:pt idx="126">
                  <c:v>8.0920467668083091</c:v>
                </c:pt>
                <c:pt idx="127">
                  <c:v>8.0965964668133203</c:v>
                </c:pt>
                <c:pt idx="128">
                  <c:v>8.1011094156427301</c:v>
                </c:pt>
                <c:pt idx="129">
                  <c:v>8.1055861930038002</c:v>
                </c:pt>
                <c:pt idx="130">
                  <c:v>8.1100273650744796</c:v>
                </c:pt>
                <c:pt idx="131">
                  <c:v>8.1144334849198003</c:v>
                </c:pt>
                <c:pt idx="132">
                  <c:v>8.1188050928925506</c:v>
                </c:pt>
                <c:pt idx="133">
                  <c:v>8.1231427170186308</c:v>
                </c:pt>
                <c:pt idx="134">
                  <c:v>8.1274468733681005</c:v>
                </c:pt>
                <c:pt idx="135">
                  <c:v>8.1317180664122404</c:v>
                </c:pt>
                <c:pt idx="136">
                  <c:v>8.1359567893675404</c:v>
                </c:pt>
                <c:pt idx="137">
                  <c:v>8.1401635245269492</c:v>
                </c:pt>
                <c:pt idx="138">
                  <c:v>8.1443387435791603</c:v>
                </c:pt>
                <c:pt idx="139">
                  <c:v>8.14848290791622</c:v>
                </c:pt>
                <c:pt idx="140">
                  <c:v>8.1525964689301702</c:v>
                </c:pt>
                <c:pt idx="141">
                  <c:v>8.1566798682990598</c:v>
                </c:pt>
                <c:pt idx="142">
                  <c:v>8.1607335382628605</c:v>
                </c:pt>
                <c:pt idx="143">
                  <c:v>8.1647579018896099</c:v>
                </c:pt>
                <c:pt idx="144">
                  <c:v>8.1687533733323505</c:v>
                </c:pt>
                <c:pt idx="145">
                  <c:v>8.1727203580770809</c:v>
                </c:pt>
                <c:pt idx="146">
                  <c:v>8.1766592531821303</c:v>
                </c:pt>
                <c:pt idx="147">
                  <c:v>8.1805704475094903</c:v>
                </c:pt>
                <c:pt idx="148">
                  <c:v>8.1844543219480794</c:v>
                </c:pt>
                <c:pt idx="149">
                  <c:v>8.1883112496296508</c:v>
                </c:pt>
                <c:pt idx="150">
                  <c:v>8.1921415961373203</c:v>
                </c:pt>
                <c:pt idx="151">
                  <c:v>8.1959457197072201</c:v>
                </c:pt>
                <c:pt idx="152">
                  <c:v>8.1997239714234809</c:v>
                </c:pt>
                <c:pt idx="153">
                  <c:v>8.2034766954067493</c:v>
                </c:pt>
                <c:pt idx="154">
                  <c:v>8.2072042289965808</c:v>
                </c:pt>
                <c:pt idx="155">
                  <c:v>8.2109069029279294</c:v>
                </c:pt>
                <c:pt idx="156">
                  <c:v>8.2145850415018806</c:v>
                </c:pt>
                <c:pt idx="157">
                  <c:v>8.21823896275097</c:v>
                </c:pt>
                <c:pt idx="158">
                  <c:v>8.2218689785992396</c:v>
                </c:pt>
                <c:pt idx="159">
                  <c:v>8.2254753950171704</c:v>
                </c:pt>
                <c:pt idx="160">
                  <c:v>8.2290585121718092</c:v>
                </c:pt>
                <c:pt idx="161">
                  <c:v>8.2326186245721296</c:v>
                </c:pt>
                <c:pt idx="162">
                  <c:v>8.2361560212099807</c:v>
                </c:pt>
                <c:pt idx="163">
                  <c:v>8.23967098569657</c:v>
                </c:pt>
                <c:pt idx="164">
                  <c:v>8.2431637963948408</c:v>
                </c:pt>
                <c:pt idx="165">
                  <c:v>8.2466347265477609</c:v>
                </c:pt>
                <c:pt idx="166">
                  <c:v>8.2500840444027705</c:v>
                </c:pt>
                <c:pt idx="167">
                  <c:v>8.2535120133324096</c:v>
                </c:pt>
                <c:pt idx="168">
                  <c:v>8.2569188919514502</c:v>
                </c:pt>
                <c:pt idx="169">
                  <c:v>8.2603049342303798</c:v>
                </c:pt>
                <c:pt idx="170">
                  <c:v>8.2636703896056503</c:v>
                </c:pt>
                <c:pt idx="171">
                  <c:v>8.2670155030866592</c:v>
                </c:pt>
                <c:pt idx="172">
                  <c:v>8.2703405153595497</c:v>
                </c:pt>
                <c:pt idx="173">
                  <c:v>8.2736456628880504</c:v>
                </c:pt>
                <c:pt idx="174">
                  <c:v>8.2769311780113295</c:v>
                </c:pt>
                <c:pt idx="175">
                  <c:v>8.28019728903916</c:v>
                </c:pt>
                <c:pt idx="176">
                  <c:v>8.2834442203441796</c:v>
                </c:pt>
                <c:pt idx="177">
                  <c:v>8.2866721924517108</c:v>
                </c:pt>
                <c:pt idx="178">
                  <c:v>8.2898814221269195</c:v>
                </c:pt>
                <c:pt idx="179">
                  <c:v>8.29307212245957</c:v>
                </c:pt>
                <c:pt idx="180">
                  <c:v>8.2962445029463794</c:v>
                </c:pt>
                <c:pt idx="181">
                  <c:v>8.2993987695711695</c:v>
                </c:pt>
                <c:pt idx="182">
                  <c:v>8.3025351248826595</c:v>
                </c:pt>
                <c:pt idx="183">
                  <c:v>8.3056537680702505</c:v>
                </c:pt>
                <c:pt idx="184">
                  <c:v>8.3087548950376409</c:v>
                </c:pt>
                <c:pt idx="185">
                  <c:v>8.3118386984745491</c:v>
                </c:pt>
                <c:pt idx="186">
                  <c:v>8.3149053679263396</c:v>
                </c:pt>
                <c:pt idx="187">
                  <c:v>8.3179550898619201</c:v>
                </c:pt>
                <c:pt idx="188">
                  <c:v>8.3209880477397604</c:v>
                </c:pt>
                <c:pt idx="189">
                  <c:v>8.3240044220721394</c:v>
                </c:pt>
                <c:pt idx="190">
                  <c:v>8.3270043904876996</c:v>
                </c:pt>
                <c:pt idx="191">
                  <c:v>8.3299881277923795</c:v>
                </c:pt>
                <c:pt idx="192">
                  <c:v>8.3329558060287408</c:v>
                </c:pt>
                <c:pt idx="193">
                  <c:v>8.3359075945336905</c:v>
                </c:pt>
                <c:pt idx="194">
                  <c:v>8.3388436599947902</c:v>
                </c:pt>
                <c:pt idx="195">
                  <c:v>8.3417641665050599</c:v>
                </c:pt>
                <c:pt idx="196">
                  <c:v>8.3446692756163792</c:v>
                </c:pt>
                <c:pt idx="197">
                  <c:v>8.3475591463915606</c:v>
                </c:pt>
                <c:pt idx="198">
                  <c:v>8.3504339354550297</c:v>
                </c:pt>
                <c:pt idx="199">
                  <c:v>8.3532937970422996</c:v>
                </c:pt>
                <c:pt idx="200">
                  <c:v>8.3561388830481498</c:v>
                </c:pt>
                <c:pt idx="201">
                  <c:v>8.3589693430736105</c:v>
                </c:pt>
                <c:pt idx="202">
                  <c:v>8.3617853244717608</c:v>
                </c:pt>
                <c:pt idx="203">
                  <c:v>8.3645869723924609</c:v>
                </c:pt>
                <c:pt idx="204">
                  <c:v>8.3673744298258903</c:v>
                </c:pt>
                <c:pt idx="205">
                  <c:v>8.3701478376450495</c:v>
                </c:pt>
                <c:pt idx="206">
                  <c:v>8.3729073346472607</c:v>
                </c:pt>
                <c:pt idx="207">
                  <c:v>8.3756530575945707</c:v>
                </c:pt>
                <c:pt idx="208">
                  <c:v>8.3783851412533306</c:v>
                </c:pt>
                <c:pt idx="209">
                  <c:v>8.3811037184326</c:v>
                </c:pt>
                <c:pt idx="210">
                  <c:v>8.3838089200218597</c:v>
                </c:pt>
                <c:pt idx="211">
                  <c:v>8.3865008750276697</c:v>
                </c:pt>
                <c:pt idx="212">
                  <c:v>8.3891797106095005</c:v>
                </c:pt>
                <c:pt idx="213">
                  <c:v>8.3918455521147699</c:v>
                </c:pt>
                <c:pt idx="214">
                  <c:v>8.3944985231129294</c:v>
                </c:pt>
                <c:pt idx="215">
                  <c:v>8.3971387454289292</c:v>
                </c:pt>
                <c:pt idx="216">
                  <c:v>8.3997663391757307</c:v>
                </c:pt>
                <c:pt idx="217">
                  <c:v>8.4023814227861706</c:v>
                </c:pt>
                <c:pt idx="218">
                  <c:v>8.4049841130440601</c:v>
                </c:pt>
                <c:pt idx="219">
                  <c:v>8.4075745251145708</c:v>
                </c:pt>
                <c:pt idx="220">
                  <c:v>8.4101527725738894</c:v>
                </c:pt>
                <c:pt idx="221">
                  <c:v>8.4127189674383001</c:v>
                </c:pt>
                <c:pt idx="222">
                  <c:v>8.4152732201924394</c:v>
                </c:pt>
                <c:pt idx="223">
                  <c:v>8.4178156398171105</c:v>
                </c:pt>
                <c:pt idx="224">
                  <c:v>8.42034633381631</c:v>
                </c:pt>
                <c:pt idx="225">
                  <c:v>8.4228654082437302</c:v>
                </c:pt>
                <c:pt idx="226">
                  <c:v>8.4253729677286504</c:v>
                </c:pt>
                <c:pt idx="227">
                  <c:v>8.4278691155012595</c:v>
                </c:pt>
                <c:pt idx="228">
                  <c:v>8.4303539534174305</c:v>
                </c:pt>
                <c:pt idx="229">
                  <c:v>8.4328275819829308</c:v>
                </c:pt>
                <c:pt idx="230">
                  <c:v>8.4352901003770597</c:v>
                </c:pt>
                <c:pt idx="231">
                  <c:v>8.4377416064759299</c:v>
                </c:pt>
                <c:pt idx="232">
                  <c:v>8.4401821968750106</c:v>
                </c:pt>
                <c:pt idx="233">
                  <c:v>8.4426119669113895</c:v>
                </c:pt>
                <c:pt idx="234">
                  <c:v>8.4450310106854403</c:v>
                </c:pt>
                <c:pt idx="235">
                  <c:v>8.4474394210820805</c:v>
                </c:pt>
                <c:pt idx="236">
                  <c:v>8.4498372897914908</c:v>
                </c:pt>
                <c:pt idx="237">
                  <c:v>8.4522247073295702</c:v>
                </c:pt>
                <c:pt idx="238">
                  <c:v>8.4546017630577293</c:v>
                </c:pt>
                <c:pt idx="239">
                  <c:v>8.4569685452024608</c:v>
                </c:pt>
                <c:pt idx="240">
                  <c:v>8.4593251408743804</c:v>
                </c:pt>
                <c:pt idx="241">
                  <c:v>8.4616716360869297</c:v>
                </c:pt>
                <c:pt idx="242">
                  <c:v>8.4640081157746696</c:v>
                </c:pt>
                <c:pt idx="243">
                  <c:v>8.4663346638111907</c:v>
                </c:pt>
                <c:pt idx="244">
                  <c:v>8.4686513630266607</c:v>
                </c:pt>
                <c:pt idx="245">
                  <c:v>8.4709582952250102</c:v>
                </c:pt>
                <c:pt idx="246">
                  <c:v>8.4732555412007802</c:v>
                </c:pt>
                <c:pt idx="247">
                  <c:v>8.4755431807555901</c:v>
                </c:pt>
                <c:pt idx="248">
                  <c:v>8.4778212927143102</c:v>
                </c:pt>
                <c:pt idx="249">
                  <c:v>8.4800899549408904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A57F-4CA8-8027-3C0478EE4FAB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6ore'!$Y$4:$Y$253</c:f>
              <c:numCache>
                <c:formatCode>General</c:formatCode>
                <c:ptCount val="250"/>
                <c:pt idx="0">
                  <c:v>4.2163176829755704</c:v>
                </c:pt>
                <c:pt idx="1">
                  <c:v>4.6780091655841396</c:v>
                </c:pt>
                <c:pt idx="2">
                  <c:v>4.9206689233834702</c:v>
                </c:pt>
                <c:pt idx="3">
                  <c:v>5.0840813003651197</c:v>
                </c:pt>
                <c:pt idx="4">
                  <c:v>5.20668250171925</c:v>
                </c:pt>
                <c:pt idx="5">
                  <c:v>5.3044857397188396</c:v>
                </c:pt>
                <c:pt idx="6">
                  <c:v>5.3856667971099101</c:v>
                </c:pt>
                <c:pt idx="7">
                  <c:v>5.45495220208708</c:v>
                </c:pt>
                <c:pt idx="8">
                  <c:v>5.5153157261205701</c:v>
                </c:pt>
                <c:pt idx="9">
                  <c:v>5.5687472827720104</c:v>
                </c:pt>
                <c:pt idx="10">
                  <c:v>5.6166424825068901</c:v>
                </c:pt>
                <c:pt idx="11">
                  <c:v>5.6600170730679098</c:v>
                </c:pt>
                <c:pt idx="12">
                  <c:v>5.6996328421283797</c:v>
                </c:pt>
                <c:pt idx="13">
                  <c:v>5.73607545350586</c:v>
                </c:pt>
                <c:pt idx="14">
                  <c:v>5.76980464847429</c:v>
                </c:pt>
                <c:pt idx="15">
                  <c:v>5.8011877898534996</c:v>
                </c:pt>
                <c:pt idx="16">
                  <c:v>5.8305229593260997</c:v>
                </c:pt>
                <c:pt idx="17">
                  <c:v>5.8580552775752297</c:v>
                </c:pt>
                <c:pt idx="18">
                  <c:v>5.88398869764469</c:v>
                </c:pt>
                <c:pt idx="19">
                  <c:v>5.9084946967298499</c:v>
                </c:pt>
                <c:pt idx="20">
                  <c:v>5.9317187947651</c:v>
                </c:pt>
                <c:pt idx="21">
                  <c:v>5.9537855197388998</c:v>
                </c:pt>
                <c:pt idx="22">
                  <c:v>5.9748022429460299</c:v>
                </c:pt>
                <c:pt idx="23">
                  <c:v>5.9948621788566099</c:v>
                </c:pt>
                <c:pt idx="24">
                  <c:v>6.0140467584711796</c:v>
                </c:pt>
                <c:pt idx="25">
                  <c:v>6.0324275266131604</c:v>
                </c:pt>
                <c:pt idx="26">
                  <c:v>6.0500676731318102</c:v>
                </c:pt>
                <c:pt idx="27">
                  <c:v>6.0670232794849701</c:v>
                </c:pt>
                <c:pt idx="28">
                  <c:v>6.0833443418014603</c:v>
                </c:pt>
                <c:pt idx="29">
                  <c:v>6.0990756167679496</c:v>
                </c:pt>
                <c:pt idx="30">
                  <c:v>6.1142573258631003</c:v>
                </c:pt>
                <c:pt idx="31">
                  <c:v>6.1289257454313599</c:v>
                </c:pt>
                <c:pt idx="32">
                  <c:v>6.1431137040668498</c:v>
                </c:pt>
                <c:pt idx="33">
                  <c:v>6.1568510042159801</c:v>
                </c:pt>
                <c:pt idx="34">
                  <c:v>6.1701647814192402</c:v>
                </c:pt>
                <c:pt idx="35">
                  <c:v>6.1830798119233696</c:v>
                </c:pt>
                <c:pt idx="36">
                  <c:v>6.1956187773031104</c:v>
                </c:pt>
                <c:pt idx="37">
                  <c:v>6.20780249309328</c:v>
                </c:pt>
                <c:pt idx="38">
                  <c:v>6.2196501071388699</c:v>
                </c:pt>
                <c:pt idx="39">
                  <c:v>6.2311792723430397</c:v>
                </c:pt>
                <c:pt idx="40">
                  <c:v>6.2424062976717902</c:v>
                </c:pt>
                <c:pt idx="41">
                  <c:v>6.2533462806126296</c:v>
                </c:pt>
                <c:pt idx="42">
                  <c:v>6.2640132237503297</c:v>
                </c:pt>
                <c:pt idx="43">
                  <c:v>6.2744201376872999</c:v>
                </c:pt>
                <c:pt idx="44">
                  <c:v>6.2845791321807596</c:v>
                </c:pt>
                <c:pt idx="45">
                  <c:v>6.29450149707632</c:v>
                </c:pt>
                <c:pt idx="46">
                  <c:v>6.3041977743763802</c:v>
                </c:pt>
                <c:pt idx="47">
                  <c:v>6.3136778225815</c:v>
                </c:pt>
                <c:pt idx="48">
                  <c:v>6.3229508742762199</c:v>
                </c:pt>
                <c:pt idx="49">
                  <c:v>6.3320255877914899</c:v>
                </c:pt>
                <c:pt idx="50">
                  <c:v>6.3409100936587999</c:v>
                </c:pt>
                <c:pt idx="51">
                  <c:v>6.3496120364724504</c:v>
                </c:pt>
                <c:pt idx="52">
                  <c:v>6.3581386126931099</c:v>
                </c:pt>
                <c:pt idx="53">
                  <c:v>6.3664966048551399</c:v>
                </c:pt>
                <c:pt idx="54">
                  <c:v>6.3746924125796003</c:v>
                </c:pt>
                <c:pt idx="55">
                  <c:v>6.3827320807438701</c:v>
                </c:pt>
                <c:pt idx="56">
                  <c:v>6.3906213251144104</c:v>
                </c:pt>
                <c:pt idx="57">
                  <c:v>6.3983655557115302</c:v>
                </c:pt>
                <c:pt idx="58">
                  <c:v>6.4059698981422999</c:v>
                </c:pt>
                <c:pt idx="59">
                  <c:v>6.4134392131097</c:v>
                </c:pt>
                <c:pt idx="60">
                  <c:v>6.4207781142814904</c:v>
                </c:pt>
                <c:pt idx="61">
                  <c:v>6.4279909846814602</c:v>
                </c:pt>
                <c:pt idx="62">
                  <c:v>6.4350819917468698</c:v>
                </c:pt>
                <c:pt idx="63">
                  <c:v>6.4420551011800598</c:v>
                </c:pt>
                <c:pt idx="64">
                  <c:v>6.4489140897081301</c:v>
                </c:pt>
                <c:pt idx="65">
                  <c:v>6.4556625568520296</c:v>
                </c:pt>
                <c:pt idx="66">
                  <c:v>6.4623039357960499</c:v>
                </c:pt>
                <c:pt idx="67">
                  <c:v>6.4688415034384796</c:v>
                </c:pt>
                <c:pt idx="68">
                  <c:v>6.4752783896965704</c:v>
                </c:pt>
                <c:pt idx="69">
                  <c:v>6.48161758613087</c:v>
                </c:pt>
                <c:pt idx="70">
                  <c:v>6.4878619539477898</c:v>
                </c:pt>
                <c:pt idx="71">
                  <c:v>6.49401423143334</c:v>
                </c:pt>
                <c:pt idx="72">
                  <c:v>6.50007704086579</c:v>
                </c:pt>
                <c:pt idx="73">
                  <c:v>6.5060528949503702</c:v>
                </c:pt>
                <c:pt idx="74">
                  <c:v>6.5119442028150498</c:v>
                </c:pt>
                <c:pt idx="75">
                  <c:v>6.5177532756028702</c:v>
                </c:pt>
                <c:pt idx="76">
                  <c:v>6.5234823316927404</c:v>
                </c:pt>
                <c:pt idx="77">
                  <c:v>6.5291335015781202</c:v>
                </c:pt>
                <c:pt idx="78">
                  <c:v>6.5347088324298399</c:v>
                </c:pt>
                <c:pt idx="79">
                  <c:v>6.5402102923673997</c:v>
                </c:pt>
                <c:pt idx="80">
                  <c:v>6.54563977446076</c:v>
                </c:pt>
                <c:pt idx="81">
                  <c:v>6.5509991004827102</c:v>
                </c:pt>
                <c:pt idx="82">
                  <c:v>6.5562900244301696</c:v>
                </c:pt>
                <c:pt idx="83">
                  <c:v>6.5615142358313401</c:v>
                </c:pt>
                <c:pt idx="84">
                  <c:v>6.5666733628541296</c:v>
                </c:pt>
                <c:pt idx="85">
                  <c:v>6.5717689752298103</c:v>
                </c:pt>
                <c:pt idx="86">
                  <c:v>6.57680258700519</c:v>
                </c:pt>
                <c:pt idx="87">
                  <c:v>6.5817756591349701</c:v>
                </c:pt>
                <c:pt idx="88">
                  <c:v>6.58668960192532</c:v>
                </c:pt>
                <c:pt idx="89">
                  <c:v>6.5915457773389701</c:v>
                </c:pt>
                <c:pt idx="90">
                  <c:v>6.5963455011708501</c:v>
                </c:pt>
                <c:pt idx="91">
                  <c:v>6.6010900451030201</c:v>
                </c:pt>
                <c:pt idx="92">
                  <c:v>6.6057806386469098</c:v>
                </c:pt>
                <c:pt idx="93">
                  <c:v>6.61041847097996</c:v>
                </c:pt>
                <c:pt idx="94">
                  <c:v>6.61500469268376</c:v>
                </c:pt>
                <c:pt idx="95">
                  <c:v>6.6195404173896097</c:v>
                </c:pt>
                <c:pt idx="96">
                  <c:v>6.6240267233377201</c:v>
                </c:pt>
                <c:pt idx="97">
                  <c:v>6.6284646548550699</c:v>
                </c:pt>
                <c:pt idx="98">
                  <c:v>6.6328552237572298</c:v>
                </c:pt>
                <c:pt idx="99">
                  <c:v>6.6371994106786101</c:v>
                </c:pt>
                <c:pt idx="100">
                  <c:v>6.6414981663355297</c:v>
                </c:pt>
                <c:pt idx="101">
                  <c:v>6.6457524127262202</c:v>
                </c:pt>
                <c:pt idx="102">
                  <c:v>6.6499630442712698</c:v>
                </c:pt>
                <c:pt idx="103">
                  <c:v>6.6541309288982902</c:v>
                </c:pt>
                <c:pt idx="104">
                  <c:v>6.6582569090738</c:v>
                </c:pt>
                <c:pt idx="105">
                  <c:v>6.6623418027855701</c:v>
                </c:pt>
                <c:pt idx="106">
                  <c:v>6.6663864044781</c:v>
                </c:pt>
                <c:pt idx="107">
                  <c:v>6.6703914859439504</c:v>
                </c:pt>
                <c:pt idx="108">
                  <c:v>6.6743577971734203</c:v>
                </c:pt>
                <c:pt idx="109">
                  <c:v>6.6782860671648301</c:v>
                </c:pt>
                <c:pt idx="110">
                  <c:v>6.6821770046976301</c:v>
                </c:pt>
                <c:pt idx="111">
                  <c:v>6.6860312990702804</c:v>
                </c:pt>
                <c:pt idx="112">
                  <c:v>6.6898496208048801</c:v>
                </c:pt>
                <c:pt idx="113">
                  <c:v>6.6936326223203704</c:v>
                </c:pt>
                <c:pt idx="114">
                  <c:v>6.6973809385757601</c:v>
                </c:pt>
                <c:pt idx="115">
                  <c:v>6.7010951876852802</c:v>
                </c:pt>
                <c:pt idx="116">
                  <c:v>6.7047759715065798</c:v>
                </c:pt>
                <c:pt idx="117">
                  <c:v>6.7084238762036996</c:v>
                </c:pt>
                <c:pt idx="118">
                  <c:v>6.7120394727857802</c:v>
                </c:pt>
                <c:pt idx="119">
                  <c:v>6.7156233176230602</c:v>
                </c:pt>
                <c:pt idx="120">
                  <c:v>6.7191759529410202</c:v>
                </c:pt>
                <c:pt idx="121">
                  <c:v>6.7226979072940098</c:v>
                </c:pt>
                <c:pt idx="122">
                  <c:v>6.72618969601921</c:v>
                </c:pt>
                <c:pt idx="123">
                  <c:v>6.7296518216719301</c:v>
                </c:pt>
                <c:pt idx="124">
                  <c:v>6.7330847744432401</c:v>
                </c:pt>
                <c:pt idx="125">
                  <c:v>6.7364890325606703</c:v>
                </c:pt>
                <c:pt idx="126">
                  <c:v>6.7398650626729104</c:v>
                </c:pt>
                <c:pt idx="127">
                  <c:v>6.7432133202190903</c:v>
                </c:pt>
                <c:pt idx="128">
                  <c:v>6.7465342497836396</c:v>
                </c:pt>
                <c:pt idx="129">
                  <c:v>6.7498282854371503</c:v>
                </c:pt>
                <c:pt idx="130">
                  <c:v>6.7530958510640202</c:v>
                </c:pt>
                <c:pt idx="131">
                  <c:v>6.7563373606774597</c:v>
                </c:pt>
                <c:pt idx="132">
                  <c:v>6.7595532187224698</c:v>
                </c:pt>
                <c:pt idx="133">
                  <c:v>6.7627438203672803</c:v>
                </c:pt>
                <c:pt idx="134">
                  <c:v>6.7659095517838104</c:v>
                </c:pt>
                <c:pt idx="135">
                  <c:v>6.76905079041767</c:v>
                </c:pt>
                <c:pt idx="136">
                  <c:v>6.7721679052480601</c:v>
                </c:pt>
                <c:pt idx="137">
                  <c:v>6.7752612570381698</c:v>
                </c:pt>
                <c:pt idx="138">
                  <c:v>6.7783311985763399</c:v>
                </c:pt>
                <c:pt idx="139">
                  <c:v>6.7813780749085302</c:v>
                </c:pt>
                <c:pt idx="140">
                  <c:v>6.78440222356235</c:v>
                </c:pt>
                <c:pt idx="141">
                  <c:v>6.7874039747630599</c:v>
                </c:pt>
                <c:pt idx="142">
                  <c:v>6.7903836516418998</c:v>
                </c:pt>
                <c:pt idx="143">
                  <c:v>6.7933415704371303</c:v>
                </c:pt>
                <c:pt idx="144">
                  <c:v>6.79627804068787</c:v>
                </c:pt>
                <c:pt idx="145">
                  <c:v>6.7991933654213099</c:v>
                </c:pt>
                <c:pt idx="146">
                  <c:v>6.8020878413334103</c:v>
                </c:pt>
                <c:pt idx="147">
                  <c:v>6.8049617589633602</c:v>
                </c:pt>
                <c:pt idx="148">
                  <c:v>6.8078154028621398</c:v>
                </c:pt>
                <c:pt idx="149">
                  <c:v>6.81064905175531</c:v>
                </c:pt>
                <c:pt idx="150">
                  <c:v>6.81346297870033</c:v>
                </c:pt>
                <c:pt idx="151">
                  <c:v>6.8162574512386804</c:v>
                </c:pt>
                <c:pt idx="152">
                  <c:v>6.8190327315428201</c:v>
                </c:pt>
                <c:pt idx="153">
                  <c:v>6.82178907655838</c:v>
                </c:pt>
                <c:pt idx="154">
                  <c:v>6.8245267381416701</c:v>
                </c:pt>
                <c:pt idx="155">
                  <c:v>6.8272459631926603</c:v>
                </c:pt>
                <c:pt idx="156">
                  <c:v>6.8299469937837198</c:v>
                </c:pt>
                <c:pt idx="157">
                  <c:v>6.8326300672841702</c:v>
                </c:pt>
                <c:pt idx="158">
                  <c:v>6.8352954164808999</c:v>
                </c:pt>
                <c:pt idx="159">
                  <c:v>6.8379432696950797</c:v>
                </c:pt>
                <c:pt idx="160">
                  <c:v>6.8405738508952698</c:v>
                </c:pt>
                <c:pt idx="161">
                  <c:v>6.8431873798068903</c:v>
                </c:pt>
                <c:pt idx="162">
                  <c:v>6.8457840720183896</c:v>
                </c:pt>
                <c:pt idx="163">
                  <c:v>6.84836413908402</c:v>
                </c:pt>
                <c:pt idx="164">
                  <c:v>6.85092778862351</c:v>
                </c:pt>
                <c:pt idx="165">
                  <c:v>6.8534752244186503</c:v>
                </c:pt>
                <c:pt idx="166">
                  <c:v>6.8560066465069598</c:v>
                </c:pt>
                <c:pt idx="167">
                  <c:v>6.8585222512725297</c:v>
                </c:pt>
                <c:pt idx="168">
                  <c:v>6.8610222315340703</c:v>
                </c:pt>
                <c:pt idx="169">
                  <c:v>6.8635067766304498</c:v>
                </c:pt>
                <c:pt idx="170">
                  <c:v>6.8659760725035399</c:v>
                </c:pt>
                <c:pt idx="171">
                  <c:v>6.86843030177877</c:v>
                </c:pt>
                <c:pt idx="172">
                  <c:v>6.87086964384316</c:v>
                </c:pt>
                <c:pt idx="173">
                  <c:v>6.8732942749212</c:v>
                </c:pt>
                <c:pt idx="174">
                  <c:v>6.87570436814846</c:v>
                </c:pt>
                <c:pt idx="175">
                  <c:v>6.87810009364311</c:v>
                </c:pt>
                <c:pt idx="176">
                  <c:v>6.8804816185753603</c:v>
                </c:pt>
                <c:pt idx="177">
                  <c:v>6.8828491072349101</c:v>
                </c:pt>
                <c:pt idx="178">
                  <c:v>6.8852027210965403</c:v>
                </c:pt>
                <c:pt idx="179">
                  <c:v>6.8875426188838</c:v>
                </c:pt>
                <c:pt idx="180">
                  <c:v>6.8898689566309201</c:v>
                </c:pt>
                <c:pt idx="181">
                  <c:v>6.8921818877429901</c:v>
                </c:pt>
                <c:pt idx="182">
                  <c:v>6.8944815630544998</c:v>
                </c:pt>
                <c:pt idx="183">
                  <c:v>6.8967681308862501</c:v>
                </c:pt>
                <c:pt idx="184">
                  <c:v>6.89904173710066</c:v>
                </c:pt>
                <c:pt idx="185">
                  <c:v>6.9013025251556197</c:v>
                </c:pt>
                <c:pt idx="186">
                  <c:v>6.9035506361568304</c:v>
                </c:pt>
                <c:pt idx="187">
                  <c:v>6.9057862089087996</c:v>
                </c:pt>
                <c:pt idx="188">
                  <c:v>6.90800937996441</c:v>
                </c:pt>
                <c:pt idx="189">
                  <c:v>6.9102202836731497</c:v>
                </c:pt>
                <c:pt idx="190">
                  <c:v>6.9124190522281301</c:v>
                </c:pt>
                <c:pt idx="191">
                  <c:v>6.9146058157117896</c:v>
                </c:pt>
                <c:pt idx="192">
                  <c:v>6.9167807021404304</c:v>
                </c:pt>
                <c:pt idx="193">
                  <c:v>6.9189438375075998</c:v>
                </c:pt>
                <c:pt idx="194">
                  <c:v>6.92109534582631</c:v>
                </c:pt>
                <c:pt idx="195">
                  <c:v>6.9232353491701604</c:v>
                </c:pt>
                <c:pt idx="196">
                  <c:v>6.9253639677134702</c:v>
                </c:pt>
                <c:pt idx="197">
                  <c:v>6.9274813197702798</c:v>
                </c:pt>
                <c:pt idx="198">
                  <c:v>6.9295875218324499</c:v>
                </c:pt>
                <c:pt idx="199">
                  <c:v>6.9316826886067204</c:v>
                </c:pt>
                <c:pt idx="200">
                  <c:v>6.9337669330508698</c:v>
                </c:pt>
                <c:pt idx="201">
                  <c:v>6.9358403664089998</c:v>
                </c:pt>
                <c:pt idx="202">
                  <c:v>6.9379030982458403</c:v>
                </c:pt>
                <c:pt idx="203">
                  <c:v>6.9399552364802801</c:v>
                </c:pt>
                <c:pt idx="204">
                  <c:v>6.9419968874180897</c:v>
                </c:pt>
                <c:pt idx="205">
                  <c:v>6.9440281557837196</c:v>
                </c:pt>
                <c:pt idx="206">
                  <c:v>6.9460491447514601</c:v>
                </c:pt>
                <c:pt idx="207">
                  <c:v>6.9480599559757401</c:v>
                </c:pt>
                <c:pt idx="208">
                  <c:v>6.9500606896207202</c:v>
                </c:pt>
                <c:pt idx="209">
                  <c:v>6.9520514443892001</c:v>
                </c:pt>
                <c:pt idx="210">
                  <c:v>6.9540323175507899</c:v>
                </c:pt>
                <c:pt idx="211">
                  <c:v>6.9560034049694304</c:v>
                </c:pt>
                <c:pt idx="212">
                  <c:v>6.9579648011302204</c:v>
                </c:pt>
                <c:pt idx="213">
                  <c:v>6.9599165991656902</c:v>
                </c:pt>
                <c:pt idx="214">
                  <c:v>6.9618588908813503</c:v>
                </c:pt>
                <c:pt idx="215">
                  <c:v>6.9637917667807496</c:v>
                </c:pt>
                <c:pt idx="216">
                  <c:v>6.9657153160898204</c:v>
                </c:pt>
                <c:pt idx="217">
                  <c:v>6.9676296267807603</c:v>
                </c:pt>
                <c:pt idx="218">
                  <c:v>6.96953478559535</c:v>
                </c:pt>
                <c:pt idx="219">
                  <c:v>6.9714308780676699</c:v>
                </c:pt>
                <c:pt idx="220">
                  <c:v>6.9733179885463503</c:v>
                </c:pt>
                <c:pt idx="221">
                  <c:v>6.9751962002163301</c:v>
                </c:pt>
                <c:pt idx="222">
                  <c:v>6.97706559512</c:v>
                </c:pt>
                <c:pt idx="223">
                  <c:v>6.9789262541780497</c:v>
                </c:pt>
                <c:pt idx="224">
                  <c:v>6.9807782572097201</c:v>
                </c:pt>
                <c:pt idx="225">
                  <c:v>6.9826216829525896</c:v>
                </c:pt>
                <c:pt idx="226">
                  <c:v>6.9844566090820104</c:v>
                </c:pt>
                <c:pt idx="227">
                  <c:v>6.9862831122300602</c:v>
                </c:pt>
                <c:pt idx="228">
                  <c:v>6.9881012680040202</c:v>
                </c:pt>
                <c:pt idx="229">
                  <c:v>6.9899111510045699</c:v>
                </c:pt>
                <c:pt idx="230">
                  <c:v>6.9917128348434696</c:v>
                </c:pt>
                <c:pt idx="231">
                  <c:v>6.9935063921609197</c:v>
                </c:pt>
                <c:pt idx="232">
                  <c:v>6.9952918946425102</c:v>
                </c:pt>
                <c:pt idx="233">
                  <c:v>6.9970694130358</c:v>
                </c:pt>
                <c:pt idx="234">
                  <c:v>6.9988390171666097</c:v>
                </c:pt>
                <c:pt idx="235">
                  <c:v>7.0006007759548297</c:v>
                </c:pt>
                <c:pt idx="236">
                  <c:v>7.0023547574300302</c:v>
                </c:pt>
                <c:pt idx="237">
                  <c:v>7.0041010287466596</c:v>
                </c:pt>
                <c:pt idx="238">
                  <c:v>7.0058396561989102</c:v>
                </c:pt>
                <c:pt idx="239">
                  <c:v>7.0075707052353096</c:v>
                </c:pt>
                <c:pt idx="240">
                  <c:v>7.0092942404730296</c:v>
                </c:pt>
                <c:pt idx="241">
                  <c:v>7.0110103257118102</c:v>
                </c:pt>
                <c:pt idx="242">
                  <c:v>7.01271902394764</c:v>
                </c:pt>
                <c:pt idx="243">
                  <c:v>7.0144203973861901</c:v>
                </c:pt>
                <c:pt idx="244">
                  <c:v>7.0161145074558897</c:v>
                </c:pt>
                <c:pt idx="245">
                  <c:v>7.0178014148208199</c:v>
                </c:pt>
                <c:pt idx="246">
                  <c:v>7.0194811793932601</c:v>
                </c:pt>
                <c:pt idx="247">
                  <c:v>7.0211538603459998</c:v>
                </c:pt>
                <c:pt idx="248">
                  <c:v>7.0228195161244997</c:v>
                </c:pt>
                <c:pt idx="249">
                  <c:v>7.02447820445862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A57F-4CA8-8027-3C0478EE4FAB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6ore'!$AF$4:$AF$253</c:f>
              <c:numCache>
                <c:formatCode>General</c:formatCode>
                <c:ptCount val="250"/>
                <c:pt idx="0">
                  <c:v>5.5895843955230102</c:v>
                </c:pt>
                <c:pt idx="1">
                  <c:v>6.1715257475709704</c:v>
                </c:pt>
                <c:pt idx="2">
                  <c:v>6.5113253673302198</c:v>
                </c:pt>
                <c:pt idx="3">
                  <c:v>6.7504164487411096</c:v>
                </c:pt>
                <c:pt idx="4">
                  <c:v>6.9344351061484399</c:v>
                </c:pt>
                <c:pt idx="5">
                  <c:v>7.0837778312523003</c:v>
                </c:pt>
                <c:pt idx="6">
                  <c:v>7.2093076217092298</c:v>
                </c:pt>
                <c:pt idx="7">
                  <c:v>7.3174893304346202</c:v>
                </c:pt>
                <c:pt idx="8">
                  <c:v>7.4124787804709502</c:v>
                </c:pt>
                <c:pt idx="9">
                  <c:v>7.4971038003454202</c:v>
                </c:pt>
                <c:pt idx="10">
                  <c:v>7.5733746388859098</c:v>
                </c:pt>
                <c:pt idx="11">
                  <c:v>7.6427708609812797</c:v>
                </c:pt>
                <c:pt idx="12">
                  <c:v>7.70641266999138</c:v>
                </c:pt>
                <c:pt idx="13">
                  <c:v>7.7651683298823801</c:v>
                </c:pt>
                <c:pt idx="14">
                  <c:v>7.8197242845604</c:v>
                </c:pt>
                <c:pt idx="15">
                  <c:v>7.8706324987669403</c:v>
                </c:pt>
                <c:pt idx="16">
                  <c:v>7.9183433519678701</c:v>
                </c:pt>
                <c:pt idx="17">
                  <c:v>7.9632290674072497</c:v>
                </c:pt>
                <c:pt idx="18">
                  <c:v>8.0056007639455693</c:v>
                </c:pt>
                <c:pt idx="19">
                  <c:v>8.0457211044016503</c:v>
                </c:pt>
                <c:pt idx="20">
                  <c:v>8.0838138368042003</c:v>
                </c:pt>
                <c:pt idx="21">
                  <c:v>8.12007110076431</c:v>
                </c:pt>
                <c:pt idx="22">
                  <c:v>8.1546590984670502</c:v>
                </c:pt>
                <c:pt idx="23">
                  <c:v>8.1877225503090294</c:v>
                </c:pt>
                <c:pt idx="24">
                  <c:v>8.2193882345965807</c:v>
                </c:pt>
                <c:pt idx="25">
                  <c:v>8.2497678281109597</c:v>
                </c:pt>
                <c:pt idx="26">
                  <c:v>8.2789602067870103</c:v>
                </c:pt>
                <c:pt idx="27">
                  <c:v>8.3070533250092904</c:v>
                </c:pt>
                <c:pt idx="28">
                  <c:v>8.3341257627752796</c:v>
                </c:pt>
                <c:pt idx="29">
                  <c:v>8.3602480086882203</c:v>
                </c:pt>
                <c:pt idx="30">
                  <c:v>8.3854835310641604</c:v>
                </c:pt>
                <c:pt idx="31">
                  <c:v>8.4098896777591197</c:v>
                </c:pt>
                <c:pt idx="32">
                  <c:v>8.43351843653077</c:v>
                </c:pt>
                <c:pt idx="33">
                  <c:v>8.4564170810670198</c:v>
                </c:pt>
                <c:pt idx="34">
                  <c:v>8.47862872268791</c:v>
                </c:pt>
                <c:pt idx="35">
                  <c:v>8.5001927837616602</c:v>
                </c:pt>
                <c:pt idx="36">
                  <c:v>8.5211454057833205</c:v>
                </c:pt>
                <c:pt idx="37">
                  <c:v>8.5415198026347703</c:v>
                </c:pt>
                <c:pt idx="38">
                  <c:v>8.5613465676221505</c:v>
                </c:pt>
                <c:pt idx="39">
                  <c:v>8.5806539413556902</c:v>
                </c:pt>
                <c:pt idx="40">
                  <c:v>8.5994680463088606</c:v>
                </c:pt>
                <c:pt idx="41">
                  <c:v>8.6178130929046901</c:v>
                </c:pt>
                <c:pt idx="42">
                  <c:v>8.6357115611736699</c:v>
                </c:pt>
                <c:pt idx="43">
                  <c:v>8.6531843613739898</c:v>
                </c:pt>
                <c:pt idx="44">
                  <c:v>8.6702509764282496</c:v>
                </c:pt>
                <c:pt idx="45">
                  <c:v>8.6869295885895905</c:v>
                </c:pt>
                <c:pt idx="46">
                  <c:v>8.70323719238481</c:v>
                </c:pt>
                <c:pt idx="47">
                  <c:v>8.7191896955788497</c:v>
                </c:pt>
                <c:pt idx="48">
                  <c:v>8.7348020096518209</c:v>
                </c:pt>
                <c:pt idx="49">
                  <c:v>8.7500881310677592</c:v>
                </c:pt>
                <c:pt idx="50">
                  <c:v>8.7650612144360807</c:v>
                </c:pt>
                <c:pt idx="51">
                  <c:v>8.7797336385161699</c:v>
                </c:pt>
                <c:pt idx="52">
                  <c:v>8.7941170658881997</c:v>
                </c:pt>
                <c:pt idx="53">
                  <c:v>8.8082224970050103</c:v>
                </c:pt>
                <c:pt idx="54">
                  <c:v>8.8220603192475107</c:v>
                </c:pt>
                <c:pt idx="55">
                  <c:v>8.8356403515271893</c:v>
                </c:pt>
                <c:pt idx="56">
                  <c:v>8.8489718849115899</c:v>
                </c:pt>
                <c:pt idx="57">
                  <c:v>8.8620637196903793</c:v>
                </c:pt>
                <c:pt idx="58">
                  <c:v>8.8749241992492909</c:v>
                </c:pt>
                <c:pt idx="59">
                  <c:v>8.8875612410760692</c:v>
                </c:pt>
                <c:pt idx="60">
                  <c:v>8.8999823651843801</c:v>
                </c:pt>
                <c:pt idx="61">
                  <c:v>8.9121947202094507</c:v>
                </c:pt>
                <c:pt idx="62">
                  <c:v>8.9242051074001107</c:v>
                </c:pt>
                <c:pt idx="63">
                  <c:v>8.9360200027075098</c:v>
                </c:pt>
                <c:pt idx="64">
                  <c:v>8.9476455771484602</c:v>
                </c:pt>
                <c:pt idx="65">
                  <c:v>8.9590877156025694</c:v>
                </c:pt>
                <c:pt idx="66">
                  <c:v>8.9703520341854102</c:v>
                </c:pt>
                <c:pt idx="67">
                  <c:v>8.9814438963249703</c:v>
                </c:pt>
                <c:pt idx="68">
                  <c:v>8.99236842765578</c:v>
                </c:pt>
                <c:pt idx="69">
                  <c:v>9.0031305298334203</c:v>
                </c:pt>
                <c:pt idx="70">
                  <c:v>9.0137348933618497</c:v>
                </c:pt>
                <c:pt idx="71">
                  <c:v>9.0241860095169297</c:v>
                </c:pt>
                <c:pt idx="72">
                  <c:v>9.0344881814414197</c:v>
                </c:pt>
                <c:pt idx="73">
                  <c:v>9.0446455344794998</c:v>
                </c:pt>
                <c:pt idx="74">
                  <c:v>9.0546620258124602</c:v>
                </c:pt>
                <c:pt idx="75">
                  <c:v>9.0645414534514508</c:v>
                </c:pt>
                <c:pt idx="76">
                  <c:v>9.0742874646379992</c:v>
                </c:pt>
                <c:pt idx="77">
                  <c:v>9.0839035636984793</c:v>
                </c:pt>
                <c:pt idx="78">
                  <c:v>9.0933931193945501</c:v>
                </c:pt>
                <c:pt idx="79">
                  <c:v>9.1027593718077604</c:v>
                </c:pt>
                <c:pt idx="80">
                  <c:v>9.1120054387933305</c:v>
                </c:pt>
                <c:pt idx="81">
                  <c:v>9.1211343220350205</c:v>
                </c:pt>
                <c:pt idx="82">
                  <c:v>9.1301489127302595</c:v>
                </c:pt>
                <c:pt idx="83">
                  <c:v>9.1390519969322792</c:v>
                </c:pt>
                <c:pt idx="84">
                  <c:v>9.1478462605737896</c:v>
                </c:pt>
                <c:pt idx="85">
                  <c:v>9.1565342941945609</c:v>
                </c:pt>
                <c:pt idx="86">
                  <c:v>9.1651185973938496</c:v>
                </c:pt>
                <c:pt idx="87">
                  <c:v>9.17360158302629</c:v>
                </c:pt>
                <c:pt idx="88">
                  <c:v>9.1819855811591005</c:v>
                </c:pt>
                <c:pt idx="89">
                  <c:v>9.1902728428065004</c:v>
                </c:pt>
                <c:pt idx="90">
                  <c:v>9.1984655434561606</c:v>
                </c:pt>
                <c:pt idx="91">
                  <c:v>9.2065657864017005</c:v>
                </c:pt>
                <c:pt idx="92">
                  <c:v>9.21457560589349</c:v>
                </c:pt>
                <c:pt idx="93">
                  <c:v>9.2224969701198507</c:v>
                </c:pt>
                <c:pt idx="94">
                  <c:v>9.2303317840292394</c:v>
                </c:pt>
                <c:pt idx="95">
                  <c:v>9.2380818920035992</c:v>
                </c:pt>
                <c:pt idx="96">
                  <c:v>9.24574908039218</c:v>
                </c:pt>
                <c:pt idx="97">
                  <c:v>9.2533350799143808</c:v>
                </c:pt>
                <c:pt idx="98">
                  <c:v>9.2608415679397709</c:v>
                </c:pt>
                <c:pt idx="99">
                  <c:v>9.2682701706526398</c:v>
                </c:pt>
                <c:pt idx="100">
                  <c:v>9.2756224651080892</c:v>
                </c:pt>
                <c:pt idx="101">
                  <c:v>9.2828999811860005</c:v>
                </c:pt>
                <c:pt idx="102">
                  <c:v>9.2901042034490704</c:v>
                </c:pt>
                <c:pt idx="103">
                  <c:v>9.2972365729103608</c:v>
                </c:pt>
                <c:pt idx="104">
                  <c:v>9.3042984887156592</c:v>
                </c:pt>
                <c:pt idx="105">
                  <c:v>9.3112913097454904</c:v>
                </c:pt>
                <c:pt idx="106">
                  <c:v>9.3182163561414004</c:v>
                </c:pt>
                <c:pt idx="107">
                  <c:v>9.3250749107606197</c:v>
                </c:pt>
                <c:pt idx="108">
                  <c:v>9.3318682205633703</c:v>
                </c:pt>
                <c:pt idx="109">
                  <c:v>9.3385974979361297</c:v>
                </c:pt>
                <c:pt idx="110">
                  <c:v>9.3452639219547695</c:v>
                </c:pt>
                <c:pt idx="111">
                  <c:v>9.35186863959051</c:v>
                </c:pt>
                <c:pt idx="112">
                  <c:v>9.3584127668618802</c:v>
                </c:pt>
                <c:pt idx="113">
                  <c:v>9.3648973899356402</c:v>
                </c:pt>
                <c:pt idx="114">
                  <c:v>9.3713235661791892</c:v>
                </c:pt>
                <c:pt idx="115">
                  <c:v>9.3776923251670805</c:v>
                </c:pt>
                <c:pt idx="116">
                  <c:v>9.3840046696440602</c:v>
                </c:pt>
                <c:pt idx="117">
                  <c:v>9.3902615764468003</c:v>
                </c:pt>
                <c:pt idx="118">
                  <c:v>9.3964639973864106</c:v>
                </c:pt>
                <c:pt idx="119">
                  <c:v>9.4026128600938303</c:v>
                </c:pt>
                <c:pt idx="120">
                  <c:v>9.4087090688298005</c:v>
                </c:pt>
                <c:pt idx="121">
                  <c:v>9.4147535052613502</c:v>
                </c:pt>
                <c:pt idx="122">
                  <c:v>9.4207470292062006</c:v>
                </c:pt>
                <c:pt idx="123">
                  <c:v>9.4266904793470001</c:v>
                </c:pt>
                <c:pt idx="124">
                  <c:v>9.43258467391653</c:v>
                </c:pt>
                <c:pt idx="125">
                  <c:v>9.4384304113554105</c:v>
                </c:pt>
                <c:pt idx="126">
                  <c:v>9.4442284709437203</c:v>
                </c:pt>
                <c:pt idx="127">
                  <c:v>9.4499796134075496</c:v>
                </c:pt>
                <c:pt idx="128">
                  <c:v>9.4556845815018207</c:v>
                </c:pt>
                <c:pt idx="129">
                  <c:v>9.4613441005704608</c:v>
                </c:pt>
                <c:pt idx="130">
                  <c:v>9.4669588790849399</c:v>
                </c:pt>
                <c:pt idx="131">
                  <c:v>9.4725296091621498</c:v>
                </c:pt>
                <c:pt idx="132">
                  <c:v>9.4780569670626296</c:v>
                </c:pt>
                <c:pt idx="133">
                  <c:v>9.4835416136699902</c:v>
                </c:pt>
                <c:pt idx="134">
                  <c:v>9.4889841949523905</c:v>
                </c:pt>
                <c:pt idx="135">
                  <c:v>9.4943853424068099</c:v>
                </c:pt>
                <c:pt idx="136">
                  <c:v>9.4997456734870092</c:v>
                </c:pt>
                <c:pt idx="137">
                  <c:v>9.5050657920157402</c:v>
                </c:pt>
                <c:pt idx="138">
                  <c:v>9.5103462885819905</c:v>
                </c:pt>
                <c:pt idx="139">
                  <c:v>9.5155877409239107</c:v>
                </c:pt>
                <c:pt idx="140">
                  <c:v>9.5207907142979895</c:v>
                </c:pt>
                <c:pt idx="141">
                  <c:v>9.5259557618350694</c:v>
                </c:pt>
                <c:pt idx="142">
                  <c:v>9.5310834248838106</c:v>
                </c:pt>
                <c:pt idx="143">
                  <c:v>9.5361742333420807</c:v>
                </c:pt>
                <c:pt idx="144">
                  <c:v>9.5412287059768399</c:v>
                </c:pt>
                <c:pt idx="145">
                  <c:v>9.54624735073285</c:v>
                </c:pt>
                <c:pt idx="146">
                  <c:v>9.5512306650308592</c:v>
                </c:pt>
                <c:pt idx="147">
                  <c:v>9.5561791360556203</c:v>
                </c:pt>
                <c:pt idx="148">
                  <c:v>9.5610932410340208</c:v>
                </c:pt>
                <c:pt idx="149">
                  <c:v>9.5659734475039997</c:v>
                </c:pt>
                <c:pt idx="150">
                  <c:v>9.5708202135743008</c:v>
                </c:pt>
                <c:pt idx="151">
                  <c:v>9.5756339881757597</c:v>
                </c:pt>
                <c:pt idx="152">
                  <c:v>9.5804152113041408</c:v>
                </c:pt>
                <c:pt idx="153">
                  <c:v>9.5851643142551097</c:v>
                </c:pt>
                <c:pt idx="154">
                  <c:v>9.5898817198514994</c:v>
                </c:pt>
                <c:pt idx="155">
                  <c:v>9.5945678426631993</c:v>
                </c:pt>
                <c:pt idx="156">
                  <c:v>9.5992230892200396</c:v>
                </c:pt>
                <c:pt idx="157">
                  <c:v>9.6038478582177706</c:v>
                </c:pt>
                <c:pt idx="158">
                  <c:v>9.6084425407175793</c:v>
                </c:pt>
                <c:pt idx="159">
                  <c:v>9.61300752033927</c:v>
                </c:pt>
                <c:pt idx="160">
                  <c:v>9.6175431734483503</c:v>
                </c:pt>
                <c:pt idx="161">
                  <c:v>9.6220498693373795</c:v>
                </c:pt>
                <c:pt idx="162">
                  <c:v>9.6265279704015807</c:v>
                </c:pt>
                <c:pt idx="163">
                  <c:v>9.6309778323091297</c:v>
                </c:pt>
                <c:pt idx="164">
                  <c:v>9.6353998041661697</c:v>
                </c:pt>
                <c:pt idx="165">
                  <c:v>9.6397942286768696</c:v>
                </c:pt>
                <c:pt idx="166">
                  <c:v>9.6441614422985698</c:v>
                </c:pt>
                <c:pt idx="167">
                  <c:v>9.6485017753922993</c:v>
                </c:pt>
                <c:pt idx="168">
                  <c:v>9.6528155523688302</c:v>
                </c:pt>
                <c:pt idx="169">
                  <c:v>9.6571030918303098</c:v>
                </c:pt>
                <c:pt idx="170">
                  <c:v>9.6613647067077597</c:v>
                </c:pt>
                <c:pt idx="171">
                  <c:v>9.66560070439456</c:v>
                </c:pt>
                <c:pt idx="172">
                  <c:v>9.6698113868759492</c:v>
                </c:pt>
                <c:pt idx="173">
                  <c:v>9.6739970508549007</c:v>
                </c:pt>
                <c:pt idx="174">
                  <c:v>9.6781579878742097</c:v>
                </c:pt>
                <c:pt idx="175">
                  <c:v>9.6822944844352001</c:v>
                </c:pt>
                <c:pt idx="176">
                  <c:v>9.6864068221129997</c:v>
                </c:pt>
                <c:pt idx="177">
                  <c:v>9.6904952776685196</c:v>
                </c:pt>
                <c:pt idx="178">
                  <c:v>9.6945601231573004</c:v>
                </c:pt>
                <c:pt idx="179">
                  <c:v>9.6986016260353303</c:v>
                </c:pt>
                <c:pt idx="180">
                  <c:v>9.7026200492618493</c:v>
                </c:pt>
                <c:pt idx="181">
                  <c:v>9.7066156513993604</c:v>
                </c:pt>
                <c:pt idx="182">
                  <c:v>9.7105886867108193</c:v>
                </c:pt>
                <c:pt idx="183">
                  <c:v>9.7145394052542393</c:v>
                </c:pt>
                <c:pt idx="184">
                  <c:v>9.7184680529746306</c:v>
                </c:pt>
                <c:pt idx="185">
                  <c:v>9.7223748717934804</c:v>
                </c:pt>
                <c:pt idx="186">
                  <c:v>9.7262600996958497</c:v>
                </c:pt>
                <c:pt idx="187">
                  <c:v>9.7301239708150398</c:v>
                </c:pt>
                <c:pt idx="188">
                  <c:v>9.7339667155151108</c:v>
                </c:pt>
                <c:pt idx="189">
                  <c:v>9.7377885604711203</c:v>
                </c:pt>
                <c:pt idx="190">
                  <c:v>9.7415897287472593</c:v>
                </c:pt>
                <c:pt idx="191">
                  <c:v>9.7453704398729801</c:v>
                </c:pt>
                <c:pt idx="192">
                  <c:v>9.7491309099170493</c:v>
                </c:pt>
                <c:pt idx="193">
                  <c:v>9.7528713515597794</c:v>
                </c:pt>
                <c:pt idx="194">
                  <c:v>9.7565919741632694</c:v>
                </c:pt>
                <c:pt idx="195">
                  <c:v>9.7602929838399497</c:v>
                </c:pt>
                <c:pt idx="196">
                  <c:v>9.7639745835192802</c:v>
                </c:pt>
                <c:pt idx="197">
                  <c:v>9.7676369730128307</c:v>
                </c:pt>
                <c:pt idx="198">
                  <c:v>9.7712803490776103</c:v>
                </c:pt>
                <c:pt idx="199">
                  <c:v>9.7749049054778894</c:v>
                </c:pt>
                <c:pt idx="200">
                  <c:v>9.7785108330454307</c:v>
                </c:pt>
                <c:pt idx="201">
                  <c:v>9.7820983197382105</c:v>
                </c:pt>
                <c:pt idx="202">
                  <c:v>9.7856675506976796</c:v>
                </c:pt>
                <c:pt idx="203">
                  <c:v>9.7892187083046505</c:v>
                </c:pt>
                <c:pt idx="204">
                  <c:v>9.7927519722337006</c:v>
                </c:pt>
                <c:pt idx="205">
                  <c:v>9.7962675195063902</c:v>
                </c:pt>
                <c:pt idx="206">
                  <c:v>9.7997655245430497</c:v>
                </c:pt>
                <c:pt idx="207">
                  <c:v>9.8032461592134101</c:v>
                </c:pt>
                <c:pt idx="208">
                  <c:v>9.8067095928859302</c:v>
                </c:pt>
                <c:pt idx="209">
                  <c:v>9.810155992476</c:v>
                </c:pt>
                <c:pt idx="210">
                  <c:v>9.8135855224929305</c:v>
                </c:pt>
                <c:pt idx="211">
                  <c:v>9.81699834508591</c:v>
                </c:pt>
                <c:pt idx="212">
                  <c:v>9.8203946200887895</c:v>
                </c:pt>
                <c:pt idx="213">
                  <c:v>9.8237745050638505</c:v>
                </c:pt>
                <c:pt idx="214">
                  <c:v>9.8271381553445103</c:v>
                </c:pt>
                <c:pt idx="215">
                  <c:v>9.8304857240771106</c:v>
                </c:pt>
                <c:pt idx="216">
                  <c:v>9.8338173622616498</c:v>
                </c:pt>
                <c:pt idx="217">
                  <c:v>9.8371332187915907</c:v>
                </c:pt>
                <c:pt idx="218">
                  <c:v>9.8404334404927791</c:v>
                </c:pt>
                <c:pt idx="219">
                  <c:v>9.8437181721614699</c:v>
                </c:pt>
                <c:pt idx="220">
                  <c:v>9.8469875566014302</c:v>
                </c:pt>
                <c:pt idx="221">
                  <c:v>9.8502417346602709</c:v>
                </c:pt>
                <c:pt idx="222">
                  <c:v>9.8534808452648903</c:v>
                </c:pt>
                <c:pt idx="223">
                  <c:v>9.8567050254561792</c:v>
                </c:pt>
                <c:pt idx="224">
                  <c:v>9.8599144104229097</c:v>
                </c:pt>
                <c:pt idx="225">
                  <c:v>9.86310913353487</c:v>
                </c:pt>
                <c:pt idx="226">
                  <c:v>9.8662893263752807</c:v>
                </c:pt>
                <c:pt idx="227">
                  <c:v>9.8694551187724606</c:v>
                </c:pt>
                <c:pt idx="228">
                  <c:v>9.8726066388308507</c:v>
                </c:pt>
                <c:pt idx="229">
                  <c:v>9.8757440129612792</c:v>
                </c:pt>
                <c:pt idx="230">
                  <c:v>9.8788673659106507</c:v>
                </c:pt>
                <c:pt idx="231">
                  <c:v>9.8819768207909409</c:v>
                </c:pt>
                <c:pt idx="232">
                  <c:v>9.8850724991075101</c:v>
                </c:pt>
                <c:pt idx="233">
                  <c:v>9.8881545207869799</c:v>
                </c:pt>
                <c:pt idx="234">
                  <c:v>9.8912230042042797</c:v>
                </c:pt>
                <c:pt idx="235">
                  <c:v>9.8942780662093206</c:v>
                </c:pt>
                <c:pt idx="236">
                  <c:v>9.8973198221529497</c:v>
                </c:pt>
                <c:pt idx="237">
                  <c:v>9.9003483859124799</c:v>
                </c:pt>
                <c:pt idx="238">
                  <c:v>9.9033638699165607</c:v>
                </c:pt>
                <c:pt idx="239">
                  <c:v>9.9063663851696102</c:v>
                </c:pt>
                <c:pt idx="240">
                  <c:v>9.9093560412757302</c:v>
                </c:pt>
                <c:pt idx="241">
                  <c:v>9.9123329464620493</c:v>
                </c:pt>
                <c:pt idx="242">
                  <c:v>9.9152972076017001</c:v>
                </c:pt>
                <c:pt idx="243">
                  <c:v>9.9182489302361905</c:v>
                </c:pt>
                <c:pt idx="244">
                  <c:v>9.9211882185974307</c:v>
                </c:pt>
                <c:pt idx="245">
                  <c:v>9.9241151756292005</c:v>
                </c:pt>
                <c:pt idx="246">
                  <c:v>9.9270299030083091</c:v>
                </c:pt>
                <c:pt idx="247">
                  <c:v>9.9299325011651796</c:v>
                </c:pt>
                <c:pt idx="248">
                  <c:v>9.9328230693041206</c:v>
                </c:pt>
                <c:pt idx="249">
                  <c:v>9.9357017054231598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A57F-4CA8-8027-3C0478EE4F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8186880"/>
        <c:axId val="158200960"/>
      </c:scatterChart>
      <c:valAx>
        <c:axId val="158186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58200960"/>
        <c:crosses val="autoZero"/>
        <c:crossBetween val="midCat"/>
      </c:valAx>
      <c:valAx>
        <c:axId val="158200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5818688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2 Cetraro NOAA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8.9220304415590437E-2"/>
          <c:y val="2.8340757767160892E-2"/>
          <c:w val="0.77428482526907727"/>
          <c:h val="0.89132135907105625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6ore'!$E$4:$E$253</c:f>
              <c:numCache>
                <c:formatCode>General</c:formatCode>
                <c:ptCount val="250"/>
                <c:pt idx="0">
                  <c:v>5.2698887032268704</c:v>
                </c:pt>
                <c:pt idx="1">
                  <c:v>5.96810086435047</c:v>
                </c:pt>
                <c:pt idx="2">
                  <c:v>6.3518816101936801</c:v>
                </c:pt>
                <c:pt idx="3">
                  <c:v>6.6153481147536999</c:v>
                </c:pt>
                <c:pt idx="4">
                  <c:v>6.8152582212516402</c:v>
                </c:pt>
                <c:pt idx="5">
                  <c:v>6.9759513724787299</c:v>
                </c:pt>
                <c:pt idx="6">
                  <c:v>7.1100782736710704</c:v>
                </c:pt>
                <c:pt idx="7">
                  <c:v>7.2250440103865898</c:v>
                </c:pt>
                <c:pt idx="8">
                  <c:v>7.3255511355548597</c:v>
                </c:pt>
                <c:pt idx="9">
                  <c:v>7.4147693874603702</c:v>
                </c:pt>
                <c:pt idx="10">
                  <c:v>7.4949349920529498</c:v>
                </c:pt>
                <c:pt idx="11">
                  <c:v>7.5676835087972103</c:v>
                </c:pt>
                <c:pt idx="12">
                  <c:v>7.6342466776698599</c:v>
                </c:pt>
                <c:pt idx="13">
                  <c:v>7.6955748582077099</c:v>
                </c:pt>
                <c:pt idx="14">
                  <c:v>7.7524164091592302</c:v>
                </c:pt>
                <c:pt idx="15">
                  <c:v>7.8053709683980301</c:v>
                </c:pt>
                <c:pt idx="16">
                  <c:v>7.8549262845968997</c:v>
                </c:pt>
                <c:pt idx="17">
                  <c:v>7.9014843328622097</c:v>
                </c:pt>
                <c:pt idx="18">
                  <c:v>7.9453802455725198</c:v>
                </c:pt>
                <c:pt idx="19">
                  <c:v>7.9868963038133298</c:v>
                </c:pt>
                <c:pt idx="20">
                  <c:v>8.0262724573131496</c:v>
                </c:pt>
                <c:pt idx="21">
                  <c:v>8.0637143562929605</c:v>
                </c:pt>
                <c:pt idx="22">
                  <c:v>8.0993995685646905</c:v>
                </c:pt>
                <c:pt idx="23">
                  <c:v>8.1334824519889999</c:v>
                </c:pt>
                <c:pt idx="24">
                  <c:v>8.1660980163345602</c:v>
                </c:pt>
                <c:pt idx="25">
                  <c:v>8.1973650157055395</c:v>
                </c:pt>
                <c:pt idx="26">
                  <c:v>8.2273884481931407</c:v>
                </c:pt>
                <c:pt idx="27">
                  <c:v>8.2562615938777792</c:v>
                </c:pt>
                <c:pt idx="28">
                  <c:v>8.2840676897046404</c:v>
                </c:pt>
                <c:pt idx="29">
                  <c:v>8.3108813160912902</c:v>
                </c:pt>
                <c:pt idx="30">
                  <c:v>8.3367695527383692</c:v>
                </c:pt>
                <c:pt idx="31">
                  <c:v>8.3617929481898905</c:v>
                </c:pt>
                <c:pt idx="32">
                  <c:v>8.3860063379819501</c:v>
                </c:pt>
                <c:pt idx="33">
                  <c:v>8.4094595388531399</c:v>
                </c:pt>
                <c:pt idx="34">
                  <c:v>8.4321979408510206</c:v>
                </c:pt>
                <c:pt idx="35">
                  <c:v>8.4542630148141207</c:v>
                </c:pt>
                <c:pt idx="36">
                  <c:v>8.4756927493180694</c:v>
                </c:pt>
                <c:pt idx="37">
                  <c:v>8.4965220285149492</c:v>
                </c:pt>
                <c:pt idx="38">
                  <c:v>8.5167829601935807</c:v>
                </c:pt>
                <c:pt idx="39">
                  <c:v>8.5365051617167609</c:v>
                </c:pt>
                <c:pt idx="40">
                  <c:v>8.5557160101535707</c:v>
                </c:pt>
                <c:pt idx="41">
                  <c:v>8.5744408618475205</c:v>
                </c:pt>
                <c:pt idx="42">
                  <c:v>8.5927032457884795</c:v>
                </c:pt>
                <c:pt idx="43">
                  <c:v>8.6105250344458302</c:v>
                </c:pt>
                <c:pt idx="44">
                  <c:v>8.6279265951388506</c:v>
                </c:pt>
                <c:pt idx="45">
                  <c:v>8.6449269245417302</c:v>
                </c:pt>
                <c:pt idx="46">
                  <c:v>8.6615437685257799</c:v>
                </c:pt>
                <c:pt idx="47">
                  <c:v>8.6777937292129703</c:v>
                </c:pt>
                <c:pt idx="48">
                  <c:v>8.6936923608419008</c:v>
                </c:pt>
                <c:pt idx="49">
                  <c:v>8.7092542558181893</c:v>
                </c:pt>
                <c:pt idx="50">
                  <c:v>8.7244931221295001</c:v>
                </c:pt>
                <c:pt idx="51">
                  <c:v>8.7394218531427708</c:v>
                </c:pt>
                <c:pt idx="52">
                  <c:v>8.7540525906647595</c:v>
                </c:pt>
                <c:pt idx="53">
                  <c:v>8.7683967820299191</c:v>
                </c:pt>
                <c:pt idx="54">
                  <c:v>8.7824652318810799</c:v>
                </c:pt>
                <c:pt idx="55">
                  <c:v>8.7962681492229695</c:v>
                </c:pt>
                <c:pt idx="56">
                  <c:v>8.8098151902566997</c:v>
                </c:pt>
                <c:pt idx="57">
                  <c:v>8.8231154974402308</c:v>
                </c:pt>
                <c:pt idx="58">
                  <c:v>8.8361777351664994</c:v>
                </c:pt>
                <c:pt idx="59">
                  <c:v>8.8490101224040298</c:v>
                </c:pt>
                <c:pt idx="60">
                  <c:v>8.8616204626047494</c:v>
                </c:pt>
                <c:pt idx="61">
                  <c:v>8.8740161711487104</c:v>
                </c:pt>
                <c:pt idx="62">
                  <c:v>8.8862043005646498</c:v>
                </c:pt>
                <c:pt idx="63">
                  <c:v>8.8981915637390294</c:v>
                </c:pt>
                <c:pt idx="64">
                  <c:v>8.9099843553028109</c:v>
                </c:pt>
                <c:pt idx="65">
                  <c:v>8.9215887713645508</c:v>
                </c:pt>
                <c:pt idx="66">
                  <c:v>8.9330106277409609</c:v>
                </c:pt>
                <c:pt idx="67">
                  <c:v>8.9442554768196594</c:v>
                </c:pt>
                <c:pt idx="68">
                  <c:v>8.9553286231755003</c:v>
                </c:pt>
                <c:pt idx="69">
                  <c:v>8.9662351380491501</c:v>
                </c:pt>
                <c:pt idx="70">
                  <c:v>8.9769798727857797</c:v>
                </c:pt>
                <c:pt idx="71">
                  <c:v>8.9875674713221798</c:v>
                </c:pt>
                <c:pt idx="72">
                  <c:v>8.99800238180182</c:v>
                </c:pt>
                <c:pt idx="73">
                  <c:v>9.0082888673898704</c:v>
                </c:pt>
                <c:pt idx="74">
                  <c:v>9.0184310163533095</c:v>
                </c:pt>
                <c:pt idx="75">
                  <c:v>9.0284327514651093</c:v>
                </c:pt>
                <c:pt idx="76">
                  <c:v>9.0382978387861694</c:v>
                </c:pt>
                <c:pt idx="77">
                  <c:v>9.0480298958735794</c:v>
                </c:pt>
                <c:pt idx="78">
                  <c:v>9.0576323994596297</c:v>
                </c:pt>
                <c:pt idx="79">
                  <c:v>9.0671086926418702</c:v>
                </c:pt>
                <c:pt idx="80">
                  <c:v>9.0764619916211302</c:v>
                </c:pt>
                <c:pt idx="81">
                  <c:v>9.0856953920209804</c:v>
                </c:pt>
                <c:pt idx="82">
                  <c:v>9.09481187481963</c:v>
                </c:pt>
                <c:pt idx="83">
                  <c:v>9.1038143119221608</c:v>
                </c:pt>
                <c:pt idx="84">
                  <c:v>9.1127054713990798</c:v>
                </c:pt>
                <c:pt idx="85">
                  <c:v>9.1214880224148001</c:v>
                </c:pt>
                <c:pt idx="86">
                  <c:v>9.1301645398676996</c:v>
                </c:pt>
                <c:pt idx="87">
                  <c:v>9.13873750876194</c:v>
                </c:pt>
                <c:pt idx="88">
                  <c:v>9.1472093283291809</c:v>
                </c:pt>
                <c:pt idx="89">
                  <c:v>9.1555823159173304</c:v>
                </c:pt>
                <c:pt idx="90">
                  <c:v>9.1638587106618292</c:v>
                </c:pt>
                <c:pt idx="91">
                  <c:v>9.1720406769539302</c:v>
                </c:pt>
                <c:pt idx="92">
                  <c:v>9.1801303077192191</c:v>
                </c:pt>
                <c:pt idx="93">
                  <c:v>9.1881296275187108</c:v>
                </c:pt>
                <c:pt idx="94">
                  <c:v>9.1960405954839892</c:v>
                </c:pt>
                <c:pt idx="95">
                  <c:v>9.2038651080967107</c:v>
                </c:pt>
                <c:pt idx="96">
                  <c:v>9.2116050018225106</c:v>
                </c:pt>
                <c:pt idx="97">
                  <c:v>9.2192620556081195</c:v>
                </c:pt>
                <c:pt idx="98">
                  <c:v>9.2268379932503208</c:v>
                </c:pt>
                <c:pt idx="99">
                  <c:v>9.2343344856443697</c:v>
                </c:pt>
                <c:pt idx="100">
                  <c:v>9.2417531529192907</c:v>
                </c:pt>
                <c:pt idx="101">
                  <c:v>9.2490955664667194</c:v>
                </c:pt>
                <c:pt idx="102">
                  <c:v>9.2563632508696205</c:v>
                </c:pt>
                <c:pt idx="103">
                  <c:v>9.2635576857367408</c:v>
                </c:pt>
                <c:pt idx="104">
                  <c:v>9.2706803074482202</c:v>
                </c:pt>
                <c:pt idx="105">
                  <c:v>9.2777325108176303</c:v>
                </c:pt>
                <c:pt idx="106">
                  <c:v>9.28471565067486</c:v>
                </c:pt>
                <c:pt idx="107">
                  <c:v>9.2916310433747409</c:v>
                </c:pt>
                <c:pt idx="108">
                  <c:v>9.2984799682351902</c:v>
                </c:pt>
                <c:pt idx="109">
                  <c:v>9.3052636689089905</c:v>
                </c:pt>
                <c:pt idx="110">
                  <c:v>9.3119833546927495</c:v>
                </c:pt>
                <c:pt idx="111">
                  <c:v>9.3186402017765193</c:v>
                </c:pt>
                <c:pt idx="112">
                  <c:v>9.32523535443719</c:v>
                </c:pt>
                <c:pt idx="113">
                  <c:v>9.3317699261787208</c:v>
                </c:pt>
                <c:pt idx="114">
                  <c:v>9.3382450008220292</c:v>
                </c:pt>
                <c:pt idx="115">
                  <c:v>9.3446616335471209</c:v>
                </c:pt>
                <c:pt idx="116">
                  <c:v>9.3510208518899898</c:v>
                </c:pt>
                <c:pt idx="117">
                  <c:v>9.3573236566966305</c:v>
                </c:pt>
                <c:pt idx="118">
                  <c:v>9.3635710230363305</c:v>
                </c:pt>
                <c:pt idx="119">
                  <c:v>9.3697639010762508</c:v>
                </c:pt>
                <c:pt idx="120">
                  <c:v>9.3759032169194096</c:v>
                </c:pt>
                <c:pt idx="121">
                  <c:v>9.3819898734077203</c:v>
                </c:pt>
                <c:pt idx="122">
                  <c:v>9.3880247508918693</c:v>
                </c:pt>
                <c:pt idx="123">
                  <c:v>9.3940087079697197</c:v>
                </c:pt>
                <c:pt idx="124">
                  <c:v>9.3999425821946794</c:v>
                </c:pt>
                <c:pt idx="125">
                  <c:v>9.4058271907555504</c:v>
                </c:pt>
                <c:pt idx="126">
                  <c:v>9.4116633311292102</c:v>
                </c:pt>
                <c:pt idx="127">
                  <c:v>9.4174517817073706</c:v>
                </c:pt>
                <c:pt idx="128">
                  <c:v>9.4231933023987402</c:v>
                </c:pt>
                <c:pt idx="129">
                  <c:v>9.4288886352075707</c:v>
                </c:pt>
                <c:pt idx="130">
                  <c:v>9.43453850478992</c:v>
                </c:pt>
                <c:pt idx="131">
                  <c:v>9.4401436189884294</c:v>
                </c:pt>
                <c:pt idx="132">
                  <c:v>9.4457046693466893</c:v>
                </c:pt>
                <c:pt idx="133">
                  <c:v>9.4512223316042405</c:v>
                </c:pt>
                <c:pt idx="134">
                  <c:v>9.4566972661727799</c:v>
                </c:pt>
                <c:pt idx="135">
                  <c:v>9.4621301185948106</c:v>
                </c:pt>
                <c:pt idx="136">
                  <c:v>9.4675215199851106</c:v>
                </c:pt>
                <c:pt idx="137">
                  <c:v>9.4728720874561105</c:v>
                </c:pt>
                <c:pt idx="138">
                  <c:v>9.4781824245276507</c:v>
                </c:pt>
                <c:pt idx="139">
                  <c:v>9.4834531215219702</c:v>
                </c:pt>
                <c:pt idx="140">
                  <c:v>9.4886847559443908</c:v>
                </c:pt>
                <c:pt idx="141">
                  <c:v>9.4938778928505005</c:v>
                </c:pt>
                <c:pt idx="142">
                  <c:v>9.4990330852001907</c:v>
                </c:pt>
                <c:pt idx="143">
                  <c:v>9.5041508741993805</c:v>
                </c:pt>
                <c:pt idx="144">
                  <c:v>9.5092317896296201</c:v>
                </c:pt>
                <c:pt idx="145">
                  <c:v>9.5142763501663303</c:v>
                </c:pt>
                <c:pt idx="146">
                  <c:v>9.5192850636860804</c:v>
                </c:pt>
                <c:pt idx="147">
                  <c:v>9.5242584275632893</c:v>
                </c:pt>
                <c:pt idx="148">
                  <c:v>9.5291969289568303</c:v>
                </c:pt>
                <c:pt idx="149">
                  <c:v>9.5341010450869401</c:v>
                </c:pt>
                <c:pt idx="150">
                  <c:v>9.5389712435028997</c:v>
                </c:pt>
                <c:pt idx="151">
                  <c:v>9.5438079823416704</c:v>
                </c:pt>
                <c:pt idx="152">
                  <c:v>9.5486117105780295</c:v>
                </c:pt>
                <c:pt idx="153">
                  <c:v>9.5533828682664801</c:v>
                </c:pt>
                <c:pt idx="154">
                  <c:v>9.5581218867752007</c:v>
                </c:pt>
                <c:pt idx="155">
                  <c:v>9.5628291890123798</c:v>
                </c:pt>
                <c:pt idx="156">
                  <c:v>9.56750518964534</c:v>
                </c:pt>
                <c:pt idx="157">
                  <c:v>9.5721502953124897</c:v>
                </c:pt>
                <c:pt idx="158">
                  <c:v>9.5767649048286394</c:v>
                </c:pt>
                <c:pt idx="159">
                  <c:v>9.5813494093837406</c:v>
                </c:pt>
                <c:pt idx="160">
                  <c:v>9.5859041927353594</c:v>
                </c:pt>
                <c:pt idx="161">
                  <c:v>9.5904296313952102</c:v>
                </c:pt>
                <c:pt idx="162">
                  <c:v>9.5949260948097805</c:v>
                </c:pt>
                <c:pt idx="163">
                  <c:v>9.5993939455354393</c:v>
                </c:pt>
                <c:pt idx="164">
                  <c:v>9.60383353940815</c:v>
                </c:pt>
                <c:pt idx="165">
                  <c:v>9.608245225708</c:v>
                </c:pt>
                <c:pt idx="166">
                  <c:v>9.6126293473187303</c:v>
                </c:pt>
                <c:pt idx="167">
                  <c:v>9.6169862408824596</c:v>
                </c:pt>
                <c:pt idx="168">
                  <c:v>9.6213162369497702</c:v>
                </c:pt>
                <c:pt idx="169">
                  <c:v>9.6256196601253006</c:v>
                </c:pt>
                <c:pt idx="170">
                  <c:v>9.6298968292090503</c:v>
                </c:pt>
                <c:pt idx="171">
                  <c:v>9.6341480573334906</c:v>
                </c:pt>
                <c:pt idx="172">
                  <c:v>9.6383736520966998</c:v>
                </c:pt>
                <c:pt idx="173">
                  <c:v>9.6425739156915693</c:v>
                </c:pt>
                <c:pt idx="174">
                  <c:v>9.6467491450313005</c:v>
                </c:pt>
                <c:pt idx="175">
                  <c:v>9.6508996318712903</c:v>
                </c:pt>
                <c:pt idx="176">
                  <c:v>9.6550256629275104</c:v>
                </c:pt>
                <c:pt idx="177">
                  <c:v>9.6591275199915394</c:v>
                </c:pt>
                <c:pt idx="178">
                  <c:v>9.6632054800423006</c:v>
                </c:pt>
                <c:pt idx="179">
                  <c:v>9.6672598153546794</c:v>
                </c:pt>
                <c:pt idx="180">
                  <c:v>9.6712907936051096</c:v>
                </c:pt>
                <c:pt idx="181">
                  <c:v>9.6752986779742294</c:v>
                </c:pt>
                <c:pt idx="182">
                  <c:v>9.6792837272466006</c:v>
                </c:pt>
                <c:pt idx="183">
                  <c:v>9.6832461959078504</c:v>
                </c:pt>
                <c:pt idx="184">
                  <c:v>9.6871863342389695</c:v>
                </c:pt>
                <c:pt idx="185">
                  <c:v>9.6911043884082009</c:v>
                </c:pt>
                <c:pt idx="186">
                  <c:v>9.69500060056032</c:v>
                </c:pt>
                <c:pt idx="187">
                  <c:v>9.6988752089035604</c:v>
                </c:pt>
                <c:pt idx="188">
                  <c:v>9.7027284477942395</c:v>
                </c:pt>
                <c:pt idx="189">
                  <c:v>9.7065605478190697</c:v>
                </c:pt>
                <c:pt idx="190">
                  <c:v>9.7103717358753094</c:v>
                </c:pt>
                <c:pt idx="191">
                  <c:v>9.7141622352487893</c:v>
                </c:pt>
                <c:pt idx="192">
                  <c:v>9.7179322656899298</c:v>
                </c:pt>
                <c:pt idx="193">
                  <c:v>9.7216820434877391</c:v>
                </c:pt>
                <c:pt idx="194">
                  <c:v>9.7254117815418901</c:v>
                </c:pt>
                <c:pt idx="195">
                  <c:v>9.7291216894329207</c:v>
                </c:pt>
                <c:pt idx="196">
                  <c:v>9.7328119734906799</c:v>
                </c:pt>
                <c:pt idx="197">
                  <c:v>9.7364828368609899</c:v>
                </c:pt>
                <c:pt idx="198">
                  <c:v>9.74013447957058</c:v>
                </c:pt>
                <c:pt idx="199">
                  <c:v>9.7437670985904408</c:v>
                </c:pt>
                <c:pt idx="200">
                  <c:v>9.7473808878975596</c:v>
                </c:pt>
                <c:pt idx="201">
                  <c:v>9.7509760385350503</c:v>
                </c:pt>
                <c:pt idx="202">
                  <c:v>9.7545527386708901</c:v>
                </c:pt>
                <c:pt idx="203">
                  <c:v>9.7581111736550898</c:v>
                </c:pt>
                <c:pt idx="204">
                  <c:v>9.7616515260755499</c:v>
                </c:pt>
                <c:pt idx="205">
                  <c:v>9.7651739758124307</c:v>
                </c:pt>
                <c:pt idx="206">
                  <c:v>9.7686787000913409</c:v>
                </c:pt>
                <c:pt idx="207">
                  <c:v>9.7721658735350694</c:v>
                </c:pt>
                <c:pt idx="208">
                  <c:v>9.7756356682141803</c:v>
                </c:pt>
                <c:pt idx="209">
                  <c:v>9.7790882536963597</c:v>
                </c:pt>
                <c:pt idx="210">
                  <c:v>9.7825237970945302</c:v>
                </c:pt>
                <c:pt idx="211">
                  <c:v>9.7859424631138801</c:v>
                </c:pt>
                <c:pt idx="212">
                  <c:v>9.7893444140977408</c:v>
                </c:pt>
                <c:pt idx="213">
                  <c:v>9.7927298100723998</c:v>
                </c:pt>
                <c:pt idx="214">
                  <c:v>9.7960988087908092</c:v>
                </c:pt>
                <c:pt idx="215">
                  <c:v>9.7994515657753496</c:v>
                </c:pt>
                <c:pt idx="216">
                  <c:v>9.8027882343595305</c:v>
                </c:pt>
                <c:pt idx="217">
                  <c:v>9.8061089657287006</c:v>
                </c:pt>
                <c:pt idx="218">
                  <c:v>9.8094139089599608</c:v>
                </c:pt>
                <c:pt idx="219">
                  <c:v>9.8127032110609598</c:v>
                </c:pt>
                <c:pt idx="220">
                  <c:v>9.8159770170079508</c:v>
                </c:pt>
                <c:pt idx="221">
                  <c:v>9.8192354697828996</c:v>
                </c:pt>
                <c:pt idx="222">
                  <c:v>9.8224787104098095</c:v>
                </c:pt>
                <c:pt idx="223">
                  <c:v>9.8257068779901804</c:v>
                </c:pt>
                <c:pt idx="224">
                  <c:v>9.8289201097376608</c:v>
                </c:pt>
                <c:pt idx="225">
                  <c:v>9.8321185410119902</c:v>
                </c:pt>
                <c:pt idx="226">
                  <c:v>9.8353023053521103</c:v>
                </c:pt>
                <c:pt idx="227">
                  <c:v>9.8384715345085691</c:v>
                </c:pt>
                <c:pt idx="228">
                  <c:v>9.8416263584752492</c:v>
                </c:pt>
                <c:pt idx="229">
                  <c:v>9.8447669055203306</c:v>
                </c:pt>
                <c:pt idx="230">
                  <c:v>9.8478933022165798</c:v>
                </c:pt>
                <c:pt idx="231">
                  <c:v>9.8510056734710592</c:v>
                </c:pt>
                <c:pt idx="232">
                  <c:v>9.8541041425541192</c:v>
                </c:pt>
                <c:pt idx="233">
                  <c:v>9.8571888311277291</c:v>
                </c:pt>
                <c:pt idx="234">
                  <c:v>9.8602598592733202</c:v>
                </c:pt>
                <c:pt idx="235">
                  <c:v>9.8633173455189098</c:v>
                </c:pt>
                <c:pt idx="236">
                  <c:v>9.8663614068657104</c:v>
                </c:pt>
                <c:pt idx="237">
                  <c:v>9.8693921588141595</c:v>
                </c:pt>
                <c:pt idx="238">
                  <c:v>9.8724097153894004</c:v>
                </c:pt>
                <c:pt idx="239">
                  <c:v>9.8754141891662108</c:v>
                </c:pt>
                <c:pt idx="240">
                  <c:v>9.8784056912934197</c:v>
                </c:pt>
                <c:pt idx="241">
                  <c:v>9.88138433151782</c:v>
                </c:pt>
                <c:pt idx="242">
                  <c:v>9.8843502182075902</c:v>
                </c:pt>
                <c:pt idx="243">
                  <c:v>9.88730345837517</c:v>
                </c:pt>
                <c:pt idx="244">
                  <c:v>9.8902441576997493</c:v>
                </c:pt>
                <c:pt idx="245">
                  <c:v>9.8931724205492593</c:v>
                </c:pt>
                <c:pt idx="246">
                  <c:v>9.8960883500018806</c:v>
                </c:pt>
                <c:pt idx="247">
                  <c:v>9.89899204786715</c:v>
                </c:pt>
                <c:pt idx="248">
                  <c:v>9.9018836147066196</c:v>
                </c:pt>
                <c:pt idx="249">
                  <c:v>9.9047631498541495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665-420E-8432-78A77A725BAA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6ore'!$L$4:$L$253</c:f>
              <c:numCache>
                <c:formatCode>General</c:formatCode>
                <c:ptCount val="250"/>
                <c:pt idx="0">
                  <c:v>4.5652080555625796</c:v>
                </c:pt>
                <c:pt idx="1">
                  <c:v>5.0804468476525599</c:v>
                </c:pt>
                <c:pt idx="2">
                  <c:v>5.3621915172461501</c:v>
                </c:pt>
                <c:pt idx="3">
                  <c:v>5.5551747636542501</c:v>
                </c:pt>
                <c:pt idx="4">
                  <c:v>5.7014064644532203</c:v>
                </c:pt>
                <c:pt idx="5">
                  <c:v>5.8188418674928304</c:v>
                </c:pt>
                <c:pt idx="6">
                  <c:v>5.9167943085685399</c:v>
                </c:pt>
                <c:pt idx="7">
                  <c:v>6.0007075215952703</c:v>
                </c:pt>
                <c:pt idx="8">
                  <c:v>6.07403477554855</c:v>
                </c:pt>
                <c:pt idx="9">
                  <c:v>6.13910174266677</c:v>
                </c:pt>
                <c:pt idx="10">
                  <c:v>6.1975480192903998</c:v>
                </c:pt>
                <c:pt idx="11">
                  <c:v>6.25057209099168</c:v>
                </c:pt>
                <c:pt idx="12">
                  <c:v>6.2990760846690597</c:v>
                </c:pt>
                <c:pt idx="13">
                  <c:v>6.3437557408044301</c:v>
                </c:pt>
                <c:pt idx="14">
                  <c:v>6.3851587088425203</c:v>
                </c:pt>
                <c:pt idx="15">
                  <c:v>6.4237236545746104</c:v>
                </c:pt>
                <c:pt idx="16">
                  <c:v>6.4598072819324903</c:v>
                </c:pt>
                <c:pt idx="17">
                  <c:v>6.4937034849327402</c:v>
                </c:pt>
                <c:pt idx="18">
                  <c:v>6.5256572254563201</c:v>
                </c:pt>
                <c:pt idx="19">
                  <c:v>6.5558747865933498</c:v>
                </c:pt>
                <c:pt idx="20">
                  <c:v>6.5845314795938901</c:v>
                </c:pt>
                <c:pt idx="21">
                  <c:v>6.6117775263740004</c:v>
                </c:pt>
                <c:pt idx="22">
                  <c:v>6.6377426117180498</c:v>
                </c:pt>
                <c:pt idx="23">
                  <c:v>6.6625394500667401</c:v>
                </c:pt>
                <c:pt idx="24">
                  <c:v>6.6862666118835898</c:v>
                </c:pt>
                <c:pt idx="25">
                  <c:v>6.7090107864275597</c:v>
                </c:pt>
                <c:pt idx="26">
                  <c:v>6.7308486104259799</c:v>
                </c:pt>
                <c:pt idx="27">
                  <c:v>6.7518481587449299</c:v>
                </c:pt>
                <c:pt idx="28">
                  <c:v>6.77207016924398</c:v>
                </c:pt>
                <c:pt idx="29">
                  <c:v>6.7915690566524898</c:v>
                </c:pt>
                <c:pt idx="30">
                  <c:v>6.81039375755892</c:v>
                </c:pt>
                <c:pt idx="31">
                  <c:v>6.8285884391329699</c:v>
                </c:pt>
                <c:pt idx="32">
                  <c:v>6.8461930970871299</c:v>
                </c:pt>
                <c:pt idx="33">
                  <c:v>6.8632440629884002</c:v>
                </c:pt>
                <c:pt idx="34">
                  <c:v>6.8797744369006404</c:v>
                </c:pt>
                <c:pt idx="35">
                  <c:v>6.8958144581487399</c:v>
                </c:pt>
                <c:pt idx="36">
                  <c:v>6.9113918245130099</c:v>
                </c:pt>
                <c:pt idx="37">
                  <c:v>6.9265319682151203</c:v>
                </c:pt>
                <c:pt idx="38">
                  <c:v>6.9412582955185202</c:v>
                </c:pt>
                <c:pt idx="39">
                  <c:v>6.9555923955430501</c:v>
                </c:pt>
                <c:pt idx="40">
                  <c:v>6.9695542229141498</c:v>
                </c:pt>
                <c:pt idx="41">
                  <c:v>6.9831622580788304</c:v>
                </c:pt>
                <c:pt idx="42">
                  <c:v>6.9964336484819398</c:v>
                </c:pt>
                <c:pt idx="43">
                  <c:v>7.0093843332767003</c:v>
                </c:pt>
                <c:pt idx="44">
                  <c:v>7.0220291538177797</c:v>
                </c:pt>
                <c:pt idx="45">
                  <c:v>7.0343819518356501</c:v>
                </c:pt>
                <c:pt idx="46">
                  <c:v>7.0464556569016903</c:v>
                </c:pt>
                <c:pt idx="47">
                  <c:v>7.0582623645539204</c:v>
                </c:pt>
                <c:pt idx="48">
                  <c:v>7.0698134062529796</c:v>
                </c:pt>
                <c:pt idx="49">
                  <c:v>7.0811194121710699</c:v>
                </c:pt>
                <c:pt idx="50">
                  <c:v>7.0921903676759204</c:v>
                </c:pt>
                <c:pt idx="51">
                  <c:v>7.1030356642532704</c:v>
                </c:pt>
                <c:pt idx="52">
                  <c:v>7.1136641455114002</c:v>
                </c:pt>
                <c:pt idx="53">
                  <c:v>7.1240841488258697</c:v>
                </c:pt>
                <c:pt idx="54">
                  <c:v>7.1343035431102901</c:v>
                </c:pt>
                <c:pt idx="55">
                  <c:v>7.1443297631370903</c:v>
                </c:pt>
                <c:pt idx="56">
                  <c:v>7.1541698407789101</c:v>
                </c:pt>
                <c:pt idx="57">
                  <c:v>7.1638304334959502</c:v>
                </c:pt>
                <c:pt idx="58">
                  <c:v>7.1733178503550201</c:v>
                </c:pt>
                <c:pt idx="59">
                  <c:v>7.1826380758321697</c:v>
                </c:pt>
                <c:pt idx="60">
                  <c:v>7.1917967916213499</c:v>
                </c:pt>
                <c:pt idx="61">
                  <c:v>7.2007993966459498</c:v>
                </c:pt>
                <c:pt idx="62">
                  <c:v>7.2096510254476396</c:v>
                </c:pt>
                <c:pt idx="63">
                  <c:v>7.2183565651078201</c:v>
                </c:pt>
                <c:pt idx="64">
                  <c:v>7.2269206708396299</c:v>
                </c:pt>
                <c:pt idx="65">
                  <c:v>7.2353477803738304</c:v>
                </c:pt>
                <c:pt idx="66">
                  <c:v>7.2436421272484903</c:v>
                </c:pt>
                <c:pt idx="67">
                  <c:v>7.2518077531012501</c:v>
                </c:pt>
                <c:pt idx="68">
                  <c:v>7.2598485190523299</c:v>
                </c:pt>
                <c:pt idx="69">
                  <c:v>7.2677681162578596</c:v>
                </c:pt>
                <c:pt idx="70">
                  <c:v>7.2755700757047803</c:v>
                </c:pt>
                <c:pt idx="71">
                  <c:v>7.2832577773118601</c:v>
                </c:pt>
                <c:pt idx="72">
                  <c:v>7.2908344583947304</c:v>
                </c:pt>
                <c:pt idx="73">
                  <c:v>7.2983032215476502</c:v>
                </c:pt>
                <c:pt idx="74">
                  <c:v>7.3056670419892402</c:v>
                </c:pt>
                <c:pt idx="75">
                  <c:v>7.3129287744155702</c:v>
                </c:pt>
                <c:pt idx="76">
                  <c:v>7.3200911593994</c:v>
                </c:pt>
                <c:pt idx="77">
                  <c:v>7.3271568293713001</c:v>
                </c:pt>
                <c:pt idx="78">
                  <c:v>7.3341283142148503</c:v>
                </c:pt>
                <c:pt idx="79">
                  <c:v>7.3410080465054399</c:v>
                </c:pt>
                <c:pt idx="80">
                  <c:v>7.3477983664194699</c:v>
                </c:pt>
                <c:pt idx="81">
                  <c:v>7.3545015263385203</c:v>
                </c:pt>
                <c:pt idx="82">
                  <c:v>7.3611196951709497</c:v>
                </c:pt>
                <c:pt idx="83">
                  <c:v>7.3676549624114003</c:v>
                </c:pt>
                <c:pt idx="84">
                  <c:v>7.3741093419570003</c:v>
                </c:pt>
                <c:pt idx="85">
                  <c:v>7.38048477569762</c:v>
                </c:pt>
                <c:pt idx="86">
                  <c:v>7.3867831368959598</c:v>
                </c:pt>
                <c:pt idx="87">
                  <c:v>7.3930062333720503</c:v>
                </c:pt>
                <c:pt idx="88">
                  <c:v>7.3991558105055502</c:v>
                </c:pt>
                <c:pt idx="89">
                  <c:v>7.4052335540682197</c:v>
                </c:pt>
                <c:pt idx="90">
                  <c:v>7.4112410928979999</c:v>
                </c:pt>
                <c:pt idx="91">
                  <c:v>7.41718000142503</c:v>
                </c:pt>
                <c:pt idx="92">
                  <c:v>7.4230518020594998</c:v>
                </c:pt>
                <c:pt idx="93">
                  <c:v>7.4288579674502202</c:v>
                </c:pt>
                <c:pt idx="94">
                  <c:v>7.43459992262214</c:v>
                </c:pt>
                <c:pt idx="95">
                  <c:v>7.4402790470006499</c:v>
                </c:pt>
                <c:pt idx="96">
                  <c:v>7.4458966763296202</c:v>
                </c:pt>
                <c:pt idx="97">
                  <c:v>7.4514541044899198</c:v>
                </c:pt>
                <c:pt idx="98">
                  <c:v>7.4569525852244896</c:v>
                </c:pt>
                <c:pt idx="99">
                  <c:v>7.4623933337755899</c:v>
                </c:pt>
                <c:pt idx="100">
                  <c:v>7.4677775284396697</c:v>
                </c:pt>
                <c:pt idx="101">
                  <c:v>7.4731063120446999</c:v>
                </c:pt>
                <c:pt idx="102">
                  <c:v>7.4783807933544804</c:v>
                </c:pt>
                <c:pt idx="103">
                  <c:v>7.4836020484043697</c:v>
                </c:pt>
                <c:pt idx="104">
                  <c:v>7.4887711217723103</c:v>
                </c:pt>
                <c:pt idx="105">
                  <c:v>7.4938890277887902</c:v>
                </c:pt>
                <c:pt idx="106">
                  <c:v>7.49895675168945</c:v>
                </c:pt>
                <c:pt idx="107">
                  <c:v>7.5039752507133404</c:v>
                </c:pt>
                <c:pt idx="108">
                  <c:v>7.5089454551499504</c:v>
                </c:pt>
                <c:pt idx="109">
                  <c:v>7.5138682693379</c:v>
                </c:pt>
                <c:pt idx="110">
                  <c:v>7.5187445726178899</c:v>
                </c:pt>
                <c:pt idx="111">
                  <c:v>7.5235752202423498</c:v>
                </c:pt>
                <c:pt idx="112">
                  <c:v>7.5283610442442201</c:v>
                </c:pt>
                <c:pt idx="113">
                  <c:v>7.5331028542670202</c:v>
                </c:pt>
                <c:pt idx="114">
                  <c:v>7.5378014383581702</c:v>
                </c:pt>
                <c:pt idx="115">
                  <c:v>7.5424575637276297</c:v>
                </c:pt>
                <c:pt idx="116">
                  <c:v>7.5470719774735198</c:v>
                </c:pt>
                <c:pt idx="117">
                  <c:v>7.5516454072765598</c:v>
                </c:pt>
                <c:pt idx="118">
                  <c:v>7.5561785620648303</c:v>
                </c:pt>
                <c:pt idx="119">
                  <c:v>7.5606721326503701</c:v>
                </c:pt>
                <c:pt idx="120">
                  <c:v>7.5651267923390897</c:v>
                </c:pt>
                <c:pt idx="121">
                  <c:v>7.5695431975152596</c:v>
                </c:pt>
                <c:pt idx="122">
                  <c:v>7.5739219882018398</c:v>
                </c:pt>
                <c:pt idx="123">
                  <c:v>7.5782637885978996</c:v>
                </c:pt>
                <c:pt idx="124">
                  <c:v>7.5825692075942204</c:v>
                </c:pt>
                <c:pt idx="125">
                  <c:v>7.5868388392679904</c:v>
                </c:pt>
                <c:pt idx="126">
                  <c:v>7.5910732633578704</c:v>
                </c:pt>
                <c:pt idx="127">
                  <c:v>7.5952730457201199</c:v>
                </c:pt>
                <c:pt idx="128">
                  <c:v>7.5994387387667999</c:v>
                </c:pt>
                <c:pt idx="129">
                  <c:v>7.6035708818868404</c:v>
                </c:pt>
                <c:pt idx="130">
                  <c:v>7.6076700018507601</c:v>
                </c:pt>
                <c:pt idx="131">
                  <c:v>7.61173661319995</c:v>
                </c:pt>
                <c:pt idx="132">
                  <c:v>7.6157712186208801</c:v>
                </c:pt>
                <c:pt idx="133">
                  <c:v>7.6197743093053498</c:v>
                </c:pt>
                <c:pt idx="134">
                  <c:v>7.6237463652970003</c:v>
                </c:pt>
                <c:pt idx="135">
                  <c:v>7.6276878558250703</c:v>
                </c:pt>
                <c:pt idx="136">
                  <c:v>7.6315992396255998</c:v>
                </c:pt>
                <c:pt idx="137">
                  <c:v>7.6354809652509799</c:v>
                </c:pt>
                <c:pt idx="138">
                  <c:v>7.6393334713681202</c:v>
                </c:pt>
                <c:pt idx="139">
                  <c:v>7.6431571870457802</c:v>
                </c:pt>
                <c:pt idx="140">
                  <c:v>7.6469525320316398</c:v>
                </c:pt>
                <c:pt idx="141">
                  <c:v>7.6507199170194102</c:v>
                </c:pt>
                <c:pt idx="142">
                  <c:v>7.6544597439064397</c:v>
                </c:pt>
                <c:pt idx="143">
                  <c:v>7.6581724060423397</c:v>
                </c:pt>
                <c:pt idx="144">
                  <c:v>7.6618582884687898</c:v>
                </c:pt>
                <c:pt idx="145">
                  <c:v>7.6655177681510898</c:v>
                </c:pt>
                <c:pt idx="146">
                  <c:v>7.66915121420171</c:v>
                </c:pt>
                <c:pt idx="147">
                  <c:v>7.6727589880961196</c:v>
                </c:pt>
                <c:pt idx="148">
                  <c:v>7.6763414438813404</c:v>
                </c:pt>
                <c:pt idx="149">
                  <c:v>7.6798989283773897</c:v>
                </c:pt>
                <c:pt idx="150">
                  <c:v>7.6834317813719997</c:v>
                </c:pt>
                <c:pt idx="151">
                  <c:v>7.6869403358087904</c:v>
                </c:pt>
                <c:pt idx="152">
                  <c:v>7.6904249179692403</c:v>
                </c:pt>
                <c:pt idx="153">
                  <c:v>7.6938858476486596</c:v>
                </c:pt>
                <c:pt idx="154">
                  <c:v>7.6973234383263396</c:v>
                </c:pt>
                <c:pt idx="155">
                  <c:v>7.7007379973303198</c:v>
                </c:pt>
                <c:pt idx="156">
                  <c:v>7.70412982599664</c:v>
                </c:pt>
                <c:pt idx="157">
                  <c:v>7.7074992198236201</c:v>
                </c:pt>
                <c:pt idx="158">
                  <c:v>7.7108464686211802</c:v>
                </c:pt>
                <c:pt idx="159">
                  <c:v>7.7141718566554003</c:v>
                </c:pt>
                <c:pt idx="160">
                  <c:v>7.7174756627885301</c:v>
                </c:pt>
                <c:pt idx="161">
                  <c:v>7.7207581606146798</c:v>
                </c:pt>
                <c:pt idx="162">
                  <c:v>7.7240196185911998</c:v>
                </c:pt>
                <c:pt idx="163">
                  <c:v>7.7272603001660398</c:v>
                </c:pt>
                <c:pt idx="164">
                  <c:v>7.7304804639012197</c:v>
                </c:pt>
                <c:pt idx="165">
                  <c:v>7.7336803635924696</c:v>
                </c:pt>
                <c:pt idx="166">
                  <c:v>7.7368602483852698</c:v>
                </c:pt>
                <c:pt idx="167">
                  <c:v>7.74002036288742</c:v>
                </c:pt>
                <c:pt idx="168">
                  <c:v>7.7431609472781497</c:v>
                </c:pt>
                <c:pt idx="169">
                  <c:v>7.7462822374140599</c:v>
                </c:pt>
                <c:pt idx="170">
                  <c:v>7.7493844649318504</c:v>
                </c:pt>
                <c:pt idx="171">
                  <c:v>7.7524678573481003</c:v>
                </c:pt>
                <c:pt idx="172">
                  <c:v>7.7555326381560103</c:v>
                </c:pt>
                <c:pt idx="173">
                  <c:v>7.7585790269194801</c:v>
                </c:pt>
                <c:pt idx="174">
                  <c:v>7.7616072393642801</c:v>
                </c:pt>
                <c:pt idx="175">
                  <c:v>7.7646174874667597</c:v>
                </c:pt>
                <c:pt idx="176">
                  <c:v>7.7676099795399303</c:v>
                </c:pt>
                <c:pt idx="177">
                  <c:v>7.7705849203170798</c:v>
                </c:pt>
                <c:pt idx="178">
                  <c:v>7.7735425110330798</c:v>
                </c:pt>
                <c:pt idx="179">
                  <c:v>7.7764829495033903</c:v>
                </c:pt>
                <c:pt idx="180">
                  <c:v>7.7794064302007904</c:v>
                </c:pt>
                <c:pt idx="181">
                  <c:v>7.7823131443300397</c:v>
                </c:pt>
                <c:pt idx="182">
                  <c:v>7.7852032799004798</c:v>
                </c:pt>
                <c:pt idx="183">
                  <c:v>7.78807702179654</c:v>
                </c:pt>
                <c:pt idx="184">
                  <c:v>7.7909345518464397</c:v>
                </c:pt>
                <c:pt idx="185">
                  <c:v>7.7937760488889198</c:v>
                </c:pt>
                <c:pt idx="186">
                  <c:v>7.7966016888382201</c:v>
                </c:pt>
                <c:pt idx="187">
                  <c:v>7.7994116447472601</c:v>
                </c:pt>
                <c:pt idx="188">
                  <c:v>7.8022060868691803</c:v>
                </c:pt>
                <c:pt idx="189">
                  <c:v>7.8049851827171999</c:v>
                </c:pt>
                <c:pt idx="190">
                  <c:v>7.8077490971229198</c:v>
                </c:pt>
                <c:pt idx="191">
                  <c:v>7.81049799229302</c:v>
                </c:pt>
                <c:pt idx="192">
                  <c:v>7.8132320278645802</c:v>
                </c:pt>
                <c:pt idx="193">
                  <c:v>7.8159513609588203</c:v>
                </c:pt>
                <c:pt idx="194">
                  <c:v>7.8186561462335797</c:v>
                </c:pt>
                <c:pt idx="195">
                  <c:v>7.8213465359343299</c:v>
                </c:pt>
                <c:pt idx="196">
                  <c:v>7.8240226799439299</c:v>
                </c:pt>
                <c:pt idx="197">
                  <c:v>7.8266847258311198</c:v>
                </c:pt>
                <c:pt idx="198">
                  <c:v>7.82933281889773</c:v>
                </c:pt>
                <c:pt idx="199">
                  <c:v>7.8319671022247501</c:v>
                </c:pt>
                <c:pt idx="200">
                  <c:v>7.83458771671717</c:v>
                </c:pt>
                <c:pt idx="201">
                  <c:v>7.8371948011477803</c:v>
                </c:pt>
                <c:pt idx="202">
                  <c:v>7.8397884921997996</c:v>
                </c:pt>
                <c:pt idx="203">
                  <c:v>7.8423689245084898</c:v>
                </c:pt>
                <c:pt idx="204">
                  <c:v>7.8449362307017498</c:v>
                </c:pt>
                <c:pt idx="205">
                  <c:v>7.8474905414396696</c:v>
                </c:pt>
                <c:pt idx="206">
                  <c:v>7.8500319854531302</c:v>
                </c:pt>
                <c:pt idx="207">
                  <c:v>7.8525606895814901</c:v>
                </c:pt>
                <c:pt idx="208">
                  <c:v>7.8550767788093703</c:v>
                </c:pt>
                <c:pt idx="209">
                  <c:v>7.8575803763024501</c:v>
                </c:pt>
                <c:pt idx="210">
                  <c:v>7.86007160344254</c:v>
                </c:pt>
                <c:pt idx="211">
                  <c:v>7.8625505798617104</c:v>
                </c:pt>
                <c:pt idx="212">
                  <c:v>7.86501742347569</c:v>
                </c:pt>
                <c:pt idx="213">
                  <c:v>7.8674722505163901</c:v>
                </c:pt>
                <c:pt idx="214">
                  <c:v>7.8699151755637402</c:v>
                </c:pt>
                <c:pt idx="215">
                  <c:v>7.8723463115767398</c:v>
                </c:pt>
                <c:pt idx="216">
                  <c:v>7.8747657699237701</c:v>
                </c:pt>
                <c:pt idx="217">
                  <c:v>7.8771736604122298</c:v>
                </c:pt>
                <c:pt idx="218">
                  <c:v>7.8795700913175004</c:v>
                </c:pt>
                <c:pt idx="219">
                  <c:v>7.88195516941117</c:v>
                </c:pt>
                <c:pt idx="220">
                  <c:v>7.8843289999887203</c:v>
                </c:pt>
                <c:pt idx="221">
                  <c:v>7.88669168689648</c:v>
                </c:pt>
                <c:pt idx="222">
                  <c:v>7.8890433325580096</c:v>
                </c:pt>
                <c:pt idx="223">
                  <c:v>7.8913840379999298</c:v>
                </c:pt>
                <c:pt idx="224">
                  <c:v>7.89371390287707</c:v>
                </c:pt>
                <c:pt idx="225">
                  <c:v>7.8960330254971502</c:v>
                </c:pt>
                <c:pt idx="226">
                  <c:v>7.8983415028448798</c:v>
                </c:pt>
                <c:pt idx="227">
                  <c:v>7.9006394306054801</c:v>
                </c:pt>
                <c:pt idx="228">
                  <c:v>7.9029269031877298</c:v>
                </c:pt>
                <c:pt idx="229">
                  <c:v>7.90520401374651</c:v>
                </c:pt>
                <c:pt idx="230">
                  <c:v>7.9074708542048597</c:v>
                </c:pt>
                <c:pt idx="231">
                  <c:v>7.90972751527545</c:v>
                </c:pt>
                <c:pt idx="232">
                  <c:v>7.9119740864817603</c:v>
                </c:pt>
                <c:pt idx="233">
                  <c:v>7.9142106561786596</c:v>
                </c:pt>
                <c:pt idx="234">
                  <c:v>7.9164373115725901</c:v>
                </c:pt>
                <c:pt idx="235">
                  <c:v>7.91865413874135</c:v>
                </c:pt>
                <c:pt idx="236">
                  <c:v>7.9208612226533903</c:v>
                </c:pt>
                <c:pt idx="237">
                  <c:v>7.9230586471867497</c:v>
                </c:pt>
                <c:pt idx="238">
                  <c:v>7.9252464951475803</c:v>
                </c:pt>
                <c:pt idx="239">
                  <c:v>7.9274248482882399</c:v>
                </c:pt>
                <c:pt idx="240">
                  <c:v>7.9295937873250901</c:v>
                </c:pt>
                <c:pt idx="241">
                  <c:v>7.9317533919558398</c:v>
                </c:pt>
                <c:pt idx="242">
                  <c:v>7.93390374087656</c:v>
                </c:pt>
                <c:pt idx="243">
                  <c:v>7.93604491179833</c:v>
                </c:pt>
                <c:pt idx="244">
                  <c:v>7.9381769814636103</c:v>
                </c:pt>
                <c:pt idx="245">
                  <c:v>7.9403000256621503</c:v>
                </c:pt>
                <c:pt idx="246">
                  <c:v>7.9424141192466902</c:v>
                </c:pt>
                <c:pt idx="247">
                  <c:v>7.9445193361482804</c:v>
                </c:pt>
                <c:pt idx="248">
                  <c:v>7.9466157493912997</c:v>
                </c:pt>
                <c:pt idx="249">
                  <c:v>7.9487034311081697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665-420E-8432-78A77A725BAA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6ore'!$S$4:$S$253</c:f>
              <c:numCache>
                <c:formatCode>General</c:formatCode>
                <c:ptCount val="250"/>
                <c:pt idx="0">
                  <c:v>5.4439337881573202</c:v>
                </c:pt>
                <c:pt idx="1">
                  <c:v>6.0670708862836902</c:v>
                </c:pt>
                <c:pt idx="2">
                  <c:v>6.4119540816488803</c:v>
                </c:pt>
                <c:pt idx="3">
                  <c:v>6.6494404293747698</c:v>
                </c:pt>
                <c:pt idx="4">
                  <c:v>6.8299739615668198</c:v>
                </c:pt>
                <c:pt idx="5">
                  <c:v>6.9752813032514798</c:v>
                </c:pt>
                <c:pt idx="6">
                  <c:v>7.0966857530438503</c:v>
                </c:pt>
                <c:pt idx="7">
                  <c:v>7.20082809590631</c:v>
                </c:pt>
                <c:pt idx="8">
                  <c:v>7.2919316575391004</c:v>
                </c:pt>
                <c:pt idx="9">
                  <c:v>7.3728464544522998</c:v>
                </c:pt>
                <c:pt idx="10">
                  <c:v>7.4455850702569997</c:v>
                </c:pt>
                <c:pt idx="11">
                  <c:v>7.5116206796656702</c:v>
                </c:pt>
                <c:pt idx="12">
                  <c:v>7.5720634994337503</c:v>
                </c:pt>
                <c:pt idx="13">
                  <c:v>7.6277706452645999</c:v>
                </c:pt>
                <c:pt idx="14">
                  <c:v>7.6794174125175401</c:v>
                </c:pt>
                <c:pt idx="15">
                  <c:v>7.7275451543512199</c:v>
                </c:pt>
                <c:pt idx="16">
                  <c:v>7.7725944002237997</c:v>
                </c:pt>
                <c:pt idx="17">
                  <c:v>7.81492835201378</c:v>
                </c:pt>
                <c:pt idx="18">
                  <c:v>7.8548499247325099</c:v>
                </c:pt>
                <c:pt idx="19">
                  <c:v>7.8926143468624304</c:v>
                </c:pt>
                <c:pt idx="20">
                  <c:v>7.9284386383825298</c:v>
                </c:pt>
                <c:pt idx="21">
                  <c:v>7.9625088499642596</c:v>
                </c:pt>
                <c:pt idx="22">
                  <c:v>7.9949856685397398</c:v>
                </c:pt>
                <c:pt idx="23">
                  <c:v>8.0260088119676301</c:v>
                </c:pt>
                <c:pt idx="24">
                  <c:v>8.0557005132900592</c:v>
                </c:pt>
                <c:pt idx="25">
                  <c:v>8.0841683116078205</c:v>
                </c:pt>
                <c:pt idx="26">
                  <c:v>8.1115073086029099</c:v>
                </c:pt>
                <c:pt idx="27">
                  <c:v>8.1378020087898104</c:v>
                </c:pt>
                <c:pt idx="28">
                  <c:v>8.1631278322438501</c:v>
                </c:pt>
                <c:pt idx="29">
                  <c:v>8.1875523672583395</c:v>
                </c:pt>
                <c:pt idx="30">
                  <c:v>8.2111364147287293</c:v>
                </c:pt>
                <c:pt idx="31">
                  <c:v>8.2339348644240609</c:v>
                </c:pt>
                <c:pt idx="32">
                  <c:v>8.2559974345614595</c:v>
                </c:pt>
                <c:pt idx="33">
                  <c:v>8.2773692994635493</c:v>
                </c:pt>
                <c:pt idx="34">
                  <c:v>8.2980916249969692</c:v>
                </c:pt>
                <c:pt idx="35">
                  <c:v>8.3182020275643005</c:v>
                </c:pt>
                <c:pt idx="36">
                  <c:v>8.3377349693652505</c:v>
                </c:pt>
                <c:pt idx="37">
                  <c:v>8.3567221002438199</c:v>
                </c:pt>
                <c:pt idx="38">
                  <c:v>8.37519255454343</c:v>
                </c:pt>
                <c:pt idx="39">
                  <c:v>8.3931732098834999</c:v>
                </c:pt>
                <c:pt idx="40">
                  <c:v>8.4106889135640408</c:v>
                </c:pt>
                <c:pt idx="41">
                  <c:v>8.4277626813323394</c:v>
                </c:pt>
                <c:pt idx="42">
                  <c:v>8.4444158724580198</c:v>
                </c:pt>
                <c:pt idx="43">
                  <c:v>8.4606683444216504</c:v>
                </c:pt>
                <c:pt idx="44">
                  <c:v>8.4765385899964301</c:v>
                </c:pt>
                <c:pt idx="45">
                  <c:v>8.4920438590710994</c:v>
                </c:pt>
                <c:pt idx="46">
                  <c:v>8.50720026720475</c:v>
                </c:pt>
                <c:pt idx="47">
                  <c:v>8.5220228926083799</c:v>
                </c:pt>
                <c:pt idx="48">
                  <c:v>8.5365258630007101</c:v>
                </c:pt>
                <c:pt idx="49">
                  <c:v>8.5507224335790593</c:v>
                </c:pt>
                <c:pt idx="50">
                  <c:v>8.5646250571727407</c:v>
                </c:pt>
                <c:pt idx="51">
                  <c:v>8.5782454474995191</c:v>
                </c:pt>
                <c:pt idx="52">
                  <c:v>8.5915946363219806</c:v>
                </c:pt>
                <c:pt idx="53">
                  <c:v>8.6046830251954702</c:v>
                </c:pt>
                <c:pt idx="54">
                  <c:v>8.6175204324092594</c:v>
                </c:pt>
                <c:pt idx="55">
                  <c:v>8.6301161356463396</c:v>
                </c:pt>
                <c:pt idx="56">
                  <c:v>8.6424789108213194</c:v>
                </c:pt>
                <c:pt idx="57">
                  <c:v>8.6546170674994798</c:v>
                </c:pt>
                <c:pt idx="58">
                  <c:v>8.6665384812514095</c:v>
                </c:pt>
                <c:pt idx="59">
                  <c:v>8.6782506232554208</c:v>
                </c:pt>
                <c:pt idx="60">
                  <c:v>8.68976058742372</c:v>
                </c:pt>
                <c:pt idx="61">
                  <c:v>8.7010751152963692</c:v>
                </c:pt>
                <c:pt idx="62">
                  <c:v>8.7122006189195105</c:v>
                </c:pt>
                <c:pt idx="63">
                  <c:v>8.7231432019005197</c:v>
                </c:pt>
                <c:pt idx="64">
                  <c:v>8.7339086788112503</c:v>
                </c:pt>
                <c:pt idx="65">
                  <c:v>8.7445025930922693</c:v>
                </c:pt>
                <c:pt idx="66">
                  <c:v>8.7549302335949495</c:v>
                </c:pt>
                <c:pt idx="67">
                  <c:v>8.7651966498834408</c:v>
                </c:pt>
                <c:pt idx="68">
                  <c:v>8.7753066664065003</c:v>
                </c:pt>
                <c:pt idx="69">
                  <c:v>8.7852648956375994</c:v>
                </c:pt>
                <c:pt idx="70">
                  <c:v>8.7950757502721899</c:v>
                </c:pt>
                <c:pt idx="71">
                  <c:v>8.8047434545618</c:v>
                </c:pt>
                <c:pt idx="72">
                  <c:v>8.8142720548573799</c:v>
                </c:pt>
                <c:pt idx="73">
                  <c:v>8.8236654294269208</c:v>
                </c:pt>
                <c:pt idx="74">
                  <c:v>8.8329272976065205</c:v>
                </c:pt>
                <c:pt idx="75">
                  <c:v>8.8420612283382507</c:v>
                </c:pt>
                <c:pt idx="76">
                  <c:v>8.8510706481435601</c:v>
                </c:pt>
                <c:pt idx="77">
                  <c:v>8.8599588485763103</c:v>
                </c:pt>
                <c:pt idx="78">
                  <c:v>8.8687289931954592</c:v>
                </c:pt>
                <c:pt idx="79">
                  <c:v>8.8773841240942897</c:v>
                </c:pt>
                <c:pt idx="80">
                  <c:v>8.8859271680193306</c:v>
                </c:pt>
                <c:pt idx="81">
                  <c:v>8.8943609421095609</c:v>
                </c:pt>
                <c:pt idx="82">
                  <c:v>8.9026881592838301</c:v>
                </c:pt>
                <c:pt idx="83">
                  <c:v>8.9109114333019601</c:v>
                </c:pt>
                <c:pt idx="84">
                  <c:v>8.9190332835228894</c:v>
                </c:pt>
                <c:pt idx="85">
                  <c:v>8.92705613938152</c:v>
                </c:pt>
                <c:pt idx="86">
                  <c:v>8.9349823446037107</c:v>
                </c:pt>
                <c:pt idx="87">
                  <c:v>8.9428141611777399</c:v>
                </c:pt>
                <c:pt idx="88">
                  <c:v>8.95055377309885</c:v>
                </c:pt>
                <c:pt idx="89">
                  <c:v>8.9582032899021904</c:v>
                </c:pt>
                <c:pt idx="90">
                  <c:v>8.9657647499983995</c:v>
                </c:pt>
                <c:pt idx="91">
                  <c:v>8.9732401238248904</c:v>
                </c:pt>
                <c:pt idx="92">
                  <c:v>8.9806313168247804</c:v>
                </c:pt>
                <c:pt idx="93">
                  <c:v>8.9879401722648709</c:v>
                </c:pt>
                <c:pt idx="94">
                  <c:v>8.9951684739026891</c:v>
                </c:pt>
                <c:pt idx="95">
                  <c:v>9.0023179485125109</c:v>
                </c:pt>
                <c:pt idx="96">
                  <c:v>9.00939026827891</c:v>
                </c:pt>
                <c:pt idx="97">
                  <c:v>9.0163870530662393</c:v>
                </c:pt>
                <c:pt idx="98">
                  <c:v>9.0233098725716196</c:v>
                </c:pt>
                <c:pt idx="99">
                  <c:v>9.0301602483685901</c:v>
                </c:pt>
                <c:pt idx="100">
                  <c:v>9.0369396558478599</c:v>
                </c:pt>
                <c:pt idx="101">
                  <c:v>9.0436495260614702</c:v>
                </c:pt>
                <c:pt idx="102">
                  <c:v>9.0502912474760109</c:v>
                </c:pt>
                <c:pt idx="103">
                  <c:v>9.0568661676401199</c:v>
                </c:pt>
                <c:pt idx="104">
                  <c:v>9.0633755947714594</c:v>
                </c:pt>
                <c:pt idx="105">
                  <c:v>9.0698207992675197</c:v>
                </c:pt>
                <c:pt idx="106">
                  <c:v>9.0762030151447899</c:v>
                </c:pt>
                <c:pt idx="107">
                  <c:v>9.0825234414102294</c:v>
                </c:pt>
                <c:pt idx="108">
                  <c:v>9.0887832433689102</c:v>
                </c:pt>
                <c:pt idx="109">
                  <c:v>9.0949835538711401</c:v>
                </c:pt>
                <c:pt idx="110">
                  <c:v>9.1011254745027692</c:v>
                </c:pt>
                <c:pt idx="111">
                  <c:v>9.1072100767213193</c:v>
                </c:pt>
                <c:pt idx="112">
                  <c:v>9.1132384029412208</c:v>
                </c:pt>
                <c:pt idx="113">
                  <c:v>9.1192114675706204</c:v>
                </c:pt>
                <c:pt idx="114">
                  <c:v>9.1251302580025406</c:v>
                </c:pt>
                <c:pt idx="115">
                  <c:v>9.13099573556255</c:v>
                </c:pt>
                <c:pt idx="116">
                  <c:v>9.1368088364153603</c:v>
                </c:pt>
                <c:pt idx="117">
                  <c:v>9.1425704724324799</c:v>
                </c:pt>
                <c:pt idx="118">
                  <c:v>9.1482815320228106</c:v>
                </c:pt>
                <c:pt idx="119">
                  <c:v>9.1539428809281205</c:v>
                </c:pt>
                <c:pt idx="120">
                  <c:v>9.15955536298517</c:v>
                </c:pt>
                <c:pt idx="121">
                  <c:v>9.1651198008561501</c:v>
                </c:pt>
                <c:pt idx="122">
                  <c:v>9.1706369967289305</c:v>
                </c:pt>
                <c:pt idx="123">
                  <c:v>9.1761077329887595</c:v>
                </c:pt>
                <c:pt idx="124">
                  <c:v>9.1815327728626102</c:v>
                </c:pt>
                <c:pt idx="125">
                  <c:v>9.1869128610375608</c:v>
                </c:pt>
                <c:pt idx="126">
                  <c:v>9.1922487242546094</c:v>
                </c:pt>
                <c:pt idx="127">
                  <c:v>9.1975410718788098</c:v>
                </c:pt>
                <c:pt idx="128">
                  <c:v>9.2027905964470502</c:v>
                </c:pt>
                <c:pt idx="129">
                  <c:v>9.2079979741944893</c:v>
                </c:pt>
                <c:pt idx="130">
                  <c:v>9.2131638655604995</c:v>
                </c:pt>
                <c:pt idx="131">
                  <c:v>9.2182889156753305</c:v>
                </c:pt>
                <c:pt idx="132">
                  <c:v>9.2233737548280601</c:v>
                </c:pt>
                <c:pt idx="133">
                  <c:v>9.2284189989169398</c:v>
                </c:pt>
                <c:pt idx="134">
                  <c:v>9.2334252498827496</c:v>
                </c:pt>
                <c:pt idx="135">
                  <c:v>9.2383930961260603</c:v>
                </c:pt>
                <c:pt idx="136">
                  <c:v>9.2433231129089997</c:v>
                </c:pt>
                <c:pt idx="137">
                  <c:v>9.2482158627422706</c:v>
                </c:pt>
                <c:pt idx="138">
                  <c:v>9.2530718957580795</c:v>
                </c:pt>
                <c:pt idx="139">
                  <c:v>9.2578917500694899</c:v>
                </c:pt>
                <c:pt idx="140">
                  <c:v>9.2626759521169504</c:v>
                </c:pt>
                <c:pt idx="141">
                  <c:v>9.2674250170023509</c:v>
                </c:pt>
                <c:pt idx="142">
                  <c:v>9.2721394488113091</c:v>
                </c:pt>
                <c:pt idx="143">
                  <c:v>9.2768197409241004</c:v>
                </c:pt>
                <c:pt idx="144">
                  <c:v>9.2814663763156204</c:v>
                </c:pt>
                <c:pt idx="145">
                  <c:v>9.2860798278451302</c:v>
                </c:pt>
                <c:pt idx="146">
                  <c:v>9.2906605585357802</c:v>
                </c:pt>
                <c:pt idx="147">
                  <c:v>9.2952090218447498</c:v>
                </c:pt>
                <c:pt idx="148">
                  <c:v>9.2997256619240805</c:v>
                </c:pt>
                <c:pt idx="149">
                  <c:v>9.3042109138727493</c:v>
                </c:pt>
                <c:pt idx="150">
                  <c:v>9.3086652039802598</c:v>
                </c:pt>
                <c:pt idx="151">
                  <c:v>9.3130889499621308</c:v>
                </c:pt>
                <c:pt idx="152">
                  <c:v>9.3174825611875605</c:v>
                </c:pt>
                <c:pt idx="153">
                  <c:v>9.3218464388995805</c:v>
                </c:pt>
                <c:pt idx="154">
                  <c:v>9.3261809764281107</c:v>
                </c:pt>
                <c:pt idx="155">
                  <c:v>9.3304865593959594</c:v>
                </c:pt>
                <c:pt idx="156">
                  <c:v>9.3347635659182799</c:v>
                </c:pt>
                <c:pt idx="157">
                  <c:v>9.33901236679554</c:v>
                </c:pt>
                <c:pt idx="158">
                  <c:v>9.3432333257004601</c:v>
                </c:pt>
                <c:pt idx="159">
                  <c:v>9.3474267993588995</c:v>
                </c:pt>
                <c:pt idx="160">
                  <c:v>9.3515931377251302</c:v>
                </c:pt>
                <c:pt idx="161">
                  <c:v>9.3557326841516293</c:v>
                </c:pt>
                <c:pt idx="162">
                  <c:v>9.3598457755535698</c:v>
                </c:pt>
                <c:pt idx="163">
                  <c:v>9.3639327425682009</c:v>
                </c:pt>
                <c:pt idx="164">
                  <c:v>9.3679939097094191</c:v>
                </c:pt>
                <c:pt idx="165">
                  <c:v>9.3720295955175494</c:v>
                </c:pt>
                <c:pt idx="166">
                  <c:v>9.3760401127045903</c:v>
                </c:pt>
                <c:pt idx="167">
                  <c:v>9.3800257682951091</c:v>
                </c:pt>
                <c:pt idx="168">
                  <c:v>9.3839868637629298</c:v>
                </c:pt>
                <c:pt idx="169">
                  <c:v>9.3879236951636607</c:v>
                </c:pt>
                <c:pt idx="170">
                  <c:v>9.3918365532633707</c:v>
                </c:pt>
                <c:pt idx="171">
                  <c:v>9.3957257236634995</c:v>
                </c:pt>
                <c:pt idx="172">
                  <c:v>9.3995914869220201</c:v>
                </c:pt>
                <c:pt idx="173">
                  <c:v>9.4034341186711394</c:v>
                </c:pt>
                <c:pt idx="174">
                  <c:v>9.4072538897315905</c:v>
                </c:pt>
                <c:pt idx="175">
                  <c:v>9.4110510662236209</c:v>
                </c:pt>
                <c:pt idx="176">
                  <c:v>9.4148259096747697</c:v>
                </c:pt>
                <c:pt idx="177">
                  <c:v>9.4185786771246693</c:v>
                </c:pt>
                <c:pt idx="178">
                  <c:v>9.4223096212268</c:v>
                </c:pt>
                <c:pt idx="179">
                  <c:v>9.4260189903473997</c:v>
                </c:pt>
                <c:pt idx="180">
                  <c:v>9.4297070286616407</c:v>
                </c:pt>
                <c:pt idx="181">
                  <c:v>9.4333739762470898</c:v>
                </c:pt>
                <c:pt idx="182">
                  <c:v>9.4370200691746096</c:v>
                </c:pt>
                <c:pt idx="183">
                  <c:v>9.4406455395967299</c:v>
                </c:pt>
                <c:pt idx="184">
                  <c:v>9.4442506158336599</c:v>
                </c:pt>
                <c:pt idx="185">
                  <c:v>9.44783552245684</c:v>
                </c:pt>
                <c:pt idx="186">
                  <c:v>9.4514004803703795</c:v>
                </c:pt>
                <c:pt idx="187">
                  <c:v>9.4549457068902196</c:v>
                </c:pt>
                <c:pt idx="188">
                  <c:v>9.4584714158211298</c:v>
                </c:pt>
                <c:pt idx="189">
                  <c:v>9.4619778175317908</c:v>
                </c:pt>
                <c:pt idx="190">
                  <c:v>9.4654651190277406</c:v>
                </c:pt>
                <c:pt idx="191">
                  <c:v>9.4689335240224608</c:v>
                </c:pt>
                <c:pt idx="192">
                  <c:v>9.4723832330066795</c:v>
                </c:pt>
                <c:pt idx="193">
                  <c:v>9.4758144433156701</c:v>
                </c:pt>
                <c:pt idx="194">
                  <c:v>9.4792273491949892</c:v>
                </c:pt>
                <c:pt idx="195">
                  <c:v>9.4826221418644501</c:v>
                </c:pt>
                <c:pt idx="196">
                  <c:v>9.4859990095804108</c:v>
                </c:pt>
                <c:pt idx="197">
                  <c:v>9.4893581376965095</c:v>
                </c:pt>
                <c:pt idx="198">
                  <c:v>9.4926997087228902</c:v>
                </c:pt>
                <c:pt idx="199">
                  <c:v>9.4960239023838398</c:v>
                </c:pt>
                <c:pt idx="200">
                  <c:v>9.4993308956740599</c:v>
                </c:pt>
                <c:pt idx="201">
                  <c:v>9.5026208629134903</c:v>
                </c:pt>
                <c:pt idx="202">
                  <c:v>9.5058939758007597</c:v>
                </c:pt>
                <c:pt idx="203">
                  <c:v>9.5091504034653003</c:v>
                </c:pt>
                <c:pt idx="204">
                  <c:v>9.5123903125182299</c:v>
                </c:pt>
                <c:pt idx="205">
                  <c:v>9.5156138671019495</c:v>
                </c:pt>
                <c:pt idx="206">
                  <c:v>9.5188212289384797</c:v>
                </c:pt>
                <c:pt idx="207">
                  <c:v>9.5220125573767191</c:v>
                </c:pt>
                <c:pt idx="208">
                  <c:v>9.5251880094384909</c:v>
                </c:pt>
                <c:pt idx="209">
                  <c:v>9.5283477398634897</c:v>
                </c:pt>
                <c:pt idx="210">
                  <c:v>9.5314919011531405</c:v>
                </c:pt>
                <c:pt idx="211">
                  <c:v>9.5346206436134899</c:v>
                </c:pt>
                <c:pt idx="212">
                  <c:v>9.5377341153969297</c:v>
                </c:pt>
                <c:pt idx="213">
                  <c:v>9.5408324625431007</c:v>
                </c:pt>
                <c:pt idx="214">
                  <c:v>9.5439158290187098</c:v>
                </c:pt>
                <c:pt idx="215">
                  <c:v>9.5469843567564396</c:v>
                </c:pt>
                <c:pt idx="216">
                  <c:v>9.5500381856930101</c:v>
                </c:pt>
                <c:pt idx="217">
                  <c:v>9.5530774538063099</c:v>
                </c:pt>
                <c:pt idx="218">
                  <c:v>9.55610229715165</c:v>
                </c:pt>
                <c:pt idx="219">
                  <c:v>9.5591128498972093</c:v>
                </c:pt>
                <c:pt idx="220">
                  <c:v>9.5621092443587106</c:v>
                </c:pt>
                <c:pt idx="221">
                  <c:v>9.5650916110331998</c:v>
                </c:pt>
                <c:pt idx="222">
                  <c:v>9.5680600786321808</c:v>
                </c:pt>
                <c:pt idx="223">
                  <c:v>9.5710147741139</c:v>
                </c:pt>
                <c:pt idx="224">
                  <c:v>9.5739558227149892</c:v>
                </c:pt>
                <c:pt idx="225">
                  <c:v>9.57688334798131</c:v>
                </c:pt>
                <c:pt idx="226">
                  <c:v>9.5797974717982104</c:v>
                </c:pt>
                <c:pt idx="227">
                  <c:v>9.5826983144200195</c:v>
                </c:pt>
                <c:pt idx="228">
                  <c:v>9.5855859944989508</c:v>
                </c:pt>
                <c:pt idx="229">
                  <c:v>9.5884606291133405</c:v>
                </c:pt>
                <c:pt idx="230">
                  <c:v>9.5913223337953006</c:v>
                </c:pt>
                <c:pt idx="231">
                  <c:v>9.5941712225577191</c:v>
                </c:pt>
                <c:pt idx="232">
                  <c:v>9.59700740792068</c:v>
                </c:pt>
                <c:pt idx="233">
                  <c:v>9.5998310009373995</c:v>
                </c:pt>
                <c:pt idx="234">
                  <c:v>9.6026421112194598</c:v>
                </c:pt>
                <c:pt idx="235">
                  <c:v>9.6054408469616401</c:v>
                </c:pt>
                <c:pt idx="236">
                  <c:v>9.6082273149661095</c:v>
                </c:pt>
                <c:pt idx="237">
                  <c:v>9.6110016206661992</c:v>
                </c:pt>
                <c:pt idx="238">
                  <c:v>9.6137638681495599</c:v>
                </c:pt>
                <c:pt idx="239">
                  <c:v>9.6165141601809605</c:v>
                </c:pt>
                <c:pt idx="240">
                  <c:v>9.6192525982245094</c:v>
                </c:pt>
                <c:pt idx="241">
                  <c:v>9.6219792824654498</c:v>
                </c:pt>
                <c:pt idx="242">
                  <c:v>9.6246943118315098</c:v>
                </c:pt>
                <c:pt idx="243">
                  <c:v>9.6273977840137697</c:v>
                </c:pt>
                <c:pt idx="244">
                  <c:v>9.6300897954871605</c:v>
                </c:pt>
                <c:pt idx="245">
                  <c:v>9.6327704415304591</c:v>
                </c:pt>
                <c:pt idx="246">
                  <c:v>9.6354398162460093</c:v>
                </c:pt>
                <c:pt idx="247">
                  <c:v>9.6380980125788192</c:v>
                </c:pt>
                <c:pt idx="248">
                  <c:v>9.6407451223355398</c:v>
                </c:pt>
                <c:pt idx="249">
                  <c:v>9.6433812362028295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665-420E-8432-78A77A725BAA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6ore'!$Z$4:$Z$253</c:f>
              <c:numCache>
                <c:formatCode>General</c:formatCode>
                <c:ptCount val="250"/>
                <c:pt idx="0">
                  <c:v>4.6815385493774802</c:v>
                </c:pt>
                <c:pt idx="1">
                  <c:v>5.2318949045218099</c:v>
                </c:pt>
                <c:pt idx="2">
                  <c:v>5.5197898783698101</c:v>
                </c:pt>
                <c:pt idx="3">
                  <c:v>5.7131779415698896</c:v>
                </c:pt>
                <c:pt idx="4">
                  <c:v>5.8580284058600203</c:v>
                </c:pt>
                <c:pt idx="5">
                  <c:v>5.97344090907559</c:v>
                </c:pt>
                <c:pt idx="6">
                  <c:v>6.0691484648961396</c:v>
                </c:pt>
                <c:pt idx="7">
                  <c:v>6.1507696830864997</c:v>
                </c:pt>
                <c:pt idx="8">
                  <c:v>6.2218354916016203</c:v>
                </c:pt>
                <c:pt idx="9">
                  <c:v>6.2847063537372598</c:v>
                </c:pt>
                <c:pt idx="10">
                  <c:v>6.3410364107713297</c:v>
                </c:pt>
                <c:pt idx="11">
                  <c:v>6.39202872421893</c:v>
                </c:pt>
                <c:pt idx="12">
                  <c:v>6.4385850048080302</c:v>
                </c:pt>
                <c:pt idx="13">
                  <c:v>6.4813981089814199</c:v>
                </c:pt>
                <c:pt idx="14">
                  <c:v>6.52101165576215</c:v>
                </c:pt>
                <c:pt idx="15">
                  <c:v>6.5578598384995903</c:v>
                </c:pt>
                <c:pt idx="16">
                  <c:v>6.59229482314593</c:v>
                </c:pt>
                <c:pt idx="17">
                  <c:v>6.6246060979139196</c:v>
                </c:pt>
                <c:pt idx="18">
                  <c:v>6.65503444959701</c:v>
                </c:pt>
                <c:pt idx="19">
                  <c:v>6.6837822599804202</c:v>
                </c:pt>
                <c:pt idx="20">
                  <c:v>6.71102122490933</c:v>
                </c:pt>
                <c:pt idx="21">
                  <c:v>6.7368982319524298</c:v>
                </c:pt>
                <c:pt idx="22">
                  <c:v>6.7615398988642896</c:v>
                </c:pt>
                <c:pt idx="23">
                  <c:v>6.7850561223990997</c:v>
                </c:pt>
                <c:pt idx="24">
                  <c:v>6.8075428851520998</c:v>
                </c:pt>
                <c:pt idx="25">
                  <c:v>6.8290844987757602</c:v>
                </c:pt>
                <c:pt idx="26">
                  <c:v>6.8497554138932903</c:v>
                </c:pt>
                <c:pt idx="27">
                  <c:v>6.8696216932266001</c:v>
                </c:pt>
                <c:pt idx="28">
                  <c:v>6.8887422203037803</c:v>
                </c:pt>
                <c:pt idx="29">
                  <c:v>6.9071696986214501</c:v>
                </c:pt>
                <c:pt idx="30">
                  <c:v>6.9249514833130199</c:v>
                </c:pt>
                <c:pt idx="31">
                  <c:v>6.9421302778598903</c:v>
                </c:pt>
                <c:pt idx="32">
                  <c:v>6.9587447212502598</c:v>
                </c:pt>
                <c:pt idx="33">
                  <c:v>6.9748298855877398</c:v>
                </c:pt>
                <c:pt idx="34">
                  <c:v>6.9904177000230003</c:v>
                </c:pt>
                <c:pt idx="35">
                  <c:v>7.0055373136976602</c:v>
                </c:pt>
                <c:pt idx="36">
                  <c:v>7.0202154079148098</c:v>
                </c:pt>
                <c:pt idx="37">
                  <c:v>7.0344764658111503</c:v>
                </c:pt>
                <c:pt idx="38">
                  <c:v>7.0483430062765899</c:v>
                </c:pt>
                <c:pt idx="39">
                  <c:v>7.0618357876514404</c:v>
                </c:pt>
                <c:pt idx="40">
                  <c:v>7.0749739857599403</c:v>
                </c:pt>
                <c:pt idx="41">
                  <c:v>7.0877753500573899</c:v>
                </c:pt>
                <c:pt idx="42">
                  <c:v>7.1002563410360304</c:v>
                </c:pt>
                <c:pt idx="43">
                  <c:v>7.1124322515204499</c:v>
                </c:pt>
                <c:pt idx="44">
                  <c:v>7.1243173140629503</c:v>
                </c:pt>
                <c:pt idx="45">
                  <c:v>7.1359247963039101</c:v>
                </c:pt>
                <c:pt idx="46">
                  <c:v>7.1472670858770497</c:v>
                </c:pt>
                <c:pt idx="47">
                  <c:v>7.1583557662028596</c:v>
                </c:pt>
                <c:pt idx="48">
                  <c:v>7.1692016843168496</c:v>
                </c:pt>
                <c:pt idx="49">
                  <c:v>7.1798150117144903</c:v>
                </c:pt>
                <c:pt idx="50">
                  <c:v>7.19020529905651</c:v>
                </c:pt>
                <c:pt idx="51">
                  <c:v>7.2003815254619603</c:v>
                </c:pt>
                <c:pt idx="52">
                  <c:v>7.21035214301775</c:v>
                </c:pt>
                <c:pt idx="53">
                  <c:v>7.2201251170502898</c:v>
                </c:pt>
                <c:pt idx="54">
                  <c:v>7.2297079626331797</c:v>
                </c:pt>
                <c:pt idx="55">
                  <c:v>7.2391077777447901</c:v>
                </c:pt>
                <c:pt idx="56">
                  <c:v>7.2483312734371896</c:v>
                </c:pt>
                <c:pt idx="57">
                  <c:v>7.2573848013333002</c:v>
                </c:pt>
                <c:pt idx="58">
                  <c:v>7.2662743787309001</c:v>
                </c:pt>
                <c:pt idx="59">
                  <c:v>7.2750057115584603</c:v>
                </c:pt>
                <c:pt idx="60">
                  <c:v>7.2835842153993804</c:v>
                </c:pt>
                <c:pt idx="61">
                  <c:v>7.2920150347761297</c:v>
                </c:pt>
                <c:pt idx="62">
                  <c:v>7.3003030608638699</c:v>
                </c:pt>
                <c:pt idx="63">
                  <c:v>7.3084529477842599</c:v>
                </c:pt>
                <c:pt idx="64">
                  <c:v>7.3164691276137903</c:v>
                </c:pt>
                <c:pt idx="65">
                  <c:v>7.3243558242260196</c:v>
                </c:pt>
                <c:pt idx="66">
                  <c:v>7.3321170660747201</c:v>
                </c:pt>
                <c:pt idx="67">
                  <c:v>7.3397566980133604</c:v>
                </c:pt>
                <c:pt idx="68">
                  <c:v>7.3472783922368796</c:v>
                </c:pt>
                <c:pt idx="69">
                  <c:v>7.3546856584223903</c:v>
                </c:pt>
                <c:pt idx="70">
                  <c:v>7.3619818531382997</c:v>
                </c:pt>
                <c:pt idx="71">
                  <c:v>7.3691701885840004</c:v>
                </c:pt>
                <c:pt idx="72">
                  <c:v>7.3762537407164199</c:v>
                </c:pt>
                <c:pt idx="73">
                  <c:v>7.3832354568143002</c:v>
                </c:pt>
                <c:pt idx="74">
                  <c:v>7.3901181625260497</c:v>
                </c:pt>
                <c:pt idx="75">
                  <c:v>7.3969045684428902</c:v>
                </c:pt>
                <c:pt idx="76">
                  <c:v>7.4035972762351703</c:v>
                </c:pt>
                <c:pt idx="77">
                  <c:v>7.410198784386</c:v>
                </c:pt>
                <c:pt idx="78">
                  <c:v>7.4167114935534997</c:v>
                </c:pt>
                <c:pt idx="79">
                  <c:v>7.4231377115902504</c:v>
                </c:pt>
                <c:pt idx="80">
                  <c:v>7.4294796582455804</c:v>
                </c:pt>
                <c:pt idx="81">
                  <c:v>7.4357394695747399</c:v>
                </c:pt>
                <c:pt idx="82">
                  <c:v>7.4419192020762202</c:v>
                </c:pt>
                <c:pt idx="83">
                  <c:v>7.4480208365773404</c:v>
                </c:pt>
                <c:pt idx="84">
                  <c:v>7.4540462818860496</c:v>
                </c:pt>
                <c:pt idx="85">
                  <c:v>7.4599973782257001</c:v>
                </c:pt>
                <c:pt idx="86">
                  <c:v>7.4658759004679602</c:v>
                </c:pt>
                <c:pt idx="87">
                  <c:v>7.4716835611780104</c:v>
                </c:pt>
                <c:pt idx="88">
                  <c:v>7.4774220134848202</c:v>
                </c:pt>
                <c:pt idx="89">
                  <c:v>7.4830928537885502</c:v>
                </c:pt>
                <c:pt idx="90">
                  <c:v>7.4886976243158596</c:v>
                </c:pt>
                <c:pt idx="91">
                  <c:v>7.4942378155333502</c:v>
                </c:pt>
                <c:pt idx="92">
                  <c:v>7.49971486842845</c:v>
                </c:pt>
                <c:pt idx="93">
                  <c:v>7.5051301766663601</c:v>
                </c:pt>
                <c:pt idx="94">
                  <c:v>7.5104850886310501</c:v>
                </c:pt>
                <c:pt idx="95">
                  <c:v>7.5157809093576198</c:v>
                </c:pt>
                <c:pt idx="96">
                  <c:v>7.5210189023630702</c:v>
                </c:pt>
                <c:pt idx="97">
                  <c:v>7.5262002913815298</c:v>
                </c:pt>
                <c:pt idx="98">
                  <c:v>7.53132626201013</c:v>
                </c:pt>
                <c:pt idx="99">
                  <c:v>7.5363979632708196</c:v>
                </c:pt>
                <c:pt idx="100">
                  <c:v>7.5414165090931897</c:v>
                </c:pt>
                <c:pt idx="101">
                  <c:v>7.5463829797232203</c:v>
                </c:pt>
                <c:pt idx="102">
                  <c:v>7.5512984230621001</c:v>
                </c:pt>
                <c:pt idx="103">
                  <c:v>7.5561638559394302</c:v>
                </c:pt>
                <c:pt idx="104">
                  <c:v>7.5609802653245399</c:v>
                </c:pt>
                <c:pt idx="105">
                  <c:v>7.5657486094795301</c:v>
                </c:pt>
                <c:pt idx="106">
                  <c:v>7.5704698190572204</c:v>
                </c:pt>
                <c:pt idx="107">
                  <c:v>7.5751447981474103</c:v>
                </c:pt>
                <c:pt idx="108">
                  <c:v>7.5797744252740102</c:v>
                </c:pt>
                <c:pt idx="109">
                  <c:v>7.5843595543460598</c:v>
                </c:pt>
                <c:pt idx="110">
                  <c:v>7.5889010155649999</c:v>
                </c:pt>
                <c:pt idx="111">
                  <c:v>7.5933996162906103</c:v>
                </c:pt>
                <c:pt idx="112">
                  <c:v>7.5978561418678998</c:v>
                </c:pt>
                <c:pt idx="113">
                  <c:v>7.6022713564170497</c:v>
                </c:pt>
                <c:pt idx="114">
                  <c:v>7.60664600358822</c:v>
                </c:pt>
                <c:pt idx="115">
                  <c:v>7.6109808072833198</c:v>
                </c:pt>
                <c:pt idx="116">
                  <c:v>7.6152764723462001</c:v>
                </c:pt>
                <c:pt idx="117">
                  <c:v>7.6195336852231197</c:v>
                </c:pt>
                <c:pt idx="118">
                  <c:v>7.6237531145949404</c:v>
                </c:pt>
                <c:pt idx="119">
                  <c:v>7.6279354119823104</c:v>
                </c:pt>
                <c:pt idx="120">
                  <c:v>7.6320812123255601</c:v>
                </c:pt>
                <c:pt idx="121">
                  <c:v>7.6361911345402396</c:v>
                </c:pt>
                <c:pt idx="122">
                  <c:v>7.6402657820497</c:v>
                </c:pt>
                <c:pt idx="123">
                  <c:v>7.64430574329577</c:v>
                </c:pt>
                <c:pt idx="124">
                  <c:v>7.6483115922286</c:v>
                </c:pt>
                <c:pt idx="125">
                  <c:v>7.6522838887767097</c:v>
                </c:pt>
                <c:pt idx="126">
                  <c:v>7.65622317929824</c:v>
                </c:pt>
                <c:pt idx="127">
                  <c:v>7.6601299970141303</c:v>
                </c:pt>
                <c:pt idx="128">
                  <c:v>7.6640048624242603</c:v>
                </c:pt>
                <c:pt idx="129">
                  <c:v>7.6678482837073103</c:v>
                </c:pt>
                <c:pt idx="130">
                  <c:v>7.6716607571050002</c:v>
                </c:pt>
                <c:pt idx="131">
                  <c:v>7.6754427672915497</c:v>
                </c:pt>
                <c:pt idx="132">
                  <c:v>7.6791947877290303</c:v>
                </c:pt>
                <c:pt idx="133">
                  <c:v>7.6829172810090798</c:v>
                </c:pt>
                <c:pt idx="134">
                  <c:v>7.6866106991818803</c:v>
                </c:pt>
                <c:pt idx="135">
                  <c:v>7.6902754840727203</c:v>
                </c:pt>
                <c:pt idx="136">
                  <c:v>7.6939120675868304</c:v>
                </c:pt>
                <c:pt idx="137">
                  <c:v>7.69752087200298</c:v>
                </c:pt>
                <c:pt idx="138">
                  <c:v>7.7011023102562399</c:v>
                </c:pt>
                <c:pt idx="139">
                  <c:v>7.7046567862105997</c:v>
                </c:pt>
                <c:pt idx="140">
                  <c:v>7.7081846949216404</c:v>
                </c:pt>
                <c:pt idx="141">
                  <c:v>7.7116864228897901</c:v>
                </c:pt>
                <c:pt idx="142">
                  <c:v>7.7151623483046201</c:v>
                </c:pt>
                <c:pt idx="143">
                  <c:v>7.71861284128049</c:v>
                </c:pt>
                <c:pt idx="144">
                  <c:v>7.7220382640838796</c:v>
                </c:pt>
                <c:pt idx="145">
                  <c:v>7.72543897135282</c:v>
                </c:pt>
                <c:pt idx="146">
                  <c:v>7.7288153103087804</c:v>
                </c:pt>
                <c:pt idx="147">
                  <c:v>7.7321676209611701</c:v>
                </c:pt>
                <c:pt idx="148">
                  <c:v>7.7354962363049404</c:v>
                </c:pt>
                <c:pt idx="149">
                  <c:v>7.73880148251141</c:v>
                </c:pt>
                <c:pt idx="150">
                  <c:v>7.7420836791127599</c:v>
                </c:pt>
                <c:pt idx="151">
                  <c:v>7.7453431391802399</c:v>
                </c:pt>
                <c:pt idx="152">
                  <c:v>7.7485801694965399</c:v>
                </c:pt>
                <c:pt idx="153">
                  <c:v>7.75179507072236</c:v>
                </c:pt>
                <c:pt idx="154">
                  <c:v>7.7549881375576897</c:v>
                </c:pt>
                <c:pt idx="155">
                  <c:v>7.75815965889762</c:v>
                </c:pt>
                <c:pt idx="156">
                  <c:v>7.7613099179832403</c:v>
                </c:pt>
                <c:pt idx="157">
                  <c:v>7.7644391925476697</c:v>
                </c:pt>
                <c:pt idx="158">
                  <c:v>7.7675477549573504</c:v>
                </c:pt>
                <c:pt idx="159">
                  <c:v>7.7706358723488904</c:v>
                </c:pt>
                <c:pt idx="160">
                  <c:v>7.7737038067616302</c:v>
                </c:pt>
                <c:pt idx="161">
                  <c:v>7.7767518152659099</c:v>
                </c:pt>
                <c:pt idx="162">
                  <c:v>7.7797801500875101</c:v>
                </c:pt>
                <c:pt idx="163">
                  <c:v>7.7827890587281097</c:v>
                </c:pt>
                <c:pt idx="164">
                  <c:v>7.7857787840820398</c:v>
                </c:pt>
                <c:pt idx="165">
                  <c:v>7.7887495645495299</c:v>
                </c:pt>
                <c:pt idx="166">
                  <c:v>7.7917016341464498</c:v>
                </c:pt>
                <c:pt idx="167">
                  <c:v>7.79463522261074</c:v>
                </c:pt>
                <c:pt idx="168">
                  <c:v>7.7975505555056603</c:v>
                </c:pt>
                <c:pt idx="169">
                  <c:v>7.8004478543198799</c:v>
                </c:pt>
                <c:pt idx="170">
                  <c:v>7.8033273365647497</c:v>
                </c:pt>
                <c:pt idx="171">
                  <c:v>7.8061892158684802</c:v>
                </c:pt>
                <c:pt idx="172">
                  <c:v>7.8090337020677403</c:v>
                </c:pt>
                <c:pt idx="173">
                  <c:v>7.8118610012964904</c:v>
                </c:pt>
                <c:pt idx="174">
                  <c:v>7.8146713160722303</c:v>
                </c:pt>
                <c:pt idx="175">
                  <c:v>7.8174648453798001</c:v>
                </c:pt>
                <c:pt idx="176">
                  <c:v>7.8202417847527599</c:v>
                </c:pt>
                <c:pt idx="177">
                  <c:v>7.8230023263523796</c:v>
                </c:pt>
                <c:pt idx="178">
                  <c:v>7.8257466590445102</c:v>
                </c:pt>
                <c:pt idx="179">
                  <c:v>7.8284749684741799</c:v>
                </c:pt>
                <c:pt idx="180">
                  <c:v>7.8311874371381602</c:v>
                </c:pt>
                <c:pt idx="181">
                  <c:v>7.83388424445541</c:v>
                </c:pt>
                <c:pt idx="182">
                  <c:v>7.8365655668357297</c:v>
                </c:pt>
                <c:pt idx="183">
                  <c:v>7.8392315777463502</c:v>
                </c:pt>
                <c:pt idx="184">
                  <c:v>7.8418824477767703</c:v>
                </c:pt>
                <c:pt idx="185">
                  <c:v>7.8445183447018403</c:v>
                </c:pt>
                <c:pt idx="186">
                  <c:v>7.8471394335430897</c:v>
                </c:pt>
                <c:pt idx="187">
                  <c:v>7.8497458766284103</c:v>
                </c:pt>
                <c:pt idx="188">
                  <c:v>7.8523378336501501</c:v>
                </c:pt>
                <c:pt idx="189">
                  <c:v>7.8549154617216299</c:v>
                </c:pt>
                <c:pt idx="190">
                  <c:v>7.8574789154321696</c:v>
                </c:pt>
                <c:pt idx="191">
                  <c:v>7.8600283469006502</c:v>
                </c:pt>
                <c:pt idx="192">
                  <c:v>7.8625639058277299</c:v>
                </c:pt>
                <c:pt idx="193">
                  <c:v>7.8650857395465197</c:v>
                </c:pt>
                <c:pt idx="194">
                  <c:v>7.8675939930721599</c:v>
                </c:pt>
                <c:pt idx="195">
                  <c:v>7.8700888091499701</c:v>
                </c:pt>
                <c:pt idx="196">
                  <c:v>7.87257032830236</c:v>
                </c:pt>
                <c:pt idx="197">
                  <c:v>7.8750386888746204</c:v>
                </c:pt>
                <c:pt idx="198">
                  <c:v>7.87749402707946</c:v>
                </c:pt>
                <c:pt idx="199">
                  <c:v>7.8799364770404798</c:v>
                </c:pt>
                <c:pt idx="200">
                  <c:v>7.8823661708344801</c:v>
                </c:pt>
                <c:pt idx="201">
                  <c:v>7.8847832385327301</c:v>
                </c:pt>
                <c:pt idx="202">
                  <c:v>7.8871878082412801</c:v>
                </c:pt>
                <c:pt idx="203">
                  <c:v>7.8895800061400996</c:v>
                </c:pt>
                <c:pt idx="204">
                  <c:v>7.8919599565214602</c:v>
                </c:pt>
                <c:pt idx="205">
                  <c:v>7.8943277818271698</c:v>
                </c:pt>
                <c:pt idx="206">
                  <c:v>7.8966836026850302</c:v>
                </c:pt>
                <c:pt idx="207">
                  <c:v>7.8990275379443498</c:v>
                </c:pt>
                <c:pt idx="208">
                  <c:v>7.9013597047106101</c:v>
                </c:pt>
                <c:pt idx="209">
                  <c:v>7.9036802183792503</c:v>
                </c:pt>
                <c:pt idx="210">
                  <c:v>7.9059891926687298</c:v>
                </c:pt>
                <c:pt idx="211">
                  <c:v>7.9082867396527101</c:v>
                </c:pt>
                <c:pt idx="212">
                  <c:v>7.9105729697914802</c:v>
                </c:pt>
                <c:pt idx="213">
                  <c:v>7.9128479919627202</c:v>
                </c:pt>
                <c:pt idx="214">
                  <c:v>7.9151119134914101</c:v>
                </c:pt>
                <c:pt idx="215">
                  <c:v>7.9173648401791503</c:v>
                </c:pt>
                <c:pt idx="216">
                  <c:v>7.9196068763327396</c:v>
                </c:pt>
                <c:pt idx="217">
                  <c:v>7.9218381247920702</c:v>
                </c:pt>
                <c:pt idx="218">
                  <c:v>7.9240586869574301</c:v>
                </c:pt>
                <c:pt idx="219">
                  <c:v>7.9262686628161401</c:v>
                </c:pt>
                <c:pt idx="220">
                  <c:v>7.9284681509685502</c:v>
                </c:pt>
                <c:pt idx="221">
                  <c:v>7.93065724865356</c:v>
                </c:pt>
                <c:pt idx="222">
                  <c:v>7.93283605177339</c:v>
                </c:pt>
                <c:pt idx="223">
                  <c:v>7.9350046549178996</c:v>
                </c:pt>
                <c:pt idx="224">
                  <c:v>7.9371631513883898</c:v>
                </c:pt>
                <c:pt idx="225">
                  <c:v>7.9393116332207301</c:v>
                </c:pt>
                <c:pt idx="226">
                  <c:v>7.9414501912080899</c:v>
                </c:pt>
                <c:pt idx="227">
                  <c:v>7.9435789149231697</c:v>
                </c:pt>
                <c:pt idx="228">
                  <c:v>7.9456978927398101</c:v>
                </c:pt>
                <c:pt idx="229">
                  <c:v>7.9478072118542897</c:v>
                </c:pt>
                <c:pt idx="230">
                  <c:v>7.9499069583060198</c:v>
                </c:pt>
                <c:pt idx="231">
                  <c:v>7.9519972169978699</c:v>
                </c:pt>
                <c:pt idx="232">
                  <c:v>7.9540780717160402</c:v>
                </c:pt>
                <c:pt idx="233">
                  <c:v>7.95614960514943</c:v>
                </c:pt>
                <c:pt idx="234">
                  <c:v>7.9582118989086998</c:v>
                </c:pt>
                <c:pt idx="235">
                  <c:v>7.9602650335448297</c:v>
                </c:pt>
                <c:pt idx="236">
                  <c:v>7.96230908856736</c:v>
                </c:pt>
                <c:pt idx="237">
                  <c:v>7.96434414246212</c:v>
                </c:pt>
                <c:pt idx="238">
                  <c:v>7.9663702727087804</c:v>
                </c:pt>
                <c:pt idx="239">
                  <c:v>7.9683875557977899</c:v>
                </c:pt>
                <c:pt idx="240">
                  <c:v>7.9703960672471803</c:v>
                </c:pt>
                <c:pt idx="241">
                  <c:v>7.9723958816188398</c:v>
                </c:pt>
                <c:pt idx="242">
                  <c:v>7.9743870725345998</c:v>
                </c:pt>
                <c:pt idx="243">
                  <c:v>7.9763697126918602</c:v>
                </c:pt>
                <c:pt idx="244">
                  <c:v>7.9783438738789503</c:v>
                </c:pt>
                <c:pt idx="245">
                  <c:v>7.9803096269902003</c:v>
                </c:pt>
                <c:pt idx="246">
                  <c:v>7.9822670420406396</c:v>
                </c:pt>
                <c:pt idx="247">
                  <c:v>7.9842161881804197</c:v>
                </c:pt>
                <c:pt idx="248">
                  <c:v>7.9861571337089599</c:v>
                </c:pt>
                <c:pt idx="249">
                  <c:v>7.9880899460887997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665-420E-8432-78A77A725BAA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6ore'!$AG$4:$AG$253</c:f>
              <c:numCache>
                <c:formatCode>General</c:formatCode>
                <c:ptCount val="250"/>
                <c:pt idx="0">
                  <c:v>6.20632902693717</c:v>
                </c:pt>
                <c:pt idx="1">
                  <c:v>6.9022468680455802</c:v>
                </c:pt>
                <c:pt idx="2">
                  <c:v>7.3041182849279496</c:v>
                </c:pt>
                <c:pt idx="3">
                  <c:v>7.58570291717965</c:v>
                </c:pt>
                <c:pt idx="4">
                  <c:v>7.80191951727363</c:v>
                </c:pt>
                <c:pt idx="5">
                  <c:v>7.9771216974273704</c:v>
                </c:pt>
                <c:pt idx="6">
                  <c:v>8.1242230411915504</c:v>
                </c:pt>
                <c:pt idx="7">
                  <c:v>8.2508865087261203</c:v>
                </c:pt>
                <c:pt idx="8">
                  <c:v>8.3620278234765699</c:v>
                </c:pt>
                <c:pt idx="9">
                  <c:v>8.4609865551673291</c:v>
                </c:pt>
                <c:pt idx="10">
                  <c:v>8.5501337297426705</c:v>
                </c:pt>
                <c:pt idx="11">
                  <c:v>8.6312126351124103</c:v>
                </c:pt>
                <c:pt idx="12">
                  <c:v>8.7055419940594607</c:v>
                </c:pt>
                <c:pt idx="13">
                  <c:v>8.7741431815477799</c:v>
                </c:pt>
                <c:pt idx="14">
                  <c:v>8.8378231692729301</c:v>
                </c:pt>
                <c:pt idx="15">
                  <c:v>8.8972304702028602</c:v>
                </c:pt>
                <c:pt idx="16">
                  <c:v>8.9528939773016702</c:v>
                </c:pt>
                <c:pt idx="17">
                  <c:v>9.0052506061136306</c:v>
                </c:pt>
                <c:pt idx="18">
                  <c:v>9.0546653998680195</c:v>
                </c:pt>
                <c:pt idx="19">
                  <c:v>9.1014464337444405</c:v>
                </c:pt>
                <c:pt idx="20">
                  <c:v>9.1458560518557306</c:v>
                </c:pt>
                <c:pt idx="21">
                  <c:v>9.1881194679760902</c:v>
                </c:pt>
                <c:pt idx="22">
                  <c:v>9.2284314382151802</c:v>
                </c:pt>
                <c:pt idx="23">
                  <c:v>9.2669615015361693</c:v>
                </c:pt>
                <c:pt idx="24">
                  <c:v>9.3038581414280106</c:v>
                </c:pt>
                <c:pt idx="25">
                  <c:v>9.3392521244398896</c:v>
                </c:pt>
                <c:pt idx="26">
                  <c:v>9.3732592033125393</c:v>
                </c:pt>
                <c:pt idx="27">
                  <c:v>9.4059823243530207</c:v>
                </c:pt>
                <c:pt idx="28">
                  <c:v>9.4375134441839297</c:v>
                </c:pt>
                <c:pt idx="29">
                  <c:v>9.4679350358952306</c:v>
                </c:pt>
                <c:pt idx="30">
                  <c:v>9.4973213461444406</c:v>
                </c:pt>
                <c:pt idx="31">
                  <c:v>9.5257394509882403</c:v>
                </c:pt>
                <c:pt idx="32">
                  <c:v>9.5532501478726601</c:v>
                </c:pt>
                <c:pt idx="33">
                  <c:v>9.5799087133393606</c:v>
                </c:pt>
                <c:pt idx="34">
                  <c:v>9.6057655499709398</c:v>
                </c:pt>
                <c:pt idx="35">
                  <c:v>9.6308667414309408</c:v>
                </c:pt>
                <c:pt idx="36">
                  <c:v>9.6552545308156894</c:v>
                </c:pt>
                <c:pt idx="37">
                  <c:v>9.6789677346764904</c:v>
                </c:pt>
                <c:pt idx="38">
                  <c:v>9.7020421028102692</c:v>
                </c:pt>
                <c:pt idx="39">
                  <c:v>9.7245106321155497</c:v>
                </c:pt>
                <c:pt idx="40">
                  <c:v>9.7464038413681493</c:v>
                </c:pt>
                <c:pt idx="41">
                  <c:v>9.76775001260728</c:v>
                </c:pt>
                <c:pt idx="42">
                  <c:v>9.7885754038799995</c:v>
                </c:pt>
                <c:pt idx="43">
                  <c:v>9.8089044373228393</c:v>
                </c:pt>
                <c:pt idx="44">
                  <c:v>9.8287598659299196</c:v>
                </c:pt>
                <c:pt idx="45">
                  <c:v>9.8481629218382807</c:v>
                </c:pt>
                <c:pt idx="46">
                  <c:v>9.8671334485324405</c:v>
                </c:pt>
                <c:pt idx="47">
                  <c:v>9.8856900190139108</c:v>
                </c:pt>
                <c:pt idx="48">
                  <c:v>9.9038500416845707</c:v>
                </c:pt>
                <c:pt idx="49">
                  <c:v>9.92162985544363</c:v>
                </c:pt>
                <c:pt idx="50">
                  <c:v>9.9390448152889803</c:v>
                </c:pt>
                <c:pt idx="51">
                  <c:v>9.9561093695370797</c:v>
                </c:pt>
                <c:pt idx="52">
                  <c:v>9.9728371296262104</c:v>
                </c:pt>
                <c:pt idx="53">
                  <c:v>9.9892409333406604</c:v>
                </c:pt>
                <c:pt idx="54">
                  <c:v>10.0053329021853</c:v>
                </c:pt>
                <c:pt idx="55">
                  <c:v>10.0211244935479</c:v>
                </c:pt>
                <c:pt idx="56">
                  <c:v>10.036626548205399</c:v>
                </c:pt>
                <c:pt idx="57">
                  <c:v>10.0518493336657</c:v>
                </c:pt>
                <c:pt idx="58">
                  <c:v>10.066802583771899</c:v>
                </c:pt>
                <c:pt idx="59">
                  <c:v>10.081495534952399</c:v>
                </c:pt>
                <c:pt idx="60">
                  <c:v>10.0959369594481</c:v>
                </c:pt>
                <c:pt idx="61">
                  <c:v>10.1101351958166</c:v>
                </c:pt>
                <c:pt idx="62">
                  <c:v>10.1240981769751</c:v>
                </c:pt>
                <c:pt idx="63">
                  <c:v>10.1378334560168</c:v>
                </c:pt>
                <c:pt idx="64">
                  <c:v>10.151348230008701</c:v>
                </c:pt>
                <c:pt idx="65">
                  <c:v>10.164649361958499</c:v>
                </c:pt>
                <c:pt idx="66">
                  <c:v>10.177743401115199</c:v>
                </c:pt>
                <c:pt idx="67">
                  <c:v>10.1906366017535</c:v>
                </c:pt>
                <c:pt idx="68">
                  <c:v>10.2033349405761</c:v>
                </c:pt>
                <c:pt idx="69">
                  <c:v>10.2158441328528</c:v>
                </c:pt>
                <c:pt idx="70">
                  <c:v>10.2281696474061</c:v>
                </c:pt>
                <c:pt idx="71">
                  <c:v>10.2403167205396</c:v>
                </c:pt>
                <c:pt idx="72">
                  <c:v>10.252290368998301</c:v>
                </c:pt>
                <c:pt idx="73">
                  <c:v>10.2640954020395</c:v>
                </c:pt>
                <c:pt idx="74">
                  <c:v>10.275736432686999</c:v>
                </c:pt>
                <c:pt idx="75">
                  <c:v>10.287217888233601</c:v>
                </c:pt>
                <c:pt idx="76">
                  <c:v>10.298544020052001</c:v>
                </c:pt>
                <c:pt idx="77">
                  <c:v>10.3097189127666</c:v>
                </c:pt>
                <c:pt idx="78">
                  <c:v>10.320746492837401</c:v>
                </c:pt>
                <c:pt idx="79">
                  <c:v>10.331630536598301</c:v>
                </c:pt>
                <c:pt idx="80">
                  <c:v>10.342374677793099</c:v>
                </c:pt>
                <c:pt idx="81">
                  <c:v>10.3529824146444</c:v>
                </c:pt>
                <c:pt idx="82">
                  <c:v>10.3634571164914</c:v>
                </c:pt>
                <c:pt idx="83">
                  <c:v>10.373802030026599</c:v>
                </c:pt>
                <c:pt idx="84">
                  <c:v>10.3840202851597</c:v>
                </c:pt>
                <c:pt idx="85">
                  <c:v>10.3941149005373</c:v>
                </c:pt>
                <c:pt idx="86">
                  <c:v>10.4040887887395</c:v>
                </c:pt>
                <c:pt idx="87">
                  <c:v>10.4139447611775</c:v>
                </c:pt>
                <c:pt idx="88">
                  <c:v>10.4236855327129</c:v>
                </c:pt>
                <c:pt idx="89">
                  <c:v>10.4333137260158</c:v>
                </c:pt>
                <c:pt idx="90">
                  <c:v>10.4428318756809</c:v>
                </c:pt>
                <c:pt idx="91">
                  <c:v>10.4522424321164</c:v>
                </c:pt>
                <c:pt idx="92">
                  <c:v>10.4615477652211</c:v>
                </c:pt>
                <c:pt idx="93">
                  <c:v>10.4707501678634</c:v>
                </c:pt>
                <c:pt idx="94">
                  <c:v>10.4798518591743</c:v>
                </c:pt>
                <c:pt idx="95">
                  <c:v>10.4888549876674</c:v>
                </c:pt>
                <c:pt idx="96">
                  <c:v>10.4977616341948</c:v>
                </c:pt>
                <c:pt idx="97">
                  <c:v>10.506573814750899</c:v>
                </c:pt>
                <c:pt idx="98">
                  <c:v>10.5152934831331</c:v>
                </c:pt>
                <c:pt idx="99">
                  <c:v>10.523922533466401</c:v>
                </c:pt>
                <c:pt idx="100">
                  <c:v>10.532462802602501</c:v>
                </c:pt>
                <c:pt idx="101">
                  <c:v>10.5409160723997</c:v>
                </c:pt>
                <c:pt idx="102">
                  <c:v>10.5492840718899</c:v>
                </c:pt>
                <c:pt idx="103">
                  <c:v>10.5575684793408</c:v>
                </c:pt>
                <c:pt idx="104">
                  <c:v>10.5657709242184</c:v>
                </c:pt>
                <c:pt idx="105">
                  <c:v>10.5738929890555</c:v>
                </c:pt>
                <c:pt idx="106">
                  <c:v>10.5819362112323</c:v>
                </c:pt>
                <c:pt idx="107">
                  <c:v>10.589902084673099</c:v>
                </c:pt>
                <c:pt idx="108">
                  <c:v>10.597792061463799</c:v>
                </c:pt>
                <c:pt idx="109">
                  <c:v>10.605607553396201</c:v>
                </c:pt>
                <c:pt idx="110">
                  <c:v>10.613349933440499</c:v>
                </c:pt>
                <c:pt idx="111">
                  <c:v>10.621020537152001</c:v>
                </c:pt>
                <c:pt idx="112">
                  <c:v>10.6286206640145</c:v>
                </c:pt>
                <c:pt idx="113">
                  <c:v>10.636151578724199</c:v>
                </c:pt>
                <c:pt idx="114">
                  <c:v>10.643614512416899</c:v>
                </c:pt>
                <c:pt idx="115">
                  <c:v>10.651010663841801</c:v>
                </c:pt>
                <c:pt idx="116">
                  <c:v>10.6583412004845</c:v>
                </c:pt>
                <c:pt idx="117">
                  <c:v>10.665607259641799</c:v>
                </c:pt>
                <c:pt idx="118">
                  <c:v>10.6728099494507</c:v>
                </c:pt>
                <c:pt idx="119">
                  <c:v>10.6799503498739</c:v>
                </c:pt>
                <c:pt idx="120">
                  <c:v>10.6870295136448</c:v>
                </c:pt>
                <c:pt idx="121">
                  <c:v>10.694048467172101</c:v>
                </c:pt>
                <c:pt idx="122">
                  <c:v>10.701008211408199</c:v>
                </c:pt>
                <c:pt idx="123">
                  <c:v>10.7079097226818</c:v>
                </c:pt>
                <c:pt idx="124">
                  <c:v>10.714753953496601</c:v>
                </c:pt>
                <c:pt idx="125">
                  <c:v>10.721541833298399</c:v>
                </c:pt>
                <c:pt idx="126">
                  <c:v>10.728274269210999</c:v>
                </c:pt>
                <c:pt idx="127">
                  <c:v>10.734952146743501</c:v>
                </c:pt>
                <c:pt idx="128">
                  <c:v>10.741576330469799</c:v>
                </c:pt>
                <c:pt idx="129">
                  <c:v>10.748147664681699</c:v>
                </c:pt>
                <c:pt idx="130">
                  <c:v>10.754666974016001</c:v>
                </c:pt>
                <c:pt idx="131">
                  <c:v>10.761135064059101</c:v>
                </c:pt>
                <c:pt idx="132">
                  <c:v>10.7675527219271</c:v>
                </c:pt>
                <c:pt idx="133">
                  <c:v>10.773920716824801</c:v>
                </c:pt>
                <c:pt idx="134">
                  <c:v>10.780239800583599</c:v>
                </c:pt>
                <c:pt idx="135">
                  <c:v>10.786510708179399</c:v>
                </c:pt>
                <c:pt idx="136">
                  <c:v>10.7927341582312</c:v>
                </c:pt>
                <c:pt idx="137">
                  <c:v>10.798910853481599</c:v>
                </c:pt>
                <c:pt idx="138">
                  <c:v>10.8050414812599</c:v>
                </c:pt>
                <c:pt idx="139">
                  <c:v>10.811126713928401</c:v>
                </c:pt>
                <c:pt idx="140">
                  <c:v>10.8171672093123</c:v>
                </c:pt>
                <c:pt idx="141">
                  <c:v>10.8231636111149</c:v>
                </c:pt>
                <c:pt idx="142">
                  <c:v>10.829116549318</c:v>
                </c:pt>
                <c:pt idx="143">
                  <c:v>10.835026640567699</c:v>
                </c:pt>
                <c:pt idx="144">
                  <c:v>10.8408944885474</c:v>
                </c:pt>
                <c:pt idx="145">
                  <c:v>10.8467206843374</c:v>
                </c:pt>
                <c:pt idx="146">
                  <c:v>10.8525058067628</c:v>
                </c:pt>
                <c:pt idx="147">
                  <c:v>10.8582504227283</c:v>
                </c:pt>
                <c:pt idx="148">
                  <c:v>10.8639550875432</c:v>
                </c:pt>
                <c:pt idx="149">
                  <c:v>10.8696203452341</c:v>
                </c:pt>
                <c:pt idx="150">
                  <c:v>10.875246728847801</c:v>
                </c:pt>
                <c:pt idx="151">
                  <c:v>10.880834760743999</c:v>
                </c:pt>
                <c:pt idx="152">
                  <c:v>10.886384952878601</c:v>
                </c:pt>
                <c:pt idx="153">
                  <c:v>10.8918978070768</c:v>
                </c:pt>
                <c:pt idx="154">
                  <c:v>10.897373815298501</c:v>
                </c:pt>
                <c:pt idx="155">
                  <c:v>10.902813459894301</c:v>
                </c:pt>
                <c:pt idx="156">
                  <c:v>10.9082172138533</c:v>
                </c:pt>
                <c:pt idx="157">
                  <c:v>10.9135855410434</c:v>
                </c:pt>
                <c:pt idx="158">
                  <c:v>10.9189188964436</c:v>
                </c:pt>
                <c:pt idx="159">
                  <c:v>10.9242177263689</c:v>
                </c:pt>
                <c:pt idx="160">
                  <c:v>10.929482468688599</c:v>
                </c:pt>
                <c:pt idx="161">
                  <c:v>10.934713553037399</c:v>
                </c:pt>
                <c:pt idx="162">
                  <c:v>10.9399114010196</c:v>
                </c:pt>
                <c:pt idx="163">
                  <c:v>10.945076426408299</c:v>
                </c:pt>
                <c:pt idx="164">
                  <c:v>10.950209035336799</c:v>
                </c:pt>
                <c:pt idx="165">
                  <c:v>10.955309626485599</c:v>
                </c:pt>
                <c:pt idx="166">
                  <c:v>10.9603785912627</c:v>
                </c:pt>
                <c:pt idx="167">
                  <c:v>10.9654163139795</c:v>
                </c:pt>
                <c:pt idx="168">
                  <c:v>10.970423172020199</c:v>
                </c:pt>
                <c:pt idx="169">
                  <c:v>10.9753995360074</c:v>
                </c:pt>
                <c:pt idx="170">
                  <c:v>10.980345769962</c:v>
                </c:pt>
                <c:pt idx="171">
                  <c:v>10.985262231458499</c:v>
                </c:pt>
                <c:pt idx="172">
                  <c:v>10.9901492717763</c:v>
                </c:pt>
                <c:pt idx="173">
                  <c:v>10.995007236045801</c:v>
                </c:pt>
                <c:pt idx="174">
                  <c:v>10.999836463391</c:v>
                </c:pt>
                <c:pt idx="175">
                  <c:v>11.0046372870674</c:v>
                </c:pt>
                <c:pt idx="176">
                  <c:v>11.009410034596799</c:v>
                </c:pt>
                <c:pt idx="177">
                  <c:v>11.014155027897001</c:v>
                </c:pt>
                <c:pt idx="178">
                  <c:v>11.018872583409101</c:v>
                </c:pt>
                <c:pt idx="179">
                  <c:v>11.023563012220601</c:v>
                </c:pt>
                <c:pt idx="180">
                  <c:v>11.0282266201851</c:v>
                </c:pt>
                <c:pt idx="181">
                  <c:v>11.0328637080388</c:v>
                </c:pt>
                <c:pt idx="182">
                  <c:v>11.037474571513499</c:v>
                </c:pt>
                <c:pt idx="183">
                  <c:v>11.042059501447101</c:v>
                </c:pt>
                <c:pt idx="184">
                  <c:v>11.0466187838905</c:v>
                </c:pt>
                <c:pt idx="185">
                  <c:v>11.0511527002118</c:v>
                </c:pt>
                <c:pt idx="186">
                  <c:v>11.055661527197699</c:v>
                </c:pt>
                <c:pt idx="187">
                  <c:v>11.060145537152</c:v>
                </c:pt>
                <c:pt idx="188">
                  <c:v>11.064604997992101</c:v>
                </c:pt>
                <c:pt idx="189">
                  <c:v>11.069040173342</c:v>
                </c:pt>
                <c:pt idx="190">
                  <c:v>11.073451322623299</c:v>
                </c:pt>
                <c:pt idx="191">
                  <c:v>11.0778387011443</c:v>
                </c:pt>
                <c:pt idx="192">
                  <c:v>11.0822025601856</c:v>
                </c:pt>
                <c:pt idx="193">
                  <c:v>11.0865431470848</c:v>
                </c:pt>
                <c:pt idx="194">
                  <c:v>11.0908607053178</c:v>
                </c:pt>
                <c:pt idx="195">
                  <c:v>11.095155474578901</c:v>
                </c:pt>
                <c:pt idx="196">
                  <c:v>11.0994276908585</c:v>
                </c:pt>
                <c:pt idx="197">
                  <c:v>11.103677586518399</c:v>
                </c:pt>
                <c:pt idx="198">
                  <c:v>11.1079053903663</c:v>
                </c:pt>
                <c:pt idx="199">
                  <c:v>11.112111327727201</c:v>
                </c:pt>
                <c:pt idx="200">
                  <c:v>11.116295620513601</c:v>
                </c:pt>
                <c:pt idx="201">
                  <c:v>11.1204584872943</c:v>
                </c:pt>
                <c:pt idx="202">
                  <c:v>11.124600143360199</c:v>
                </c:pt>
                <c:pt idx="203">
                  <c:v>11.1287208007905</c:v>
                </c:pt>
                <c:pt idx="204">
                  <c:v>11.132820668515</c:v>
                </c:pt>
                <c:pt idx="205">
                  <c:v>11.1368999523767</c:v>
                </c:pt>
                <c:pt idx="206">
                  <c:v>11.140958855191901</c:v>
                </c:pt>
                <c:pt idx="207">
                  <c:v>11.1449975768091</c:v>
                </c:pt>
                <c:pt idx="208">
                  <c:v>11.149016314166399</c:v>
                </c:pt>
                <c:pt idx="209">
                  <c:v>11.153015261347701</c:v>
                </c:pt>
                <c:pt idx="210">
                  <c:v>11.156994609637501</c:v>
                </c:pt>
                <c:pt idx="211">
                  <c:v>11.160954547574301</c:v>
                </c:pt>
                <c:pt idx="212">
                  <c:v>11.1648952610024</c:v>
                </c:pt>
                <c:pt idx="213">
                  <c:v>11.1688169331235</c:v>
                </c:pt>
                <c:pt idx="214">
                  <c:v>11.172719744546001</c:v>
                </c:pt>
                <c:pt idx="215">
                  <c:v>11.176603873333701</c:v>
                </c:pt>
                <c:pt idx="216">
                  <c:v>11.1804694950533</c:v>
                </c:pt>
                <c:pt idx="217">
                  <c:v>11.1843167828206</c:v>
                </c:pt>
                <c:pt idx="218">
                  <c:v>11.1881459073459</c:v>
                </c:pt>
                <c:pt idx="219">
                  <c:v>11.1919570369783</c:v>
                </c:pt>
                <c:pt idx="220">
                  <c:v>11.195750337748899</c:v>
                </c:pt>
                <c:pt idx="221">
                  <c:v>11.199525973412801</c:v>
                </c:pt>
                <c:pt idx="222">
                  <c:v>11.203284105491001</c:v>
                </c:pt>
                <c:pt idx="223">
                  <c:v>11.207024893309899</c:v>
                </c:pt>
                <c:pt idx="224">
                  <c:v>11.210748494041599</c:v>
                </c:pt>
                <c:pt idx="225">
                  <c:v>11.2144550627419</c:v>
                </c:pt>
                <c:pt idx="226">
                  <c:v>11.2181447523883</c:v>
                </c:pt>
                <c:pt idx="227">
                  <c:v>11.2218177139169</c:v>
                </c:pt>
                <c:pt idx="228">
                  <c:v>11.2254740962581</c:v>
                </c:pt>
                <c:pt idx="229">
                  <c:v>11.2291140463724</c:v>
                </c:pt>
                <c:pt idx="230">
                  <c:v>11.232737709284599</c:v>
                </c:pt>
                <c:pt idx="231">
                  <c:v>11.2363452281176</c:v>
                </c:pt>
                <c:pt idx="232">
                  <c:v>11.2399367441253</c:v>
                </c:pt>
                <c:pt idx="233">
                  <c:v>11.2435123967254</c:v>
                </c:pt>
                <c:pt idx="234">
                  <c:v>11.247072323530199</c:v>
                </c:pt>
                <c:pt idx="235">
                  <c:v>11.2506166603784</c:v>
                </c:pt>
                <c:pt idx="236">
                  <c:v>11.254145541364901</c:v>
                </c:pt>
                <c:pt idx="237">
                  <c:v>11.257659098870301</c:v>
                </c:pt>
                <c:pt idx="238">
                  <c:v>11.261157463590299</c:v>
                </c:pt>
                <c:pt idx="239">
                  <c:v>11.264640764564099</c:v>
                </c:pt>
                <c:pt idx="240">
                  <c:v>11.2681091292018</c:v>
                </c:pt>
                <c:pt idx="241">
                  <c:v>11.2715626833121</c:v>
                </c:pt>
                <c:pt idx="242">
                  <c:v>11.275001551128399</c:v>
                </c:pt>
                <c:pt idx="243">
                  <c:v>11.2784258553357</c:v>
                </c:pt>
                <c:pt idx="244">
                  <c:v>11.281835717095399</c:v>
                </c:pt>
                <c:pt idx="245">
                  <c:v>11.2852312560707</c:v>
                </c:pt>
                <c:pt idx="246">
                  <c:v>11.2886125904514</c:v>
                </c:pt>
                <c:pt idx="247">
                  <c:v>11.2919798369772</c:v>
                </c:pt>
                <c:pt idx="248">
                  <c:v>11.295333110962099</c:v>
                </c:pt>
                <c:pt idx="249">
                  <c:v>11.298672526316899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665-420E-8432-78A77A725B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5377024"/>
        <c:axId val="235378560"/>
      </c:scatterChart>
      <c:valAx>
        <c:axId val="2353770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35378560"/>
        <c:crosses val="autoZero"/>
        <c:crossBetween val="midCat"/>
      </c:valAx>
      <c:valAx>
        <c:axId val="235378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353770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3 Alghero </a:t>
            </a:r>
            <a:r>
              <a:rPr lang="en-US" sz="1800" b="0" i="0" baseline="0">
                <a:effectLst/>
              </a:rPr>
              <a:t>NOAA 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3.0523603904350664E-2"/>
          <c:y val="4.9265426052889326E-2"/>
          <c:w val="0.77428482526907727"/>
          <c:h val="0.89132135907105625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6ore'!$F$4:$F$253</c:f>
              <c:numCache>
                <c:formatCode>General</c:formatCode>
                <c:ptCount val="250"/>
                <c:pt idx="0">
                  <c:v>7.4752801472125903</c:v>
                </c:pt>
                <c:pt idx="1">
                  <c:v>8.1222652995111595</c:v>
                </c:pt>
                <c:pt idx="2">
                  <c:v>8.4828130779216799</c:v>
                </c:pt>
                <c:pt idx="3">
                  <c:v>8.7318972058301902</c:v>
                </c:pt>
                <c:pt idx="4">
                  <c:v>8.92163034172534</c:v>
                </c:pt>
                <c:pt idx="5">
                  <c:v>9.0745588532851205</c:v>
                </c:pt>
                <c:pt idx="6">
                  <c:v>9.2024674176829393</c:v>
                </c:pt>
                <c:pt idx="7">
                  <c:v>9.3122818531148095</c:v>
                </c:pt>
                <c:pt idx="8">
                  <c:v>9.4084138176130203</c:v>
                </c:pt>
                <c:pt idx="9">
                  <c:v>9.49384423840824</c:v>
                </c:pt>
                <c:pt idx="10">
                  <c:v>9.5706803719328306</c:v>
                </c:pt>
                <c:pt idx="11">
                  <c:v>9.6404660705839706</c:v>
                </c:pt>
                <c:pt idx="12">
                  <c:v>9.7043657098854101</c:v>
                </c:pt>
                <c:pt idx="13">
                  <c:v>9.7632788206444605</c:v>
                </c:pt>
                <c:pt idx="14">
                  <c:v>9.81791453581714</c:v>
                </c:pt>
                <c:pt idx="15">
                  <c:v>9.8688416352217594</c:v>
                </c:pt>
                <c:pt idx="16">
                  <c:v>9.9165231872025501</c:v>
                </c:pt>
                <c:pt idx="17">
                  <c:v>9.9613411409304806</c:v>
                </c:pt>
                <c:pt idx="18">
                  <c:v>10.003614172317301</c:v>
                </c:pt>
                <c:pt idx="19">
                  <c:v>10.0436108865901</c:v>
                </c:pt>
                <c:pt idx="20">
                  <c:v>10.081559754034799</c:v>
                </c:pt>
                <c:pt idx="21">
                  <c:v>10.1176567021003</c:v>
                </c:pt>
                <c:pt idx="22">
                  <c:v>10.152070996605101</c:v>
                </c:pt>
                <c:pt idx="23">
                  <c:v>10.184949854220999</c:v>
                </c:pt>
                <c:pt idx="24">
                  <c:v>10.2164221006958</c:v>
                </c:pt>
                <c:pt idx="25">
                  <c:v>10.246601102027199</c:v>
                </c:pt>
                <c:pt idx="26">
                  <c:v>10.275587135143301</c:v>
                </c:pt>
                <c:pt idx="27">
                  <c:v>10.3034693218058</c:v>
                </c:pt>
                <c:pt idx="28">
                  <c:v>10.3303272187516</c:v>
                </c:pt>
                <c:pt idx="29">
                  <c:v>10.356232134789501</c:v>
                </c:pt>
                <c:pt idx="30">
                  <c:v>10.3812482291747</c:v>
                </c:pt>
                <c:pt idx="31">
                  <c:v>10.405433433391</c:v>
                </c:pt>
                <c:pt idx="32">
                  <c:v>10.4288402293055</c:v>
                </c:pt>
                <c:pt idx="33">
                  <c:v>10.4515163097051</c:v>
                </c:pt>
                <c:pt idx="34">
                  <c:v>10.4735051418943</c:v>
                </c:pt>
                <c:pt idx="35">
                  <c:v>10.4948464509178</c:v>
                </c:pt>
                <c:pt idx="36">
                  <c:v>10.5155766357622</c:v>
                </c:pt>
                <c:pt idx="37">
                  <c:v>10.535729129377099</c:v>
                </c:pt>
                <c:pt idx="38">
                  <c:v>10.555334711363599</c:v>
                </c:pt>
                <c:pt idx="39">
                  <c:v>10.5744217805966</c:v>
                </c:pt>
                <c:pt idx="40">
                  <c:v>10.593016593780099</c:v>
                </c:pt>
                <c:pt idx="41">
                  <c:v>10.611143474911501</c:v>
                </c:pt>
                <c:pt idx="42">
                  <c:v>10.6288249998063</c:v>
                </c:pt>
                <c:pt idx="43">
                  <c:v>10.646082159157499</c:v>
                </c:pt>
                <c:pt idx="44">
                  <c:v>10.6629345030551</c:v>
                </c:pt>
                <c:pt idx="45">
                  <c:v>10.679400269434799</c:v>
                </c:pt>
                <c:pt idx="46">
                  <c:v>10.695496498551501</c:v>
                </c:pt>
                <c:pt idx="47">
                  <c:v>10.711239135260801</c:v>
                </c:pt>
                <c:pt idx="48">
                  <c:v>10.7266431206316</c:v>
                </c:pt>
                <c:pt idx="49">
                  <c:v>10.7417224741965</c:v>
                </c:pt>
                <c:pt idx="50">
                  <c:v>10.7564903679647</c:v>
                </c:pt>
                <c:pt idx="51">
                  <c:v>10.7709591931636</c:v>
                </c:pt>
                <c:pt idx="52">
                  <c:v>10.7851406205528</c:v>
                </c:pt>
                <c:pt idx="53">
                  <c:v>10.799045655034</c:v>
                </c:pt>
                <c:pt idx="54">
                  <c:v>10.8126846851951</c:v>
                </c:pt>
                <c:pt idx="55">
                  <c:v>10.826067528338299</c:v>
                </c:pt>
                <c:pt idx="56">
                  <c:v>10.839203471478699</c:v>
                </c:pt>
                <c:pt idx="57">
                  <c:v>10.8521013087372</c:v>
                </c:pt>
                <c:pt idx="58">
                  <c:v>10.8647693755004</c:v>
                </c:pt>
                <c:pt idx="59">
                  <c:v>10.877215579678399</c:v>
                </c:pt>
                <c:pt idx="60">
                  <c:v>10.8894474303499</c:v>
                </c:pt>
                <c:pt idx="61">
                  <c:v>10.901472064051401</c:v>
                </c:pt>
                <c:pt idx="62">
                  <c:v>10.9132962689414</c:v>
                </c:pt>
                <c:pt idx="63">
                  <c:v>10.924926507038601</c:v>
                </c:pt>
                <c:pt idx="64">
                  <c:v>10.9363689347188</c:v>
                </c:pt>
                <c:pt idx="65">
                  <c:v>10.9476294216285</c:v>
                </c:pt>
                <c:pt idx="66">
                  <c:v>10.958713568161301</c:v>
                </c:pt>
                <c:pt idx="67">
                  <c:v>10.969626721625399</c:v>
                </c:pt>
                <c:pt idx="68">
                  <c:v>10.980373991217601</c:v>
                </c:pt>
                <c:pt idx="69">
                  <c:v>10.9909602619085</c:v>
                </c:pt>
                <c:pt idx="70">
                  <c:v>11.001390207332101</c:v>
                </c:pt>
                <c:pt idx="71">
                  <c:v>11.0116683017641</c:v>
                </c:pt>
                <c:pt idx="72">
                  <c:v>11.021798831265199</c:v>
                </c:pt>
                <c:pt idx="73">
                  <c:v>11.0317859040578</c:v>
                </c:pt>
                <c:pt idx="74">
                  <c:v>11.041633460199</c:v>
                </c:pt>
                <c:pt idx="75">
                  <c:v>11.051345280606199</c:v>
                </c:pt>
                <c:pt idx="76">
                  <c:v>11.060924995485699</c:v>
                </c:pt>
                <c:pt idx="77">
                  <c:v>11.070376092212699</c:v>
                </c:pt>
                <c:pt idx="78">
                  <c:v>11.079701922702901</c:v>
                </c:pt>
                <c:pt idx="79">
                  <c:v>11.088905710316499</c:v>
                </c:pt>
                <c:pt idx="80">
                  <c:v>11.097990556327799</c:v>
                </c:pt>
                <c:pt idx="81">
                  <c:v>11.106959445994701</c:v>
                </c:pt>
                <c:pt idx="82">
                  <c:v>11.1158152542552</c:v>
                </c:pt>
                <c:pt idx="83">
                  <c:v>11.124560751080599</c:v>
                </c:pt>
                <c:pt idx="84">
                  <c:v>11.133198606506999</c:v>
                </c:pt>
                <c:pt idx="85">
                  <c:v>11.141731395370901</c:v>
                </c:pt>
                <c:pt idx="86">
                  <c:v>11.1501616017673</c:v>
                </c:pt>
                <c:pt idx="87">
                  <c:v>11.1584916232502</c:v>
                </c:pt>
                <c:pt idx="88">
                  <c:v>11.1667237747942</c:v>
                </c:pt>
                <c:pt idx="89">
                  <c:v>11.1748602925316</c:v>
                </c:pt>
                <c:pt idx="90">
                  <c:v>11.1829033372812</c:v>
                </c:pt>
                <c:pt idx="91">
                  <c:v>11.1908549978822</c:v>
                </c:pt>
                <c:pt idx="92">
                  <c:v>11.198717294345901</c:v>
                </c:pt>
                <c:pt idx="93">
                  <c:v>11.206492180837699</c:v>
                </c:pt>
                <c:pt idx="94">
                  <c:v>11.2141815484982</c:v>
                </c:pt>
                <c:pt idx="95">
                  <c:v>11.2217872281173</c:v>
                </c:pt>
                <c:pt idx="96">
                  <c:v>11.2293109926659</c:v>
                </c:pt>
                <c:pt idx="97">
                  <c:v>11.2367545596982</c:v>
                </c:pt>
                <c:pt idx="98">
                  <c:v>11.244119593630099</c:v>
                </c:pt>
                <c:pt idx="99">
                  <c:v>11.2514077079018</c:v>
                </c:pt>
                <c:pt idx="100">
                  <c:v>11.258620467031999</c:v>
                </c:pt>
                <c:pt idx="101">
                  <c:v>11.2657593885698</c:v>
                </c:pt>
                <c:pt idx="102">
                  <c:v>11.2728259449501</c:v>
                </c:pt>
                <c:pt idx="103">
                  <c:v>11.279821565259001</c:v>
                </c:pt>
                <c:pt idx="104">
                  <c:v>11.2867476369134</c:v>
                </c:pt>
                <c:pt idx="105">
                  <c:v>11.293605507260301</c:v>
                </c:pt>
                <c:pt idx="106">
                  <c:v>11.3003964851004</c:v>
                </c:pt>
                <c:pt idx="107">
                  <c:v>11.3071218421401</c:v>
                </c:pt>
                <c:pt idx="108">
                  <c:v>11.313782814375401</c:v>
                </c:pt>
                <c:pt idx="109">
                  <c:v>11.320380603412699</c:v>
                </c:pt>
                <c:pt idx="110">
                  <c:v>11.3269163777291</c:v>
                </c:pt>
                <c:pt idx="111">
                  <c:v>11.333391273874801</c:v>
                </c:pt>
                <c:pt idx="112">
                  <c:v>11.3398063976227</c:v>
                </c:pt>
                <c:pt idx="113">
                  <c:v>11.3461628250659</c:v>
                </c:pt>
                <c:pt idx="114">
                  <c:v>11.3524616036674</c:v>
                </c:pt>
                <c:pt idx="115">
                  <c:v>11.3587037532635</c:v>
                </c:pt>
                <c:pt idx="116">
                  <c:v>11.364890267023901</c:v>
                </c:pt>
                <c:pt idx="117">
                  <c:v>11.371022112370801</c:v>
                </c:pt>
                <c:pt idx="118">
                  <c:v>11.377100231857799</c:v>
                </c:pt>
                <c:pt idx="119">
                  <c:v>11.3831255440132</c:v>
                </c:pt>
                <c:pt idx="120">
                  <c:v>11.389098944146699</c:v>
                </c:pt>
                <c:pt idx="121">
                  <c:v>11.395021305122899</c:v>
                </c:pt>
                <c:pt idx="122">
                  <c:v>11.4008934781034</c:v>
                </c:pt>
                <c:pt idx="123">
                  <c:v>11.406716293257899</c:v>
                </c:pt>
                <c:pt idx="124">
                  <c:v>11.4124905604469</c:v>
                </c:pt>
                <c:pt idx="125">
                  <c:v>11.418217069876601</c:v>
                </c:pt>
                <c:pt idx="126">
                  <c:v>11.423896592727999</c:v>
                </c:pt>
                <c:pt idx="127">
                  <c:v>11.4295298817608</c:v>
                </c:pt>
                <c:pt idx="128">
                  <c:v>11.435117671893501</c:v>
                </c:pt>
                <c:pt idx="129">
                  <c:v>11.440660680761599</c:v>
                </c:pt>
                <c:pt idx="130">
                  <c:v>11.446159609253</c:v>
                </c:pt>
                <c:pt idx="131">
                  <c:v>11.451615142024</c:v>
                </c:pt>
                <c:pt idx="132">
                  <c:v>11.4570279479949</c:v>
                </c:pt>
                <c:pt idx="133">
                  <c:v>11.462398680827</c:v>
                </c:pt>
                <c:pt idx="134">
                  <c:v>11.467727979382101</c:v>
                </c:pt>
                <c:pt idx="135">
                  <c:v>11.4730164681643</c:v>
                </c:pt>
                <c:pt idx="136">
                  <c:v>11.4782647577457</c:v>
                </c:pt>
                <c:pt idx="137">
                  <c:v>11.4834734451768</c:v>
                </c:pt>
                <c:pt idx="138">
                  <c:v>11.488643114381199</c:v>
                </c:pt>
                <c:pt idx="139">
                  <c:v>11.493774336536701</c:v>
                </c:pt>
                <c:pt idx="140">
                  <c:v>11.4988676704425</c:v>
                </c:pt>
                <c:pt idx="141">
                  <c:v>11.503923662873</c:v>
                </c:pt>
                <c:pt idx="142">
                  <c:v>11.5089428489194</c:v>
                </c:pt>
                <c:pt idx="143">
                  <c:v>11.5139257523195</c:v>
                </c:pt>
                <c:pt idx="144">
                  <c:v>11.518872885775099</c:v>
                </c:pt>
                <c:pt idx="145">
                  <c:v>11.5237847512594</c:v>
                </c:pt>
                <c:pt idx="146">
                  <c:v>11.5286618403132</c:v>
                </c:pt>
                <c:pt idx="147">
                  <c:v>11.533504634331001</c:v>
                </c:pt>
                <c:pt idx="148">
                  <c:v>11.5383136048378</c:v>
                </c:pt>
                <c:pt idx="149">
                  <c:v>11.543089213756</c:v>
                </c:pt>
                <c:pt idx="150">
                  <c:v>11.5478319136637</c:v>
                </c:pt>
                <c:pt idx="151">
                  <c:v>11.5525421480442</c:v>
                </c:pt>
                <c:pt idx="152">
                  <c:v>11.557220351527301</c:v>
                </c:pt>
                <c:pt idx="153">
                  <c:v>11.5618669501231</c:v>
                </c:pt>
                <c:pt idx="154">
                  <c:v>11.566482361446999</c:v>
                </c:pt>
                <c:pt idx="155">
                  <c:v>11.571066994939001</c:v>
                </c:pt>
                <c:pt idx="156">
                  <c:v>11.5756212520742</c:v>
                </c:pt>
                <c:pt idx="157">
                  <c:v>11.5801455265683</c:v>
                </c:pt>
                <c:pt idx="158">
                  <c:v>11.584640204575001</c:v>
                </c:pt>
                <c:pt idx="159">
                  <c:v>11.5891056648783</c:v>
                </c:pt>
                <c:pt idx="160">
                  <c:v>11.5935422790779</c:v>
                </c:pt>
                <c:pt idx="161">
                  <c:v>11.597950411769499</c:v>
                </c:pt>
                <c:pt idx="162">
                  <c:v>11.6023304207189</c:v>
                </c:pt>
                <c:pt idx="163">
                  <c:v>11.6066826570315</c:v>
                </c:pt>
                <c:pt idx="164">
                  <c:v>11.6110074653156</c:v>
                </c:pt>
                <c:pt idx="165">
                  <c:v>11.6153051838415</c:v>
                </c:pt>
                <c:pt idx="166">
                  <c:v>11.6195761446953</c:v>
                </c:pt>
                <c:pt idx="167">
                  <c:v>11.6238206739287</c:v>
                </c:pt>
                <c:pt idx="168">
                  <c:v>11.6280390917034</c:v>
                </c:pt>
                <c:pt idx="169">
                  <c:v>11.6322317124321</c:v>
                </c:pt>
                <c:pt idx="170">
                  <c:v>11.6363988449146</c:v>
                </c:pt>
                <c:pt idx="171">
                  <c:v>11.6405407924704</c:v>
                </c:pt>
                <c:pt idx="172">
                  <c:v>11.6446578530671</c:v>
                </c:pt>
                <c:pt idx="173">
                  <c:v>11.6487503194453</c:v>
                </c:pt>
                <c:pt idx="174">
                  <c:v>11.652818479239899</c:v>
                </c:pt>
                <c:pt idx="175">
                  <c:v>11.6568626150973</c:v>
                </c:pt>
                <c:pt idx="176">
                  <c:v>11.660883004790399</c:v>
                </c:pt>
                <c:pt idx="177">
                  <c:v>11.6648799213293</c:v>
                </c:pt>
                <c:pt idx="178">
                  <c:v>11.668853633069199</c:v>
                </c:pt>
                <c:pt idx="179">
                  <c:v>11.672804403815499</c:v>
                </c:pt>
                <c:pt idx="180">
                  <c:v>11.676732492925501</c:v>
                </c:pt>
                <c:pt idx="181">
                  <c:v>11.680638155407999</c:v>
                </c:pt>
                <c:pt idx="182">
                  <c:v>11.684521642019201</c:v>
                </c:pt>
                <c:pt idx="183">
                  <c:v>11.688383199356799</c:v>
                </c:pt>
                <c:pt idx="184">
                  <c:v>11.692223069951</c:v>
                </c:pt>
                <c:pt idx="185">
                  <c:v>11.696041492353</c:v>
                </c:pt>
                <c:pt idx="186">
                  <c:v>11.699838701221999</c:v>
                </c:pt>
                <c:pt idx="187">
                  <c:v>11.7036149274082</c:v>
                </c:pt>
                <c:pt idx="188">
                  <c:v>11.707370398035399</c:v>
                </c:pt>
                <c:pt idx="189">
                  <c:v>11.7111053365802</c:v>
                </c:pt>
                <c:pt idx="190">
                  <c:v>11.7148199629491</c:v>
                </c:pt>
                <c:pt idx="191">
                  <c:v>11.718514493554499</c:v>
                </c:pt>
                <c:pt idx="192">
                  <c:v>11.722189141387901</c:v>
                </c:pt>
                <c:pt idx="193">
                  <c:v>11.725844116091199</c:v>
                </c:pt>
                <c:pt idx="194">
                  <c:v>11.7294796240267</c:v>
                </c:pt>
                <c:pt idx="195">
                  <c:v>11.7330958683446</c:v>
                </c:pt>
                <c:pt idx="196">
                  <c:v>11.7366930490494</c:v>
                </c:pt>
                <c:pt idx="197">
                  <c:v>11.7402713630643</c:v>
                </c:pt>
                <c:pt idx="198">
                  <c:v>11.7438310042939</c:v>
                </c:pt>
                <c:pt idx="199">
                  <c:v>11.747372163685201</c:v>
                </c:pt>
                <c:pt idx="200">
                  <c:v>11.750895029287699</c:v>
                </c:pt>
                <c:pt idx="201">
                  <c:v>11.7543997863112</c:v>
                </c:pt>
                <c:pt idx="202">
                  <c:v>11.7578866171829</c:v>
                </c:pt>
                <c:pt idx="203">
                  <c:v>11.7613557016022</c:v>
                </c:pt>
                <c:pt idx="204">
                  <c:v>11.764807216595001</c:v>
                </c:pt>
                <c:pt idx="205">
                  <c:v>11.7682413365663</c:v>
                </c:pt>
                <c:pt idx="206">
                  <c:v>11.7716582333512</c:v>
                </c:pt>
                <c:pt idx="207">
                  <c:v>11.775058076265699</c:v>
                </c:pt>
                <c:pt idx="208">
                  <c:v>11.7784410321546</c:v>
                </c:pt>
                <c:pt idx="209">
                  <c:v>11.7818072654402</c:v>
                </c:pt>
                <c:pt idx="210">
                  <c:v>11.7851569381681</c:v>
                </c:pt>
                <c:pt idx="211">
                  <c:v>11.788490210052901</c:v>
                </c:pt>
                <c:pt idx="212">
                  <c:v>11.791807238522701</c:v>
                </c:pt>
                <c:pt idx="213">
                  <c:v>11.795108178762201</c:v>
                </c:pt>
                <c:pt idx="214">
                  <c:v>11.798393183755101</c:v>
                </c:pt>
                <c:pt idx="215">
                  <c:v>11.8016624043255</c:v>
                </c:pt>
                <c:pt idx="216">
                  <c:v>11.804915989178101</c:v>
                </c:pt>
                <c:pt idx="217">
                  <c:v>11.808154084937501</c:v>
                </c:pt>
                <c:pt idx="218">
                  <c:v>11.8113768361869</c:v>
                </c:pt>
                <c:pt idx="219">
                  <c:v>11.8145843855058</c:v>
                </c:pt>
                <c:pt idx="220">
                  <c:v>11.817776873506499</c:v>
                </c:pt>
                <c:pt idx="221">
                  <c:v>11.8209544388701</c:v>
                </c:pt>
                <c:pt idx="222">
                  <c:v>11.8241172183816</c:v>
                </c:pt>
                <c:pt idx="223">
                  <c:v>11.8272653469643</c:v>
                </c:pt>
                <c:pt idx="224">
                  <c:v>11.830398957713101</c:v>
                </c:pt>
                <c:pt idx="225">
                  <c:v>11.833518181927801</c:v>
                </c:pt>
                <c:pt idx="226">
                  <c:v>11.836623149144399</c:v>
                </c:pt>
                <c:pt idx="227">
                  <c:v>11.8397139871671</c:v>
                </c:pt>
                <c:pt idx="228">
                  <c:v>11.8427908220986</c:v>
                </c:pt>
                <c:pt idx="229">
                  <c:v>11.8458537783702</c:v>
                </c:pt>
                <c:pt idx="230">
                  <c:v>11.8489029787711</c:v>
                </c:pt>
                <c:pt idx="231">
                  <c:v>11.8519385444771</c:v>
                </c:pt>
                <c:pt idx="232">
                  <c:v>11.854960595078699</c:v>
                </c:pt>
                <c:pt idx="233">
                  <c:v>11.8579692486084</c:v>
                </c:pt>
                <c:pt idx="234">
                  <c:v>11.860964621567801</c:v>
                </c:pt>
                <c:pt idx="235">
                  <c:v>11.8639468289535</c:v>
                </c:pt>
                <c:pt idx="236">
                  <c:v>11.8669159842834</c:v>
                </c:pt>
                <c:pt idx="237">
                  <c:v>11.8698721996213</c:v>
                </c:pt>
                <c:pt idx="238">
                  <c:v>11.872815585602</c:v>
                </c:pt>
                <c:pt idx="239">
                  <c:v>11.8757462514551</c:v>
                </c:pt>
                <c:pt idx="240">
                  <c:v>11.8786643050289</c:v>
                </c:pt>
                <c:pt idx="241">
                  <c:v>11.8815698528133</c:v>
                </c:pt>
                <c:pt idx="242">
                  <c:v>11.884462999962601</c:v>
                </c:pt>
                <c:pt idx="243">
                  <c:v>11.887343850317601</c:v>
                </c:pt>
                <c:pt idx="244">
                  <c:v>11.8902125064273</c:v>
                </c:pt>
                <c:pt idx="245">
                  <c:v>11.893069069570201</c:v>
                </c:pt>
                <c:pt idx="246">
                  <c:v>11.895913639775401</c:v>
                </c:pt>
                <c:pt idx="247">
                  <c:v>11.8987463158424</c:v>
                </c:pt>
                <c:pt idx="248">
                  <c:v>11.9015671953617</c:v>
                </c:pt>
                <c:pt idx="249">
                  <c:v>11.9043763747343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260-4831-864B-68EAE42100CC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6ore'!$M$4:$M$253</c:f>
              <c:numCache>
                <c:formatCode>General</c:formatCode>
                <c:ptCount val="250"/>
                <c:pt idx="0">
                  <c:v>5.8021892786665399</c:v>
                </c:pt>
                <c:pt idx="1">
                  <c:v>6.2070269226513304</c:v>
                </c:pt>
                <c:pt idx="2">
                  <c:v>6.4312796795218201</c:v>
                </c:pt>
                <c:pt idx="3">
                  <c:v>6.5857682584651496</c:v>
                </c:pt>
                <c:pt idx="4">
                  <c:v>6.7032395298892897</c:v>
                </c:pt>
                <c:pt idx="5">
                  <c:v>6.79780653764072</c:v>
                </c:pt>
                <c:pt idx="6">
                  <c:v>6.8768276964841197</c:v>
                </c:pt>
                <c:pt idx="7">
                  <c:v>6.9446198216458797</c:v>
                </c:pt>
                <c:pt idx="8">
                  <c:v>7.0039289087708401</c:v>
                </c:pt>
                <c:pt idx="9">
                  <c:v>7.0566083730905298</c:v>
                </c:pt>
                <c:pt idx="10">
                  <c:v>7.10396722904885</c:v>
                </c:pt>
                <c:pt idx="11">
                  <c:v>7.1469637710444403</c:v>
                </c:pt>
                <c:pt idx="12">
                  <c:v>7.1863202670239801</c:v>
                </c:pt>
                <c:pt idx="13">
                  <c:v>7.2225943768851604</c:v>
                </c:pt>
                <c:pt idx="14">
                  <c:v>7.2562254985326797</c:v>
                </c:pt>
                <c:pt idx="15">
                  <c:v>7.28756590141667</c:v>
                </c:pt>
                <c:pt idx="16">
                  <c:v>7.3169022645690198</c:v>
                </c:pt>
                <c:pt idx="17">
                  <c:v>7.3444709582744796</c:v>
                </c:pt>
                <c:pt idx="18">
                  <c:v>7.3704691280952304</c:v>
                </c:pt>
                <c:pt idx="19">
                  <c:v>7.3950628912768401</c:v>
                </c:pt>
                <c:pt idx="20">
                  <c:v>7.4183935025231902</c:v>
                </c:pt>
                <c:pt idx="21">
                  <c:v>7.4405820636189199</c:v>
                </c:pt>
                <c:pt idx="22">
                  <c:v>7.4617331704578103</c:v>
                </c:pt>
                <c:pt idx="23">
                  <c:v>7.4819377723918103</c:v>
                </c:pt>
                <c:pt idx="24">
                  <c:v>7.5012754393358403</c:v>
                </c:pt>
                <c:pt idx="25">
                  <c:v>7.5198161777869696</c:v>
                </c:pt>
                <c:pt idx="26">
                  <c:v>7.5376218991994</c:v>
                </c:pt>
                <c:pt idx="27">
                  <c:v>7.55474761752577</c:v>
                </c:pt>
                <c:pt idx="28">
                  <c:v>7.57124243365738</c:v>
                </c:pt>
                <c:pt idx="29">
                  <c:v>7.5871503506439204</c:v>
                </c:pt>
                <c:pt idx="30">
                  <c:v>7.60251095339137</c:v>
                </c:pt>
                <c:pt idx="31">
                  <c:v>7.6173599789663902</c:v>
                </c:pt>
                <c:pt idx="32">
                  <c:v>7.63172979794708</c:v>
                </c:pt>
                <c:pt idx="33">
                  <c:v>7.6456498229431604</c:v>
                </c:pt>
                <c:pt idx="34">
                  <c:v>7.65914685710238</c:v>
                </c:pt>
                <c:pt idx="35">
                  <c:v>7.6722453928662597</c:v>
                </c:pt>
                <c:pt idx="36">
                  <c:v>7.6849678692492196</c:v>
                </c:pt>
                <c:pt idx="37">
                  <c:v>7.6973348943547597</c:v>
                </c:pt>
                <c:pt idx="38">
                  <c:v>7.7093654386089403</c:v>
                </c:pt>
                <c:pt idx="39">
                  <c:v>7.7210770032103602</c:v>
                </c:pt>
                <c:pt idx="40">
                  <c:v>7.7324857675103402</c:v>
                </c:pt>
                <c:pt idx="41">
                  <c:v>7.7436067184040702</c:v>
                </c:pt>
                <c:pt idx="42">
                  <c:v>7.7544537643011804</c:v>
                </c:pt>
                <c:pt idx="43">
                  <c:v>7.7650398358265198</c:v>
                </c:pt>
                <c:pt idx="44">
                  <c:v>7.7753769750605102</c:v>
                </c:pt>
                <c:pt idx="45">
                  <c:v>7.7854764148470101</c:v>
                </c:pt>
                <c:pt idx="46">
                  <c:v>7.7953486494645796</c:v>
                </c:pt>
                <c:pt idx="47">
                  <c:v>7.8050034977641003</c:v>
                </c:pt>
                <c:pt idx="48">
                  <c:v>7.81445015971505</c:v>
                </c:pt>
                <c:pt idx="49">
                  <c:v>7.8236972671679004</c:v>
                </c:pt>
                <c:pt idx="50">
                  <c:v>7.8327529295276204</c:v>
                </c:pt>
                <c:pt idx="51">
                  <c:v>7.8416247749373102</c:v>
                </c:pt>
                <c:pt idx="52">
                  <c:v>7.8503199874907903</c:v>
                </c:pt>
                <c:pt idx="53">
                  <c:v>7.8588453409242502</c:v>
                </c:pt>
                <c:pt idx="54">
                  <c:v>7.8672072291786499</c:v>
                </c:pt>
                <c:pt idx="55">
                  <c:v>7.8754116941749697</c:v>
                </c:pt>
                <c:pt idx="56">
                  <c:v>7.8834644511011804</c:v>
                </c:pt>
                <c:pt idx="57">
                  <c:v>7.89137091147356</c:v>
                </c:pt>
                <c:pt idx="58">
                  <c:v>7.8991362042029101</c:v>
                </c:pt>
                <c:pt idx="59">
                  <c:v>7.9067651948689797</c:v>
                </c:pt>
                <c:pt idx="60">
                  <c:v>7.9142625033826999</c:v>
                </c:pt>
                <c:pt idx="61">
                  <c:v>7.9216325201951303</c:v>
                </c:pt>
                <c:pt idx="62">
                  <c:v>7.9288794211941003</c:v>
                </c:pt>
                <c:pt idx="63">
                  <c:v>7.9360071814138298</c:v>
                </c:pt>
                <c:pt idx="64">
                  <c:v>7.9430195876690499</c:v>
                </c:pt>
                <c:pt idx="65">
                  <c:v>7.9499202502132</c:v>
                </c:pt>
                <c:pt idx="66">
                  <c:v>7.95671261350968</c:v>
                </c:pt>
                <c:pt idx="67">
                  <c:v>7.96339996619575</c:v>
                </c:pt>
                <c:pt idx="68">
                  <c:v>7.9699854503105296</c:v>
                </c:pt>
                <c:pt idx="69">
                  <c:v>7.9764720698513401</c:v>
                </c:pt>
                <c:pt idx="70">
                  <c:v>7.9828626987159801</c:v>
                </c:pt>
                <c:pt idx="71">
                  <c:v>7.9891600880832296</c:v>
                </c:pt>
                <c:pt idx="72">
                  <c:v>7.9953668732782699</c:v>
                </c:pt>
                <c:pt idx="73">
                  <c:v>8.0014855801656903</c:v>
                </c:pt>
                <c:pt idx="74">
                  <c:v>8.0075186311084092</c:v>
                </c:pt>
                <c:pt idx="75">
                  <c:v>8.0134683505274502</c:v>
                </c:pt>
                <c:pt idx="76">
                  <c:v>8.0193369700940096</c:v>
                </c:pt>
                <c:pt idx="77">
                  <c:v>8.0251266335828308</c:v>
                </c:pt>
                <c:pt idx="78">
                  <c:v>8.0308394014127398</c:v>
                </c:pt>
                <c:pt idx="79">
                  <c:v>8.0364772548984291</c:v>
                </c:pt>
                <c:pt idx="80">
                  <c:v>8.0420421002351095</c:v>
                </c:pt>
                <c:pt idx="81">
                  <c:v>8.0475357722358503</c:v>
                </c:pt>
                <c:pt idx="82">
                  <c:v>8.0529600378399202</c:v>
                </c:pt>
                <c:pt idx="83">
                  <c:v>8.0583165994085704</c:v>
                </c:pt>
                <c:pt idx="84">
                  <c:v>8.06360709782364</c:v>
                </c:pt>
                <c:pt idx="85">
                  <c:v>8.0688331154028905</c:v>
                </c:pt>
                <c:pt idx="86">
                  <c:v>8.07399617864486</c:v>
                </c:pt>
                <c:pt idx="87">
                  <c:v>8.0790977608152108</c:v>
                </c:pt>
                <c:pt idx="88">
                  <c:v>8.0841392843852002</c:v>
                </c:pt>
                <c:pt idx="89">
                  <c:v>8.0891221233324107</c:v>
                </c:pt>
                <c:pt idx="90">
                  <c:v>8.0940476053130492</c:v>
                </c:pt>
                <c:pt idx="91">
                  <c:v>8.0989170137140292</c:v>
                </c:pt>
                <c:pt idx="92">
                  <c:v>8.1037315895930604</c:v>
                </c:pt>
                <c:pt idx="93">
                  <c:v>8.1084925335136901</c:v>
                </c:pt>
                <c:pt idx="94">
                  <c:v>8.1132010072823206</c:v>
                </c:pt>
                <c:pt idx="95">
                  <c:v>8.1178581355931207</c:v>
                </c:pt>
                <c:pt idx="96">
                  <c:v>8.1224650075868592</c:v>
                </c:pt>
                <c:pt idx="97">
                  <c:v>8.1270226783288795</c:v>
                </c:pt>
                <c:pt idx="98">
                  <c:v>8.1315321702112495</c:v>
                </c:pt>
                <c:pt idx="99">
                  <c:v>8.1359944742836205</c:v>
                </c:pt>
                <c:pt idx="100">
                  <c:v>8.1404105515171903</c:v>
                </c:pt>
                <c:pt idx="101">
                  <c:v>8.1447813340056907</c:v>
                </c:pt>
                <c:pt idx="102">
                  <c:v>8.1491077261072</c:v>
                </c:pt>
                <c:pt idx="103">
                  <c:v>8.15339060553009</c:v>
                </c:pt>
                <c:pt idx="104">
                  <c:v>8.1576308243665405</c:v>
                </c:pt>
                <c:pt idx="105">
                  <c:v>8.1618292100764904</c:v>
                </c:pt>
                <c:pt idx="106">
                  <c:v>8.1659865664249196</c:v>
                </c:pt>
                <c:pt idx="107">
                  <c:v>8.1701036743750208</c:v>
                </c:pt>
                <c:pt idx="108">
                  <c:v>8.1741812929397906</c:v>
                </c:pt>
                <c:pt idx="109">
                  <c:v>8.1782201599943107</c:v>
                </c:pt>
                <c:pt idx="110">
                  <c:v>8.1822209930508691</c:v>
                </c:pt>
                <c:pt idx="111">
                  <c:v>8.1861844899989809</c:v>
                </c:pt>
                <c:pt idx="112">
                  <c:v>8.1901113298120904</c:v>
                </c:pt>
                <c:pt idx="113">
                  <c:v>8.1940021732228701</c:v>
                </c:pt>
                <c:pt idx="114">
                  <c:v>8.1978576633686995</c:v>
                </c:pt>
                <c:pt idx="115">
                  <c:v>8.2016784264088791</c:v>
                </c:pt>
                <c:pt idx="116">
                  <c:v>8.2054650721150892</c:v>
                </c:pt>
                <c:pt idx="117">
                  <c:v>8.2092181944364597</c:v>
                </c:pt>
                <c:pt idx="118">
                  <c:v>8.2129383720404991</c:v>
                </c:pt>
                <c:pt idx="119">
                  <c:v>8.2166261688312208</c:v>
                </c:pt>
                <c:pt idx="120">
                  <c:v>8.2202821344454797</c:v>
                </c:pt>
                <c:pt idx="121">
                  <c:v>8.2239068047286601</c:v>
                </c:pt>
                <c:pt idx="122">
                  <c:v>8.2275007021908309</c:v>
                </c:pt>
                <c:pt idx="123">
                  <c:v>8.2310643364441205</c:v>
                </c:pt>
                <c:pt idx="124">
                  <c:v>8.2345982046223902</c:v>
                </c:pt>
                <c:pt idx="125">
                  <c:v>8.2381027917840601</c:v>
                </c:pt>
                <c:pt idx="126">
                  <c:v>8.2415785712987404</c:v>
                </c:pt>
                <c:pt idx="127">
                  <c:v>8.2450260052186408</c:v>
                </c:pt>
                <c:pt idx="128">
                  <c:v>8.2484455446353007</c:v>
                </c:pt>
                <c:pt idx="129">
                  <c:v>8.2518376300224503</c:v>
                </c:pt>
                <c:pt idx="130">
                  <c:v>8.2552026915655805</c:v>
                </c:pt>
                <c:pt idx="131">
                  <c:v>8.2585411494788303</c:v>
                </c:pt>
                <c:pt idx="132">
                  <c:v>8.2618534143098099</c:v>
                </c:pt>
                <c:pt idx="133">
                  <c:v>8.2651398872329001</c:v>
                </c:pt>
                <c:pt idx="134">
                  <c:v>8.2684009603315101</c:v>
                </c:pt>
                <c:pt idx="135">
                  <c:v>8.2716370168698408</c:v>
                </c:pt>
                <c:pt idx="136">
                  <c:v>8.2748484315545099</c:v>
                </c:pt>
                <c:pt idx="137">
                  <c:v>8.2780355707867095</c:v>
                </c:pt>
                <c:pt idx="138">
                  <c:v>8.2811987929049806</c:v>
                </c:pt>
                <c:pt idx="139">
                  <c:v>8.2843384484193905</c:v>
                </c:pt>
                <c:pt idx="140">
                  <c:v>8.2874548802371404</c:v>
                </c:pt>
                <c:pt idx="141">
                  <c:v>8.2905484238801392</c:v>
                </c:pt>
                <c:pt idx="142">
                  <c:v>8.2936194076949903</c:v>
                </c:pt>
                <c:pt idx="143">
                  <c:v>8.2966681530553998</c:v>
                </c:pt>
                <c:pt idx="144">
                  <c:v>8.2996949745576494</c:v>
                </c:pt>
                <c:pt idx="145">
                  <c:v>8.3027001802092109</c:v>
                </c:pt>
                <c:pt idx="146">
                  <c:v>8.3056840716109104</c:v>
                </c:pt>
                <c:pt idx="147">
                  <c:v>8.3086469441327697</c:v>
                </c:pt>
                <c:pt idx="148">
                  <c:v>8.3115890870839699</c:v>
                </c:pt>
                <c:pt idx="149">
                  <c:v>8.3145107838769992</c:v>
                </c:pt>
                <c:pt idx="150">
                  <c:v>8.3174123121863008</c:v>
                </c:pt>
                <c:pt idx="151">
                  <c:v>8.3202939441016603</c:v>
                </c:pt>
                <c:pt idx="152">
                  <c:v>8.3231559462765095</c:v>
                </c:pt>
                <c:pt idx="153">
                  <c:v>8.3259985800712997</c:v>
                </c:pt>
                <c:pt idx="154">
                  <c:v>8.3288221016922392</c:v>
                </c:pt>
                <c:pt idx="155">
                  <c:v>8.3316267623255307</c:v>
                </c:pt>
                <c:pt idx="156">
                  <c:v>8.3344128082672206</c:v>
                </c:pt>
                <c:pt idx="157">
                  <c:v>8.3371804810489305</c:v>
                </c:pt>
                <c:pt idx="158">
                  <c:v>8.3399300175595794</c:v>
                </c:pt>
                <c:pt idx="159">
                  <c:v>8.3426616501632296</c:v>
                </c:pt>
                <c:pt idx="160">
                  <c:v>8.3453756068132403</c:v>
                </c:pt>
                <c:pt idx="161">
                  <c:v>8.3480721111628196</c:v>
                </c:pt>
                <c:pt idx="162">
                  <c:v>8.3507513826722395</c:v>
                </c:pt>
                <c:pt idx="163">
                  <c:v>8.3534136367125793</c:v>
                </c:pt>
                <c:pt idx="164">
                  <c:v>8.3560590846664198</c:v>
                </c:pt>
                <c:pt idx="165">
                  <c:v>8.3586879340254097</c:v>
                </c:pt>
                <c:pt idx="166">
                  <c:v>8.3613003884848691</c:v>
                </c:pt>
                <c:pt idx="167">
                  <c:v>8.3638966480355705</c:v>
                </c:pt>
                <c:pt idx="168">
                  <c:v>8.3664769090527003</c:v>
                </c:pt>
                <c:pt idx="169">
                  <c:v>8.3690413643822907</c:v>
                </c:pt>
                <c:pt idx="170">
                  <c:v>8.3715902034249403</c:v>
                </c:pt>
                <c:pt idx="171">
                  <c:v>8.3741236122172094</c:v>
                </c:pt>
                <c:pt idx="172">
                  <c:v>8.3766417735105296</c:v>
                </c:pt>
                <c:pt idx="173">
                  <c:v>8.3791448668478896</c:v>
                </c:pt>
                <c:pt idx="174">
                  <c:v>8.3816330686382301</c:v>
                </c:pt>
                <c:pt idx="175">
                  <c:v>8.3841065522287703</c:v>
                </c:pt>
                <c:pt idx="176">
                  <c:v>8.3865654879752096</c:v>
                </c:pt>
                <c:pt idx="177">
                  <c:v>8.3890100433099803</c:v>
                </c:pt>
                <c:pt idx="178">
                  <c:v>8.3914403828085202</c:v>
                </c:pt>
                <c:pt idx="179">
                  <c:v>8.3938566682537008</c:v>
                </c:pt>
                <c:pt idx="180">
                  <c:v>8.3962590586984795</c:v>
                </c:pt>
                <c:pt idx="181">
                  <c:v>8.3986477105267507</c:v>
                </c:pt>
                <c:pt idx="182">
                  <c:v>8.4010227775125692</c:v>
                </c:pt>
                <c:pt idx="183">
                  <c:v>8.4033844108777398</c:v>
                </c:pt>
                <c:pt idx="184">
                  <c:v>8.4057327593477797</c:v>
                </c:pt>
                <c:pt idx="185">
                  <c:v>8.4080679692063907</c:v>
                </c:pt>
                <c:pt idx="186">
                  <c:v>8.4103901843484792</c:v>
                </c:pt>
                <c:pt idx="187">
                  <c:v>8.4126995463317193</c:v>
                </c:pt>
                <c:pt idx="188">
                  <c:v>8.4149961944267293</c:v>
                </c:pt>
                <c:pt idx="189">
                  <c:v>8.41728026566593</c:v>
                </c:pt>
                <c:pt idx="190">
                  <c:v>8.4195518948911001</c:v>
                </c:pt>
                <c:pt idx="191">
                  <c:v>8.4218112147996802</c:v>
                </c:pt>
                <c:pt idx="192">
                  <c:v>8.4240583559898496</c:v>
                </c:pt>
                <c:pt idx="193">
                  <c:v>8.4262934470044595</c:v>
                </c:pt>
                <c:pt idx="194">
                  <c:v>8.4285166143737804</c:v>
                </c:pt>
                <c:pt idx="195">
                  <c:v>8.4307279826571797</c:v>
                </c:pt>
                <c:pt idx="196">
                  <c:v>8.4329276744837092</c:v>
                </c:pt>
                <c:pt idx="197">
                  <c:v>8.4351158105917001</c:v>
                </c:pt>
                <c:pt idx="198">
                  <c:v>8.4372925098672305</c:v>
                </c:pt>
                <c:pt idx="199">
                  <c:v>8.4394578893817993</c:v>
                </c:pt>
                <c:pt idx="200">
                  <c:v>8.4416120644288899</c:v>
                </c:pt>
                <c:pt idx="201">
                  <c:v>8.4437551485597204</c:v>
                </c:pt>
                <c:pt idx="202">
                  <c:v>8.4458872536180305</c:v>
                </c:pt>
                <c:pt idx="203">
                  <c:v>8.4480084897740504</c:v>
                </c:pt>
                <c:pt idx="204">
                  <c:v>8.4501189655576603</c:v>
                </c:pt>
                <c:pt idx="205">
                  <c:v>8.4522187878906205</c:v>
                </c:pt>
                <c:pt idx="206">
                  <c:v>8.4543080621181605</c:v>
                </c:pt>
                <c:pt idx="207">
                  <c:v>8.4563868920396708</c:v>
                </c:pt>
                <c:pt idx="208">
                  <c:v>8.4584553799387496</c:v>
                </c:pt>
                <c:pt idx="209">
                  <c:v>8.4605136266124497</c:v>
                </c:pt>
                <c:pt idx="210">
                  <c:v>8.4625617313998696</c:v>
                </c:pt>
                <c:pt idx="211">
                  <c:v>8.4645997922100804</c:v>
                </c:pt>
                <c:pt idx="212">
                  <c:v>8.4666279055493199</c:v>
                </c:pt>
                <c:pt idx="213">
                  <c:v>8.4686461665475701</c:v>
                </c:pt>
                <c:pt idx="214">
                  <c:v>8.4706546689845794</c:v>
                </c:pt>
                <c:pt idx="215">
                  <c:v>8.4726535053151704</c:v>
                </c:pt>
                <c:pt idx="216">
                  <c:v>8.4746427666940303</c:v>
                </c:pt>
                <c:pt idx="217">
                  <c:v>8.4766225429998698</c:v>
                </c:pt>
                <c:pt idx="218">
                  <c:v>8.4785929228590895</c:v>
                </c:pt>
                <c:pt idx="219">
                  <c:v>8.4805539936688508</c:v>
                </c:pt>
                <c:pt idx="220">
                  <c:v>8.48250584161962</c:v>
                </c:pt>
                <c:pt idx="221">
                  <c:v>8.4844485517172501</c:v>
                </c:pt>
                <c:pt idx="222">
                  <c:v>8.4863822078044908</c:v>
                </c:pt>
                <c:pt idx="223">
                  <c:v>8.4883068925820506</c:v>
                </c:pt>
                <c:pt idx="224">
                  <c:v>8.4902226876292097</c:v>
                </c:pt>
                <c:pt idx="225">
                  <c:v>8.4921296734239</c:v>
                </c:pt>
                <c:pt idx="226">
                  <c:v>8.4940279293624208</c:v>
                </c:pt>
                <c:pt idx="227">
                  <c:v>8.4959175337786501</c:v>
                </c:pt>
                <c:pt idx="228">
                  <c:v>8.4977985639628706</c:v>
                </c:pt>
                <c:pt idx="229">
                  <c:v>8.49967109618016</c:v>
                </c:pt>
                <c:pt idx="230">
                  <c:v>8.5015352056883895</c:v>
                </c:pt>
                <c:pt idx="231">
                  <c:v>8.5033909667558607</c:v>
                </c:pt>
                <c:pt idx="232">
                  <c:v>8.5052384526784497</c:v>
                </c:pt>
                <c:pt idx="233">
                  <c:v>8.5070777357965497</c:v>
                </c:pt>
                <c:pt idx="234">
                  <c:v>8.5089088875115007</c:v>
                </c:pt>
                <c:pt idx="235">
                  <c:v>8.5107319783017203</c:v>
                </c:pt>
                <c:pt idx="236">
                  <c:v>8.5125470777385193</c:v>
                </c:pt>
                <c:pt idx="237">
                  <c:v>8.5143542545015496</c:v>
                </c:pt>
                <c:pt idx="238">
                  <c:v>8.5161535763939291</c:v>
                </c:pt>
                <c:pt idx="239">
                  <c:v>8.5179451103570294</c:v>
                </c:pt>
                <c:pt idx="240">
                  <c:v>8.5197289224850099</c:v>
                </c:pt>
                <c:pt idx="241">
                  <c:v>8.5215050780389596</c:v>
                </c:pt>
                <c:pt idx="242">
                  <c:v>8.5232736414608805</c:v>
                </c:pt>
                <c:pt idx="243">
                  <c:v>8.5250346763871807</c:v>
                </c:pt>
                <c:pt idx="244">
                  <c:v>8.5267882456621091</c:v>
                </c:pt>
                <c:pt idx="245">
                  <c:v>8.5285344113507797</c:v>
                </c:pt>
                <c:pt idx="246">
                  <c:v>8.5302732347519097</c:v>
                </c:pt>
                <c:pt idx="247">
                  <c:v>8.5320047764104103</c:v>
                </c:pt>
                <c:pt idx="248">
                  <c:v>8.5337290961296404</c:v>
                </c:pt>
                <c:pt idx="249">
                  <c:v>8.5354462529834105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8260-4831-864B-68EAE42100CC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6ore'!$T$4:$T$253</c:f>
              <c:numCache>
                <c:formatCode>General</c:formatCode>
                <c:ptCount val="250"/>
                <c:pt idx="0">
                  <c:v>6.9190130822032101</c:v>
                </c:pt>
                <c:pt idx="1">
                  <c:v>7.4124330914311498</c:v>
                </c:pt>
                <c:pt idx="2">
                  <c:v>7.6903388957120802</c:v>
                </c:pt>
                <c:pt idx="3">
                  <c:v>7.8830415926509199</c:v>
                </c:pt>
                <c:pt idx="4">
                  <c:v>8.0301153290392602</c:v>
                </c:pt>
                <c:pt idx="5">
                  <c:v>8.1488058835247905</c:v>
                </c:pt>
                <c:pt idx="6">
                  <c:v>8.2481632104569496</c:v>
                </c:pt>
                <c:pt idx="7">
                  <c:v>8.3335195636732706</c:v>
                </c:pt>
                <c:pt idx="8">
                  <c:v>8.4082776645622701</c:v>
                </c:pt>
                <c:pt idx="9">
                  <c:v>8.4747398242985792</c:v>
                </c:pt>
                <c:pt idx="10">
                  <c:v>8.5345352993742907</c:v>
                </c:pt>
                <c:pt idx="11">
                  <c:v>8.5888587601077298</c:v>
                </c:pt>
                <c:pt idx="12">
                  <c:v>8.6386118627160808</c:v>
                </c:pt>
                <c:pt idx="13">
                  <c:v>8.68449158852256</c:v>
                </c:pt>
                <c:pt idx="14">
                  <c:v>8.7270476715663392</c:v>
                </c:pt>
                <c:pt idx="15">
                  <c:v>8.7667212347161492</c:v>
                </c:pt>
                <c:pt idx="16">
                  <c:v>8.8038715532022191</c:v>
                </c:pt>
                <c:pt idx="17">
                  <c:v>8.8387950659492702</c:v>
                </c:pt>
                <c:pt idx="18">
                  <c:v>8.8717391790393592</c:v>
                </c:pt>
                <c:pt idx="19">
                  <c:v>8.9029124825568307</c:v>
                </c:pt>
                <c:pt idx="20">
                  <c:v>8.9324924426906005</c:v>
                </c:pt>
                <c:pt idx="21">
                  <c:v>8.9606312816974398</c:v>
                </c:pt>
                <c:pt idx="22">
                  <c:v>8.9874605343934597</c:v>
                </c:pt>
                <c:pt idx="23">
                  <c:v>9.0130946228331403</c:v>
                </c:pt>
                <c:pt idx="24">
                  <c:v>9.0376336922593392</c:v>
                </c:pt>
                <c:pt idx="25">
                  <c:v>9.0611658840321798</c:v>
                </c:pt>
                <c:pt idx="26">
                  <c:v>9.0837691743852496</c:v>
                </c:pt>
                <c:pt idx="27">
                  <c:v>9.1055128747488396</c:v>
                </c:pt>
                <c:pt idx="28">
                  <c:v>9.1264588656431496</c:v>
                </c:pt>
                <c:pt idx="29">
                  <c:v>9.1466626188997502</c:v>
                </c:pt>
                <c:pt idx="30">
                  <c:v>9.1661740502859406</c:v>
                </c:pt>
                <c:pt idx="31">
                  <c:v>9.1850382351705395</c:v>
                </c:pt>
                <c:pt idx="32">
                  <c:v>9.2032960127761108</c:v>
                </c:pt>
                <c:pt idx="33">
                  <c:v>9.2209844991761294</c:v>
                </c:pt>
                <c:pt idx="34">
                  <c:v>9.2381375250691207</c:v>
                </c:pt>
                <c:pt idx="35">
                  <c:v>9.2547860111717704</c:v>
                </c:pt>
                <c:pt idx="36">
                  <c:v>9.2709582915887392</c:v>
                </c:pt>
                <c:pt idx="37">
                  <c:v>9.2866803935661206</c:v>
                </c:pt>
                <c:pt idx="38">
                  <c:v>9.3019762804935002</c:v>
                </c:pt>
                <c:pt idx="39">
                  <c:v>9.3168680637924606</c:v>
                </c:pt>
                <c:pt idx="40">
                  <c:v>9.3313761883465105</c:v>
                </c:pt>
                <c:pt idx="41">
                  <c:v>9.3455195953350998</c:v>
                </c:pt>
                <c:pt idx="42">
                  <c:v>9.3593158656931905</c:v>
                </c:pt>
                <c:pt idx="43">
                  <c:v>9.3727813468945094</c:v>
                </c:pt>
                <c:pt idx="44">
                  <c:v>9.3859312653290203</c:v>
                </c:pt>
                <c:pt idx="45">
                  <c:v>9.3987798261923494</c:v>
                </c:pt>
                <c:pt idx="46">
                  <c:v>9.4113403025143594</c:v>
                </c:pt>
                <c:pt idx="47">
                  <c:v>9.4236251147116192</c:v>
                </c:pt>
                <c:pt idx="48">
                  <c:v>9.4356459018475096</c:v>
                </c:pt>
                <c:pt idx="49">
                  <c:v>9.4474135856145196</c:v>
                </c:pt>
                <c:pt idx="50">
                  <c:v>9.4589384279117699</c:v>
                </c:pt>
                <c:pt idx="51">
                  <c:v>9.4702300827708292</c:v>
                </c:pt>
                <c:pt idx="52">
                  <c:v>9.4812976432820406</c:v>
                </c:pt>
                <c:pt idx="53">
                  <c:v>9.49214968408711</c:v>
                </c:pt>
                <c:pt idx="54">
                  <c:v>9.5027942999308408</c:v>
                </c:pt>
                <c:pt idx="55">
                  <c:v>9.5132391407018897</c:v>
                </c:pt>
                <c:pt idx="56">
                  <c:v>9.5234914433389406</c:v>
                </c:pt>
                <c:pt idx="57">
                  <c:v>9.5335580609323802</c:v>
                </c:pt>
                <c:pt idx="58">
                  <c:v>9.5434454893118392</c:v>
                </c:pt>
                <c:pt idx="59">
                  <c:v>9.5531598913754507</c:v>
                </c:pt>
                <c:pt idx="60">
                  <c:v>9.5627071193867597</c:v>
                </c:pt>
                <c:pt idx="61">
                  <c:v>9.5720927354395595</c:v>
                </c:pt>
                <c:pt idx="62">
                  <c:v>9.58132203026795</c:v>
                </c:pt>
                <c:pt idx="63">
                  <c:v>9.5904000405596204</c:v>
                </c:pt>
                <c:pt idx="64">
                  <c:v>9.5993315649126298</c:v>
                </c:pt>
                <c:pt idx="65">
                  <c:v>9.6081211785612695</c:v>
                </c:pt>
                <c:pt idx="66">
                  <c:v>9.6167732469829801</c:v>
                </c:pt>
                <c:pt idx="67">
                  <c:v>9.6252919384867202</c:v>
                </c:pt>
                <c:pt idx="68">
                  <c:v>9.6336812358727197</c:v>
                </c:pt>
                <c:pt idx="69">
                  <c:v>9.6419449472447205</c:v>
                </c:pt>
                <c:pt idx="70">
                  <c:v>9.6500867160472197</c:v>
                </c:pt>
                <c:pt idx="71">
                  <c:v>9.6581100303935195</c:v>
                </c:pt>
                <c:pt idx="72">
                  <c:v>9.6660182317437595</c:v>
                </c:pt>
                <c:pt idx="73">
                  <c:v>9.6738145229863903</c:v>
                </c:pt>
                <c:pt idx="74">
                  <c:v>9.6815019759717202</c:v>
                </c:pt>
                <c:pt idx="75">
                  <c:v>9.6890835385412295</c:v>
                </c:pt>
                <c:pt idx="76">
                  <c:v>9.6965620410928697</c:v>
                </c:pt>
                <c:pt idx="77">
                  <c:v>9.7039402027182398</c:v>
                </c:pt>
                <c:pt idx="78">
                  <c:v>9.7112206369449705</c:v>
                </c:pt>
                <c:pt idx="79">
                  <c:v>9.7184058571140994</c:v>
                </c:pt>
                <c:pt idx="80">
                  <c:v>9.72549828142016</c:v>
                </c:pt>
                <c:pt idx="81">
                  <c:v>9.73250023763873</c:v>
                </c:pt>
                <c:pt idx="82">
                  <c:v>9.7394139675646603</c:v>
                </c:pt>
                <c:pt idx="83">
                  <c:v>9.7462416311817393</c:v>
                </c:pt>
                <c:pt idx="84">
                  <c:v>9.7529853105831297</c:v>
                </c:pt>
                <c:pt idx="85">
                  <c:v>9.7596470136602598</c:v>
                </c:pt>
                <c:pt idx="86">
                  <c:v>9.7662286775762102</c:v>
                </c:pt>
                <c:pt idx="87">
                  <c:v>9.7727321720386993</c:v>
                </c:pt>
                <c:pt idx="88">
                  <c:v>9.7791593023862493</c:v>
                </c:pt>
                <c:pt idx="89">
                  <c:v>9.7855118125001397</c:v>
                </c:pt>
                <c:pt idx="90">
                  <c:v>9.7917913875539693</c:v>
                </c:pt>
                <c:pt idx="91">
                  <c:v>9.7979996566113208</c:v>
                </c:pt>
                <c:pt idx="92">
                  <c:v>9.8041381950817197</c:v>
                </c:pt>
                <c:pt idx="93">
                  <c:v>9.8102085270438106</c:v>
                </c:pt>
                <c:pt idx="94">
                  <c:v>9.8162121274445209</c:v>
                </c:pt>
                <c:pt idx="95">
                  <c:v>9.8221504241817996</c:v>
                </c:pt>
                <c:pt idx="96">
                  <c:v>9.8280248000784294</c:v>
                </c:pt>
                <c:pt idx="97">
                  <c:v>9.8338365947536399</c:v>
                </c:pt>
                <c:pt idx="98">
                  <c:v>9.8395871063986409</c:v>
                </c:pt>
                <c:pt idx="99">
                  <c:v>9.8452775934621908</c:v>
                </c:pt>
                <c:pt idx="100">
                  <c:v>9.8509092762513806</c:v>
                </c:pt>
                <c:pt idx="101">
                  <c:v>9.8564833384527795</c:v>
                </c:pt>
                <c:pt idx="102">
                  <c:v>9.8620009285787198</c:v>
                </c:pt>
                <c:pt idx="103">
                  <c:v>9.8674631613428794</c:v>
                </c:pt>
                <c:pt idx="104">
                  <c:v>9.8728711189695595</c:v>
                </c:pt>
                <c:pt idx="105">
                  <c:v>9.8782258524401705</c:v>
                </c:pt>
                <c:pt idx="106">
                  <c:v>9.8835283826806908</c:v>
                </c:pt>
                <c:pt idx="107">
                  <c:v>9.8887797016933092</c:v>
                </c:pt>
                <c:pt idx="108">
                  <c:v>9.8939807736354304</c:v>
                </c:pt>
                <c:pt idx="109">
                  <c:v>9.8991325358489206</c:v>
                </c:pt>
                <c:pt idx="110">
                  <c:v>9.9042358998423108</c:v>
                </c:pt>
                <c:pt idx="111">
                  <c:v>9.9092917522285404</c:v>
                </c:pt>
                <c:pt idx="112">
                  <c:v>9.9143009556206199</c:v>
                </c:pt>
                <c:pt idx="113">
                  <c:v>9.9192643494874009</c:v>
                </c:pt>
                <c:pt idx="114">
                  <c:v>9.9241827509716902</c:v>
                </c:pt>
                <c:pt idx="115">
                  <c:v>9.9290569556725501</c:v>
                </c:pt>
                <c:pt idx="116">
                  <c:v>9.9338877383936808</c:v>
                </c:pt>
                <c:pt idx="117">
                  <c:v>9.9386758538597295</c:v>
                </c:pt>
                <c:pt idx="118">
                  <c:v>9.9434220374019606</c:v>
                </c:pt>
                <c:pt idx="119">
                  <c:v>9.9481270056150493</c:v>
                </c:pt>
                <c:pt idx="120">
                  <c:v>9.9527914569863807</c:v>
                </c:pt>
                <c:pt idx="121">
                  <c:v>9.9574160724990506</c:v>
                </c:pt>
                <c:pt idx="122">
                  <c:v>9.9620015162102096</c:v>
                </c:pt>
                <c:pt idx="123">
                  <c:v>9.9665484358056293</c:v>
                </c:pt>
                <c:pt idx="124">
                  <c:v>9.9710574631318405</c:v>
                </c:pt>
                <c:pt idx="125">
                  <c:v>9.9755292147068406</c:v>
                </c:pt>
                <c:pt idx="126">
                  <c:v>9.9799642922104503</c:v>
                </c:pt>
                <c:pt idx="127">
                  <c:v>9.9843632829552007</c:v>
                </c:pt>
                <c:pt idx="128">
                  <c:v>9.9887267603387997</c:v>
                </c:pt>
                <c:pt idx="129">
                  <c:v>9.9930552842789204</c:v>
                </c:pt>
                <c:pt idx="130">
                  <c:v>9.99734940163113</c:v>
                </c:pt>
                <c:pt idx="131">
                  <c:v>10.001609646590801</c:v>
                </c:pt>
                <c:pt idx="132">
                  <c:v>10.0058365410799</c:v>
                </c:pt>
                <c:pt idx="133">
                  <c:v>10.0100305951187</c:v>
                </c:pt>
                <c:pt idx="134">
                  <c:v>10.0141923071841</c:v>
                </c:pt>
                <c:pt idx="135">
                  <c:v>10.018322164553901</c:v>
                </c:pt>
                <c:pt idx="136">
                  <c:v>10.0224206436394</c:v>
                </c:pt>
                <c:pt idx="137">
                  <c:v>10.026488210304599</c:v>
                </c:pt>
                <c:pt idx="138">
                  <c:v>10.030525320174499</c:v>
                </c:pt>
                <c:pt idx="139">
                  <c:v>10.0345324189322</c:v>
                </c:pt>
                <c:pt idx="140">
                  <c:v>10.038509942604801</c:v>
                </c:pt>
                <c:pt idx="141">
                  <c:v>10.042458317840101</c:v>
                </c:pt>
                <c:pt idx="142">
                  <c:v>10.046377962172199</c:v>
                </c:pt>
                <c:pt idx="143">
                  <c:v>10.050269284279</c:v>
                </c:pt>
                <c:pt idx="144">
                  <c:v>10.05413268423</c:v>
                </c:pt>
                <c:pt idx="145">
                  <c:v>10.0579685537254</c:v>
                </c:pt>
                <c:pt idx="146">
                  <c:v>10.061777276327501</c:v>
                </c:pt>
                <c:pt idx="147">
                  <c:v>10.065559227683901</c:v>
                </c:pt>
                <c:pt idx="148">
                  <c:v>10.069314775743001</c:v>
                </c:pt>
                <c:pt idx="149">
                  <c:v>10.073044280962399</c:v>
                </c:pt>
                <c:pt idx="150">
                  <c:v>10.0767480965101</c:v>
                </c:pt>
                <c:pt idx="151">
                  <c:v>10.080426568459499</c:v>
                </c:pt>
                <c:pt idx="152">
                  <c:v>10.0840800359773</c:v>
                </c:pt>
                <c:pt idx="153">
                  <c:v>10.0877088315055</c:v>
                </c:pt>
                <c:pt idx="154">
                  <c:v>10.091313280937801</c:v>
                </c:pt>
                <c:pt idx="155">
                  <c:v>10.0948937037895</c:v>
                </c:pt>
                <c:pt idx="156">
                  <c:v>10.0984504133627</c:v>
                </c:pt>
                <c:pt idx="157">
                  <c:v>10.101983716905799</c:v>
                </c:pt>
                <c:pt idx="158">
                  <c:v>10.105493915767999</c:v>
                </c:pt>
                <c:pt idx="159">
                  <c:v>10.108981305548699</c:v>
                </c:pt>
                <c:pt idx="160">
                  <c:v>10.1124461762429</c:v>
                </c:pt>
                <c:pt idx="161">
                  <c:v>10.1158888123809</c:v>
                </c:pt>
                <c:pt idx="162">
                  <c:v>10.119309493165</c:v>
                </c:pt>
                <c:pt idx="163">
                  <c:v>10.1227084926009</c:v>
                </c:pt>
                <c:pt idx="164">
                  <c:v>10.1260860796255</c:v>
                </c:pt>
                <c:pt idx="165">
                  <c:v>10.129442518231</c:v>
                </c:pt>
                <c:pt idx="166">
                  <c:v>10.132778067584701</c:v>
                </c:pt>
                <c:pt idx="167">
                  <c:v>10.136092982146099</c:v>
                </c:pt>
                <c:pt idx="168">
                  <c:v>10.139387511778899</c:v>
                </c:pt>
                <c:pt idx="169">
                  <c:v>10.142661901861899</c:v>
                </c:pt>
                <c:pt idx="170">
                  <c:v>10.145916393394399</c:v>
                </c:pt>
                <c:pt idx="171">
                  <c:v>10.149151223099899</c:v>
                </c:pt>
                <c:pt idx="172">
                  <c:v>10.152366623526399</c:v>
                </c:pt>
                <c:pt idx="173">
                  <c:v>10.155562823143701</c:v>
                </c:pt>
                <c:pt idx="174">
                  <c:v>10.1587400464376</c:v>
                </c:pt>
                <c:pt idx="175">
                  <c:v>10.161898514002299</c:v>
                </c:pt>
                <c:pt idx="176">
                  <c:v>10.1650384426292</c:v>
                </c:pt>
                <c:pt idx="177">
                  <c:v>10.1681600453933</c:v>
                </c:pt>
                <c:pt idx="178">
                  <c:v>10.171263531738299</c:v>
                </c:pt>
                <c:pt idx="179">
                  <c:v>10.1743491075572</c:v>
                </c:pt>
                <c:pt idx="180">
                  <c:v>10.1774169752729</c:v>
                </c:pt>
                <c:pt idx="181">
                  <c:v>10.1804673339151</c:v>
                </c:pt>
                <c:pt idx="182">
                  <c:v>10.1835003791953</c:v>
                </c:pt>
                <c:pt idx="183">
                  <c:v>10.1865163035803</c:v>
                </c:pt>
                <c:pt idx="184">
                  <c:v>10.189515296363099</c:v>
                </c:pt>
                <c:pt idx="185">
                  <c:v>10.1924975437323</c:v>
                </c:pt>
                <c:pt idx="186">
                  <c:v>10.1954632288389</c:v>
                </c:pt>
                <c:pt idx="187">
                  <c:v>10.198412531862701</c:v>
                </c:pt>
                <c:pt idx="188">
                  <c:v>10.201345630075201</c:v>
                </c:pt>
                <c:pt idx="189">
                  <c:v>10.204262697901999</c:v>
                </c:pt>
                <c:pt idx="190">
                  <c:v>10.2071639069834</c:v>
                </c:pt>
                <c:pt idx="191">
                  <c:v>10.210049426233001</c:v>
                </c:pt>
                <c:pt idx="192">
                  <c:v>10.2129194218947</c:v>
                </c:pt>
                <c:pt idx="193">
                  <c:v>10.215774057599299</c:v>
                </c:pt>
                <c:pt idx="194">
                  <c:v>10.218613494417999</c:v>
                </c:pt>
                <c:pt idx="195">
                  <c:v>10.2214378909157</c:v>
                </c:pt>
                <c:pt idx="196">
                  <c:v>10.2242474032027</c:v>
                </c:pt>
                <c:pt idx="197">
                  <c:v>10.2270421849848</c:v>
                </c:pt>
                <c:pt idx="198">
                  <c:v>10.229822387612099</c:v>
                </c:pt>
                <c:pt idx="199">
                  <c:v>10.2325881601273</c:v>
                </c:pt>
                <c:pt idx="200">
                  <c:v>10.2353396493115</c:v>
                </c:pt>
                <c:pt idx="201">
                  <c:v>10.2380769997303</c:v>
                </c:pt>
                <c:pt idx="202">
                  <c:v>10.2408003537774</c:v>
                </c:pt>
                <c:pt idx="203">
                  <c:v>10.2435098517184</c:v>
                </c:pt>
                <c:pt idx="204">
                  <c:v>10.2462056317323</c:v>
                </c:pt>
                <c:pt idx="205">
                  <c:v>10.248887829952899</c:v>
                </c:pt>
                <c:pt idx="206">
                  <c:v>10.2515565805087</c:v>
                </c:pt>
                <c:pt idx="207">
                  <c:v>10.254212015562199</c:v>
                </c:pt>
                <c:pt idx="208">
                  <c:v>10.256854265347499</c:v>
                </c:pt>
                <c:pt idx="209">
                  <c:v>10.259483458208299</c:v>
                </c:pt>
                <c:pt idx="210">
                  <c:v>10.262099720633399</c:v>
                </c:pt>
                <c:pt idx="211">
                  <c:v>10.264703177292899</c:v>
                </c:pt>
                <c:pt idx="212">
                  <c:v>10.267293951072199</c:v>
                </c:pt>
                <c:pt idx="213">
                  <c:v>10.269872163106101</c:v>
                </c:pt>
                <c:pt idx="214">
                  <c:v>10.272437932811901</c:v>
                </c:pt>
                <c:pt idx="215">
                  <c:v>10.2749913779213</c:v>
                </c:pt>
                <c:pt idx="216">
                  <c:v>10.277532614512101</c:v>
                </c:pt>
                <c:pt idx="217">
                  <c:v>10.280061757039</c:v>
                </c:pt>
                <c:pt idx="218">
                  <c:v>10.282578918363299</c:v>
                </c:pt>
                <c:pt idx="219">
                  <c:v>10.2850842097828</c:v>
                </c:pt>
                <c:pt idx="220">
                  <c:v>10.28757774106</c:v>
                </c:pt>
                <c:pt idx="221">
                  <c:v>10.290059620450201</c:v>
                </c:pt>
                <c:pt idx="222">
                  <c:v>10.292529954729</c:v>
                </c:pt>
                <c:pt idx="223">
                  <c:v>10.2949888492192</c:v>
                </c:pt>
                <c:pt idx="224">
                  <c:v>10.297436407816599</c:v>
                </c:pt>
                <c:pt idx="225">
                  <c:v>10.299872733015899</c:v>
                </c:pt>
                <c:pt idx="226">
                  <c:v>10.3022979259356</c:v>
                </c:pt>
                <c:pt idx="227">
                  <c:v>10.304712086342199</c:v>
                </c:pt>
                <c:pt idx="228">
                  <c:v>10.307115312674799</c:v>
                </c:pt>
                <c:pt idx="229">
                  <c:v>10.3095077020677</c:v>
                </c:pt>
                <c:pt idx="230">
                  <c:v>10.3118893503738</c:v>
                </c:pt>
                <c:pt idx="231">
                  <c:v>10.3142603521868</c:v>
                </c:pt>
                <c:pt idx="232">
                  <c:v>10.316620800862999</c:v>
                </c:pt>
                <c:pt idx="233">
                  <c:v>10.318970788543099</c:v>
                </c:pt>
                <c:pt idx="234">
                  <c:v>10.3213104061726</c:v>
                </c:pt>
                <c:pt idx="235">
                  <c:v>10.3236397435229</c:v>
                </c:pt>
                <c:pt idx="236">
                  <c:v>10.3259588892107</c:v>
                </c:pt>
                <c:pt idx="237">
                  <c:v>10.3282679307185</c:v>
                </c:pt>
                <c:pt idx="238">
                  <c:v>10.3305669544129</c:v>
                </c:pt>
                <c:pt idx="239">
                  <c:v>10.3328560455644</c:v>
                </c:pt>
                <c:pt idx="240">
                  <c:v>10.335135288364899</c:v>
                </c:pt>
                <c:pt idx="241">
                  <c:v>10.3374047659463</c:v>
                </c:pt>
                <c:pt idx="242">
                  <c:v>10.3396645603982</c:v>
                </c:pt>
                <c:pt idx="243">
                  <c:v>10.3419147527849</c:v>
                </c:pt>
                <c:pt idx="244">
                  <c:v>10.344155423162499</c:v>
                </c:pt>
                <c:pt idx="245">
                  <c:v>10.346386650595701</c:v>
                </c:pt>
                <c:pt idx="246">
                  <c:v>10.3486085131736</c:v>
                </c:pt>
                <c:pt idx="247">
                  <c:v>10.350821088026001</c:v>
                </c:pt>
                <c:pt idx="248">
                  <c:v>10.353024451339101</c:v>
                </c:pt>
                <c:pt idx="249">
                  <c:v>10.355218678370401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8260-4831-864B-68EAE42100CC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6ore'!$AA$4:$AA$253</c:f>
              <c:numCache>
                <c:formatCode>General</c:formatCode>
                <c:ptCount val="250"/>
                <c:pt idx="0">
                  <c:v>5.9500404906550903</c:v>
                </c:pt>
                <c:pt idx="1">
                  <c:v>6.3920583174399503</c:v>
                </c:pt>
                <c:pt idx="2">
                  <c:v>6.6202992500016702</c:v>
                </c:pt>
                <c:pt idx="3">
                  <c:v>6.7730841140636997</c:v>
                </c:pt>
                <c:pt idx="4">
                  <c:v>6.88738258221011</c:v>
                </c:pt>
                <c:pt idx="5">
                  <c:v>6.9784153940963902</c:v>
                </c:pt>
                <c:pt idx="6">
                  <c:v>7.0539021775744599</c:v>
                </c:pt>
                <c:pt idx="7">
                  <c:v>7.1182867863197297</c:v>
                </c:pt>
                <c:pt idx="8">
                  <c:v>7.1743569267447196</c:v>
                </c:pt>
                <c:pt idx="9">
                  <c:v>7.2239740172367402</c:v>
                </c:pt>
                <c:pt idx="10">
                  <c:v>7.2684414416982301</c:v>
                </c:pt>
                <c:pt idx="11">
                  <c:v>7.3087066352386003</c:v>
                </c:pt>
                <c:pt idx="12">
                  <c:v>7.3454794463622699</c:v>
                </c:pt>
                <c:pt idx="13">
                  <c:v>7.3793051701494399</c:v>
                </c:pt>
                <c:pt idx="14">
                  <c:v>7.4106115776326202</c:v>
                </c:pt>
                <c:pt idx="15">
                  <c:v>7.4397402994267301</c:v>
                </c:pt>
                <c:pt idx="16">
                  <c:v>7.4669684117500799</c:v>
                </c:pt>
                <c:pt idx="17">
                  <c:v>7.4925236745146604</c:v>
                </c:pt>
                <c:pt idx="18">
                  <c:v>7.5165955339824002</c:v>
                </c:pt>
                <c:pt idx="19">
                  <c:v>7.5393432262057498</c:v>
                </c:pt>
                <c:pt idx="20">
                  <c:v>7.5609018507165198</c:v>
                </c:pt>
                <c:pt idx="21">
                  <c:v>7.5813869945169401</c:v>
                </c:pt>
                <c:pt idx="22">
                  <c:v>7.60089830203147</c:v>
                </c:pt>
                <c:pt idx="23">
                  <c:v>7.61952226631358</c:v>
                </c:pt>
                <c:pt idx="24">
                  <c:v>7.6373344365087101</c:v>
                </c:pt>
                <c:pt idx="25">
                  <c:v>7.6544011819532498</c:v>
                </c:pt>
                <c:pt idx="26">
                  <c:v>7.67078111546682</c:v>
                </c:pt>
                <c:pt idx="27">
                  <c:v>7.6865262517772797</c:v>
                </c:pt>
                <c:pt idx="28">
                  <c:v>7.7016829580065798</c:v>
                </c:pt>
                <c:pt idx="29">
                  <c:v>7.7162927393810801</c:v>
                </c:pt>
                <c:pt idx="30">
                  <c:v>7.7303928932387604</c:v>
                </c:pt>
                <c:pt idx="31">
                  <c:v>7.7440170569212103</c:v>
                </c:pt>
                <c:pt idx="32">
                  <c:v>7.7571956695273796</c:v>
                </c:pt>
                <c:pt idx="33">
                  <c:v>7.7699563632570001</c:v>
                </c:pt>
                <c:pt idx="34">
                  <c:v>7.7823242968245001</c:v>
                </c:pt>
                <c:pt idx="35">
                  <c:v>7.7943224409200296</c:v>
                </c:pt>
                <c:pt idx="36">
                  <c:v>7.8059718237483997</c:v>
                </c:pt>
                <c:pt idx="37">
                  <c:v>7.8172917431518698</c:v>
                </c:pt>
                <c:pt idx="38">
                  <c:v>7.8282999506202096</c:v>
                </c:pt>
                <c:pt idx="39">
                  <c:v>7.8390128115358699</c:v>
                </c:pt>
                <c:pt idx="40">
                  <c:v>7.8494454452382598</c:v>
                </c:pt>
                <c:pt idx="41">
                  <c:v>7.8596118478769004</c:v>
                </c:pt>
                <c:pt idx="42">
                  <c:v>7.8695250005260302</c:v>
                </c:pt>
                <c:pt idx="43">
                  <c:v>7.8791969646292497</c:v>
                </c:pt>
                <c:pt idx="44">
                  <c:v>7.8886389665119703</c:v>
                </c:pt>
                <c:pt idx="45">
                  <c:v>7.8978614724280698</c:v>
                </c:pt>
                <c:pt idx="46">
                  <c:v>7.9068742553830598</c:v>
                </c:pt>
                <c:pt idx="47">
                  <c:v>7.9156864547899497</c:v>
                </c:pt>
                <c:pt idx="48">
                  <c:v>7.9243066298593696</c:v>
                </c:pt>
                <c:pt idx="49">
                  <c:v>7.9327428074961803</c:v>
                </c:pt>
                <c:pt idx="50">
                  <c:v>7.9410025253658603</c:v>
                </c:pt>
                <c:pt idx="51">
                  <c:v>7.9490928707027999</c:v>
                </c:pt>
                <c:pt idx="52">
                  <c:v>7.95702051535498</c:v>
                </c:pt>
                <c:pt idx="53">
                  <c:v>7.96479174749396</c:v>
                </c:pt>
                <c:pt idx="54">
                  <c:v>7.97241250036324</c:v>
                </c:pt>
                <c:pt idx="55">
                  <c:v>7.97988837839012</c:v>
                </c:pt>
                <c:pt idx="56">
                  <c:v>7.9872246809457499</c:v>
                </c:pt>
                <c:pt idx="57">
                  <c:v>7.9944264240023104</c:v>
                </c:pt>
                <c:pt idx="58">
                  <c:v>8.00149835990673</c:v>
                </c:pt>
                <c:pt idx="59">
                  <c:v>8.0084449954634707</c:v>
                </c:pt>
                <c:pt idx="60">
                  <c:v>8.0152706084969605</c:v>
                </c:pt>
                <c:pt idx="61">
                  <c:v>8.0219792630441198</c:v>
                </c:pt>
                <c:pt idx="62">
                  <c:v>8.0285748233105299</c:v>
                </c:pt>
                <c:pt idx="63">
                  <c:v>8.0350609665088903</c:v>
                </c:pt>
                <c:pt idx="64">
                  <c:v>8.04144119468525</c:v>
                </c:pt>
                <c:pt idx="65">
                  <c:v>8.0477188456272</c:v>
                </c:pt>
                <c:pt idx="66">
                  <c:v>8.0538971029380004</c:v>
                </c:pt>
                <c:pt idx="67">
                  <c:v>8.0599790053519609</c:v>
                </c:pt>
                <c:pt idx="68">
                  <c:v>8.0659674553585301</c:v>
                </c:pt>
                <c:pt idx="69">
                  <c:v>8.0718652271955609</c:v>
                </c:pt>
                <c:pt idx="70">
                  <c:v>8.0776749742663601</c:v>
                </c:pt>
                <c:pt idx="71">
                  <c:v>8.0833992360294307</c:v>
                </c:pt>
                <c:pt idx="72">
                  <c:v>8.0890404444053292</c:v>
                </c:pt>
                <c:pt idx="73">
                  <c:v>8.0946009297404995</c:v>
                </c:pt>
                <c:pt idx="74">
                  <c:v>8.1000829263643706</c:v>
                </c:pt>
                <c:pt idx="75">
                  <c:v>8.1054885777724692</c:v>
                </c:pt>
                <c:pt idx="76">
                  <c:v>8.1108199414652393</c:v>
                </c:pt>
                <c:pt idx="77">
                  <c:v>8.1160789934698094</c:v>
                </c:pt>
                <c:pt idx="78">
                  <c:v>8.1212676325689106</c:v>
                </c:pt>
                <c:pt idx="79">
                  <c:v>8.1263876842597895</c:v>
                </c:pt>
                <c:pt idx="80">
                  <c:v>8.1314409044632292</c:v>
                </c:pt>
                <c:pt idx="81">
                  <c:v>8.1364289830013998</c:v>
                </c:pt>
                <c:pt idx="82">
                  <c:v>8.1413535468616693</c:v>
                </c:pt>
                <c:pt idx="83">
                  <c:v>8.1462161632618404</c:v>
                </c:pt>
                <c:pt idx="84">
                  <c:v>8.1510183425312199</c:v>
                </c:pt>
                <c:pt idx="85">
                  <c:v>8.1557615408205599</c:v>
                </c:pt>
                <c:pt idx="86">
                  <c:v>8.16044716265292</c:v>
                </c:pt>
                <c:pt idx="87">
                  <c:v>8.1650765633265294</c:v>
                </c:pt>
                <c:pt idx="88">
                  <c:v>8.1696510511797396</c:v>
                </c:pt>
                <c:pt idx="89">
                  <c:v>8.1741718897275497</c:v>
                </c:pt>
                <c:pt idx="90">
                  <c:v>8.1786402996782908</c:v>
                </c:pt>
                <c:pt idx="91">
                  <c:v>8.1830574608383593</c:v>
                </c:pt>
                <c:pt idx="92">
                  <c:v>8.1874245139125108</c:v>
                </c:pt>
                <c:pt idx="93">
                  <c:v>8.1917425622063291</c:v>
                </c:pt>
                <c:pt idx="94">
                  <c:v>8.1960126732373304</c:v>
                </c:pt>
                <c:pt idx="95">
                  <c:v>8.2002358802603901</c:v>
                </c:pt>
                <c:pt idx="96">
                  <c:v>8.2044131837129797</c:v>
                </c:pt>
                <c:pt idx="97">
                  <c:v>8.2085455525851501</c:v>
                </c:pt>
                <c:pt idx="98">
                  <c:v>8.21263392571894</c:v>
                </c:pt>
                <c:pt idx="99">
                  <c:v>8.2166792130415498</c:v>
                </c:pt>
                <c:pt idx="100">
                  <c:v>8.2206822967361592</c:v>
                </c:pt>
                <c:pt idx="101">
                  <c:v>8.2246440323543393</c:v>
                </c:pt>
                <c:pt idx="102">
                  <c:v>8.2285652498732809</c:v>
                </c:pt>
                <c:pt idx="103">
                  <c:v>8.2324467547012894</c:v>
                </c:pt>
                <c:pt idx="104">
                  <c:v>8.2362893286343795</c:v>
                </c:pt>
                <c:pt idx="105">
                  <c:v>8.2400937307669508</c:v>
                </c:pt>
                <c:pt idx="106">
                  <c:v>8.2438606983590006</c:v>
                </c:pt>
                <c:pt idx="107">
                  <c:v>8.2475909476625304</c:v>
                </c:pt>
                <c:pt idx="108">
                  <c:v>8.25128517470913</c:v>
                </c:pt>
                <c:pt idx="109">
                  <c:v>8.2549440560612801</c:v>
                </c:pt>
                <c:pt idx="110">
                  <c:v>8.2585682495290609</c:v>
                </c:pt>
                <c:pt idx="111">
                  <c:v>8.2621583948542092</c:v>
                </c:pt>
                <c:pt idx="112">
                  <c:v>8.2657151143634806</c:v>
                </c:pt>
                <c:pt idx="113">
                  <c:v>8.2692390135926903</c:v>
                </c:pt>
                <c:pt idx="114">
                  <c:v>8.2727306818831501</c:v>
                </c:pt>
                <c:pt idx="115">
                  <c:v>8.2761906929519498</c:v>
                </c:pt>
                <c:pt idx="116">
                  <c:v>8.2796196054373503</c:v>
                </c:pt>
                <c:pt idx="117">
                  <c:v>8.2830179634207006</c:v>
                </c:pt>
                <c:pt idx="118">
                  <c:v>8.2863862969260094</c:v>
                </c:pt>
                <c:pt idx="119">
                  <c:v>8.2897251223982593</c:v>
                </c:pt>
                <c:pt idx="120">
                  <c:v>8.2930349431616808</c:v>
                </c:pt>
                <c:pt idx="121">
                  <c:v>8.2963162498588208</c:v>
                </c:pt>
                <c:pt idx="122">
                  <c:v>8.2995695208715201</c:v>
                </c:pt>
                <c:pt idx="123">
                  <c:v>8.3027952227244999</c:v>
                </c:pt>
                <c:pt idx="124">
                  <c:v>8.3059938104726694</c:v>
                </c:pt>
                <c:pt idx="125">
                  <c:v>8.3091657280725908</c:v>
                </c:pt>
                <c:pt idx="126">
                  <c:v>8.3123114087392498</c:v>
                </c:pt>
                <c:pt idx="127">
                  <c:v>8.3154312752884998</c:v>
                </c:pt>
                <c:pt idx="128">
                  <c:v>8.31852574046607</c:v>
                </c:pt>
                <c:pt idx="129">
                  <c:v>8.3215952072636696</c:v>
                </c:pt>
                <c:pt idx="130">
                  <c:v>8.3246400692228093</c:v>
                </c:pt>
                <c:pt idx="131">
                  <c:v>8.3276607107269403</c:v>
                </c:pt>
                <c:pt idx="132">
                  <c:v>8.3306575072823801</c:v>
                </c:pt>
                <c:pt idx="133">
                  <c:v>8.3336308257885907</c:v>
                </c:pt>
                <c:pt idx="134">
                  <c:v>8.3365810247982797</c:v>
                </c:pt>
                <c:pt idx="135">
                  <c:v>8.3395084547677598</c:v>
                </c:pt>
                <c:pt idx="136">
                  <c:v>8.3424134582979796</c:v>
                </c:pt>
                <c:pt idx="137">
                  <c:v>8.3452963703667908</c:v>
                </c:pt>
                <c:pt idx="138">
                  <c:v>8.3481575185525294</c:v>
                </c:pt>
                <c:pt idx="139">
                  <c:v>8.3509972232496406</c:v>
                </c:pt>
                <c:pt idx="140">
                  <c:v>8.3538157978764893</c:v>
                </c:pt>
                <c:pt idx="141">
                  <c:v>8.3566135490755808</c:v>
                </c:pt>
                <c:pt idx="142">
                  <c:v>8.3593907769069205</c:v>
                </c:pt>
                <c:pt idx="143">
                  <c:v>8.3621477750343391</c:v>
                </c:pt>
                <c:pt idx="144">
                  <c:v>8.3648848309053303</c:v>
                </c:pt>
                <c:pt idx="145">
                  <c:v>8.3676022259246903</c:v>
                </c:pt>
                <c:pt idx="146">
                  <c:v>8.3703002356221106</c:v>
                </c:pt>
                <c:pt idx="147">
                  <c:v>8.3729791298139702</c:v>
                </c:pt>
                <c:pt idx="148">
                  <c:v>8.3756391727596995</c:v>
                </c:pt>
                <c:pt idx="149">
                  <c:v>8.3782806233127207</c:v>
                </c:pt>
                <c:pt idx="150">
                  <c:v>8.3809037350664806</c:v>
                </c:pt>
                <c:pt idx="151">
                  <c:v>8.3835087564954094</c:v>
                </c:pt>
                <c:pt idx="152">
                  <c:v>8.3860959310913401</c:v>
                </c:pt>
                <c:pt idx="153">
                  <c:v>8.3886654974953601</c:v>
                </c:pt>
                <c:pt idx="154">
                  <c:v>8.3912176896253303</c:v>
                </c:pt>
                <c:pt idx="155">
                  <c:v>8.3937527367992999</c:v>
                </c:pt>
                <c:pt idx="156">
                  <c:v>8.3962708638548804</c:v>
                </c:pt>
                <c:pt idx="157">
                  <c:v>8.3987722912648</c:v>
                </c:pt>
                <c:pt idx="158">
                  <c:v>8.4012572352487904</c:v>
                </c:pt>
                <c:pt idx="159">
                  <c:v>8.4037259078818192</c:v>
                </c:pt>
                <c:pt idx="160">
                  <c:v>8.4061785171990806</c:v>
                </c:pt>
                <c:pt idx="161">
                  <c:v>8.4086152672974794</c:v>
                </c:pt>
                <c:pt idx="162">
                  <c:v>8.4110363584341705</c:v>
                </c:pt>
                <c:pt idx="163">
                  <c:v>8.4134419871218604</c:v>
                </c:pt>
                <c:pt idx="164">
                  <c:v>8.4158323462213005</c:v>
                </c:pt>
                <c:pt idx="165">
                  <c:v>8.4182076250308899</c:v>
                </c:pt>
                <c:pt idx="166">
                  <c:v>8.4205680093735396</c:v>
                </c:pt>
                <c:pt idx="167">
                  <c:v>8.4229136816809902</c:v>
                </c:pt>
                <c:pt idx="168">
                  <c:v>8.42524482107547</c:v>
                </c:pt>
                <c:pt idx="169">
                  <c:v>8.4275616034490497</c:v>
                </c:pt>
                <c:pt idx="170">
                  <c:v>8.4298642015405498</c:v>
                </c:pt>
                <c:pt idx="171">
                  <c:v>8.4321527850101692</c:v>
                </c:pt>
                <c:pt idx="172">
                  <c:v>8.4344275205120205</c:v>
                </c:pt>
                <c:pt idx="173">
                  <c:v>8.4366885717644209</c:v>
                </c:pt>
                <c:pt idx="174">
                  <c:v>8.4389360996182603</c:v>
                </c:pt>
                <c:pt idx="175">
                  <c:v>8.4411702621232898</c:v>
                </c:pt>
                <c:pt idx="176">
                  <c:v>8.4433912145925891</c:v>
                </c:pt>
                <c:pt idx="177">
                  <c:v>8.4455991096651601</c:v>
                </c:pt>
                <c:pt idx="178">
                  <c:v>8.4477940973667707</c:v>
                </c:pt>
                <c:pt idx="179">
                  <c:v>8.4499763251690201</c:v>
                </c:pt>
                <c:pt idx="180">
                  <c:v>8.4521459380468205</c:v>
                </c:pt>
                <c:pt idx="181">
                  <c:v>8.4543030785342399</c:v>
                </c:pt>
                <c:pt idx="182">
                  <c:v>8.4564478867787791</c:v>
                </c:pt>
                <c:pt idx="183">
                  <c:v>8.4585805005942305</c:v>
                </c:pt>
                <c:pt idx="184">
                  <c:v>8.4607010555119295</c:v>
                </c:pt>
                <c:pt idx="185">
                  <c:v>8.4628096848308001</c:v>
                </c:pt>
                <c:pt idx="186">
                  <c:v>8.4649065196658899</c:v>
                </c:pt>
                <c:pt idx="187">
                  <c:v>8.4669916889956802</c:v>
                </c:pt>
                <c:pt idx="188">
                  <c:v>8.4690653197080898</c:v>
                </c:pt>
                <c:pt idx="189">
                  <c:v>8.4711275366452305</c:v>
                </c:pt>
                <c:pt idx="190">
                  <c:v>8.4731784626470397</c:v>
                </c:pt>
                <c:pt idx="191">
                  <c:v>8.4752182185936995</c:v>
                </c:pt>
                <c:pt idx="192">
                  <c:v>8.4772469234469607</c:v>
                </c:pt>
                <c:pt idx="193">
                  <c:v>8.4792646942903893</c:v>
                </c:pt>
                <c:pt idx="194">
                  <c:v>8.4812716463685494</c:v>
                </c:pt>
                <c:pt idx="195">
                  <c:v>8.4832678931252108</c:v>
                </c:pt>
                <c:pt idx="196">
                  <c:v>8.4852535462405001</c:v>
                </c:pt>
                <c:pt idx="197">
                  <c:v>8.4872287156671806</c:v>
                </c:pt>
                <c:pt idx="198">
                  <c:v>8.4891935096659594</c:v>
                </c:pt>
                <c:pt idx="199">
                  <c:v>8.4911480348399309</c:v>
                </c:pt>
                <c:pt idx="200">
                  <c:v>8.4930923961680804</c:v>
                </c:pt>
                <c:pt idx="201">
                  <c:v>8.4950266970380408</c:v>
                </c:pt>
                <c:pt idx="202">
                  <c:v>8.4969510392779597</c:v>
                </c:pt>
                <c:pt idx="203">
                  <c:v>8.4988655231876198</c:v>
                </c:pt>
                <c:pt idx="204">
                  <c:v>8.5007702475687505</c:v>
                </c:pt>
                <c:pt idx="205">
                  <c:v>8.5026653097546099</c:v>
                </c:pt>
                <c:pt idx="206">
                  <c:v>8.5045508056388801</c:v>
                </c:pt>
                <c:pt idx="207">
                  <c:v>8.5064268297037593</c:v>
                </c:pt>
                <c:pt idx="208">
                  <c:v>8.5082934750474806</c:v>
                </c:pt>
                <c:pt idx="209">
                  <c:v>8.5101508334110907</c:v>
                </c:pt>
                <c:pt idx="210">
                  <c:v>8.5119989952046407</c:v>
                </c:pt>
                <c:pt idx="211">
                  <c:v>8.5138380495327102</c:v>
                </c:pt>
                <c:pt idx="212">
                  <c:v>8.5156680842193104</c:v>
                </c:pt>
                <c:pt idx="213">
                  <c:v>8.5174891858322503</c:v>
                </c:pt>
                <c:pt idx="214">
                  <c:v>8.5193014397069096</c:v>
                </c:pt>
                <c:pt idx="215">
                  <c:v>8.5211049299694004</c:v>
                </c:pt>
                <c:pt idx="216">
                  <c:v>8.5228997395592803</c:v>
                </c:pt>
                <c:pt idx="217">
                  <c:v>8.5246859502516195</c:v>
                </c:pt>
                <c:pt idx="218">
                  <c:v>8.5264636426787295</c:v>
                </c:pt>
                <c:pt idx="219">
                  <c:v>8.5282328963511809</c:v>
                </c:pt>
                <c:pt idx="220">
                  <c:v>8.5299937896784908</c:v>
                </c:pt>
                <c:pt idx="221">
                  <c:v>8.5317463999893093</c:v>
                </c:pt>
                <c:pt idx="222">
                  <c:v>8.5334908035510697</c:v>
                </c:pt>
                <c:pt idx="223">
                  <c:v>8.5352270755893098</c:v>
                </c:pt>
                <c:pt idx="224">
                  <c:v>8.5369552903064907</c:v>
                </c:pt>
                <c:pt idx="225">
                  <c:v>8.5386755209003606</c:v>
                </c:pt>
                <c:pt idx="226">
                  <c:v>8.5403878395819799</c:v>
                </c:pt>
                <c:pt idx="227">
                  <c:v>8.5420923175933492</c:v>
                </c:pt>
                <c:pt idx="228">
                  <c:v>8.5437890252245499</c:v>
                </c:pt>
                <c:pt idx="229">
                  <c:v>8.5454780318306192</c:v>
                </c:pt>
                <c:pt idx="230">
                  <c:v>8.5471594058479692</c:v>
                </c:pt>
                <c:pt idx="231">
                  <c:v>8.5488332148105197</c:v>
                </c:pt>
                <c:pt idx="232">
                  <c:v>8.5504995253654101</c:v>
                </c:pt>
                <c:pt idx="233">
                  <c:v>8.5521584032884395</c:v>
                </c:pt>
                <c:pt idx="234">
                  <c:v>8.5538099134991299</c:v>
                </c:pt>
                <c:pt idx="235">
                  <c:v>8.5554541200754297</c:v>
                </c:pt>
                <c:pt idx="236">
                  <c:v>8.5570910862682208</c:v>
                </c:pt>
                <c:pt idx="237">
                  <c:v>8.5587208745153909</c:v>
                </c:pt>
                <c:pt idx="238">
                  <c:v>8.5603435464556998</c:v>
                </c:pt>
                <c:pt idx="239">
                  <c:v>8.5619591629422604</c:v>
                </c:pt>
                <c:pt idx="240">
                  <c:v>8.5635677840558397</c:v>
                </c:pt>
                <c:pt idx="241">
                  <c:v>8.5651694691178193</c:v>
                </c:pt>
                <c:pt idx="242">
                  <c:v>8.5667642767028696</c:v>
                </c:pt>
                <c:pt idx="243">
                  <c:v>8.5683522646514092</c:v>
                </c:pt>
                <c:pt idx="244">
                  <c:v>8.5699334900817892</c:v>
                </c:pt>
                <c:pt idx="245">
                  <c:v>8.5715080094022298</c:v>
                </c:pt>
                <c:pt idx="246">
                  <c:v>8.5730758783224594</c:v>
                </c:pt>
                <c:pt idx="247">
                  <c:v>8.5746371518652094</c:v>
                </c:pt>
                <c:pt idx="248">
                  <c:v>8.5761918843774101</c:v>
                </c:pt>
                <c:pt idx="249">
                  <c:v>8.5777401295411693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8260-4831-864B-68EAE42100CC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6ore'!$AH$4:$AH$253</c:f>
              <c:numCache>
                <c:formatCode>General</c:formatCode>
                <c:ptCount val="250"/>
                <c:pt idx="0">
                  <c:v>7.8879856737513299</c:v>
                </c:pt>
                <c:pt idx="1">
                  <c:v>8.4328078654223493</c:v>
                </c:pt>
                <c:pt idx="2">
                  <c:v>8.7603785414225008</c:v>
                </c:pt>
                <c:pt idx="3">
                  <c:v>8.99299907123814</c:v>
                </c:pt>
                <c:pt idx="4">
                  <c:v>9.1728480758683997</c:v>
                </c:pt>
                <c:pt idx="5">
                  <c:v>9.3191963729532006</c:v>
                </c:pt>
                <c:pt idx="6">
                  <c:v>9.4424242433394401</c:v>
                </c:pt>
                <c:pt idx="7">
                  <c:v>9.5487523410268107</c:v>
                </c:pt>
                <c:pt idx="8">
                  <c:v>9.6421984023798206</c:v>
                </c:pt>
                <c:pt idx="9">
                  <c:v>9.7255056313604094</c:v>
                </c:pt>
                <c:pt idx="10">
                  <c:v>9.8006291570503503</c:v>
                </c:pt>
                <c:pt idx="11">
                  <c:v>9.8690108849768592</c:v>
                </c:pt>
                <c:pt idx="12">
                  <c:v>9.9317442790698909</c:v>
                </c:pt>
                <c:pt idx="13">
                  <c:v>9.9896780068956801</c:v>
                </c:pt>
                <c:pt idx="14">
                  <c:v>10.043483765500101</c:v>
                </c:pt>
                <c:pt idx="15">
                  <c:v>10.093702170005599</c:v>
                </c:pt>
                <c:pt idx="16">
                  <c:v>10.1407746946544</c:v>
                </c:pt>
                <c:pt idx="17">
                  <c:v>10.1850664573839</c:v>
                </c:pt>
                <c:pt idx="18">
                  <c:v>10.2268828240963</c:v>
                </c:pt>
                <c:pt idx="19">
                  <c:v>10.266481738907901</c:v>
                </c:pt>
                <c:pt idx="20">
                  <c:v>10.3040830346647</c:v>
                </c:pt>
                <c:pt idx="21">
                  <c:v>10.3398755688779</c:v>
                </c:pt>
                <c:pt idx="22">
                  <c:v>10.3740227667555</c:v>
                </c:pt>
                <c:pt idx="23">
                  <c:v>10.4066669793527</c:v>
                </c:pt>
                <c:pt idx="24">
                  <c:v>10.437932948009999</c:v>
                </c:pt>
                <c:pt idx="25">
                  <c:v>10.4679305861111</c:v>
                </c:pt>
                <c:pt idx="26">
                  <c:v>10.4967572333037</c:v>
                </c:pt>
                <c:pt idx="27">
                  <c:v>10.5244994977204</c:v>
                </c:pt>
                <c:pt idx="28">
                  <c:v>10.551234773279701</c:v>
                </c:pt>
                <c:pt idx="29">
                  <c:v>10.577032498418401</c:v>
                </c:pt>
                <c:pt idx="30">
                  <c:v>10.6019552073331</c:v>
                </c:pt>
                <c:pt idx="31">
                  <c:v>10.626059413419901</c:v>
                </c:pt>
                <c:pt idx="32">
                  <c:v>10.6493963560248</c:v>
                </c:pt>
                <c:pt idx="33">
                  <c:v>10.6720126350953</c:v>
                </c:pt>
                <c:pt idx="34">
                  <c:v>10.6939507533137</c:v>
                </c:pt>
                <c:pt idx="35">
                  <c:v>10.7152495814235</c:v>
                </c:pt>
                <c:pt idx="36">
                  <c:v>10.735944759429101</c:v>
                </c:pt>
                <c:pt idx="37">
                  <c:v>10.7560690439804</c:v>
                </c:pt>
                <c:pt idx="38">
                  <c:v>10.7756526103668</c:v>
                </c:pt>
                <c:pt idx="39">
                  <c:v>10.794723316049099</c:v>
                </c:pt>
                <c:pt idx="40">
                  <c:v>10.8133069314548</c:v>
                </c:pt>
                <c:pt idx="41">
                  <c:v>10.831427342793299</c:v>
                </c:pt>
                <c:pt idx="42">
                  <c:v>10.849106730860299</c:v>
                </c:pt>
                <c:pt idx="43">
                  <c:v>10.866365729159799</c:v>
                </c:pt>
                <c:pt idx="44">
                  <c:v>10.8832235641461</c:v>
                </c:pt>
                <c:pt idx="45">
                  <c:v>10.8996981799566</c:v>
                </c:pt>
                <c:pt idx="46">
                  <c:v>10.915806349645701</c:v>
                </c:pt>
                <c:pt idx="47">
                  <c:v>10.9315637746333</c:v>
                </c:pt>
                <c:pt idx="48">
                  <c:v>10.9469851738356</c:v>
                </c:pt>
                <c:pt idx="49">
                  <c:v>10.962084363732901</c:v>
                </c:pt>
                <c:pt idx="50">
                  <c:v>10.976874330457701</c:v>
                </c:pt>
                <c:pt idx="51">
                  <c:v>10.9913672948389</c:v>
                </c:pt>
                <c:pt idx="52">
                  <c:v>11.005574771209099</c:v>
                </c:pt>
                <c:pt idx="53">
                  <c:v>11.0195076206802</c:v>
                </c:pt>
                <c:pt idx="54">
                  <c:v>11.0331760994984</c:v>
                </c:pt>
                <c:pt idx="55">
                  <c:v>11.0465899030137</c:v>
                </c:pt>
                <c:pt idx="56">
                  <c:v>11.0597582057321</c:v>
                </c:pt>
                <c:pt idx="57">
                  <c:v>11.072689697862399</c:v>
                </c:pt>
                <c:pt idx="58">
                  <c:v>11.085392618717</c:v>
                </c:pt>
                <c:pt idx="59">
                  <c:v>11.097874787287401</c:v>
                </c:pt>
                <c:pt idx="60">
                  <c:v>11.1101436302766</c:v>
                </c:pt>
                <c:pt idx="61">
                  <c:v>11.122206207834999</c:v>
                </c:pt>
                <c:pt idx="62">
                  <c:v>11.1340692372254</c:v>
                </c:pt>
                <c:pt idx="63">
                  <c:v>11.1457391146104</c:v>
                </c:pt>
                <c:pt idx="64">
                  <c:v>11.157221935140001</c:v>
                </c:pt>
                <c:pt idx="65">
                  <c:v>11.1685235114953</c:v>
                </c:pt>
                <c:pt idx="66">
                  <c:v>11.179649391028001</c:v>
                </c:pt>
                <c:pt idx="67">
                  <c:v>11.190604871621501</c:v>
                </c:pt>
                <c:pt idx="68">
                  <c:v>11.2013950163869</c:v>
                </c:pt>
                <c:pt idx="69">
                  <c:v>11.2120246672939</c:v>
                </c:pt>
                <c:pt idx="70">
                  <c:v>11.222498457828101</c:v>
                </c:pt>
                <c:pt idx="71">
                  <c:v>11.232820824757599</c:v>
                </c:pt>
                <c:pt idx="72">
                  <c:v>11.2429960190822</c:v>
                </c:pt>
                <c:pt idx="73">
                  <c:v>11.253028116232301</c:v>
                </c:pt>
                <c:pt idx="74">
                  <c:v>11.2629210255791</c:v>
                </c:pt>
                <c:pt idx="75">
                  <c:v>11.27267849931</c:v>
                </c:pt>
                <c:pt idx="76">
                  <c:v>11.2823041407205</c:v>
                </c:pt>
                <c:pt idx="77">
                  <c:v>11.2918014119667</c:v>
                </c:pt>
                <c:pt idx="78">
                  <c:v>11.301173641321</c:v>
                </c:pt>
                <c:pt idx="79">
                  <c:v>11.3104240299684</c:v>
                </c:pt>
                <c:pt idx="80">
                  <c:v>11.3195556583771</c:v>
                </c:pt>
                <c:pt idx="81">
                  <c:v>11.328571492276099</c:v>
                </c:pt>
                <c:pt idx="82">
                  <c:v>11.337474388267699</c:v>
                </c:pt>
                <c:pt idx="83">
                  <c:v>11.346267099101601</c:v>
                </c:pt>
                <c:pt idx="84">
                  <c:v>11.354952278635</c:v>
                </c:pt>
                <c:pt idx="85">
                  <c:v>11.3635324865</c:v>
                </c:pt>
                <c:pt idx="86">
                  <c:v>11.3720101924995</c:v>
                </c:pt>
                <c:pt idx="87">
                  <c:v>11.380387780750899</c:v>
                </c:pt>
                <c:pt idx="88">
                  <c:v>11.3886675535928</c:v>
                </c:pt>
                <c:pt idx="89">
                  <c:v>11.396851735272699</c:v>
                </c:pt>
                <c:pt idx="90">
                  <c:v>11.404942475429699</c:v>
                </c:pt>
                <c:pt idx="91">
                  <c:v>11.4129418523843</c:v>
                </c:pt>
                <c:pt idx="92">
                  <c:v>11.4208518762509</c:v>
                </c:pt>
                <c:pt idx="93">
                  <c:v>11.428674491881299</c:v>
                </c:pt>
                <c:pt idx="94">
                  <c:v>11.436411581651701</c:v>
                </c:pt>
                <c:pt idx="95">
                  <c:v>11.4440649681032</c:v>
                </c:pt>
                <c:pt idx="96">
                  <c:v>11.4516364164439</c:v>
                </c:pt>
                <c:pt idx="97">
                  <c:v>11.4591276369221</c:v>
                </c:pt>
                <c:pt idx="98">
                  <c:v>11.466540287078301</c:v>
                </c:pt>
                <c:pt idx="99">
                  <c:v>11.4738759738828</c:v>
                </c:pt>
                <c:pt idx="100">
                  <c:v>11.4811362557666</c:v>
                </c:pt>
                <c:pt idx="101">
                  <c:v>11.4883226445512</c:v>
                </c:pt>
                <c:pt idx="102">
                  <c:v>11.4954366072841</c:v>
                </c:pt>
                <c:pt idx="103">
                  <c:v>11.5024795679845</c:v>
                </c:pt>
                <c:pt idx="104">
                  <c:v>11.5094529093047</c:v>
                </c:pt>
                <c:pt idx="105">
                  <c:v>11.516357974113401</c:v>
                </c:pt>
                <c:pt idx="106">
                  <c:v>11.523196067002401</c:v>
                </c:pt>
                <c:pt idx="107">
                  <c:v>11.5299684557241</c:v>
                </c:pt>
                <c:pt idx="108">
                  <c:v>11.536676372561701</c:v>
                </c:pt>
                <c:pt idx="109">
                  <c:v>11.5433210156366</c:v>
                </c:pt>
                <c:pt idx="110">
                  <c:v>11.5499035501556</c:v>
                </c:pt>
                <c:pt idx="111">
                  <c:v>11.5564251096029</c:v>
                </c:pt>
                <c:pt idx="112">
                  <c:v>11.5628867968777</c:v>
                </c:pt>
                <c:pt idx="113">
                  <c:v>11.569289685382101</c:v>
                </c:pt>
                <c:pt idx="114">
                  <c:v>11.5756348200602</c:v>
                </c:pt>
                <c:pt idx="115">
                  <c:v>11.581923218393101</c:v>
                </c:pt>
                <c:pt idx="116">
                  <c:v>11.588155871350001</c:v>
                </c:pt>
                <c:pt idx="117">
                  <c:v>11.594333744298799</c:v>
                </c:pt>
                <c:pt idx="118">
                  <c:v>11.600457777877899</c:v>
                </c:pt>
                <c:pt idx="119">
                  <c:v>11.6065288888318</c:v>
                </c:pt>
                <c:pt idx="120">
                  <c:v>11.6125479708111</c:v>
                </c:pt>
                <c:pt idx="121">
                  <c:v>11.6185158951393</c:v>
                </c:pt>
                <c:pt idx="122">
                  <c:v>11.624433511548901</c:v>
                </c:pt>
                <c:pt idx="123">
                  <c:v>11.6303016488868</c:v>
                </c:pt>
                <c:pt idx="124">
                  <c:v>11.636121115790999</c:v>
                </c:pt>
                <c:pt idx="125">
                  <c:v>11.641892701341099</c:v>
                </c:pt>
                <c:pt idx="126">
                  <c:v>11.647617175681599</c:v>
                </c:pt>
                <c:pt idx="127">
                  <c:v>11.6532952906219</c:v>
                </c:pt>
                <c:pt idx="128">
                  <c:v>11.658927780211499</c:v>
                </c:pt>
                <c:pt idx="129">
                  <c:v>11.6645153612942</c:v>
                </c:pt>
                <c:pt idx="130">
                  <c:v>11.670058734039401</c:v>
                </c:pt>
                <c:pt idx="131">
                  <c:v>11.6755585824547</c:v>
                </c:pt>
                <c:pt idx="132">
                  <c:v>11.681015574877501</c:v>
                </c:pt>
                <c:pt idx="133">
                  <c:v>11.686430364448899</c:v>
                </c:pt>
                <c:pt idx="134">
                  <c:v>11.691803589569901</c:v>
                </c:pt>
                <c:pt idx="135">
                  <c:v>11.6971358743401</c:v>
                </c:pt>
                <c:pt idx="136">
                  <c:v>11.7024278289809</c:v>
                </c:pt>
                <c:pt idx="137">
                  <c:v>11.7076800502425</c:v>
                </c:pt>
                <c:pt idx="138">
                  <c:v>11.712893121796601</c:v>
                </c:pt>
                <c:pt idx="139">
                  <c:v>11.7180676146147</c:v>
                </c:pt>
                <c:pt idx="140">
                  <c:v>11.723204087333199</c:v>
                </c:pt>
                <c:pt idx="141">
                  <c:v>11.7283030866045</c:v>
                </c:pt>
                <c:pt idx="142">
                  <c:v>11.7333651474375</c:v>
                </c:pt>
                <c:pt idx="143">
                  <c:v>11.738390793523701</c:v>
                </c:pt>
                <c:pt idx="144">
                  <c:v>11.7433805375547</c:v>
                </c:pt>
                <c:pt idx="145">
                  <c:v>11.7483348815261</c:v>
                </c:pt>
                <c:pt idx="146">
                  <c:v>11.7532543170329</c:v>
                </c:pt>
                <c:pt idx="147">
                  <c:v>11.7581393255539</c:v>
                </c:pt>
                <c:pt idx="148">
                  <c:v>11.7629903787264</c:v>
                </c:pt>
                <c:pt idx="149">
                  <c:v>11.7678079386121</c:v>
                </c:pt>
                <c:pt idx="150">
                  <c:v>11.772592457953699</c:v>
                </c:pt>
                <c:pt idx="151">
                  <c:v>11.7773443804236</c:v>
                </c:pt>
                <c:pt idx="152">
                  <c:v>11.7820641408632</c:v>
                </c:pt>
                <c:pt idx="153">
                  <c:v>11.786752165515701</c:v>
                </c:pt>
                <c:pt idx="154">
                  <c:v>11.7914088722502</c:v>
                </c:pt>
                <c:pt idx="155">
                  <c:v>11.7960346707796</c:v>
                </c:pt>
                <c:pt idx="156">
                  <c:v>11.8006299628705</c:v>
                </c:pt>
                <c:pt idx="157">
                  <c:v>11.8051951425468</c:v>
                </c:pt>
                <c:pt idx="158">
                  <c:v>11.809730596287199</c:v>
                </c:pt>
                <c:pt idx="159">
                  <c:v>11.814236703215601</c:v>
                </c:pt>
                <c:pt idx="160">
                  <c:v>11.818713835286699</c:v>
                </c:pt>
                <c:pt idx="161">
                  <c:v>11.823162357464399</c:v>
                </c:pt>
                <c:pt idx="162">
                  <c:v>11.8275826278959</c:v>
                </c:pt>
                <c:pt idx="163">
                  <c:v>11.83197499808</c:v>
                </c:pt>
                <c:pt idx="164">
                  <c:v>11.836339813029699</c:v>
                </c:pt>
                <c:pt idx="165">
                  <c:v>11.8406774114311</c:v>
                </c:pt>
                <c:pt idx="166">
                  <c:v>11.844988125796</c:v>
                </c:pt>
                <c:pt idx="167">
                  <c:v>11.8492722826111</c:v>
                </c:pt>
                <c:pt idx="168">
                  <c:v>11.8535302024824</c:v>
                </c:pt>
                <c:pt idx="169">
                  <c:v>11.8577622002748</c:v>
                </c:pt>
                <c:pt idx="170">
                  <c:v>11.861968585248199</c:v>
                </c:pt>
                <c:pt idx="171">
                  <c:v>11.866149661189599</c:v>
                </c:pt>
                <c:pt idx="172">
                  <c:v>11.870305726540799</c:v>
                </c:pt>
                <c:pt idx="173">
                  <c:v>11.8744370745229</c:v>
                </c:pt>
                <c:pt idx="174">
                  <c:v>11.878543993257001</c:v>
                </c:pt>
                <c:pt idx="175">
                  <c:v>11.882626765881399</c:v>
                </c:pt>
                <c:pt idx="176">
                  <c:v>11.886685670665701</c:v>
                </c:pt>
                <c:pt idx="177">
                  <c:v>11.8907209811215</c:v>
                </c:pt>
                <c:pt idx="178">
                  <c:v>11.8947329661097</c:v>
                </c:pt>
                <c:pt idx="179">
                  <c:v>11.898721889945399</c:v>
                </c:pt>
                <c:pt idx="180">
                  <c:v>11.9026880124991</c:v>
                </c:pt>
                <c:pt idx="181">
                  <c:v>11.906631589296</c:v>
                </c:pt>
                <c:pt idx="182">
                  <c:v>11.910552871611801</c:v>
                </c:pt>
                <c:pt idx="183">
                  <c:v>11.914452106566401</c:v>
                </c:pt>
                <c:pt idx="184">
                  <c:v>11.9183295372143</c:v>
                </c:pt>
                <c:pt idx="185">
                  <c:v>11.9221854026337</c:v>
                </c:pt>
                <c:pt idx="186">
                  <c:v>11.926019938012001</c:v>
                </c:pt>
                <c:pt idx="187">
                  <c:v>11.9298333747297</c:v>
                </c:pt>
                <c:pt idx="188">
                  <c:v>11.933625940442299</c:v>
                </c:pt>
                <c:pt idx="189">
                  <c:v>11.9373978591588</c:v>
                </c:pt>
                <c:pt idx="190">
                  <c:v>11.941149351319799</c:v>
                </c:pt>
                <c:pt idx="191">
                  <c:v>11.9448806338722</c:v>
                </c:pt>
                <c:pt idx="192">
                  <c:v>11.9485919203425</c:v>
                </c:pt>
                <c:pt idx="193">
                  <c:v>11.9522834209082</c:v>
                </c:pt>
                <c:pt idx="194">
                  <c:v>11.9559553424673</c:v>
                </c:pt>
                <c:pt idx="195">
                  <c:v>11.959607888706101</c:v>
                </c:pt>
                <c:pt idx="196">
                  <c:v>11.963241260164899</c:v>
                </c:pt>
                <c:pt idx="197">
                  <c:v>11.9668556543024</c:v>
                </c:pt>
                <c:pt idx="198">
                  <c:v>11.9704512655583</c:v>
                </c:pt>
                <c:pt idx="199">
                  <c:v>11.974028285414599</c:v>
                </c:pt>
                <c:pt idx="200">
                  <c:v>11.977586902454901</c:v>
                </c:pt>
                <c:pt idx="201">
                  <c:v>11.9811273024225</c:v>
                </c:pt>
                <c:pt idx="202">
                  <c:v>11.9846496682769</c:v>
                </c:pt>
                <c:pt idx="203">
                  <c:v>11.9881541802492</c:v>
                </c:pt>
                <c:pt idx="204">
                  <c:v>11.991641015895899</c:v>
                </c:pt>
                <c:pt idx="205">
                  <c:v>11.995110350151201</c:v>
                </c:pt>
                <c:pt idx="206">
                  <c:v>11.998562355378599</c:v>
                </c:pt>
                <c:pt idx="207">
                  <c:v>12.0019972014206</c:v>
                </c:pt>
                <c:pt idx="208">
                  <c:v>12.0054150556476</c:v>
                </c:pt>
                <c:pt idx="209">
                  <c:v>12.008816083005501</c:v>
                </c:pt>
                <c:pt idx="210">
                  <c:v>12.0122004460622</c:v>
                </c:pt>
                <c:pt idx="211">
                  <c:v>12.015568305053099</c:v>
                </c:pt>
                <c:pt idx="212">
                  <c:v>12.0189198179251</c:v>
                </c:pt>
                <c:pt idx="213">
                  <c:v>12.02225514038</c:v>
                </c:pt>
                <c:pt idx="214">
                  <c:v>12.025574425916901</c:v>
                </c:pt>
                <c:pt idx="215">
                  <c:v>12.028877825873201</c:v>
                </c:pt>
                <c:pt idx="216">
                  <c:v>12.0321654894649</c:v>
                </c:pt>
                <c:pt idx="217">
                  <c:v>12.035437563826299</c:v>
                </c:pt>
                <c:pt idx="218">
                  <c:v>12.038694194047901</c:v>
                </c:pt>
                <c:pt idx="219">
                  <c:v>12.0419355232145</c:v>
                </c:pt>
                <c:pt idx="220">
                  <c:v>12.0451616924415</c:v>
                </c:pt>
                <c:pt idx="221">
                  <c:v>12.048372840911</c:v>
                </c:pt>
                <c:pt idx="222">
                  <c:v>12.051569105906999</c:v>
                </c:pt>
                <c:pt idx="223">
                  <c:v>12.054750622849101</c:v>
                </c:pt>
                <c:pt idx="224">
                  <c:v>12.057917525326801</c:v>
                </c:pt>
                <c:pt idx="225">
                  <c:v>12.0610699451315</c:v>
                </c:pt>
                <c:pt idx="226">
                  <c:v>12.0642080122891</c:v>
                </c:pt>
                <c:pt idx="227">
                  <c:v>12.0673318550911</c:v>
                </c:pt>
                <c:pt idx="228">
                  <c:v>12.070441600124999</c:v>
                </c:pt>
                <c:pt idx="229">
                  <c:v>12.073537372304701</c:v>
                </c:pt>
                <c:pt idx="230">
                  <c:v>12.076619294899601</c:v>
                </c:pt>
                <c:pt idx="231">
                  <c:v>12.079687489563</c:v>
                </c:pt>
                <c:pt idx="232">
                  <c:v>12.082742076360599</c:v>
                </c:pt>
                <c:pt idx="233">
                  <c:v>12.085783173797701</c:v>
                </c:pt>
                <c:pt idx="234">
                  <c:v>12.0888108988461</c:v>
                </c:pt>
                <c:pt idx="235">
                  <c:v>12.0918253669703</c:v>
                </c:pt>
                <c:pt idx="236">
                  <c:v>12.0948266921532</c:v>
                </c:pt>
                <c:pt idx="237">
                  <c:v>12.097814986921501</c:v>
                </c:pt>
                <c:pt idx="238">
                  <c:v>12.1007903623702</c:v>
                </c:pt>
                <c:pt idx="239">
                  <c:v>12.1037529281865</c:v>
                </c:pt>
                <c:pt idx="240">
                  <c:v>12.1067027926739</c:v>
                </c:pt>
                <c:pt idx="241">
                  <c:v>12.109640062774799</c:v>
                </c:pt>
                <c:pt idx="242">
                  <c:v>12.1125648440935</c:v>
                </c:pt>
                <c:pt idx="243">
                  <c:v>12.115477240918301</c:v>
                </c:pt>
                <c:pt idx="244">
                  <c:v>12.118377356243199</c:v>
                </c:pt>
                <c:pt idx="245">
                  <c:v>12.121265291789101</c:v>
                </c:pt>
                <c:pt idx="246">
                  <c:v>12.1241411480246</c:v>
                </c:pt>
                <c:pt idx="247">
                  <c:v>12.127005024186801</c:v>
                </c:pt>
                <c:pt idx="248">
                  <c:v>12.1298570183008</c:v>
                </c:pt>
                <c:pt idx="249">
                  <c:v>12.1326972271996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8260-4831-864B-68EAE42100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5140224"/>
        <c:axId val="235141760"/>
      </c:scatterChart>
      <c:valAx>
        <c:axId val="2351402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35141760"/>
        <c:crosses val="autoZero"/>
        <c:crossBetween val="midCat"/>
      </c:valAx>
      <c:valAx>
        <c:axId val="235141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351402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4 Mazara </a:t>
            </a:r>
            <a:r>
              <a:rPr lang="en-US" sz="1800" b="0" i="0" baseline="0">
                <a:effectLst/>
              </a:rPr>
              <a:t>NOAA 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3.0523603904350664E-2"/>
          <c:y val="4.9265426052889326E-2"/>
          <c:w val="0.77428482526907727"/>
          <c:h val="0.89132135907105625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6ore'!$G$4:$G$253</c:f>
              <c:numCache>
                <c:formatCode>General</c:formatCode>
                <c:ptCount val="250"/>
                <c:pt idx="0">
                  <c:v>5.0804473424505598</c:v>
                </c:pt>
                <c:pt idx="1">
                  <c:v>5.5098982642654004</c:v>
                </c:pt>
                <c:pt idx="2">
                  <c:v>5.7488032906790796</c:v>
                </c:pt>
                <c:pt idx="3">
                  <c:v>5.9137141948531697</c:v>
                </c:pt>
                <c:pt idx="4">
                  <c:v>6.0392656545982799</c:v>
                </c:pt>
                <c:pt idx="5">
                  <c:v>6.1404254508619598</c:v>
                </c:pt>
                <c:pt idx="6">
                  <c:v>6.2250113835925402</c:v>
                </c:pt>
                <c:pt idx="7">
                  <c:v>6.29761555346672</c:v>
                </c:pt>
                <c:pt idx="8">
                  <c:v>6.3611618952675997</c:v>
                </c:pt>
                <c:pt idx="9">
                  <c:v>6.4176254538046598</c:v>
                </c:pt>
                <c:pt idx="10">
                  <c:v>6.4684020403598197</c:v>
                </c:pt>
                <c:pt idx="11">
                  <c:v>6.5145140446691698</c:v>
                </c:pt>
                <c:pt idx="12">
                  <c:v>6.5567324032500496</c:v>
                </c:pt>
                <c:pt idx="13">
                  <c:v>6.5956525958438599</c:v>
                </c:pt>
                <c:pt idx="14">
                  <c:v>6.6317439893789096</c:v>
                </c:pt>
                <c:pt idx="15">
                  <c:v>6.6653830013380704</c:v>
                </c:pt>
                <c:pt idx="16">
                  <c:v>6.6968760518174903</c:v>
                </c:pt>
                <c:pt idx="17">
                  <c:v>6.7264758547053498</c:v>
                </c:pt>
                <c:pt idx="18">
                  <c:v>6.7543932380012102</c:v>
                </c:pt>
                <c:pt idx="19">
                  <c:v>6.7808058874451698</c:v>
                </c:pt>
                <c:pt idx="20">
                  <c:v>6.8058649258364099</c:v>
                </c:pt>
                <c:pt idx="21">
                  <c:v>6.8296999398649199</c:v>
                </c:pt>
                <c:pt idx="22">
                  <c:v>6.8524228737334401</c:v>
                </c:pt>
                <c:pt idx="23">
                  <c:v>6.8741310825353201</c:v>
                </c:pt>
                <c:pt idx="24">
                  <c:v>6.8949097537132298</c:v>
                </c:pt>
                <c:pt idx="25">
                  <c:v>6.9148338471051902</c:v>
                </c:pt>
                <c:pt idx="26">
                  <c:v>6.9339696638955104</c:v>
                </c:pt>
                <c:pt idx="27">
                  <c:v>6.9523761264056301</c:v>
                </c:pt>
                <c:pt idx="28">
                  <c:v>6.9701058303213701</c:v>
                </c:pt>
                <c:pt idx="29">
                  <c:v>6.9872059161836102</c:v>
                </c:pt>
                <c:pt idx="30">
                  <c:v>7.0037187961103502</c:v>
                </c:pt>
                <c:pt idx="31">
                  <c:v>7.0196827636426598</c:v>
                </c:pt>
                <c:pt idx="32">
                  <c:v>7.0351325085385401</c:v>
                </c:pt>
                <c:pt idx="33">
                  <c:v>7.0500995537316404</c:v>
                </c:pt>
                <c:pt idx="34">
                  <c:v>7.0646126281440198</c:v>
                </c:pt>
                <c:pt idx="35">
                  <c:v>7.0786979863155803</c:v>
                </c:pt>
                <c:pt idx="36">
                  <c:v>7.09237968368969</c:v>
                </c:pt>
                <c:pt idx="37">
                  <c:v>7.1056798147282896</c:v>
                </c:pt>
                <c:pt idx="38">
                  <c:v>7.1186187197128197</c:v>
                </c:pt>
                <c:pt idx="39">
                  <c:v>7.1312151650392703</c:v>
                </c:pt>
                <c:pt idx="40">
                  <c:v>7.1434865009768904</c:v>
                </c:pt>
                <c:pt idx="41">
                  <c:v>7.1554488001837298</c:v>
                </c:pt>
                <c:pt idx="42">
                  <c:v>7.1671169797248897</c:v>
                </c:pt>
                <c:pt idx="43">
                  <c:v>7.1785049088933199</c:v>
                </c:pt>
                <c:pt idx="44">
                  <c:v>7.1896255047675801</c:v>
                </c:pt>
                <c:pt idx="45">
                  <c:v>7.2004908171408299</c:v>
                </c:pt>
                <c:pt idx="46">
                  <c:v>7.2111121042069204</c:v>
                </c:pt>
                <c:pt idx="47">
                  <c:v>7.2214999001833098</c:v>
                </c:pt>
                <c:pt idx="48">
                  <c:v>7.2316640758786397</c:v>
                </c:pt>
                <c:pt idx="49">
                  <c:v>7.24161389306916</c:v>
                </c:pt>
                <c:pt idx="50">
                  <c:v>7.2513580534270696</c:v>
                </c:pt>
                <c:pt idx="51">
                  <c:v>7.2609047426420403</c:v>
                </c:pt>
                <c:pt idx="52">
                  <c:v>7.2702616702910099</c:v>
                </c:pt>
                <c:pt idx="53">
                  <c:v>7.2794361059377799</c:v>
                </c:pt>
                <c:pt idx="54">
                  <c:v>7.2884349118818497</c:v>
                </c:pt>
                <c:pt idx="55">
                  <c:v>7.2972645729223</c:v>
                </c:pt>
                <c:pt idx="56">
                  <c:v>7.3059312234569598</c:v>
                </c:pt>
                <c:pt idx="57">
                  <c:v>7.3144406721976898</c:v>
                </c:pt>
                <c:pt idx="58">
                  <c:v>7.3227984247488003</c:v>
                </c:pt>
                <c:pt idx="59">
                  <c:v>7.33100970426612</c:v>
                </c:pt>
                <c:pt idx="60">
                  <c:v>7.3390794703890299</c:v>
                </c:pt>
                <c:pt idx="61">
                  <c:v>7.3470124366156799</c:v>
                </c:pt>
                <c:pt idx="62">
                  <c:v>7.3548130862721903</c:v>
                </c:pt>
                <c:pt idx="63">
                  <c:v>7.3624856872101203</c:v>
                </c:pt>
                <c:pt idx="64">
                  <c:v>7.3700343053515898</c:v>
                </c:pt>
                <c:pt idx="65">
                  <c:v>7.37746281718871</c:v>
                </c:pt>
                <c:pt idx="66">
                  <c:v>7.3847749213325198</c:v>
                </c:pt>
                <c:pt idx="67">
                  <c:v>7.3919741491968498</c:v>
                </c:pt>
                <c:pt idx="68">
                  <c:v>7.3990638748934501</c:v>
                </c:pt>
                <c:pt idx="69">
                  <c:v>7.4060473244073597</c:v>
                </c:pt>
                <c:pt idx="70">
                  <c:v>7.41292758411418</c:v>
                </c:pt>
                <c:pt idx="71">
                  <c:v>7.41970760869504</c:v>
                </c:pt>
                <c:pt idx="72">
                  <c:v>7.4263902284997299</c:v>
                </c:pt>
                <c:pt idx="73">
                  <c:v>7.4329781564032702</c:v>
                </c:pt>
                <c:pt idx="74">
                  <c:v>7.4394739941972103</c:v>
                </c:pt>
                <c:pt idx="75">
                  <c:v>7.4458802385530403</c:v>
                </c:pt>
                <c:pt idx="76">
                  <c:v>7.4521992865914797</c:v>
                </c:pt>
                <c:pt idx="77">
                  <c:v>7.4584334410884896</c:v>
                </c:pt>
                <c:pt idx="78">
                  <c:v>7.4645849153460997</c:v>
                </c:pt>
                <c:pt idx="79">
                  <c:v>7.47065583775347</c:v>
                </c:pt>
                <c:pt idx="80">
                  <c:v>7.4766482560616101</c:v>
                </c:pt>
                <c:pt idx="81">
                  <c:v>7.4825641413929302</c:v>
                </c:pt>
                <c:pt idx="82">
                  <c:v>7.4884053920052001</c:v>
                </c:pt>
                <c:pt idx="83">
                  <c:v>7.4941738368276303</c:v>
                </c:pt>
                <c:pt idx="84">
                  <c:v>7.4998712387854303</c:v>
                </c:pt>
                <c:pt idx="85">
                  <c:v>7.5054992979278801</c:v>
                </c:pt>
                <c:pt idx="86">
                  <c:v>7.5110596543736499</c:v>
                </c:pt>
                <c:pt idx="87">
                  <c:v>7.5165538910859198</c:v>
                </c:pt>
                <c:pt idx="88">
                  <c:v>7.5219835364891097</c:v>
                </c:pt>
                <c:pt idx="89">
                  <c:v>7.5273500669378102</c:v>
                </c:pt>
                <c:pt idx="90">
                  <c:v>7.5326549090478503</c:v>
                </c:pt>
                <c:pt idx="91">
                  <c:v>7.5378994418986398</c:v>
                </c:pt>
                <c:pt idx="92">
                  <c:v>7.5430849991151598</c:v>
                </c:pt>
                <c:pt idx="93">
                  <c:v>7.5482128708374496</c:v>
                </c:pt>
                <c:pt idx="94">
                  <c:v>7.55328430558479</c:v>
                </c:pt>
                <c:pt idx="95">
                  <c:v>7.5583005120212299</c:v>
                </c:pt>
                <c:pt idx="96">
                  <c:v>7.5632626606286699</c:v>
                </c:pt>
                <c:pt idx="97">
                  <c:v>7.5681718852932196</c:v>
                </c:pt>
                <c:pt idx="98">
                  <c:v>7.5730292848102501</c:v>
                </c:pt>
                <c:pt idx="99">
                  <c:v>7.5778359243129003</c:v>
                </c:pt>
                <c:pt idx="100">
                  <c:v>7.5825928366288604</c:v>
                </c:pt>
                <c:pt idx="101">
                  <c:v>7.5873010235695899</c:v>
                </c:pt>
                <c:pt idx="102">
                  <c:v>7.5919614571559704</c:v>
                </c:pt>
                <c:pt idx="103">
                  <c:v>7.5965750807841301</c:v>
                </c:pt>
                <c:pt idx="104">
                  <c:v>7.6011428103349301</c:v>
                </c:pt>
                <c:pt idx="105">
                  <c:v>7.6056655352302602</c:v>
                </c:pt>
                <c:pt idx="106">
                  <c:v>7.6101441194393296</c:v>
                </c:pt>
                <c:pt idx="107">
                  <c:v>7.6145794024375597</c:v>
                </c:pt>
                <c:pt idx="108">
                  <c:v>7.61897220012085</c:v>
                </c:pt>
                <c:pt idx="109">
                  <c:v>7.6233233056777401</c:v>
                </c:pt>
                <c:pt idx="110">
                  <c:v>7.6276334904215899</c:v>
                </c:pt>
                <c:pt idx="111">
                  <c:v>7.63190350458515</c:v>
                </c:pt>
                <c:pt idx="112">
                  <c:v>7.6361340780793796</c:v>
                </c:pt>
                <c:pt idx="113">
                  <c:v>7.6403259212185501</c:v>
                </c:pt>
                <c:pt idx="114">
                  <c:v>7.6444797254132899</c:v>
                </c:pt>
                <c:pt idx="115">
                  <c:v>7.6485961638333997</c:v>
                </c:pt>
                <c:pt idx="116">
                  <c:v>7.65267589204187</c:v>
                </c:pt>
                <c:pt idx="117">
                  <c:v>7.6567195486016599</c:v>
                </c:pt>
                <c:pt idx="118">
                  <c:v>7.6607277556566302</c:v>
                </c:pt>
                <c:pt idx="119">
                  <c:v>7.6647011194878596</c:v>
                </c:pt>
                <c:pt idx="120">
                  <c:v>7.6686402310467399</c:v>
                </c:pt>
                <c:pt idx="121">
                  <c:v>7.6725456664657896</c:v>
                </c:pt>
                <c:pt idx="122">
                  <c:v>7.6764179875485299</c:v>
                </c:pt>
                <c:pt idx="123">
                  <c:v>7.68025774223924</c:v>
                </c:pt>
                <c:pt idx="124">
                  <c:v>7.6840654650736502</c:v>
                </c:pt>
                <c:pt idx="125">
                  <c:v>7.6878416776115701</c:v>
                </c:pt>
                <c:pt idx="126">
                  <c:v>7.6915868888521901</c:v>
                </c:pt>
                <c:pt idx="127">
                  <c:v>7.6953015956329196</c:v>
                </c:pt>
                <c:pt idx="128">
                  <c:v>7.6989862830125997</c:v>
                </c:pt>
                <c:pt idx="129">
                  <c:v>7.7026414246397099</c:v>
                </c:pt>
                <c:pt idx="130">
                  <c:v>7.7062674831063802</c:v>
                </c:pt>
                <c:pt idx="131">
                  <c:v>7.70986491028878</c:v>
                </c:pt>
                <c:pt idx="132">
                  <c:v>7.7134341476745396</c:v>
                </c:pt>
                <c:pt idx="133">
                  <c:v>7.7169756266777698</c:v>
                </c:pt>
                <c:pt idx="134">
                  <c:v>7.7204897689422598</c:v>
                </c:pt>
                <c:pt idx="135">
                  <c:v>7.7239769866334198</c:v>
                </c:pt>
                <c:pt idx="136">
                  <c:v>7.7274376827193398</c:v>
                </c:pt>
                <c:pt idx="137">
                  <c:v>7.7308722512415802</c:v>
                </c:pt>
                <c:pt idx="138">
                  <c:v>7.7342810775761004</c:v>
                </c:pt>
                <c:pt idx="139">
                  <c:v>7.7376645386846903</c:v>
                </c:pt>
                <c:pt idx="140">
                  <c:v>7.7410230033574203</c:v>
                </c:pt>
                <c:pt idx="141">
                  <c:v>7.7443568324463898</c:v>
                </c:pt>
                <c:pt idx="142">
                  <c:v>7.7476663790912204</c:v>
                </c:pt>
                <c:pt idx="143">
                  <c:v>7.7509519889366398</c:v>
                </c:pt>
                <c:pt idx="144">
                  <c:v>7.7542140003423699</c:v>
                </c:pt>
                <c:pt idx="145">
                  <c:v>7.7574527445858497</c:v>
                </c:pt>
                <c:pt idx="146">
                  <c:v>7.7606685460579001</c:v>
                </c:pt>
                <c:pt idx="147">
                  <c:v>7.7638617224516597</c:v>
                </c:pt>
                <c:pt idx="148">
                  <c:v>7.7670325849452198</c:v>
                </c:pt>
                <c:pt idx="149">
                  <c:v>7.7701814383779304</c:v>
                </c:pt>
                <c:pt idx="150">
                  <c:v>7.7733085814209399</c:v>
                </c:pt>
                <c:pt idx="151">
                  <c:v>7.77641430674191</c:v>
                </c:pt>
                <c:pt idx="152">
                  <c:v>7.7794989011644402</c:v>
                </c:pt>
                <c:pt idx="153">
                  <c:v>7.7825626458220798</c:v>
                </c:pt>
                <c:pt idx="154">
                  <c:v>7.7856058163074202</c:v>
                </c:pt>
                <c:pt idx="155">
                  <c:v>7.7886286828163103</c:v>
                </c:pt>
                <c:pt idx="156">
                  <c:v>7.7916315102874103</c:v>
                </c:pt>
                <c:pt idx="157">
                  <c:v>7.7946145585373001</c:v>
                </c:pt>
                <c:pt idx="158">
                  <c:v>7.7975780823912402</c:v>
                </c:pt>
                <c:pt idx="159">
                  <c:v>7.8005223318098196</c:v>
                </c:pt>
                <c:pt idx="160">
                  <c:v>7.8034475520116704</c:v>
                </c:pt>
                <c:pt idx="161">
                  <c:v>7.80635398359221</c:v>
                </c:pt>
                <c:pt idx="162">
                  <c:v>7.8092418626388502</c:v>
                </c:pt>
                <c:pt idx="163">
                  <c:v>7.8121114208425402</c:v>
                </c:pt>
                <c:pt idx="164">
                  <c:v>7.8149628856059401</c:v>
                </c:pt>
                <c:pt idx="165">
                  <c:v>7.81779648014827</c:v>
                </c:pt>
                <c:pt idx="166">
                  <c:v>7.8206124236069803</c:v>
                </c:pt>
                <c:pt idx="167">
                  <c:v>7.8234109311363804</c:v>
                </c:pt>
                <c:pt idx="168">
                  <c:v>7.8261922140032896</c:v>
                </c:pt>
                <c:pt idx="169">
                  <c:v>7.8289564796798601</c:v>
                </c:pt>
                <c:pt idx="170">
                  <c:v>7.8317039319335997</c:v>
                </c:pt>
                <c:pt idx="171">
                  <c:v>7.8344347709148403</c:v>
                </c:pt>
                <c:pt idx="172">
                  <c:v>7.8371491932415402</c:v>
                </c:pt>
                <c:pt idx="173">
                  <c:v>7.8398473920816798</c:v>
                </c:pt>
                <c:pt idx="174">
                  <c:v>7.8425295572332896</c:v>
                </c:pt>
                <c:pt idx="175">
                  <c:v>7.8451958752021103</c:v>
                </c:pt>
                <c:pt idx="176">
                  <c:v>7.8478465292770903</c:v>
                </c:pt>
                <c:pt idx="177">
                  <c:v>7.8504816996037299</c:v>
                </c:pt>
                <c:pt idx="178">
                  <c:v>7.8531015632552901</c:v>
                </c:pt>
                <c:pt idx="179">
                  <c:v>7.8557062943021103</c:v>
                </c:pt>
                <c:pt idx="180">
                  <c:v>7.8582960638788499</c:v>
                </c:pt>
                <c:pt idx="181">
                  <c:v>7.8608710402500197</c:v>
                </c:pt>
                <c:pt idx="182">
                  <c:v>7.8634313888735203</c:v>
                </c:pt>
                <c:pt idx="183">
                  <c:v>7.8659772724626196</c:v>
                </c:pt>
                <c:pt idx="184">
                  <c:v>7.8685088510460401</c:v>
                </c:pt>
                <c:pt idx="185">
                  <c:v>7.8710262820266301</c:v>
                </c:pt>
                <c:pt idx="186">
                  <c:v>7.87352972023821</c:v>
                </c:pt>
                <c:pt idx="187">
                  <c:v>7.8760193180010898</c:v>
                </c:pt>
                <c:pt idx="188">
                  <c:v>7.8784952251760103</c:v>
                </c:pt>
                <c:pt idx="189">
                  <c:v>7.8809575892166102</c:v>
                </c:pt>
                <c:pt idx="190">
                  <c:v>7.8834065552205699</c:v>
                </c:pt>
                <c:pt idx="191">
                  <c:v>7.8858422659794298</c:v>
                </c:pt>
                <c:pt idx="192">
                  <c:v>7.88826486202698</c:v>
                </c:pt>
                <c:pt idx="193">
                  <c:v>7.89067448168651</c:v>
                </c:pt>
                <c:pt idx="194">
                  <c:v>7.8930712611168099</c:v>
                </c:pt>
                <c:pt idx="195">
                  <c:v>7.8954553343568898</c:v>
                </c:pt>
                <c:pt idx="196">
                  <c:v>7.8978268333697104</c:v>
                </c:pt>
                <c:pt idx="197">
                  <c:v>7.9001858880846401</c:v>
                </c:pt>
                <c:pt idx="198">
                  <c:v>7.9025326264389202</c:v>
                </c:pt>
                <c:pt idx="199">
                  <c:v>7.9048671744180901</c:v>
                </c:pt>
                <c:pt idx="200">
                  <c:v>7.9071896560953201</c:v>
                </c:pt>
                <c:pt idx="201">
                  <c:v>7.9095001936698397</c:v>
                </c:pt>
                <c:pt idx="202">
                  <c:v>7.9117989075043704</c:v>
                </c:pt>
                <c:pt idx="203">
                  <c:v>7.9140859161616</c:v>
                </c:pt>
                <c:pt idx="204">
                  <c:v>7.9163613364398397</c:v>
                </c:pt>
                <c:pt idx="205">
                  <c:v>7.91862528340772</c:v>
                </c:pt>
                <c:pt idx="206">
                  <c:v>7.9208778704380904</c:v>
                </c:pt>
                <c:pt idx="207">
                  <c:v>7.9231192092410803</c:v>
                </c:pt>
                <c:pt idx="208">
                  <c:v>7.92534940989633</c:v>
                </c:pt>
                <c:pt idx="209">
                  <c:v>7.9275685808845298</c:v>
                </c:pt>
                <c:pt idx="210">
                  <c:v>7.9297768291180804</c:v>
                </c:pt>
                <c:pt idx="211">
                  <c:v>7.93197425997114</c:v>
                </c:pt>
                <c:pt idx="212">
                  <c:v>7.9341609773088804</c:v>
                </c:pt>
                <c:pt idx="213">
                  <c:v>7.9363370835160802</c:v>
                </c:pt>
                <c:pt idx="214">
                  <c:v>7.9385026795250404</c:v>
                </c:pt>
                <c:pt idx="215">
                  <c:v>7.9406578648428603</c:v>
                </c:pt>
                <c:pt idx="216">
                  <c:v>7.9428027375780399</c:v>
                </c:pt>
                <c:pt idx="217">
                  <c:v>7.94493739446653</c:v>
                </c:pt>
                <c:pt idx="218">
                  <c:v>7.9470619308970996</c:v>
                </c:pt>
                <c:pt idx="219">
                  <c:v>7.9491764409361698</c:v>
                </c:pt>
                <c:pt idx="220">
                  <c:v>7.9512810173521</c:v>
                </c:pt>
                <c:pt idx="221">
                  <c:v>7.9533757516388501</c:v>
                </c:pt>
                <c:pt idx="222">
                  <c:v>7.9554607340391996</c:v>
                </c:pt>
                <c:pt idx="223">
                  <c:v>7.9575360535673099</c:v>
                </c:pt>
                <c:pt idx="224">
                  <c:v>7.9596017980309703</c:v>
                </c:pt>
                <c:pt idx="225">
                  <c:v>7.9616580540531201</c:v>
                </c:pt>
                <c:pt idx="226">
                  <c:v>7.9637049070930797</c:v>
                </c:pt>
                <c:pt idx="227">
                  <c:v>7.9657424414672402</c:v>
                </c:pt>
                <c:pt idx="228">
                  <c:v>7.9677707403692404</c:v>
                </c:pt>
                <c:pt idx="229">
                  <c:v>7.96978988588981</c:v>
                </c:pt>
                <c:pt idx="230">
                  <c:v>7.9717999590360904</c:v>
                </c:pt>
                <c:pt idx="231">
                  <c:v>7.9738010397505699</c:v>
                </c:pt>
                <c:pt idx="232">
                  <c:v>7.9757932069296196</c:v>
                </c:pt>
                <c:pt idx="233">
                  <c:v>7.9777765384415797</c:v>
                </c:pt>
                <c:pt idx="234">
                  <c:v>7.9797511111445401</c:v>
                </c:pt>
                <c:pt idx="235">
                  <c:v>7.9817170009036396</c:v>
                </c:pt>
                <c:pt idx="236">
                  <c:v>7.9836742826080798</c:v>
                </c:pt>
                <c:pt idx="237">
                  <c:v>7.98562303018773</c:v>
                </c:pt>
                <c:pt idx="238">
                  <c:v>7.98756331662939</c:v>
                </c:pt>
                <c:pt idx="239">
                  <c:v>7.9894952139927398</c:v>
                </c:pt>
                <c:pt idx="240">
                  <c:v>7.9914187934258898</c:v>
                </c:pt>
                <c:pt idx="241">
                  <c:v>7.9933341251807004</c:v>
                </c:pt>
                <c:pt idx="242">
                  <c:v>7.9952412786276703</c:v>
                </c:pt>
                <c:pt idx="243">
                  <c:v>7.9971403222706003</c:v>
                </c:pt>
                <c:pt idx="244">
                  <c:v>7.9990313237609598</c:v>
                </c:pt>
                <c:pt idx="245">
                  <c:v>8.0009143499118807</c:v>
                </c:pt>
                <c:pt idx="246">
                  <c:v>8.0027894667119099</c:v>
                </c:pt>
                <c:pt idx="247">
                  <c:v>8.0046567393385395</c:v>
                </c:pt>
                <c:pt idx="248">
                  <c:v>8.0065162321713395</c:v>
                </c:pt>
                <c:pt idx="249">
                  <c:v>8.0083680088049292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7A7-47E6-B573-9B4C7142672C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6ore'!$N$4:$N$253</c:f>
              <c:numCache>
                <c:formatCode>General</c:formatCode>
                <c:ptCount val="250"/>
                <c:pt idx="0">
                  <c:v>4.6968820194754803</c:v>
                </c:pt>
                <c:pt idx="1">
                  <c:v>5.0744552847061302</c:v>
                </c:pt>
                <c:pt idx="2">
                  <c:v>5.2835500627613801</c:v>
                </c:pt>
                <c:pt idx="3">
                  <c:v>5.4275786890294304</c:v>
                </c:pt>
                <c:pt idx="4">
                  <c:v>5.53708810199028</c:v>
                </c:pt>
                <c:pt idx="5">
                  <c:v>5.6252409858292998</c:v>
                </c:pt>
                <c:pt idx="6">
                  <c:v>5.6988995032247098</c:v>
                </c:pt>
                <c:pt idx="7">
                  <c:v>5.76208903180531</c:v>
                </c:pt>
                <c:pt idx="8">
                  <c:v>5.8173700277855804</c:v>
                </c:pt>
                <c:pt idx="9">
                  <c:v>5.8664705946026503</c:v>
                </c:pt>
                <c:pt idx="10">
                  <c:v>5.9106111950205502</c:v>
                </c:pt>
                <c:pt idx="11">
                  <c:v>5.9506852677397601</c:v>
                </c:pt>
                <c:pt idx="12">
                  <c:v>5.98736617981129</c:v>
                </c:pt>
                <c:pt idx="13">
                  <c:v>6.0211738221167099</c:v>
                </c:pt>
                <c:pt idx="14">
                  <c:v>6.0525178242051503</c:v>
                </c:pt>
                <c:pt idx="15">
                  <c:v>6.0817265835459997</c:v>
                </c:pt>
                <c:pt idx="16">
                  <c:v>6.1090673473088</c:v>
                </c:pt>
                <c:pt idx="17">
                  <c:v>6.1347604604599297</c:v>
                </c:pt>
                <c:pt idx="18">
                  <c:v>6.1589896999034304</c:v>
                </c:pt>
                <c:pt idx="19">
                  <c:v>6.1819099162177897</c:v>
                </c:pt>
                <c:pt idx="20">
                  <c:v>6.2036527820789402</c:v>
                </c:pt>
                <c:pt idx="21">
                  <c:v>6.2243311830249901</c:v>
                </c:pt>
                <c:pt idx="22">
                  <c:v>6.2440426175179002</c:v>
                </c:pt>
                <c:pt idx="23">
                  <c:v>6.2628718626286499</c:v>
                </c:pt>
                <c:pt idx="24">
                  <c:v>6.2808930875636904</c:v>
                </c:pt>
                <c:pt idx="25">
                  <c:v>6.2981715466431902</c:v>
                </c:pt>
                <c:pt idx="26">
                  <c:v>6.3147649481734902</c:v>
                </c:pt>
                <c:pt idx="27">
                  <c:v>6.3307245708269102</c:v>
                </c:pt>
                <c:pt idx="28">
                  <c:v>6.3460961813538699</c:v>
                </c:pt>
                <c:pt idx="29">
                  <c:v>6.3609207945376198</c:v>
                </c:pt>
                <c:pt idx="30">
                  <c:v>6.3752353068086798</c:v>
                </c:pt>
                <c:pt idx="31">
                  <c:v>6.3890730278782204</c:v>
                </c:pt>
                <c:pt idx="32">
                  <c:v>6.4024641294458799</c:v>
                </c:pt>
                <c:pt idx="33">
                  <c:v>6.4154360260130803</c:v>
                </c:pt>
                <c:pt idx="34">
                  <c:v>6.4280136997505499</c:v>
                </c:pt>
                <c:pt idx="35">
                  <c:v>6.4402199789877397</c:v>
                </c:pt>
                <c:pt idx="36">
                  <c:v>6.4520757780375799</c:v>
                </c:pt>
                <c:pt idx="37">
                  <c:v>6.4636003046154098</c:v>
                </c:pt>
                <c:pt idx="38">
                  <c:v>6.47481123996082</c:v>
                </c:pt>
                <c:pt idx="39">
                  <c:v>6.4857248958567704</c:v>
                </c:pt>
                <c:pt idx="40">
                  <c:v>6.49635635200781</c:v>
                </c:pt>
                <c:pt idx="41">
                  <c:v>6.5067195766495702</c:v>
                </c:pt>
                <c:pt idx="42">
                  <c:v>6.5168275327835197</c:v>
                </c:pt>
                <c:pt idx="43">
                  <c:v>6.5266922720423404</c:v>
                </c:pt>
                <c:pt idx="44">
                  <c:v>6.5363250178722003</c:v>
                </c:pt>
                <c:pt idx="45">
                  <c:v>6.5457362394565601</c:v>
                </c:pt>
                <c:pt idx="46">
                  <c:v>6.5549357175893901</c:v>
                </c:pt>
                <c:pt idx="47">
                  <c:v>6.56393260352589</c:v>
                </c:pt>
                <c:pt idx="48">
                  <c:v>6.5727354716892696</c:v>
                </c:pt>
                <c:pt idx="49">
                  <c:v>6.5813523669860903</c:v>
                </c:pt>
                <c:pt idx="50">
                  <c:v>6.5897908473781497</c:v>
                </c:pt>
                <c:pt idx="51">
                  <c:v>6.5980580222692602</c:v>
                </c:pt>
                <c:pt idx="52">
                  <c:v>6.6061605871904803</c:v>
                </c:pt>
                <c:pt idx="53">
                  <c:v>6.6141048552034301</c:v>
                </c:pt>
                <c:pt idx="54">
                  <c:v>6.62189678538686</c:v>
                </c:pt>
                <c:pt idx="55">
                  <c:v>6.6295420087251999</c:v>
                </c:pt>
                <c:pt idx="56">
                  <c:v>6.6370458516777902</c:v>
                </c:pt>
                <c:pt idx="57">
                  <c:v>6.6444133576736197</c:v>
                </c:pt>
                <c:pt idx="58">
                  <c:v>6.6516493067463598</c:v>
                </c:pt>
                <c:pt idx="59">
                  <c:v>6.6587582334993298</c:v>
                </c:pt>
                <c:pt idx="60">
                  <c:v>6.6657444435677498</c:v>
                </c:pt>
                <c:pt idx="61">
                  <c:v>6.6726120287263599</c:v>
                </c:pt>
                <c:pt idx="62">
                  <c:v>6.6793648807738704</c:v>
                </c:pt>
                <c:pt idx="63">
                  <c:v>6.6860067043110503</c:v>
                </c:pt>
                <c:pt idx="64">
                  <c:v>6.6925410285162696</c:v>
                </c:pt>
                <c:pt idx="65">
                  <c:v>6.6989712180115601</c:v>
                </c:pt>
                <c:pt idx="66">
                  <c:v>6.7053004829017704</c:v>
                </c:pt>
                <c:pt idx="67">
                  <c:v>6.7115318880613897</c:v>
                </c:pt>
                <c:pt idx="68">
                  <c:v>6.7176683617353898</c:v>
                </c:pt>
                <c:pt idx="69">
                  <c:v>6.7237127035139803</c:v>
                </c:pt>
                <c:pt idx="70">
                  <c:v>6.7296675917351303</c:v>
                </c:pt>
                <c:pt idx="71">
                  <c:v>6.7355355903634004</c:v>
                </c:pt>
                <c:pt idx="72">
                  <c:v>6.7413191553886902</c:v>
                </c:pt>
                <c:pt idx="73">
                  <c:v>6.7470206407847302</c:v>
                </c:pt>
                <c:pt idx="74">
                  <c:v>6.7526423040629204</c:v>
                </c:pt>
                <c:pt idx="75">
                  <c:v>6.7581863114541196</c:v>
                </c:pt>
                <c:pt idx="76">
                  <c:v>6.7636547427478302</c:v>
                </c:pt>
                <c:pt idx="77">
                  <c:v>6.7690495958155799</c:v>
                </c:pt>
                <c:pt idx="78">
                  <c:v>6.77437279084279</c:v>
                </c:pt>
                <c:pt idx="79">
                  <c:v>6.7796261742914803</c:v>
                </c:pt>
                <c:pt idx="80">
                  <c:v>6.7848115226140404</c:v>
                </c:pt>
                <c:pt idx="81">
                  <c:v>6.7899305457364498</c:v>
                </c:pt>
                <c:pt idx="82">
                  <c:v>6.7949848903280703</c:v>
                </c:pt>
                <c:pt idx="83">
                  <c:v>6.79997614287337</c:v>
                </c:pt>
                <c:pt idx="84">
                  <c:v>6.8049058325598004</c:v>
                </c:pt>
                <c:pt idx="85">
                  <c:v>6.8097754339949104</c:v>
                </c:pt>
                <c:pt idx="86">
                  <c:v>6.8145863697645703</c:v>
                </c:pt>
                <c:pt idx="87">
                  <c:v>6.8193400128434201</c:v>
                </c:pt>
                <c:pt idx="88">
                  <c:v>6.82403768886752</c:v>
                </c:pt>
                <c:pt idx="89">
                  <c:v>6.82868067827867</c:v>
                </c:pt>
                <c:pt idx="90">
                  <c:v>6.8332702183488898</c:v>
                </c:pt>
                <c:pt idx="91">
                  <c:v>6.8378075050930498</c:v>
                </c:pt>
                <c:pt idx="92">
                  <c:v>6.8422936950769202</c:v>
                </c:pt>
                <c:pt idx="93">
                  <c:v>6.8467299071275001</c:v>
                </c:pt>
                <c:pt idx="94">
                  <c:v>6.8511172239517899</c:v>
                </c:pt>
                <c:pt idx="95">
                  <c:v>6.8554566936699404</c:v>
                </c:pt>
                <c:pt idx="96">
                  <c:v>6.8597493312679996</c:v>
                </c:pt>
                <c:pt idx="97">
                  <c:v>6.8639961199753703</c:v>
                </c:pt>
                <c:pt idx="98">
                  <c:v>6.8681980125715798</c:v>
                </c:pt>
                <c:pt idx="99">
                  <c:v>6.8723559326266299</c:v>
                </c:pt>
                <c:pt idx="100">
                  <c:v>6.8764707756789996</c:v>
                </c:pt>
                <c:pt idx="101">
                  <c:v>6.8805434103549103</c:v>
                </c:pt>
                <c:pt idx="102">
                  <c:v>6.8845746794324496</c:v>
                </c:pt>
                <c:pt idx="103">
                  <c:v>6.8885654008537101</c:v>
                </c:pt>
                <c:pt idx="104">
                  <c:v>6.89251636868795</c:v>
                </c:pt>
                <c:pt idx="105">
                  <c:v>6.8964283540486404</c:v>
                </c:pt>
                <c:pt idx="106">
                  <c:v>6.9003021059669303</c:v>
                </c:pt>
                <c:pt idx="107">
                  <c:v>6.9041383522241198</c:v>
                </c:pt>
                <c:pt idx="108">
                  <c:v>6.9079378001452696</c:v>
                </c:pt>
                <c:pt idx="109">
                  <c:v>6.9117011373562702</c:v>
                </c:pt>
                <c:pt idx="110">
                  <c:v>6.9154290325061698</c:v>
                </c:pt>
                <c:pt idx="111">
                  <c:v>6.91912213595689</c:v>
                </c:pt>
                <c:pt idx="112">
                  <c:v>6.9227810804418199</c:v>
                </c:pt>
                <c:pt idx="113">
                  <c:v>6.92640648169521</c:v>
                </c:pt>
                <c:pt idx="114">
                  <c:v>6.9299989390536796</c:v>
                </c:pt>
                <c:pt idx="115">
                  <c:v>6.9335590360314701</c:v>
                </c:pt>
                <c:pt idx="116">
                  <c:v>6.9370873408707396</c:v>
                </c:pt>
                <c:pt idx="117">
                  <c:v>6.9405844070681404</c:v>
                </c:pt>
                <c:pt idx="118">
                  <c:v>6.9440507738789901</c:v>
                </c:pt>
                <c:pt idx="119">
                  <c:v>6.9474869668001</c:v>
                </c:pt>
                <c:pt idx="120">
                  <c:v>6.9508934980323502</c:v>
                </c:pt>
                <c:pt idx="121">
                  <c:v>6.9542708669240696</c:v>
                </c:pt>
                <c:pt idx="122">
                  <c:v>6.9576195603960302</c:v>
                </c:pt>
                <c:pt idx="123">
                  <c:v>6.9609400533491597</c:v>
                </c:pt>
                <c:pt idx="124">
                  <c:v>6.9642328090556402</c:v>
                </c:pt>
                <c:pt idx="125">
                  <c:v>6.9674982795342704</c:v>
                </c:pt>
                <c:pt idx="126">
                  <c:v>6.9707369059108402</c:v>
                </c:pt>
                <c:pt idx="127">
                  <c:v>6.9739491187642502</c:v>
                </c:pt>
                <c:pt idx="128">
                  <c:v>6.9771353384589503</c:v>
                </c:pt>
                <c:pt idx="129">
                  <c:v>6.9802959754644904</c:v>
                </c:pt>
                <c:pt idx="130">
                  <c:v>6.98343143066261</c:v>
                </c:pt>
                <c:pt idx="131">
                  <c:v>6.9865420956426396</c:v>
                </c:pt>
                <c:pt idx="132">
                  <c:v>6.9896283529855401</c:v>
                </c:pt>
                <c:pt idx="133">
                  <c:v>6.9926905765372096</c:v>
                </c:pt>
                <c:pt idx="134">
                  <c:v>6.9957291316715704</c:v>
                </c:pt>
                <c:pt idx="135">
                  <c:v>6.9987443755438097</c:v>
                </c:pt>
                <c:pt idx="136">
                  <c:v>7.0017366573342503</c:v>
                </c:pt>
                <c:pt idx="137">
                  <c:v>7.0047063184832599</c:v>
                </c:pt>
                <c:pt idx="138">
                  <c:v>7.0076536929176099</c:v>
                </c:pt>
                <c:pt idx="139">
                  <c:v>7.0105791072686001</c:v>
                </c:pt>
                <c:pt idx="140">
                  <c:v>7.0134828810823704</c:v>
                </c:pt>
                <c:pt idx="141">
                  <c:v>7.0163653270227</c:v>
                </c:pt>
                <c:pt idx="142">
                  <c:v>7.0192267510666202</c:v>
                </c:pt>
                <c:pt idx="143">
                  <c:v>7.0220674526931104</c:v>
                </c:pt>
                <c:pt idx="144">
                  <c:v>7.0248877250652102</c:v>
                </c:pt>
                <c:pt idx="145">
                  <c:v>7.0276878552058601</c:v>
                </c:pt>
                <c:pt idx="146">
                  <c:v>7.0304681241676104</c:v>
                </c:pt>
                <c:pt idx="147">
                  <c:v>7.0332288071965197</c:v>
                </c:pt>
                <c:pt idx="148">
                  <c:v>7.0359701738905498</c:v>
                </c:pt>
                <c:pt idx="149">
                  <c:v>7.0386924883525097</c:v>
                </c:pt>
                <c:pt idx="150">
                  <c:v>7.0413960093379604</c:v>
                </c:pt>
                <c:pt idx="151">
                  <c:v>7.0440809903980997</c:v>
                </c:pt>
                <c:pt idx="152">
                  <c:v>7.0467476800180098</c:v>
                </c:pt>
                <c:pt idx="153">
                  <c:v>7.0493963217502698</c:v>
                </c:pt>
                <c:pt idx="154">
                  <c:v>7.0520271543442004</c:v>
                </c:pt>
                <c:pt idx="155">
                  <c:v>7.0546404118710404</c:v>
                </c:pt>
                <c:pt idx="156">
                  <c:v>7.0572363238448901</c:v>
                </c:pt>
                <c:pt idx="157">
                  <c:v>7.05981511533993</c:v>
                </c:pt>
                <c:pt idx="158">
                  <c:v>7.0623770071037999</c:v>
                </c:pt>
                <c:pt idx="159">
                  <c:v>7.0649222156674902</c:v>
                </c:pt>
                <c:pt idx="160">
                  <c:v>7.0674509534516696</c:v>
                </c:pt>
                <c:pt idx="161">
                  <c:v>7.0699634288697597</c:v>
                </c:pt>
                <c:pt idx="162">
                  <c:v>7.0724598464277699</c:v>
                </c:pt>
                <c:pt idx="163">
                  <c:v>7.0749404068210904</c:v>
                </c:pt>
                <c:pt idx="164">
                  <c:v>7.0774053070282203</c:v>
                </c:pt>
                <c:pt idx="165">
                  <c:v>7.0798547404017702</c:v>
                </c:pt>
                <c:pt idx="166">
                  <c:v>7.0822888967565998</c:v>
                </c:pt>
                <c:pt idx="167">
                  <c:v>7.08470796245531</c:v>
                </c:pt>
                <c:pt idx="168">
                  <c:v>7.0871121204912297</c:v>
                </c:pt>
                <c:pt idx="169">
                  <c:v>7.0895015505688699</c:v>
                </c:pt>
                <c:pt idx="170">
                  <c:v>7.0918764291820402</c:v>
                </c:pt>
                <c:pt idx="171">
                  <c:v>7.0942369296896004</c:v>
                </c:pt>
                <c:pt idx="172">
                  <c:v>7.0965832223890901</c:v>
                </c:pt>
                <c:pt idx="173">
                  <c:v>7.0989154745881198</c:v>
                </c:pt>
                <c:pt idx="174">
                  <c:v>7.1012338506737596</c:v>
                </c:pt>
                <c:pt idx="175">
                  <c:v>7.1035385121798997</c:v>
                </c:pt>
                <c:pt idx="176">
                  <c:v>7.1058296178526899</c:v>
                </c:pt>
                <c:pt idx="177">
                  <c:v>7.1081073237141403</c:v>
                </c:pt>
                <c:pt idx="178">
                  <c:v>7.1103717831238598</c:v>
                </c:pt>
                <c:pt idx="179">
                  <c:v>7.1126231468391703</c:v>
                </c:pt>
                <c:pt idx="180">
                  <c:v>7.1148615630733802</c:v>
                </c:pt>
                <c:pt idx="181">
                  <c:v>7.1170871775525999</c:v>
                </c:pt>
                <c:pt idx="182">
                  <c:v>7.1193001335708699</c:v>
                </c:pt>
                <c:pt idx="183">
                  <c:v>7.12150057204384</c:v>
                </c:pt>
                <c:pt idx="184">
                  <c:v>7.1236886315609098</c:v>
                </c:pt>
                <c:pt idx="185">
                  <c:v>7.12586444843605</c:v>
                </c:pt>
                <c:pt idx="186">
                  <c:v>7.1280281567571402</c:v>
                </c:pt>
                <c:pt idx="187">
                  <c:v>7.1301798884340402</c:v>
                </c:pt>
                <c:pt idx="188">
                  <c:v>7.1323197732453698</c:v>
                </c:pt>
                <c:pt idx="189">
                  <c:v>7.1344479388840396</c:v>
                </c:pt>
                <c:pt idx="190">
                  <c:v>7.1365645110015397</c:v>
                </c:pt>
                <c:pt idx="191">
                  <c:v>7.1386696132511203</c:v>
                </c:pt>
                <c:pt idx="192">
                  <c:v>7.1407633673297699</c:v>
                </c:pt>
                <c:pt idx="193">
                  <c:v>7.1428458930191896</c:v>
                </c:pt>
                <c:pt idx="194">
                  <c:v>7.1449173082256099</c:v>
                </c:pt>
                <c:pt idx="195">
                  <c:v>7.1469777290186096</c:v>
                </c:pt>
                <c:pt idx="196">
                  <c:v>7.1490272696690003</c:v>
                </c:pt>
                <c:pt idx="197">
                  <c:v>7.1510660426856401</c:v>
                </c:pt>
                <c:pt idx="198">
                  <c:v>7.1530941588513803</c:v>
                </c:pt>
                <c:pt idx="199">
                  <c:v>7.1551117272580802</c:v>
                </c:pt>
                <c:pt idx="200">
                  <c:v>7.1571188553407303</c:v>
                </c:pt>
                <c:pt idx="201">
                  <c:v>7.1591156489107703</c:v>
                </c:pt>
                <c:pt idx="202">
                  <c:v>7.1611022121884798</c:v>
                </c:pt>
                <c:pt idx="203">
                  <c:v>7.16307864783467</c:v>
                </c:pt>
                <c:pt idx="204">
                  <c:v>7.1650450569815201</c:v>
                </c:pt>
                <c:pt idx="205">
                  <c:v>7.1670015392627198</c:v>
                </c:pt>
                <c:pt idx="206">
                  <c:v>7.1689481928427803</c:v>
                </c:pt>
                <c:pt idx="207">
                  <c:v>7.1708851144457402</c:v>
                </c:pt>
                <c:pt idx="208">
                  <c:v>7.1728123993831101</c:v>
                </c:pt>
                <c:pt idx="209">
                  <c:v>7.1747301415811302</c:v>
                </c:pt>
                <c:pt idx="210">
                  <c:v>7.17663843360745</c:v>
                </c:pt>
                <c:pt idx="211">
                  <c:v>7.1785373666970997</c:v>
                </c:pt>
                <c:pt idx="212">
                  <c:v>7.1804270307778699</c:v>
                </c:pt>
                <c:pt idx="213">
                  <c:v>7.1823075144950996</c:v>
                </c:pt>
                <c:pt idx="214">
                  <c:v>7.18417890523585</c:v>
                </c:pt>
                <c:pt idx="215">
                  <c:v>7.1860412891525502</c:v>
                </c:pt>
                <c:pt idx="216">
                  <c:v>7.1878947511861</c:v>
                </c:pt>
                <c:pt idx="217">
                  <c:v>7.1897393750883403</c:v>
                </c:pt>
                <c:pt idx="218">
                  <c:v>7.1915752434441496</c:v>
                </c:pt>
                <c:pt idx="219">
                  <c:v>7.19340243769292</c:v>
                </c:pt>
                <c:pt idx="220">
                  <c:v>7.1952210381495902</c:v>
                </c:pt>
                <c:pt idx="221">
                  <c:v>7.1970311240251803</c:v>
                </c:pt>
                <c:pt idx="222">
                  <c:v>7.1988327734468696</c:v>
                </c:pt>
                <c:pt idx="223">
                  <c:v>7.20062606347763</c:v>
                </c:pt>
                <c:pt idx="224">
                  <c:v>7.2024110701354003</c:v>
                </c:pt>
                <c:pt idx="225">
                  <c:v>7.2041878684118403</c:v>
                </c:pt>
                <c:pt idx="226">
                  <c:v>7.2059565322906698</c:v>
                </c:pt>
                <c:pt idx="227">
                  <c:v>7.2077171347656002</c:v>
                </c:pt>
                <c:pt idx="228">
                  <c:v>7.2094697478578196</c:v>
                </c:pt>
                <c:pt idx="229">
                  <c:v>7.2112144426332199</c:v>
                </c:pt>
                <c:pt idx="230">
                  <c:v>7.2129512892191201</c:v>
                </c:pt>
                <c:pt idx="231">
                  <c:v>7.2146803568206597</c:v>
                </c:pt>
                <c:pt idx="232">
                  <c:v>7.2164017137368699</c:v>
                </c:pt>
                <c:pt idx="233">
                  <c:v>7.2181154273763699</c:v>
                </c:pt>
                <c:pt idx="234">
                  <c:v>7.2198215642727401</c:v>
                </c:pt>
                <c:pt idx="235">
                  <c:v>7.2215201900995396</c:v>
                </c:pt>
                <c:pt idx="236">
                  <c:v>7.2232113696850302</c:v>
                </c:pt>
                <c:pt idx="237">
                  <c:v>7.22489516702655</c:v>
                </c:pt>
                <c:pt idx="238">
                  <c:v>7.2265716453046904</c:v>
                </c:pt>
                <c:pt idx="239">
                  <c:v>7.2282408668969804</c:v>
                </c:pt>
                <c:pt idx="240">
                  <c:v>7.2299028933914702</c:v>
                </c:pt>
                <c:pt idx="241">
                  <c:v>7.2315577855999802</c:v>
                </c:pt>
                <c:pt idx="242">
                  <c:v>7.2332056035709504</c:v>
                </c:pt>
                <c:pt idx="243">
                  <c:v>7.23484640660224</c:v>
                </c:pt>
                <c:pt idx="244">
                  <c:v>7.23648025325347</c:v>
                </c:pt>
                <c:pt idx="245">
                  <c:v>7.2381072013582299</c:v>
                </c:pt>
                <c:pt idx="246">
                  <c:v>7.2397273080359597</c:v>
                </c:pt>
                <c:pt idx="247">
                  <c:v>7.24134062970366</c:v>
                </c:pt>
                <c:pt idx="248">
                  <c:v>7.2429472220873201</c:v>
                </c:pt>
                <c:pt idx="249">
                  <c:v>7.2445471402330996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7A7-47E6-B573-9B4C7142672C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6ore'!$U$4:$U$253</c:f>
              <c:numCache>
                <c:formatCode>General</c:formatCode>
                <c:ptCount val="250"/>
                <c:pt idx="0">
                  <c:v>5.6009527744645604</c:v>
                </c:pt>
                <c:pt idx="1">
                  <c:v>6.0599157603261302</c:v>
                </c:pt>
                <c:pt idx="2">
                  <c:v>6.3179168967686596</c:v>
                </c:pt>
                <c:pt idx="3">
                  <c:v>6.4967103113610403</c:v>
                </c:pt>
                <c:pt idx="4">
                  <c:v>6.6331295260707099</c:v>
                </c:pt>
                <c:pt idx="5">
                  <c:v>6.7432040891060403</c:v>
                </c:pt>
                <c:pt idx="6">
                  <c:v>6.8353396794602999</c:v>
                </c:pt>
                <c:pt idx="7">
                  <c:v>6.9144867404413599</c:v>
                </c:pt>
                <c:pt idx="8">
                  <c:v>6.9838033921032103</c:v>
                </c:pt>
                <c:pt idx="9">
                  <c:v>7.04542598194117</c:v>
                </c:pt>
                <c:pt idx="10">
                  <c:v>7.1008660736085201</c:v>
                </c:pt>
                <c:pt idx="11">
                  <c:v>7.1512318975980502</c:v>
                </c:pt>
                <c:pt idx="12">
                  <c:v>7.19735978713378</c:v>
                </c:pt>
                <c:pt idx="13">
                  <c:v>7.2398961761654297</c:v>
                </c:pt>
                <c:pt idx="14">
                  <c:v>7.2793508960718603</c:v>
                </c:pt>
                <c:pt idx="15">
                  <c:v>7.3161330278119099</c:v>
                </c:pt>
                <c:pt idx="16">
                  <c:v>7.3505757342156297</c:v>
                </c:pt>
                <c:pt idx="17">
                  <c:v>7.38295389780306</c:v>
                </c:pt>
                <c:pt idx="18">
                  <c:v>7.4134969259486097</c:v>
                </c:pt>
                <c:pt idx="19">
                  <c:v>7.4423982281554997</c:v>
                </c:pt>
                <c:pt idx="20">
                  <c:v>7.4698223509104604</c:v>
                </c:pt>
                <c:pt idx="21">
                  <c:v>7.4959104313851803</c:v>
                </c:pt>
                <c:pt idx="22">
                  <c:v>7.5207844234089603</c:v>
                </c:pt>
                <c:pt idx="23">
                  <c:v>7.5445504127075997</c:v>
                </c:pt>
                <c:pt idx="24">
                  <c:v>7.5673012469290599</c:v>
                </c:pt>
                <c:pt idx="25">
                  <c:v>7.5891186434586997</c:v>
                </c:pt>
                <c:pt idx="26">
                  <c:v>7.6100748945498902</c:v>
                </c:pt>
                <c:pt idx="27">
                  <c:v>7.6302342585776897</c:v>
                </c:pt>
                <c:pt idx="28">
                  <c:v>7.6496541042027504</c:v>
                </c:pt>
                <c:pt idx="29">
                  <c:v>7.6683858582348403</c:v>
                </c:pt>
                <c:pt idx="30">
                  <c:v>7.6864757962195096</c:v>
                </c:pt>
                <c:pt idx="31">
                  <c:v>7.7039657060189599</c:v>
                </c:pt>
                <c:pt idx="32">
                  <c:v>7.7208934480780096</c:v>
                </c:pt>
                <c:pt idx="33">
                  <c:v>7.7372934310704</c:v>
                </c:pt>
                <c:pt idx="34">
                  <c:v>7.7531970177928899</c:v>
                </c:pt>
                <c:pt idx="35">
                  <c:v>7.7686328732165002</c:v>
                </c:pt>
                <c:pt idx="36">
                  <c:v>7.7836272642998301</c:v>
                </c:pt>
                <c:pt idx="37">
                  <c:v>7.7982043193602797</c:v>
                </c:pt>
                <c:pt idx="38">
                  <c:v>7.8123862533692199</c:v>
                </c:pt>
                <c:pt idx="39">
                  <c:v>7.8261935643986797</c:v>
                </c:pt>
                <c:pt idx="40">
                  <c:v>7.8396452055361898</c:v>
                </c:pt>
                <c:pt idx="41">
                  <c:v>7.8527587358493198</c:v>
                </c:pt>
                <c:pt idx="42">
                  <c:v>7.8655504533869101</c:v>
                </c:pt>
                <c:pt idx="43">
                  <c:v>7.8780355127190003</c:v>
                </c:pt>
                <c:pt idx="44">
                  <c:v>7.89022802912028</c:v>
                </c:pt>
                <c:pt idx="45">
                  <c:v>7.9021411711757796</c:v>
                </c:pt>
                <c:pt idx="46">
                  <c:v>7.9137872433168299</c:v>
                </c:pt>
                <c:pt idx="47">
                  <c:v>7.92517775957191</c:v>
                </c:pt>
                <c:pt idx="48">
                  <c:v>7.9363235096292497</c:v>
                </c:pt>
                <c:pt idx="49">
                  <c:v>7.9472346181523497</c:v>
                </c:pt>
                <c:pt idx="50">
                  <c:v>7.9579205981575196</c:v>
                </c:pt>
                <c:pt idx="51">
                  <c:v>7.9683903991518603</c:v>
                </c:pt>
                <c:pt idx="52">
                  <c:v>7.9786524506361998</c:v>
                </c:pt>
                <c:pt idx="53">
                  <c:v>7.98871470149769</c:v>
                </c:pt>
                <c:pt idx="54">
                  <c:v>7.9985846557488296</c:v>
                </c:pt>
                <c:pt idx="55">
                  <c:v>8.0082694050115997</c:v>
                </c:pt>
                <c:pt idx="56">
                  <c:v>8.0177756580956796</c:v>
                </c:pt>
                <c:pt idx="57">
                  <c:v>8.0271097679766292</c:v>
                </c:pt>
                <c:pt idx="58">
                  <c:v>8.03627775644342</c:v>
                </c:pt>
                <c:pt idx="59">
                  <c:v>8.0452853366522596</c:v>
                </c:pt>
                <c:pt idx="60">
                  <c:v>8.0541379337965395</c:v>
                </c:pt>
                <c:pt idx="61">
                  <c:v>8.0628407040781198</c:v>
                </c:pt>
                <c:pt idx="62">
                  <c:v>8.0713985521448102</c:v>
                </c:pt>
                <c:pt idx="63">
                  <c:v>8.0798161471400096</c:v>
                </c:pt>
                <c:pt idx="64">
                  <c:v>8.0880979374950801</c:v>
                </c:pt>
                <c:pt idx="65">
                  <c:v>8.0962481645804001</c:v>
                </c:pt>
                <c:pt idx="66">
                  <c:v>8.1042708753192496</c:v>
                </c:pt>
                <c:pt idx="67">
                  <c:v>8.1121699338573592</c:v>
                </c:pt>
                <c:pt idx="68">
                  <c:v>8.1199490323717605</c:v>
                </c:pt>
                <c:pt idx="69">
                  <c:v>8.1276117010938105</c:v>
                </c:pt>
                <c:pt idx="70">
                  <c:v>8.1351613176138304</c:v>
                </c:pt>
                <c:pt idx="71">
                  <c:v>8.14260111552837</c:v>
                </c:pt>
                <c:pt idx="72">
                  <c:v>8.1499341924847499</c:v>
                </c:pt>
                <c:pt idx="73">
                  <c:v>8.1571635176727799</c:v>
                </c:pt>
                <c:pt idx="74">
                  <c:v>8.16429193880826</c:v>
                </c:pt>
                <c:pt idx="75">
                  <c:v>8.1713221886494196</c:v>
                </c:pt>
                <c:pt idx="76">
                  <c:v>8.1782568910827909</c:v>
                </c:pt>
                <c:pt idx="77">
                  <c:v>8.1850985668126004</c:v>
                </c:pt>
                <c:pt idx="78">
                  <c:v>8.1918496386838395</c:v>
                </c:pt>
                <c:pt idx="79">
                  <c:v>8.1985124366672597</c:v>
                </c:pt>
                <c:pt idx="80">
                  <c:v>8.2050892025314592</c:v>
                </c:pt>
                <c:pt idx="81">
                  <c:v>8.2115820942254292</c:v>
                </c:pt>
                <c:pt idx="82">
                  <c:v>8.2179931899927396</c:v>
                </c:pt>
                <c:pt idx="83">
                  <c:v>8.2243244922368994</c:v>
                </c:pt>
                <c:pt idx="84">
                  <c:v>8.23057793115564</c:v>
                </c:pt>
                <c:pt idx="85">
                  <c:v>8.2367553681604306</c:v>
                </c:pt>
                <c:pt idx="86">
                  <c:v>8.2428585990964507</c:v>
                </c:pt>
                <c:pt idx="87">
                  <c:v>8.24888935727658</c:v>
                </c:pt>
                <c:pt idx="88">
                  <c:v>8.2548493163423107</c:v>
                </c:pt>
                <c:pt idx="89">
                  <c:v>8.2607400929631591</c:v>
                </c:pt>
                <c:pt idx="90">
                  <c:v>8.2665632493855199</c:v>
                </c:pt>
                <c:pt idx="91">
                  <c:v>8.2723202958406894</c:v>
                </c:pt>
                <c:pt idx="92">
                  <c:v>8.27801269282158</c:v>
                </c:pt>
                <c:pt idx="93">
                  <c:v>8.2836418532363005</c:v>
                </c:pt>
                <c:pt idx="94">
                  <c:v>8.2892091444467901</c:v>
                </c:pt>
                <c:pt idx="95">
                  <c:v>8.2947158901995692</c:v>
                </c:pt>
                <c:pt idx="96">
                  <c:v>8.3001633724554296</c:v>
                </c:pt>
                <c:pt idx="97">
                  <c:v>8.3055528331244108</c:v>
                </c:pt>
                <c:pt idx="98">
                  <c:v>8.3108854757118102</c:v>
                </c:pt>
                <c:pt idx="99">
                  <c:v>8.3161624668806695</c:v>
                </c:pt>
                <c:pt idx="100">
                  <c:v>8.3213849379356795</c:v>
                </c:pt>
                <c:pt idx="101">
                  <c:v>8.3265539862333693</c:v>
                </c:pt>
                <c:pt idx="102">
                  <c:v>8.3316706765227497</c:v>
                </c:pt>
                <c:pt idx="103">
                  <c:v>8.3367360422205508</c:v>
                </c:pt>
                <c:pt idx="104">
                  <c:v>8.3417510866248907</c:v>
                </c:pt>
                <c:pt idx="105">
                  <c:v>8.3467167840707894</c:v>
                </c:pt>
                <c:pt idx="106">
                  <c:v>8.3516340810309799</c:v>
                </c:pt>
                <c:pt idx="107">
                  <c:v>8.3565038971649006</c:v>
                </c:pt>
                <c:pt idx="108">
                  <c:v>8.3613271263190008</c:v>
                </c:pt>
                <c:pt idx="109">
                  <c:v>8.3661046374808095</c:v>
                </c:pt>
                <c:pt idx="110">
                  <c:v>8.3708372756894995</c:v>
                </c:pt>
                <c:pt idx="111">
                  <c:v>8.3755258629051497</c:v>
                </c:pt>
                <c:pt idx="112">
                  <c:v>8.3801711988390402</c:v>
                </c:pt>
                <c:pt idx="113">
                  <c:v>8.3847740617470006</c:v>
                </c:pt>
                <c:pt idx="114">
                  <c:v>8.38933520918774</c:v>
                </c:pt>
                <c:pt idx="115">
                  <c:v>8.3938553787481105</c:v>
                </c:pt>
                <c:pt idx="116">
                  <c:v>8.3983352887368596</c:v>
                </c:pt>
                <c:pt idx="117">
                  <c:v>8.4027756388486203</c:v>
                </c:pt>
                <c:pt idx="118">
                  <c:v>8.4071771107995801</c:v>
                </c:pt>
                <c:pt idx="119">
                  <c:v>8.4115403689363504</c:v>
                </c:pt>
                <c:pt idx="120">
                  <c:v>8.4158660608192601</c:v>
                </c:pt>
                <c:pt idx="121">
                  <c:v>8.4201548177814391</c:v>
                </c:pt>
                <c:pt idx="122">
                  <c:v>8.4244072554648994</c:v>
                </c:pt>
                <c:pt idx="123">
                  <c:v>8.4286239743346503</c:v>
                </c:pt>
                <c:pt idx="124">
                  <c:v>8.43280556017198</c:v>
                </c:pt>
                <c:pt idx="125">
                  <c:v>8.4369525845478996</c:v>
                </c:pt>
                <c:pt idx="126">
                  <c:v>8.4410656052777302</c:v>
                </c:pt>
                <c:pt idx="127">
                  <c:v>8.4451451668576194</c:v>
                </c:pt>
                <c:pt idx="128">
                  <c:v>8.4491918008839697</c:v>
                </c:pt>
                <c:pt idx="129">
                  <c:v>8.4532060264564901</c:v>
                </c:pt>
                <c:pt idx="130">
                  <c:v>8.45718835056568</c:v>
                </c:pt>
                <c:pt idx="131">
                  <c:v>8.4611392684653701</c:v>
                </c:pt>
                <c:pt idx="132">
                  <c:v>8.4650592640312006</c:v>
                </c:pt>
                <c:pt idx="133">
                  <c:v>8.4689488101054202</c:v>
                </c:pt>
                <c:pt idx="134">
                  <c:v>8.4728083688287903</c:v>
                </c:pt>
                <c:pt idx="135">
                  <c:v>8.4766383919601491</c:v>
                </c:pt>
                <c:pt idx="136">
                  <c:v>8.4804393211841305</c:v>
                </c:pt>
                <c:pt idx="137">
                  <c:v>8.4842115884075895</c:v>
                </c:pt>
                <c:pt idx="138">
                  <c:v>8.4879556160452196</c:v>
                </c:pt>
                <c:pt idx="139">
                  <c:v>8.4916718172948809</c:v>
                </c:pt>
                <c:pt idx="140">
                  <c:v>8.4953605964029695</c:v>
                </c:pt>
                <c:pt idx="141">
                  <c:v>8.4990223489203593</c:v>
                </c:pt>
                <c:pt idx="142">
                  <c:v>8.5026574619492905</c:v>
                </c:pt>
                <c:pt idx="143">
                  <c:v>8.50626631438152</c:v>
                </c:pt>
                <c:pt idx="144">
                  <c:v>8.5098492771282395</c:v>
                </c:pt>
                <c:pt idx="145">
                  <c:v>8.5134067133419293</c:v>
                </c:pt>
                <c:pt idx="146">
                  <c:v>8.5169389786306393</c:v>
                </c:pt>
                <c:pt idx="147">
                  <c:v>8.5204464212648698</c:v>
                </c:pt>
                <c:pt idx="148">
                  <c:v>8.52392938237751</c:v>
                </c:pt>
                <c:pt idx="149">
                  <c:v>8.5273881961569202</c:v>
                </c:pt>
                <c:pt idx="150">
                  <c:v>8.5308231900336402</c:v>
                </c:pt>
                <c:pt idx="151">
                  <c:v>8.5342346848608006</c:v>
                </c:pt>
                <c:pt idx="152">
                  <c:v>8.5376229950886202</c:v>
                </c:pt>
                <c:pt idx="153">
                  <c:v>8.5409884289331295</c:v>
                </c:pt>
                <c:pt idx="154">
                  <c:v>8.5443312885393894</c:v>
                </c:pt>
                <c:pt idx="155">
                  <c:v>8.5476518701394397</c:v>
                </c:pt>
                <c:pt idx="156">
                  <c:v>8.5509504642050995</c:v>
                </c:pt>
                <c:pt idx="157">
                  <c:v>8.55422735559595</c:v>
                </c:pt>
                <c:pt idx="158">
                  <c:v>8.5574828237025002</c:v>
                </c:pt>
                <c:pt idx="159">
                  <c:v>8.5607171425849593</c:v>
                </c:pt>
                <c:pt idx="160">
                  <c:v>8.5639305811074902</c:v>
                </c:pt>
                <c:pt idx="161">
                  <c:v>8.56712340306842</c:v>
                </c:pt>
                <c:pt idx="162">
                  <c:v>8.5702958673262692</c:v>
                </c:pt>
                <c:pt idx="163">
                  <c:v>8.5734482279220199</c:v>
                </c:pt>
                <c:pt idx="164">
                  <c:v>8.5765807341975204</c:v>
                </c:pt>
                <c:pt idx="165">
                  <c:v>8.5796936309103309</c:v>
                </c:pt>
                <c:pt idx="166">
                  <c:v>8.58278715834515</c:v>
                </c:pt>
                <c:pt idx="167">
                  <c:v>8.5858615524217292</c:v>
                </c:pt>
                <c:pt idx="168">
                  <c:v>8.5889170447997003</c:v>
                </c:pt>
                <c:pt idx="169">
                  <c:v>8.5919538629802492</c:v>
                </c:pt>
                <c:pt idx="170">
                  <c:v>8.5949722304046805</c:v>
                </c:pt>
                <c:pt idx="171">
                  <c:v>8.5979723665502696</c:v>
                </c:pt>
                <c:pt idx="172">
                  <c:v>8.6009544870231007</c:v>
                </c:pt>
                <c:pt idx="173">
                  <c:v>8.60391880364838</c:v>
                </c:pt>
                <c:pt idx="174">
                  <c:v>8.6068655245580192</c:v>
                </c:pt>
                <c:pt idx="175">
                  <c:v>8.6097948542757905</c:v>
                </c:pt>
                <c:pt idx="176">
                  <c:v>8.6127069937999501</c:v>
                </c:pt>
                <c:pt idx="177">
                  <c:v>8.6156021406836203</c:v>
                </c:pt>
                <c:pt idx="178">
                  <c:v>8.6184804891128</c:v>
                </c:pt>
                <c:pt idx="179">
                  <c:v>8.6213422299822398</c:v>
                </c:pt>
                <c:pt idx="180">
                  <c:v>8.6241875509692196</c:v>
                </c:pt>
                <c:pt idx="181">
                  <c:v>8.6270166366051892</c:v>
                </c:pt>
                <c:pt idx="182">
                  <c:v>8.62982966834549</c:v>
                </c:pt>
                <c:pt idx="183">
                  <c:v>8.63262682463718</c:v>
                </c:pt>
                <c:pt idx="184">
                  <c:v>8.6354082809849295</c:v>
                </c:pt>
                <c:pt idx="185">
                  <c:v>8.6381742100151993</c:v>
                </c:pt>
                <c:pt idx="186">
                  <c:v>8.6409247815386205</c:v>
                </c:pt>
                <c:pt idx="187">
                  <c:v>8.6436601626107699</c:v>
                </c:pt>
                <c:pt idx="188">
                  <c:v>8.6463805175912096</c:v>
                </c:pt>
                <c:pt idx="189">
                  <c:v>8.6490860082010901</c:v>
                </c:pt>
                <c:pt idx="190">
                  <c:v>8.6517767935791099</c:v>
                </c:pt>
                <c:pt idx="191">
                  <c:v>8.6544530303360503</c:v>
                </c:pt>
                <c:pt idx="192">
                  <c:v>8.6571148726079006</c:v>
                </c:pt>
                <c:pt idx="193">
                  <c:v>8.6597624721075608</c:v>
                </c:pt>
                <c:pt idx="194">
                  <c:v>8.6623959781752298</c:v>
                </c:pt>
                <c:pt idx="195">
                  <c:v>8.66501553782747</c:v>
                </c:pt>
                <c:pt idx="196">
                  <c:v>8.6676212958050201</c:v>
                </c:pt>
                <c:pt idx="197">
                  <c:v>8.6702133946194095</c:v>
                </c:pt>
                <c:pt idx="198">
                  <c:v>8.6727919745983701</c:v>
                </c:pt>
                <c:pt idx="199">
                  <c:v>8.6753571739300508</c:v>
                </c:pt>
                <c:pt idx="200">
                  <c:v>8.6779091287062204</c:v>
                </c:pt>
                <c:pt idx="201">
                  <c:v>8.68044797296435</c:v>
                </c:pt>
                <c:pt idx="202">
                  <c:v>8.6829738387285396</c:v>
                </c:pt>
                <c:pt idx="203">
                  <c:v>8.6854868560496392</c:v>
                </c:pt>
                <c:pt idx="204">
                  <c:v>8.6879871530441797</c:v>
                </c:pt>
                <c:pt idx="205">
                  <c:v>8.6904748559324805</c:v>
                </c:pt>
                <c:pt idx="206">
                  <c:v>8.6929500890757296</c:v>
                </c:pt>
                <c:pt idx="207">
                  <c:v>8.6954129750122693</c:v>
                </c:pt>
                <c:pt idx="208">
                  <c:v>8.6978636344929097</c:v>
                </c:pt>
                <c:pt idx="209">
                  <c:v>8.7003021865154295</c:v>
                </c:pt>
                <c:pt idx="210">
                  <c:v>8.7027287483582594</c:v>
                </c:pt>
                <c:pt idx="211">
                  <c:v>8.7051434356133299</c:v>
                </c:pt>
                <c:pt idx="212">
                  <c:v>8.7075463622181903</c:v>
                </c:pt>
                <c:pt idx="213">
                  <c:v>8.7099376404873201</c:v>
                </c:pt>
                <c:pt idx="214">
                  <c:v>8.7123173811427002</c:v>
                </c:pt>
                <c:pt idx="215">
                  <c:v>8.7146856933437604</c:v>
                </c:pt>
                <c:pt idx="216">
                  <c:v>8.7170426847164695</c:v>
                </c:pt>
                <c:pt idx="217">
                  <c:v>8.7193884613819108</c:v>
                </c:pt>
                <c:pt idx="218">
                  <c:v>8.7217231279841005</c:v>
                </c:pt>
                <c:pt idx="219">
                  <c:v>8.7240467877171799</c:v>
                </c:pt>
                <c:pt idx="220">
                  <c:v>8.7263595423520393</c:v>
                </c:pt>
                <c:pt idx="221">
                  <c:v>8.7286614922622494</c:v>
                </c:pt>
                <c:pt idx="222">
                  <c:v>8.7309527364494901</c:v>
                </c:pt>
                <c:pt idx="223">
                  <c:v>8.7332333725683302</c:v>
                </c:pt>
                <c:pt idx="224">
                  <c:v>8.7355034969505407</c:v>
                </c:pt>
                <c:pt idx="225">
                  <c:v>8.7377632046287399</c:v>
                </c:pt>
                <c:pt idx="226">
                  <c:v>8.7400125893596403</c:v>
                </c:pt>
                <c:pt idx="227">
                  <c:v>8.7422517436466904</c:v>
                </c:pt>
                <c:pt idx="228">
                  <c:v>8.7444807587622702</c:v>
                </c:pt>
                <c:pt idx="229">
                  <c:v>8.7466997247693499</c:v>
                </c:pt>
                <c:pt idx="230">
                  <c:v>8.7489087305427198</c:v>
                </c:pt>
                <c:pt idx="231">
                  <c:v>8.7511078637897608</c:v>
                </c:pt>
                <c:pt idx="232">
                  <c:v>8.7532972110706702</c:v>
                </c:pt>
                <c:pt idx="233">
                  <c:v>8.7554768578184206</c:v>
                </c:pt>
                <c:pt idx="234">
                  <c:v>8.7576468883581207</c:v>
                </c:pt>
                <c:pt idx="235">
                  <c:v>8.7598073859260399</c:v>
                </c:pt>
                <c:pt idx="236">
                  <c:v>8.7619584326882798</c:v>
                </c:pt>
                <c:pt idx="237">
                  <c:v>8.7641001097588997</c:v>
                </c:pt>
                <c:pt idx="238">
                  <c:v>8.7662324972178194</c:v>
                </c:pt>
                <c:pt idx="239">
                  <c:v>8.7683556741282498</c:v>
                </c:pt>
                <c:pt idx="240">
                  <c:v>8.7704697185537697</c:v>
                </c:pt>
                <c:pt idx="241">
                  <c:v>8.7725747075750906</c:v>
                </c:pt>
                <c:pt idx="242">
                  <c:v>8.7746707173063907</c:v>
                </c:pt>
                <c:pt idx="243">
                  <c:v>8.7767578229114207</c:v>
                </c:pt>
                <c:pt idx="244">
                  <c:v>8.7788360986191805</c:v>
                </c:pt>
                <c:pt idx="245">
                  <c:v>8.7809056177393003</c:v>
                </c:pt>
                <c:pt idx="246">
                  <c:v>8.7829664526771705</c:v>
                </c:pt>
                <c:pt idx="247">
                  <c:v>8.7850186749486294</c:v>
                </c:pt>
                <c:pt idx="248">
                  <c:v>8.7870623551945108</c:v>
                </c:pt>
                <c:pt idx="249">
                  <c:v>8.7890975631947796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7A7-47E6-B573-9B4C7142672C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6ore'!$AB$4:$AB$253</c:f>
              <c:numCache>
                <c:formatCode>General</c:formatCode>
                <c:ptCount val="250"/>
                <c:pt idx="0">
                  <c:v>4.8165678252626103</c:v>
                </c:pt>
                <c:pt idx="1">
                  <c:v>5.2257247331590104</c:v>
                </c:pt>
                <c:pt idx="2">
                  <c:v>5.4388370994380599</c:v>
                </c:pt>
                <c:pt idx="3">
                  <c:v>5.5819527128431696</c:v>
                </c:pt>
                <c:pt idx="4">
                  <c:v>5.6891960938833597</c:v>
                </c:pt>
                <c:pt idx="5">
                  <c:v>5.7746963044107602</c:v>
                </c:pt>
                <c:pt idx="6">
                  <c:v>5.8456429897360103</c:v>
                </c:pt>
                <c:pt idx="7">
                  <c:v>5.90618396256236</c:v>
                </c:pt>
                <c:pt idx="8">
                  <c:v>5.9589252686468397</c:v>
                </c:pt>
                <c:pt idx="9">
                  <c:v>6.0056090557470503</c:v>
                </c:pt>
                <c:pt idx="10">
                  <c:v>6.0474562973744002</c:v>
                </c:pt>
                <c:pt idx="11">
                  <c:v>6.0853551653292302</c:v>
                </c:pt>
                <c:pt idx="12">
                  <c:v>6.1199714982730002</c:v>
                </c:pt>
                <c:pt idx="13">
                  <c:v>6.1518170337950302</c:v>
                </c:pt>
                <c:pt idx="14">
                  <c:v>6.18129338330961</c:v>
                </c:pt>
                <c:pt idx="15">
                  <c:v>6.2087213983075298</c:v>
                </c:pt>
                <c:pt idx="16">
                  <c:v>6.2343613811131799</c:v>
                </c:pt>
                <c:pt idx="17">
                  <c:v>6.25842735965717</c:v>
                </c:pt>
                <c:pt idx="18">
                  <c:v>6.2810973993051302</c:v>
                </c:pt>
                <c:pt idx="19">
                  <c:v>6.3025212005740601</c:v>
                </c:pt>
                <c:pt idx="20">
                  <c:v>6.3228257958100604</c:v>
                </c:pt>
                <c:pt idx="21">
                  <c:v>6.3421198875401297</c:v>
                </c:pt>
                <c:pt idx="22">
                  <c:v>6.3604971988554899</c:v>
                </c:pt>
                <c:pt idx="23">
                  <c:v>6.3780390936227596</c:v>
                </c:pt>
                <c:pt idx="24">
                  <c:v>6.3948166491973097</c:v>
                </c:pt>
                <c:pt idx="25">
                  <c:v>6.4108923131891604</c:v>
                </c:pt>
                <c:pt idx="26">
                  <c:v>6.4263212404174803</c:v>
                </c:pt>
                <c:pt idx="27">
                  <c:v>6.4411523812584202</c:v>
                </c:pt>
                <c:pt idx="28">
                  <c:v>6.4554293747788298</c:v>
                </c:pt>
                <c:pt idx="29">
                  <c:v>6.4691912871481598</c:v>
                </c:pt>
                <c:pt idx="30">
                  <c:v>6.4824732263613702</c:v>
                </c:pt>
                <c:pt idx="31">
                  <c:v>6.4953068572870398</c:v>
                </c:pt>
                <c:pt idx="32">
                  <c:v>6.5077208357929202</c:v>
                </c:pt>
                <c:pt idx="33">
                  <c:v>6.5197411767153</c:v>
                </c:pt>
                <c:pt idx="34">
                  <c:v>6.5313915673912302</c:v>
                </c:pt>
                <c:pt idx="35">
                  <c:v>6.5426936361237296</c:v>
                </c:pt>
                <c:pt idx="36">
                  <c:v>6.5536671831226796</c:v>
                </c:pt>
                <c:pt idx="37">
                  <c:v>6.5643303800333701</c:v>
                </c:pt>
                <c:pt idx="38">
                  <c:v>6.5746999430352897</c:v>
                </c:pt>
                <c:pt idx="39">
                  <c:v>6.5847912835966804</c:v>
                </c:pt>
                <c:pt idx="40">
                  <c:v>6.5946186402527003</c:v>
                </c:pt>
                <c:pt idx="41">
                  <c:v>6.6041951941985202</c:v>
                </c:pt>
                <c:pt idx="42">
                  <c:v>6.6135331710212304</c:v>
                </c:pt>
                <c:pt idx="43">
                  <c:v>6.6226439305152001</c:v>
                </c:pt>
                <c:pt idx="44">
                  <c:v>6.6315380462144597</c:v>
                </c:pt>
                <c:pt idx="45">
                  <c:v>6.6402253760210099</c:v>
                </c:pt>
                <c:pt idx="46">
                  <c:v>6.6487151250968397</c:v>
                </c:pt>
                <c:pt idx="47">
                  <c:v>6.6570159020131703</c:v>
                </c:pt>
                <c:pt idx="48">
                  <c:v>6.6651357690044302</c:v>
                </c:pt>
                <c:pt idx="49">
                  <c:v>6.6730822870534903</c:v>
                </c:pt>
                <c:pt idx="50">
                  <c:v>6.68086255643182</c:v>
                </c:pt>
                <c:pt idx="51">
                  <c:v>6.6884832532328504</c:v>
                </c:pt>
                <c:pt idx="52">
                  <c:v>6.6959506623634599</c:v>
                </c:pt>
                <c:pt idx="53">
                  <c:v>6.7032707073973903</c:v>
                </c:pt>
                <c:pt idx="54">
                  <c:v>6.7104489776412004</c:v>
                </c:pt>
                <c:pt idx="55">
                  <c:v>6.7174907527189802</c:v>
                </c:pt>
                <c:pt idx="56">
                  <c:v>6.7244010249433703</c:v>
                </c:pt>
                <c:pt idx="57">
                  <c:v>6.7311845197073703</c:v>
                </c:pt>
                <c:pt idx="58">
                  <c:v>6.7378457141031598</c:v>
                </c:pt>
                <c:pt idx="59">
                  <c:v>6.7443888539493404</c:v>
                </c:pt>
                <c:pt idx="60">
                  <c:v>6.7508179693868602</c:v>
                </c:pt>
                <c:pt idx="61">
                  <c:v>6.7571368891854497</c:v>
                </c:pt>
                <c:pt idx="62">
                  <c:v>6.7633492538860596</c:v>
                </c:pt>
                <c:pt idx="63">
                  <c:v>6.7694585278910502</c:v>
                </c:pt>
                <c:pt idx="64">
                  <c:v>6.7754680106013998</c:v>
                </c:pt>
                <c:pt idx="65">
                  <c:v>6.7813808466896299</c:v>
                </c:pt>
                <c:pt idx="66">
                  <c:v>6.7872000355873601</c:v>
                </c:pt>
                <c:pt idx="67">
                  <c:v>6.7929284402585397</c:v>
                </c:pt>
                <c:pt idx="68">
                  <c:v>6.7985687953217102</c:v>
                </c:pt>
                <c:pt idx="69">
                  <c:v>6.8041237145783704</c:v>
                </c:pt>
                <c:pt idx="70">
                  <c:v>6.8095956979986401</c:v>
                </c:pt>
                <c:pt idx="71">
                  <c:v>6.8149871382105802</c:v>
                </c:pt>
                <c:pt idx="72">
                  <c:v>6.8203003265345696</c:v>
                </c:pt>
                <c:pt idx="73">
                  <c:v>6.8255374586007198</c:v>
                </c:pt>
                <c:pt idx="74">
                  <c:v>6.8307006395830996</c:v>
                </c:pt>
                <c:pt idx="75">
                  <c:v>6.8357918890818397</c:v>
                </c:pt>
                <c:pt idx="76">
                  <c:v>6.8408131456810404</c:v>
                </c:pt>
                <c:pt idx="77">
                  <c:v>6.8457662712079701</c:v>
                </c:pt>
                <c:pt idx="78">
                  <c:v>6.8506530547166502</c:v>
                </c:pt>
                <c:pt idx="79">
                  <c:v>6.8554752162169699</c:v>
                </c:pt>
                <c:pt idx="80">
                  <c:v>6.8602344101685802</c:v>
                </c:pt>
                <c:pt idx="81">
                  <c:v>6.8649322287569801</c:v>
                </c:pt>
                <c:pt idx="82">
                  <c:v>6.8695702049681104</c:v>
                </c:pt>
                <c:pt idx="83">
                  <c:v>6.8741498154757998</c:v>
                </c:pt>
                <c:pt idx="84">
                  <c:v>6.8786724833558797</c:v>
                </c:pt>
                <c:pt idx="85">
                  <c:v>6.8831395806389999</c:v>
                </c:pt>
                <c:pt idx="86">
                  <c:v>6.8875524307136997</c:v>
                </c:pt>
                <c:pt idx="87">
                  <c:v>6.89191231059002</c:v>
                </c:pt>
                <c:pt idx="88">
                  <c:v>6.8962204530332301</c:v>
                </c:pt>
                <c:pt idx="89">
                  <c:v>6.9004780485766597</c:v>
                </c:pt>
                <c:pt idx="90">
                  <c:v>6.9046862474214699</c:v>
                </c:pt>
                <c:pt idx="91">
                  <c:v>6.9088461612312004</c:v>
                </c:pt>
                <c:pt idx="92">
                  <c:v>6.91295886482773</c:v>
                </c:pt>
                <c:pt idx="93">
                  <c:v>6.9170253977952401</c:v>
                </c:pt>
                <c:pt idx="94">
                  <c:v>6.9210467659980397</c:v>
                </c:pt>
                <c:pt idx="95">
                  <c:v>6.9250239430177096</c:v>
                </c:pt>
                <c:pt idx="96">
                  <c:v>6.9289578715146698</c:v>
                </c:pt>
                <c:pt idx="97">
                  <c:v>6.9328494645189203</c:v>
                </c:pt>
                <c:pt idx="98">
                  <c:v>6.9366996066542503</c:v>
                </c:pt>
                <c:pt idx="99">
                  <c:v>6.94050915530004</c:v>
                </c:pt>
                <c:pt idx="100">
                  <c:v>6.9442789416944297</c:v>
                </c:pt>
                <c:pt idx="101">
                  <c:v>6.9480097719822798</c:v>
                </c:pt>
                <c:pt idx="102">
                  <c:v>6.9517024282113598</c:v>
                </c:pt>
                <c:pt idx="103">
                  <c:v>6.9553576692795698</c:v>
                </c:pt>
                <c:pt idx="104">
                  <c:v>6.9589762318363597</c:v>
                </c:pt>
                <c:pt idx="105">
                  <c:v>6.9625588311406297</c:v>
                </c:pt>
                <c:pt idx="106">
                  <c:v>6.9661061618778799</c:v>
                </c:pt>
                <c:pt idx="107">
                  <c:v>6.9696188989387799</c:v>
                </c:pt>
                <c:pt idx="108">
                  <c:v>6.97309769816128</c:v>
                </c:pt>
                <c:pt idx="109">
                  <c:v>6.9765431970384704</c:v>
                </c:pt>
                <c:pt idx="110">
                  <c:v>6.9799560153937996</c:v>
                </c:pt>
                <c:pt idx="111">
                  <c:v>6.9833367560257402</c:v>
                </c:pt>
                <c:pt idx="112">
                  <c:v>6.98668600532325</c:v>
                </c:pt>
                <c:pt idx="113">
                  <c:v>6.9900043338537996</c:v>
                </c:pt>
                <c:pt idx="114">
                  <c:v>6.9932922969253797</c:v>
                </c:pt>
                <c:pt idx="115">
                  <c:v>6.9965504351238099</c:v>
                </c:pt>
                <c:pt idx="116">
                  <c:v>6.9997792748265804</c:v>
                </c:pt>
                <c:pt idx="117">
                  <c:v>7.0029793286947104</c:v>
                </c:pt>
                <c:pt idx="118">
                  <c:v>7.0061510961433502</c:v>
                </c:pt>
                <c:pt idx="119">
                  <c:v>7.00929506379254</c:v>
                </c:pt>
                <c:pt idx="120">
                  <c:v>7.0124117058989697</c:v>
                </c:pt>
                <c:pt idx="121">
                  <c:v>7.0155014847697501</c:v>
                </c:pt>
                <c:pt idx="122">
                  <c:v>7.0185648511589704</c:v>
                </c:pt>
                <c:pt idx="123">
                  <c:v>7.0216022446481103</c:v>
                </c:pt>
                <c:pt idx="124">
                  <c:v>7.0246140940108397</c:v>
                </c:pt>
                <c:pt idx="125">
                  <c:v>7.0276008175631404</c:v>
                </c:pt>
                <c:pt idx="126">
                  <c:v>7.0305628234994302</c:v>
                </c:pt>
                <c:pt idx="127">
                  <c:v>7.0335005102152097</c:v>
                </c:pt>
                <c:pt idx="128">
                  <c:v>7.0364142666171201</c:v>
                </c:pt>
                <c:pt idx="129">
                  <c:v>7.0393044724207803</c:v>
                </c:pt>
                <c:pt idx="130">
                  <c:v>7.0421714984370496</c:v>
                </c:pt>
                <c:pt idx="131">
                  <c:v>7.0450157068473001</c:v>
                </c:pt>
                <c:pt idx="132">
                  <c:v>7.0478374514681699</c:v>
                </c:pt>
                <c:pt idx="133">
                  <c:v>7.05063707800615</c:v>
                </c:pt>
                <c:pt idx="134">
                  <c:v>7.0534149243027802</c:v>
                </c:pt>
                <c:pt idx="135">
                  <c:v>7.0561713205704502</c:v>
                </c:pt>
                <c:pt idx="136">
                  <c:v>7.0589065896195997</c:v>
                </c:pt>
                <c:pt idx="137">
                  <c:v>7.0616210470775096</c:v>
                </c:pt>
                <c:pt idx="138">
                  <c:v>7.0643150015990397</c:v>
                </c:pt>
                <c:pt idx="139">
                  <c:v>7.0669887550697803</c:v>
                </c:pt>
                <c:pt idx="140">
                  <c:v>7.0696426028018102</c:v>
                </c:pt>
                <c:pt idx="141">
                  <c:v>7.0722768337224897</c:v>
                </c:pt>
                <c:pt idx="142">
                  <c:v>7.0748917305565602</c:v>
                </c:pt>
                <c:pt idx="143">
                  <c:v>7.0774875700017201</c:v>
                </c:pt>
                <c:pt idx="144">
                  <c:v>7.0800646228981297</c:v>
                </c:pt>
                <c:pt idx="145">
                  <c:v>7.0826231543920102</c:v>
                </c:pt>
                <c:pt idx="146">
                  <c:v>7.0851634240935404</c:v>
                </c:pt>
                <c:pt idx="147">
                  <c:v>7.0876856862293298</c:v>
                </c:pt>
                <c:pt idx="148">
                  <c:v>7.0901901897897703</c:v>
                </c:pt>
                <c:pt idx="149">
                  <c:v>7.0926771786712797</c:v>
                </c:pt>
                <c:pt idx="150">
                  <c:v>7.0951468918138296</c:v>
                </c:pt>
                <c:pt idx="151">
                  <c:v>7.0975995633338602</c:v>
                </c:pt>
                <c:pt idx="152">
                  <c:v>7.1000354226527902</c:v>
                </c:pt>
                <c:pt idx="153">
                  <c:v>7.1024546946212297</c:v>
                </c:pt>
                <c:pt idx="154">
                  <c:v>7.10485759963922</c:v>
                </c:pt>
                <c:pt idx="155">
                  <c:v>7.1072443537724403</c:v>
                </c:pt>
                <c:pt idx="156">
                  <c:v>7.1096151688647398</c:v>
                </c:pt>
                <c:pt idx="157">
                  <c:v>7.1119702526470201</c:v>
                </c:pt>
                <c:pt idx="158">
                  <c:v>7.11430980884266</c:v>
                </c:pt>
                <c:pt idx="159">
                  <c:v>7.1166340372695203</c:v>
                </c:pt>
                <c:pt idx="160">
                  <c:v>7.1189431339388101</c:v>
                </c:pt>
                <c:pt idx="161">
                  <c:v>7.1212372911508401</c:v>
                </c:pt>
                <c:pt idx="162">
                  <c:v>7.1235166975877497</c:v>
                </c:pt>
                <c:pt idx="163">
                  <c:v>7.1257815384033796</c:v>
                </c:pt>
                <c:pt idx="164">
                  <c:v>7.1280319953104101</c:v>
                </c:pt>
                <c:pt idx="165">
                  <c:v>7.1302682466647704</c:v>
                </c:pt>
                <c:pt idx="166">
                  <c:v>7.1324904675475604</c:v>
                </c:pt>
                <c:pt idx="167">
                  <c:v>7.1346988298444298</c:v>
                </c:pt>
                <c:pt idx="168">
                  <c:v>7.1368935023225601</c:v>
                </c:pt>
                <c:pt idx="169">
                  <c:v>7.1390746507054299</c:v>
                </c:pt>
                <c:pt idx="170">
                  <c:v>7.1412424377452801</c:v>
                </c:pt>
                <c:pt idx="171">
                  <c:v>7.14339702329349</c:v>
                </c:pt>
                <c:pt idx="172">
                  <c:v>7.1455385643688203</c:v>
                </c:pt>
                <c:pt idx="173">
                  <c:v>7.1476672152237697</c:v>
                </c:pt>
                <c:pt idx="174">
                  <c:v>7.1497831274088801</c:v>
                </c:pt>
                <c:pt idx="175">
                  <c:v>7.1518864498353203</c:v>
                </c:pt>
                <c:pt idx="176">
                  <c:v>7.1539773288355404</c:v>
                </c:pt>
                <c:pt idx="177">
                  <c:v>7.1560559082222897</c:v>
                </c:pt>
                <c:pt idx="178">
                  <c:v>7.1581223293459502</c:v>
                </c:pt>
                <c:pt idx="179">
                  <c:v>7.1601767311501998</c:v>
                </c:pt>
                <c:pt idx="180">
                  <c:v>7.1622192502261699</c:v>
                </c:pt>
                <c:pt idx="181">
                  <c:v>7.1642500208650599</c:v>
                </c:pt>
                <c:pt idx="182">
                  <c:v>7.1662691751092797</c:v>
                </c:pt>
                <c:pt idx="183">
                  <c:v>7.1682768428022898</c:v>
                </c:pt>
                <c:pt idx="184">
                  <c:v>7.1702731516368603</c:v>
                </c:pt>
                <c:pt idx="185">
                  <c:v>7.1722582272022404</c:v>
                </c:pt>
                <c:pt idx="186">
                  <c:v>7.1742321930298996</c:v>
                </c:pt>
                <c:pt idx="187">
                  <c:v>7.1761951706381204</c:v>
                </c:pt>
                <c:pt idx="188">
                  <c:v>7.1781472795752803</c:v>
                </c:pt>
                <c:pt idx="189">
                  <c:v>7.1800886374621502</c:v>
                </c:pt>
                <c:pt idx="190">
                  <c:v>7.1820193600328803</c:v>
                </c:pt>
                <c:pt idx="191">
                  <c:v>7.1839395611750501</c:v>
                </c:pt>
                <c:pt idx="192">
                  <c:v>7.1858493529685603</c:v>
                </c:pt>
                <c:pt idx="193">
                  <c:v>7.1877488457236103</c:v>
                </c:pt>
                <c:pt idx="194">
                  <c:v>7.1896381480175799</c:v>
                </c:pt>
                <c:pt idx="195">
                  <c:v>7.1915173667310404</c:v>
                </c:pt>
                <c:pt idx="196">
                  <c:v>7.1933866070827799</c:v>
                </c:pt>
                <c:pt idx="197">
                  <c:v>7.1952459726639599</c:v>
                </c:pt>
                <c:pt idx="198">
                  <c:v>7.1970955654714199</c:v>
                </c:pt>
                <c:pt idx="199">
                  <c:v>7.1989354859400798</c:v>
                </c:pt>
                <c:pt idx="200">
                  <c:v>7.2007658329745796</c:v>
                </c:pt>
                <c:pt idx="201">
                  <c:v>7.2025867039801099</c:v>
                </c:pt>
                <c:pt idx="202">
                  <c:v>7.2043981948924198</c:v>
                </c:pt>
                <c:pt idx="203">
                  <c:v>7.2062004002071802</c:v>
                </c:pt>
                <c:pt idx="204">
                  <c:v>7.2079934130085297</c:v>
                </c:pt>
                <c:pt idx="205">
                  <c:v>7.2097773249969501</c:v>
                </c:pt>
                <c:pt idx="206">
                  <c:v>7.2115522265164804</c:v>
                </c:pt>
                <c:pt idx="207">
                  <c:v>7.2133182065812198</c:v>
                </c:pt>
                <c:pt idx="208">
                  <c:v>7.2150753529012297</c:v>
                </c:pt>
                <c:pt idx="209">
                  <c:v>7.2168237519077998</c:v>
                </c:pt>
                <c:pt idx="210">
                  <c:v>7.2185634887780701</c:v>
                </c:pt>
                <c:pt idx="211">
                  <c:v>7.2202946474591299</c:v>
                </c:pt>
                <c:pt idx="212">
                  <c:v>7.2220173106914896</c:v>
                </c:pt>
                <c:pt idx="213">
                  <c:v>7.22373156003201</c:v>
                </c:pt>
                <c:pt idx="214">
                  <c:v>7.2254374758763102</c:v>
                </c:pt>
                <c:pt idx="215">
                  <c:v>7.2271351374806097</c:v>
                </c:pt>
                <c:pt idx="216">
                  <c:v>7.2288246229831099</c:v>
                </c:pt>
                <c:pt idx="217">
                  <c:v>7.2305060094248201</c:v>
                </c:pt>
                <c:pt idx="218">
                  <c:v>7.2321793727699797</c:v>
                </c:pt>
                <c:pt idx="219">
                  <c:v>7.2338447879259</c:v>
                </c:pt>
                <c:pt idx="220">
                  <c:v>7.23550232876247</c:v>
                </c:pt>
                <c:pt idx="221">
                  <c:v>7.2371520681311496</c:v>
                </c:pt>
                <c:pt idx="222">
                  <c:v>7.2387940778834796</c:v>
                </c:pt>
                <c:pt idx="223">
                  <c:v>7.2404284288893299</c:v>
                </c:pt>
                <c:pt idx="224">
                  <c:v>7.2420551910545701</c:v>
                </c:pt>
                <c:pt idx="225">
                  <c:v>7.24367443333845</c:v>
                </c:pt>
                <c:pt idx="226">
                  <c:v>7.2452862237705196</c:v>
                </c:pt>
                <c:pt idx="227">
                  <c:v>7.2468906294672699</c:v>
                </c:pt>
                <c:pt idx="228">
                  <c:v>7.2484877166482597</c:v>
                </c:pt>
                <c:pt idx="229">
                  <c:v>7.2500775506520601</c:v>
                </c:pt>
                <c:pt idx="230">
                  <c:v>7.2516601959516898</c:v>
                </c:pt>
                <c:pt idx="231">
                  <c:v>7.2532357161698302</c:v>
                </c:pt>
                <c:pt idx="232">
                  <c:v>7.2548041740936302</c:v>
                </c:pt>
                <c:pt idx="233">
                  <c:v>7.2563656316892402</c:v>
                </c:pt>
                <c:pt idx="234">
                  <c:v>7.2579201501160204</c:v>
                </c:pt>
                <c:pt idx="235">
                  <c:v>7.2594677897404098</c:v>
                </c:pt>
                <c:pt idx="236">
                  <c:v>7.2610086101495703</c:v>
                </c:pt>
                <c:pt idx="237">
                  <c:v>7.2625426701646596</c:v>
                </c:pt>
                <c:pt idx="238">
                  <c:v>7.2640700278538697</c:v>
                </c:pt>
                <c:pt idx="239">
                  <c:v>7.2655907405451901</c:v>
                </c:pt>
                <c:pt idx="240">
                  <c:v>7.2671048648388901</c:v>
                </c:pt>
                <c:pt idx="241">
                  <c:v>7.2686124566197101</c:v>
                </c:pt>
                <c:pt idx="242">
                  <c:v>7.2701135710689098</c:v>
                </c:pt>
                <c:pt idx="243">
                  <c:v>7.2716082626758798</c:v>
                </c:pt>
                <c:pt idx="244">
                  <c:v>7.2730965852497098</c:v>
                </c:pt>
                <c:pt idx="245">
                  <c:v>7.27457859193039</c:v>
                </c:pt>
                <c:pt idx="246">
                  <c:v>7.2760543351998104</c:v>
                </c:pt>
                <c:pt idx="247">
                  <c:v>7.2775238668925599</c:v>
                </c:pt>
                <c:pt idx="248">
                  <c:v>7.2789872382065104</c:v>
                </c:pt>
                <c:pt idx="249">
                  <c:v>7.2804444997131501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7A7-47E6-B573-9B4C7142672C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6ore'!$AI$4:$AI$253</c:f>
              <c:numCache>
                <c:formatCode>General</c:formatCode>
                <c:ptCount val="250"/>
                <c:pt idx="0">
                  <c:v>6.3853377236664999</c:v>
                </c:pt>
                <c:pt idx="1">
                  <c:v>6.8941067874932402</c:v>
                </c:pt>
                <c:pt idx="2">
                  <c:v>7.1969966940992602</c:v>
                </c:pt>
                <c:pt idx="3">
                  <c:v>7.41146790987891</c:v>
                </c:pt>
                <c:pt idx="4">
                  <c:v>7.5770629582580602</c:v>
                </c:pt>
                <c:pt idx="5">
                  <c:v>7.7117118738013204</c:v>
                </c:pt>
                <c:pt idx="6">
                  <c:v>7.8250363691846001</c:v>
                </c:pt>
                <c:pt idx="7">
                  <c:v>7.9227895183203598</c:v>
                </c:pt>
                <c:pt idx="8">
                  <c:v>8.0086815155595801</c:v>
                </c:pt>
                <c:pt idx="9">
                  <c:v>8.0852429081352906</c:v>
                </c:pt>
                <c:pt idx="10">
                  <c:v>8.1542758498426409</c:v>
                </c:pt>
                <c:pt idx="11">
                  <c:v>8.2171086298668694</c:v>
                </c:pt>
                <c:pt idx="12">
                  <c:v>8.27474807599455</c:v>
                </c:pt>
                <c:pt idx="13">
                  <c:v>8.3279753185358398</c:v>
                </c:pt>
                <c:pt idx="14">
                  <c:v>8.3774084088341105</c:v>
                </c:pt>
                <c:pt idx="15">
                  <c:v>8.42354465731629</c:v>
                </c:pt>
                <c:pt idx="16">
                  <c:v>8.4667900873180901</c:v>
                </c:pt>
                <c:pt idx="17">
                  <c:v>8.5074804359489509</c:v>
                </c:pt>
                <c:pt idx="18">
                  <c:v>8.5458964525920909</c:v>
                </c:pt>
                <c:pt idx="19">
                  <c:v>8.5822752557369402</c:v>
                </c:pt>
                <c:pt idx="20">
                  <c:v>8.6168189060108595</c:v>
                </c:pt>
                <c:pt idx="21">
                  <c:v>8.6497009752302301</c:v>
                </c:pt>
                <c:pt idx="22">
                  <c:v>8.6810716479624297</c:v>
                </c:pt>
                <c:pt idx="23">
                  <c:v>8.7110617317924408</c:v>
                </c:pt>
                <c:pt idx="24">
                  <c:v>8.7397858446608101</c:v>
                </c:pt>
                <c:pt idx="25">
                  <c:v>8.7673449737282496</c:v>
                </c:pt>
                <c:pt idx="26">
                  <c:v>8.7938285486822991</c:v>
                </c:pt>
                <c:pt idx="27">
                  <c:v>8.8193161358969601</c:v>
                </c:pt>
                <c:pt idx="28">
                  <c:v>8.8438788336266807</c:v>
                </c:pt>
                <c:pt idx="29">
                  <c:v>8.8675804293215208</c:v>
                </c:pt>
                <c:pt idx="30">
                  <c:v>8.8904783660776392</c:v>
                </c:pt>
                <c:pt idx="31">
                  <c:v>8.9126245547508702</c:v>
                </c:pt>
                <c:pt idx="32">
                  <c:v>8.9340660603630901</c:v>
                </c:pt>
                <c:pt idx="33">
                  <c:v>8.9548456854255107</c:v>
                </c:pt>
                <c:pt idx="34">
                  <c:v>8.9750024681945604</c:v>
                </c:pt>
                <c:pt idx="35">
                  <c:v>8.9945721103092708</c:v>
                </c:pt>
                <c:pt idx="36">
                  <c:v>9.0135873454769708</c:v>
                </c:pt>
                <c:pt idx="37">
                  <c:v>9.0320782586871999</c:v>
                </c:pt>
                <c:pt idx="38">
                  <c:v>9.0500725637031394</c:v>
                </c:pt>
                <c:pt idx="39">
                  <c:v>9.0675958452006906</c:v>
                </c:pt>
                <c:pt idx="40">
                  <c:v>9.0846717708196891</c:v>
                </c:pt>
                <c:pt idx="41">
                  <c:v>9.1013222775001204</c:v>
                </c:pt>
                <c:pt idx="42">
                  <c:v>9.1175677357525995</c:v>
                </c:pt>
                <c:pt idx="43">
                  <c:v>9.1334270949227996</c:v>
                </c:pt>
                <c:pt idx="44">
                  <c:v>9.14891801202611</c:v>
                </c:pt>
                <c:pt idx="45">
                  <c:v>9.1640569663305502</c:v>
                </c:pt>
                <c:pt idx="46">
                  <c:v>9.1788593615368299</c:v>
                </c:pt>
                <c:pt idx="47">
                  <c:v>9.1933396171306594</c:v>
                </c:pt>
                <c:pt idx="48">
                  <c:v>9.2075112502540808</c:v>
                </c:pt>
                <c:pt idx="49">
                  <c:v>9.2213869492512206</c:v>
                </c:pt>
                <c:pt idx="50">
                  <c:v>9.2349786398832094</c:v>
                </c:pt>
                <c:pt idx="51">
                  <c:v>9.2482975450708604</c:v>
                </c:pt>
                <c:pt idx="52">
                  <c:v>9.2613542389089307</c:v>
                </c:pt>
                <c:pt idx="53">
                  <c:v>9.2741586955979898</c:v>
                </c:pt>
                <c:pt idx="54">
                  <c:v>9.2867203338564597</c:v>
                </c:pt>
                <c:pt idx="55">
                  <c:v>9.2990480573042191</c:v>
                </c:pt>
                <c:pt idx="56">
                  <c:v>9.31115029124798</c:v>
                </c:pt>
                <c:pt idx="57">
                  <c:v>9.3230350162458997</c:v>
                </c:pt>
                <c:pt idx="58">
                  <c:v>9.3347097987836793</c:v>
                </c:pt>
                <c:pt idx="59">
                  <c:v>9.3461818193551895</c:v>
                </c:pt>
                <c:pt idx="60">
                  <c:v>9.35745789820621</c:v>
                </c:pt>
                <c:pt idx="61">
                  <c:v>9.3685445189707899</c:v>
                </c:pt>
                <c:pt idx="62">
                  <c:v>9.3794478504035492</c:v>
                </c:pt>
                <c:pt idx="63">
                  <c:v>9.3901737663889708</c:v>
                </c:pt>
                <c:pt idx="64">
                  <c:v>9.4007278643887595</c:v>
                </c:pt>
                <c:pt idx="65">
                  <c:v>9.41111548247118</c:v>
                </c:pt>
                <c:pt idx="66">
                  <c:v>9.4213417150511294</c:v>
                </c:pt>
                <c:pt idx="67">
                  <c:v>9.4314114274561707</c:v>
                </c:pt>
                <c:pt idx="68">
                  <c:v>9.4413292694218107</c:v>
                </c:pt>
                <c:pt idx="69">
                  <c:v>9.4510996876092506</c:v>
                </c:pt>
                <c:pt idx="70">
                  <c:v>9.4607269372290208</c:v>
                </c:pt>
                <c:pt idx="71">
                  <c:v>9.4702150928461606</c:v>
                </c:pt>
                <c:pt idx="72">
                  <c:v>9.4795680584349302</c:v>
                </c:pt>
                <c:pt idx="73">
                  <c:v>9.4887895767448303</c:v>
                </c:pt>
                <c:pt idx="74">
                  <c:v>9.4978832380334204</c:v>
                </c:pt>
                <c:pt idx="75">
                  <c:v>9.5068524882169907</c:v>
                </c:pt>
                <c:pt idx="76">
                  <c:v>9.5157006364845493</c:v>
                </c:pt>
                <c:pt idx="77">
                  <c:v>9.5244308624172298</c:v>
                </c:pt>
                <c:pt idx="78">
                  <c:v>9.5330462226510306</c:v>
                </c:pt>
                <c:pt idx="79">
                  <c:v>9.5415496571175602</c:v>
                </c:pt>
                <c:pt idx="80">
                  <c:v>9.5499439948943508</c:v>
                </c:pt>
                <c:pt idx="81">
                  <c:v>9.5582319596938703</c:v>
                </c:pt>
                <c:pt idx="82">
                  <c:v>9.5664161750173697</c:v>
                </c:pt>
                <c:pt idx="83">
                  <c:v>9.5744991689980097</c:v>
                </c:pt>
                <c:pt idx="84">
                  <c:v>9.5824833789554003</c:v>
                </c:pt>
                <c:pt idx="85">
                  <c:v>9.5903711556818703</c:v>
                </c:pt>
                <c:pt idx="86">
                  <c:v>9.5981647674792008</c:v>
                </c:pt>
                <c:pt idx="87">
                  <c:v>9.6058664039631392</c:v>
                </c:pt>
                <c:pt idx="88">
                  <c:v>9.6134781796513806</c:v>
                </c:pt>
                <c:pt idx="89">
                  <c:v>9.6210021373496701</c:v>
                </c:pt>
                <c:pt idx="90">
                  <c:v>9.6284402513495699</c:v>
                </c:pt>
                <c:pt idx="91">
                  <c:v>9.6357944304501899</c:v>
                </c:pt>
                <c:pt idx="92">
                  <c:v>9.6430665208154203</c:v>
                </c:pt>
                <c:pt idx="93">
                  <c:v>9.6502583086773495</c:v>
                </c:pt>
                <c:pt idx="94">
                  <c:v>9.6573715228955397</c:v>
                </c:pt>
                <c:pt idx="95">
                  <c:v>9.6644078373814306</c:v>
                </c:pt>
                <c:pt idx="96">
                  <c:v>9.6713688733961796</c:v>
                </c:pt>
                <c:pt idx="97">
                  <c:v>9.6782562017298908</c:v>
                </c:pt>
                <c:pt idx="98">
                  <c:v>9.6850713447693799</c:v>
                </c:pt>
                <c:pt idx="99">
                  <c:v>9.6918157784612902</c:v>
                </c:pt>
                <c:pt idx="100">
                  <c:v>9.6984909341769292</c:v>
                </c:pt>
                <c:pt idx="101">
                  <c:v>9.7050982004844606</c:v>
                </c:pt>
                <c:pt idx="102">
                  <c:v>9.7116389248341406</c:v>
                </c:pt>
                <c:pt idx="103">
                  <c:v>9.71811441516153</c:v>
                </c:pt>
                <c:pt idx="104">
                  <c:v>9.7245259414134093</c:v>
                </c:pt>
                <c:pt idx="105">
                  <c:v>9.7308747370009492</c:v>
                </c:pt>
                <c:pt idx="106">
                  <c:v>9.7371620001840693</c:v>
                </c:pt>
                <c:pt idx="107">
                  <c:v>9.7433888953910195</c:v>
                </c:pt>
                <c:pt idx="108">
                  <c:v>9.74955655447671</c:v>
                </c:pt>
                <c:pt idx="109">
                  <c:v>9.7556660779231503</c:v>
                </c:pt>
                <c:pt idx="110">
                  <c:v>9.7617185359851906</c:v>
                </c:pt>
                <c:pt idx="111">
                  <c:v>9.76771496978456</c:v>
                </c:pt>
                <c:pt idx="112">
                  <c:v>9.7736563923548392</c:v>
                </c:pt>
                <c:pt idx="113">
                  <c:v>9.7795437896402007</c:v>
                </c:pt>
                <c:pt idx="114">
                  <c:v>9.7853781214500994</c:v>
                </c:pt>
                <c:pt idx="115">
                  <c:v>9.79116032237242</c:v>
                </c:pt>
                <c:pt idx="116">
                  <c:v>9.7968913026471398</c:v>
                </c:pt>
                <c:pt idx="117">
                  <c:v>9.8025719490025303</c:v>
                </c:pt>
                <c:pt idx="118">
                  <c:v>9.80820312545581</c:v>
                </c:pt>
                <c:pt idx="119">
                  <c:v>9.8137856740801706</c:v>
                </c:pt>
                <c:pt idx="120">
                  <c:v>9.81932041573954</c:v>
                </c:pt>
                <c:pt idx="121">
                  <c:v>9.82480815079313</c:v>
                </c:pt>
                <c:pt idx="122">
                  <c:v>9.8302496597708302</c:v>
                </c:pt>
                <c:pt idx="123">
                  <c:v>9.8356457040211893</c:v>
                </c:pt>
                <c:pt idx="124">
                  <c:v>9.8409970263331097</c:v>
                </c:pt>
                <c:pt idx="125">
                  <c:v>9.84630435153265</c:v>
                </c:pt>
                <c:pt idx="126">
                  <c:v>9.8515683870560302</c:v>
                </c:pt>
                <c:pt idx="127">
                  <c:v>9.85678982350003</c:v>
                </c:pt>
                <c:pt idx="128">
                  <c:v>9.8619693351508193</c:v>
                </c:pt>
                <c:pt idx="129">
                  <c:v>9.8671075804922097</c:v>
                </c:pt>
                <c:pt idx="130">
                  <c:v>9.8722052026943103</c:v>
                </c:pt>
                <c:pt idx="131">
                  <c:v>9.8772628300834402</c:v>
                </c:pt>
                <c:pt idx="132">
                  <c:v>9.8822810765942393</c:v>
                </c:pt>
                <c:pt idx="133">
                  <c:v>9.8872605422046895</c:v>
                </c:pt>
                <c:pt idx="134">
                  <c:v>9.8922018133548093</c:v>
                </c:pt>
                <c:pt idx="135">
                  <c:v>9.8971054633498596</c:v>
                </c:pt>
                <c:pt idx="136">
                  <c:v>9.9019720527486701</c:v>
                </c:pt>
                <c:pt idx="137">
                  <c:v>9.9068021297376596</c:v>
                </c:pt>
                <c:pt idx="138">
                  <c:v>9.9115962304913996</c:v>
                </c:pt>
                <c:pt idx="139">
                  <c:v>9.9163548795199894</c:v>
                </c:pt>
                <c:pt idx="140">
                  <c:v>9.9210785900041394</c:v>
                </c:pt>
                <c:pt idx="141">
                  <c:v>9.9257678641182299</c:v>
                </c:pt>
                <c:pt idx="142">
                  <c:v>9.9304231933420102</c:v>
                </c:pt>
                <c:pt idx="143">
                  <c:v>9.9350450587613199</c:v>
                </c:pt>
                <c:pt idx="144">
                  <c:v>9.9396339313583493</c:v>
                </c:pt>
                <c:pt idx="145">
                  <c:v>9.9441902722918503</c:v>
                </c:pt>
                <c:pt idx="146">
                  <c:v>9.94871453316774</c:v>
                </c:pt>
                <c:pt idx="147">
                  <c:v>9.9532071563004205</c:v>
                </c:pt>
                <c:pt idx="148">
                  <c:v>9.9576685749652505</c:v>
                </c:pt>
                <c:pt idx="149">
                  <c:v>9.9620992136425599</c:v>
                </c:pt>
                <c:pt idx="150">
                  <c:v>9.9664994882534401</c:v>
                </c:pt>
                <c:pt idx="151">
                  <c:v>9.9708698063877303</c:v>
                </c:pt>
                <c:pt idx="152">
                  <c:v>9.9752105675244405</c:v>
                </c:pt>
                <c:pt idx="153">
                  <c:v>9.9795221632450204</c:v>
                </c:pt>
                <c:pt idx="154">
                  <c:v>9.9838049774395596</c:v>
                </c:pt>
                <c:pt idx="155">
                  <c:v>9.9880593865064409</c:v>
                </c:pt>
                <c:pt idx="156">
                  <c:v>9.9922857595454708</c:v>
                </c:pt>
                <c:pt idx="157">
                  <c:v>9.9964844585448702</c:v>
                </c:pt>
                <c:pt idx="158">
                  <c:v>10.000655838562301</c:v>
                </c:pt>
                <c:pt idx="159">
                  <c:v>10.0048002479004</c:v>
                </c:pt>
                <c:pt idx="160">
                  <c:v>10.0089180282762</c:v>
                </c:pt>
                <c:pt idx="161">
                  <c:v>10.013009514986001</c:v>
                </c:pt>
                <c:pt idx="162">
                  <c:v>10.017075037064799</c:v>
                </c:pt>
                <c:pt idx="163">
                  <c:v>10.0211149174407</c:v>
                </c:pt>
                <c:pt idx="164">
                  <c:v>10.025129473084601</c:v>
                </c:pt>
                <c:pt idx="165">
                  <c:v>10.029119015155899</c:v>
                </c:pt>
                <c:pt idx="166">
                  <c:v>10.033083849142701</c:v>
                </c:pt>
                <c:pt idx="167">
                  <c:v>10.037024274999</c:v>
                </c:pt>
                <c:pt idx="168">
                  <c:v>10.0409405872769</c:v>
                </c:pt>
                <c:pt idx="169">
                  <c:v>10.0448330752551</c:v>
                </c:pt>
                <c:pt idx="170">
                  <c:v>10.0487020230641</c:v>
                </c:pt>
                <c:pt idx="171">
                  <c:v>10.052547709807101</c:v>
                </c:pt>
                <c:pt idx="172">
                  <c:v>10.056370409677401</c:v>
                </c:pt>
                <c:pt idx="173">
                  <c:v>10.060170392072999</c:v>
                </c:pt>
                <c:pt idx="174">
                  <c:v>10.0639479217072</c:v>
                </c:pt>
                <c:pt idx="175">
                  <c:v>10.0677032587163</c:v>
                </c:pt>
                <c:pt idx="176">
                  <c:v>10.0714366587644</c:v>
                </c:pt>
                <c:pt idx="177">
                  <c:v>10.075148373145</c:v>
                </c:pt>
                <c:pt idx="178">
                  <c:v>10.0788386488796</c:v>
                </c:pt>
                <c:pt idx="179">
                  <c:v>10.082507728814299</c:v>
                </c:pt>
                <c:pt idx="180">
                  <c:v>10.0861558517123</c:v>
                </c:pt>
                <c:pt idx="181">
                  <c:v>10.089783252345301</c:v>
                </c:pt>
                <c:pt idx="182">
                  <c:v>10.0933901615817</c:v>
                </c:pt>
                <c:pt idx="183">
                  <c:v>10.096976806472099</c:v>
                </c:pt>
                <c:pt idx="184">
                  <c:v>10.100543410333</c:v>
                </c:pt>
                <c:pt idx="185">
                  <c:v>10.104090192828201</c:v>
                </c:pt>
                <c:pt idx="186">
                  <c:v>10.107617370047301</c:v>
                </c:pt>
                <c:pt idx="187">
                  <c:v>10.1111251545834</c:v>
                </c:pt>
                <c:pt idx="188">
                  <c:v>10.114613755607101</c:v>
                </c:pt>
                <c:pt idx="189">
                  <c:v>10.11808337894</c:v>
                </c:pt>
                <c:pt idx="190">
                  <c:v>10.1215342271253</c:v>
                </c:pt>
                <c:pt idx="191">
                  <c:v>10.124966499497001</c:v>
                </c:pt>
                <c:pt idx="192">
                  <c:v>10.1283803922472</c:v>
                </c:pt>
                <c:pt idx="193">
                  <c:v>10.1317760984915</c:v>
                </c:pt>
                <c:pt idx="194">
                  <c:v>10.1351538083329</c:v>
                </c:pt>
                <c:pt idx="195">
                  <c:v>10.138513708923901</c:v>
                </c:pt>
                <c:pt idx="196">
                  <c:v>10.1418559845273</c:v>
                </c:pt>
                <c:pt idx="197">
                  <c:v>10.1451808165749</c:v>
                </c:pt>
                <c:pt idx="198">
                  <c:v>10.148488383725301</c:v>
                </c:pt>
                <c:pt idx="199">
                  <c:v>10.15177886192</c:v>
                </c:pt>
                <c:pt idx="200">
                  <c:v>10.155052424437899</c:v>
                </c:pt>
                <c:pt idx="201">
                  <c:v>10.158309241948601</c:v>
                </c:pt>
                <c:pt idx="202">
                  <c:v>10.1615494825647</c:v>
                </c:pt>
                <c:pt idx="203">
                  <c:v>10.1647733118921</c:v>
                </c:pt>
                <c:pt idx="204">
                  <c:v>10.1679808930798</c:v>
                </c:pt>
                <c:pt idx="205">
                  <c:v>10.171172386867999</c:v>
                </c:pt>
                <c:pt idx="206">
                  <c:v>10.174347951634999</c:v>
                </c:pt>
                <c:pt idx="207">
                  <c:v>10.1775077434433</c:v>
                </c:pt>
                <c:pt idx="208">
                  <c:v>10.180651916084599</c:v>
                </c:pt>
                <c:pt idx="209">
                  <c:v>10.1837806211231</c:v>
                </c:pt>
                <c:pt idx="210">
                  <c:v>10.1868940079385</c:v>
                </c:pt>
                <c:pt idx="211">
                  <c:v>10.189992223767501</c:v>
                </c:pt>
                <c:pt idx="212">
                  <c:v>10.1930754137449</c:v>
                </c:pt>
                <c:pt idx="213">
                  <c:v>10.196143720942599</c:v>
                </c:pt>
                <c:pt idx="214">
                  <c:v>10.199197286409101</c:v>
                </c:pt>
                <c:pt idx="215">
                  <c:v>10.2022362492069</c:v>
                </c:pt>
                <c:pt idx="216">
                  <c:v>10.205260746449801</c:v>
                </c:pt>
                <c:pt idx="217">
                  <c:v>10.208270913339</c:v>
                </c:pt>
                <c:pt idx="218">
                  <c:v>10.211266883198199</c:v>
                </c:pt>
                <c:pt idx="219">
                  <c:v>10.214248787508501</c:v>
                </c:pt>
                <c:pt idx="220">
                  <c:v>10.2172167559416</c:v>
                </c:pt>
                <c:pt idx="221">
                  <c:v>10.2201709163934</c:v>
                </c:pt>
                <c:pt idx="222">
                  <c:v>10.223111395015501</c:v>
                </c:pt>
                <c:pt idx="223">
                  <c:v>10.226038316247299</c:v>
                </c:pt>
                <c:pt idx="224">
                  <c:v>10.228951802846501</c:v>
                </c:pt>
                <c:pt idx="225">
                  <c:v>10.231851975919</c:v>
                </c:pt>
                <c:pt idx="226">
                  <c:v>10.234738954948799</c:v>
                </c:pt>
                <c:pt idx="227">
                  <c:v>10.2376128578261</c:v>
                </c:pt>
                <c:pt idx="228">
                  <c:v>10.2404738008763</c:v>
                </c:pt>
                <c:pt idx="229">
                  <c:v>10.243321898886601</c:v>
                </c:pt>
                <c:pt idx="230">
                  <c:v>10.2461572651338</c:v>
                </c:pt>
                <c:pt idx="231">
                  <c:v>10.248980011409699</c:v>
                </c:pt>
                <c:pt idx="232">
                  <c:v>10.251790248047699</c:v>
                </c:pt>
                <c:pt idx="233">
                  <c:v>10.254588083947599</c:v>
                </c:pt>
                <c:pt idx="234">
                  <c:v>10.2573736266002</c:v>
                </c:pt>
                <c:pt idx="235">
                  <c:v>10.260146982111699</c:v>
                </c:pt>
                <c:pt idx="236">
                  <c:v>10.262908255227</c:v>
                </c:pt>
                <c:pt idx="237">
                  <c:v>10.265657549353101</c:v>
                </c:pt>
                <c:pt idx="238">
                  <c:v>10.2683949665818</c:v>
                </c:pt>
                <c:pt idx="239">
                  <c:v>10.2711206077113</c:v>
                </c:pt>
                <c:pt idx="240">
                  <c:v>10.273834572268701</c:v>
                </c:pt>
                <c:pt idx="241">
                  <c:v>10.2765369585305</c:v>
                </c:pt>
                <c:pt idx="242">
                  <c:v>10.2792278635439</c:v>
                </c:pt>
                <c:pt idx="243">
                  <c:v>10.281907383147001</c:v>
                </c:pt>
                <c:pt idx="244">
                  <c:v>10.2845756119887</c:v>
                </c:pt>
                <c:pt idx="245">
                  <c:v>10.287232643548201</c:v>
                </c:pt>
                <c:pt idx="246">
                  <c:v>10.289878570154499</c:v>
                </c:pt>
                <c:pt idx="247">
                  <c:v>10.292513483004701</c:v>
                </c:pt>
                <c:pt idx="248">
                  <c:v>10.2951374721825</c:v>
                </c:pt>
                <c:pt idx="249">
                  <c:v>10.2977506266764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7A7-47E6-B573-9B4C714267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7675520"/>
        <c:axId val="267677056"/>
      </c:scatterChart>
      <c:valAx>
        <c:axId val="267675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67677056"/>
        <c:crosses val="autoZero"/>
        <c:crossBetween val="midCat"/>
      </c:valAx>
      <c:valAx>
        <c:axId val="267677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6767552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5 Catania </a:t>
            </a:r>
            <a:r>
              <a:rPr lang="en-US" sz="1800" b="0" i="0" baseline="0">
                <a:effectLst/>
              </a:rPr>
              <a:t>NOAA 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6.9328462655039405E-2"/>
          <c:y val="2.7083430399602416E-2"/>
          <c:w val="0.77428482526907727"/>
          <c:h val="0.89132135907105625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6ore'!$H$4:$H$253</c:f>
              <c:numCache>
                <c:formatCode>General</c:formatCode>
                <c:ptCount val="250"/>
                <c:pt idx="0">
                  <c:v>4.1184042204835301</c:v>
                </c:pt>
                <c:pt idx="1">
                  <c:v>4.6259387519787003</c:v>
                </c:pt>
                <c:pt idx="2">
                  <c:v>4.9068868196036401</c:v>
                </c:pt>
                <c:pt idx="3">
                  <c:v>5.10037223233532</c:v>
                </c:pt>
                <c:pt idx="4">
                  <c:v>5.2474677510597001</c:v>
                </c:pt>
                <c:pt idx="5">
                  <c:v>5.3658668711974897</c:v>
                </c:pt>
                <c:pt idx="6">
                  <c:v>5.4647922487725502</c:v>
                </c:pt>
                <c:pt idx="7">
                  <c:v>5.5496532788718804</c:v>
                </c:pt>
                <c:pt idx="8">
                  <c:v>5.6238904411930797</c:v>
                </c:pt>
                <c:pt idx="9">
                  <c:v>5.6898256120883204</c:v>
                </c:pt>
                <c:pt idx="10">
                  <c:v>5.7490985023764898</c:v>
                </c:pt>
                <c:pt idx="11">
                  <c:v>5.8029093987882501</c:v>
                </c:pt>
                <c:pt idx="12">
                  <c:v>5.8521628933675904</c:v>
                </c:pt>
                <c:pt idx="13">
                  <c:v>5.8975573732209901</c:v>
                </c:pt>
                <c:pt idx="14">
                  <c:v>5.9396430887412599</c:v>
                </c:pt>
                <c:pt idx="15">
                  <c:v>5.9788611587154099</c:v>
                </c:pt>
                <c:pt idx="16">
                  <c:v>6.0155705520722504</c:v>
                </c:pt>
                <c:pt idx="17">
                  <c:v>6.05006723083119</c:v>
                </c:pt>
                <c:pt idx="18">
                  <c:v>6.0825980340196697</c:v>
                </c:pt>
                <c:pt idx="19">
                  <c:v>6.1133709440380697</c:v>
                </c:pt>
                <c:pt idx="20">
                  <c:v>6.1425628092219497</c:v>
                </c:pt>
                <c:pt idx="21">
                  <c:v>6.1703252423465802</c:v>
                </c:pt>
                <c:pt idx="22">
                  <c:v>6.1967891881255603</c:v>
                </c:pt>
                <c:pt idx="23">
                  <c:v>6.2220685041016601</c:v>
                </c:pt>
                <c:pt idx="24">
                  <c:v>6.2462627997500304</c:v>
                </c:pt>
                <c:pt idx="25">
                  <c:v>6.2694597106154504</c:v>
                </c:pt>
                <c:pt idx="26">
                  <c:v>6.2917367370536503</c:v>
                </c:pt>
                <c:pt idx="27">
                  <c:v>6.3131627437862496</c:v>
                </c:pt>
                <c:pt idx="28">
                  <c:v>6.3337991925800399</c:v>
                </c:pt>
                <c:pt idx="29">
                  <c:v>6.35370116300997</c:v>
                </c:pt>
                <c:pt idx="30">
                  <c:v>6.3729182035112899</c:v>
                </c:pt>
                <c:pt idx="31">
                  <c:v>6.3914950454442403</c:v>
                </c:pt>
                <c:pt idx="32">
                  <c:v>6.4094722057694602</c:v>
                </c:pt>
                <c:pt idx="33">
                  <c:v>6.4268864985256897</c:v>
                </c:pt>
                <c:pt idx="34">
                  <c:v>6.44377147116057</c:v>
                </c:pt>
                <c:pt idx="35">
                  <c:v>6.4601577785666997</c:v>
                </c:pt>
                <c:pt idx="36">
                  <c:v>6.4760735051843303</c:v>
                </c:pt>
                <c:pt idx="37">
                  <c:v>6.49154444357759</c:v>
                </c:pt>
                <c:pt idx="38">
                  <c:v>6.5065943363469101</c:v>
                </c:pt>
                <c:pt idx="39">
                  <c:v>6.5212450870112404</c:v>
                </c:pt>
                <c:pt idx="40">
                  <c:v>6.5355169445103698</c:v>
                </c:pt>
                <c:pt idx="41">
                  <c:v>6.5494286651848101</c:v>
                </c:pt>
                <c:pt idx="42">
                  <c:v>6.5629976554492897</c:v>
                </c:pt>
                <c:pt idx="43">
                  <c:v>6.5762400978529598</c:v>
                </c:pt>
                <c:pt idx="44">
                  <c:v>6.5891710627915598</c:v>
                </c:pt>
                <c:pt idx="45">
                  <c:v>6.6018046077847901</c:v>
                </c:pt>
                <c:pt idx="46">
                  <c:v>6.6141538659414403</c:v>
                </c:pt>
                <c:pt idx="47">
                  <c:v>6.6262311249930601</c:v>
                </c:pt>
                <c:pt idx="48">
                  <c:v>6.6380478980759099</c:v>
                </c:pt>
                <c:pt idx="49">
                  <c:v>6.6496149872724502</c:v>
                </c:pt>
                <c:pt idx="50">
                  <c:v>6.6609425407820204</c:v>
                </c:pt>
                <c:pt idx="51">
                  <c:v>6.67204010447111</c:v>
                </c:pt>
                <c:pt idx="52">
                  <c:v>6.6829166684523802</c:v>
                </c:pt>
                <c:pt idx="53">
                  <c:v>6.6935807092561799</c:v>
                </c:pt>
                <c:pt idx="54">
                  <c:v>6.7040402280849296</c:v>
                </c:pt>
                <c:pt idx="55">
                  <c:v>6.7143027855784103</c:v>
                </c:pt>
                <c:pt idx="56">
                  <c:v>6.7243755334644097</c:v>
                </c:pt>
                <c:pt idx="57">
                  <c:v>6.7342652434233097</c:v>
                </c:pt>
                <c:pt idx="58">
                  <c:v>6.7439783334552699</c:v>
                </c:pt>
                <c:pt idx="59">
                  <c:v>6.7535208920046301</c:v>
                </c:pt>
                <c:pt idx="60">
                  <c:v>6.7628987000661303</c:v>
                </c:pt>
                <c:pt idx="61">
                  <c:v>6.7721172514722303</c:v>
                </c:pt>
                <c:pt idx="62">
                  <c:v>6.78118177153757</c:v>
                </c:pt>
                <c:pt idx="63">
                  <c:v>6.7900972342177601</c:v>
                </c:pt>
                <c:pt idx="64">
                  <c:v>6.7988683779219903</c:v>
                </c:pt>
                <c:pt idx="65">
                  <c:v>6.8074997201040404</c:v>
                </c:pt>
                <c:pt idx="66">
                  <c:v>6.8159955707430999</c:v>
                </c:pt>
                <c:pt idx="67">
                  <c:v>6.8243600448141502</c:v>
                </c:pt>
                <c:pt idx="68">
                  <c:v>6.83259707383717</c:v>
                </c:pt>
                <c:pt idx="69">
                  <c:v>6.8407104165856403</c:v>
                </c:pt>
                <c:pt idx="70">
                  <c:v>6.8487036690266301</c:v>
                </c:pt>
                <c:pt idx="71">
                  <c:v>6.8565802735574897</c:v>
                </c:pt>
                <c:pt idx="72">
                  <c:v>6.8643435275980798</c:v>
                </c:pt>
                <c:pt idx="73">
                  <c:v>6.8719965915916204</c:v>
                </c:pt>
                <c:pt idx="74">
                  <c:v>6.87954249646228</c:v>
                </c:pt>
                <c:pt idx="75">
                  <c:v>6.8869841505730802</c:v>
                </c:pt>
                <c:pt idx="76">
                  <c:v>6.8943243462237804</c:v>
                </c:pt>
                <c:pt idx="77">
                  <c:v>6.9015657657246603</c:v>
                </c:pt>
                <c:pt idx="78">
                  <c:v>6.9087109870789103</c:v>
                </c:pt>
                <c:pt idx="79">
                  <c:v>6.9157624893035496</c:v>
                </c:pt>
                <c:pt idx="80">
                  <c:v>6.9227226574160197</c:v>
                </c:pt>
                <c:pt idx="81">
                  <c:v>6.9295937871113003</c:v>
                </c:pt>
                <c:pt idx="82">
                  <c:v>6.9363780891523499</c:v>
                </c:pt>
                <c:pt idx="83">
                  <c:v>6.9430776934946099</c:v>
                </c:pt>
                <c:pt idx="84">
                  <c:v>6.9496946531636201</c:v>
                </c:pt>
                <c:pt idx="85">
                  <c:v>6.9562309479034097</c:v>
                </c:pt>
                <c:pt idx="86">
                  <c:v>6.9626884876114099</c:v>
                </c:pt>
                <c:pt idx="87">
                  <c:v>6.9690691155750297</c:v>
                </c:pt>
                <c:pt idx="88">
                  <c:v>6.9753746115231801</c:v>
                </c:pt>
                <c:pt idx="89">
                  <c:v>6.9816066945054498</c:v>
                </c:pt>
                <c:pt idx="90">
                  <c:v>6.9877670256103999</c:v>
                </c:pt>
                <c:pt idx="91">
                  <c:v>6.9938572105336201</c:v>
                </c:pt>
                <c:pt idx="92">
                  <c:v>6.9998788020054699</c:v>
                </c:pt>
                <c:pt idx="93">
                  <c:v>7.0058333020874297</c:v>
                </c:pt>
                <c:pt idx="94">
                  <c:v>7.0117221643457102</c:v>
                </c:pt>
                <c:pt idx="95">
                  <c:v>7.0175467959096798</c:v>
                </c:pt>
                <c:pt idx="96">
                  <c:v>7.0233085594225599</c:v>
                </c:pt>
                <c:pt idx="97">
                  <c:v>7.0290087748908103</c:v>
                </c:pt>
                <c:pt idx="98">
                  <c:v>7.0346487214387796</c:v>
                </c:pt>
                <c:pt idx="99">
                  <c:v>7.0402296389740497</c:v>
                </c:pt>
                <c:pt idx="100">
                  <c:v>7.0457527297690801</c:v>
                </c:pt>
                <c:pt idx="101">
                  <c:v>7.0512191599640799</c:v>
                </c:pt>
                <c:pt idx="102">
                  <c:v>7.0566300609957002</c:v>
                </c:pt>
                <c:pt idx="103">
                  <c:v>7.0619865309560499</c:v>
                </c:pt>
                <c:pt idx="104">
                  <c:v>7.0672896358858397</c:v>
                </c:pt>
                <c:pt idx="105">
                  <c:v>7.07254041100569</c:v>
                </c:pt>
                <c:pt idx="106">
                  <c:v>7.0777398618889</c:v>
                </c:pt>
                <c:pt idx="107">
                  <c:v>7.0828889655791496</c:v>
                </c:pt>
                <c:pt idx="108">
                  <c:v>7.0879886716560403</c:v>
                </c:pt>
                <c:pt idx="109">
                  <c:v>7.0930399032515501</c:v>
                </c:pt>
                <c:pt idx="110">
                  <c:v>7.0980435580199304</c:v>
                </c:pt>
                <c:pt idx="111">
                  <c:v>7.1030005090636399</c:v>
                </c:pt>
                <c:pt idx="112">
                  <c:v>7.1079116058176899</c:v>
                </c:pt>
                <c:pt idx="113">
                  <c:v>7.1127776748946401</c:v>
                </c:pt>
                <c:pt idx="114">
                  <c:v>7.1175995208922096</c:v>
                </c:pt>
                <c:pt idx="115">
                  <c:v>7.1223779271656502</c:v>
                </c:pt>
                <c:pt idx="116">
                  <c:v>7.1271136565665199</c:v>
                </c:pt>
                <c:pt idx="117">
                  <c:v>7.1318074521497801</c:v>
                </c:pt>
                <c:pt idx="118">
                  <c:v>7.1364600378506102</c:v>
                </c:pt>
                <c:pt idx="119">
                  <c:v>7.1410721191327298</c:v>
                </c:pt>
                <c:pt idx="120">
                  <c:v>7.1456443836094401</c:v>
                </c:pt>
                <c:pt idx="121">
                  <c:v>7.15017750163884</c:v>
                </c:pt>
                <c:pt idx="122">
                  <c:v>7.1546721268945603</c:v>
                </c:pt>
                <c:pt idx="123">
                  <c:v>7.1591288969130602</c:v>
                </c:pt>
                <c:pt idx="124">
                  <c:v>7.1635484336187503</c:v>
                </c:pt>
                <c:pt idx="125">
                  <c:v>7.1679313438279602</c:v>
                </c:pt>
                <c:pt idx="126">
                  <c:v>7.1722782197328003</c:v>
                </c:pt>
                <c:pt idx="127">
                  <c:v>7.1765896393657602</c:v>
                </c:pt>
                <c:pt idx="128">
                  <c:v>7.1808661670462</c:v>
                </c:pt>
                <c:pt idx="129">
                  <c:v>7.18510835380921</c:v>
                </c:pt>
                <c:pt idx="130">
                  <c:v>7.18931673781809</c:v>
                </c:pt>
                <c:pt idx="131">
                  <c:v>7.1934918447607403</c:v>
                </c:pt>
                <c:pt idx="132">
                  <c:v>7.1976341882311798</c:v>
                </c:pt>
                <c:pt idx="133">
                  <c:v>7.2017442700964196</c:v>
                </c:pt>
                <c:pt idx="134">
                  <c:v>7.2058225808496701</c:v>
                </c:pt>
                <c:pt idx="135">
                  <c:v>7.2098695999503599</c:v>
                </c:pt>
                <c:pt idx="136">
                  <c:v>7.2138857961515299</c:v>
                </c:pt>
                <c:pt idx="137">
                  <c:v>7.2178716278152404</c:v>
                </c:pt>
                <c:pt idx="138">
                  <c:v>7.22182754321644</c:v>
                </c:pt>
                <c:pt idx="139">
                  <c:v>7.2257539808358802</c:v>
                </c:pt>
                <c:pt idx="140">
                  <c:v>7.2296513696423901</c:v>
                </c:pt>
                <c:pt idx="141">
                  <c:v>7.2335201293652096</c:v>
                </c:pt>
                <c:pt idx="142">
                  <c:v>7.2373606707565896</c:v>
                </c:pt>
                <c:pt idx="143">
                  <c:v>7.2411733958451201</c:v>
                </c:pt>
                <c:pt idx="144">
                  <c:v>7.2449586981802598</c:v>
                </c:pt>
                <c:pt idx="145">
                  <c:v>7.2487169630683903</c:v>
                </c:pt>
                <c:pt idx="146">
                  <c:v>7.2524485678006201</c:v>
                </c:pt>
                <c:pt idx="147">
                  <c:v>7.2561538818729199</c:v>
                </c:pt>
                <c:pt idx="148">
                  <c:v>7.2598332671987</c:v>
                </c:pt>
                <c:pt idx="149">
                  <c:v>7.2634870783142</c:v>
                </c:pt>
                <c:pt idx="150">
                  <c:v>7.2671156625769902</c:v>
                </c:pt>
                <c:pt idx="151">
                  <c:v>7.2707193603578801</c:v>
                </c:pt>
                <c:pt idx="152">
                  <c:v>7.2742985052264499</c:v>
                </c:pt>
                <c:pt idx="153">
                  <c:v>7.2778534241304902</c:v>
                </c:pt>
                <c:pt idx="154">
                  <c:v>7.2813844375695096</c:v>
                </c:pt>
                <c:pt idx="155">
                  <c:v>7.2848918597627197</c:v>
                </c:pt>
                <c:pt idx="156">
                  <c:v>7.2883759988115298</c:v>
                </c:pt>
                <c:pt idx="157">
                  <c:v>7.2918371568567899</c:v>
                </c:pt>
                <c:pt idx="158">
                  <c:v>7.2952756302311297</c:v>
                </c:pt>
                <c:pt idx="159">
                  <c:v>7.2986917096063602</c:v>
                </c:pt>
                <c:pt idx="160">
                  <c:v>7.3020856801363498</c:v>
                </c:pt>
                <c:pt idx="161">
                  <c:v>7.3054578215953097</c:v>
                </c:pt>
                <c:pt idx="162">
                  <c:v>7.3088084085118803</c:v>
                </c:pt>
                <c:pt idx="163">
                  <c:v>7.3121377102990399</c:v>
                </c:pt>
                <c:pt idx="164">
                  <c:v>7.3154459913799901</c:v>
                </c:pt>
                <c:pt idx="165">
                  <c:v>7.3187335113102696</c:v>
                </c:pt>
                <c:pt idx="166">
                  <c:v>7.3220005248961204</c:v>
                </c:pt>
                <c:pt idx="167">
                  <c:v>7.32524728230924</c:v>
                </c:pt>
                <c:pt idx="168">
                  <c:v>7.3284740291982304</c:v>
                </c:pt>
                <c:pt idx="169">
                  <c:v>7.3316810067965701</c:v>
                </c:pt>
                <c:pt idx="170">
                  <c:v>7.3348684520274601</c:v>
                </c:pt>
                <c:pt idx="171">
                  <c:v>7.3380365976056403</c:v>
                </c:pt>
                <c:pt idx="172">
                  <c:v>7.3411856721361</c:v>
                </c:pt>
                <c:pt idx="173">
                  <c:v>7.3443159002099998</c:v>
                </c:pt>
                <c:pt idx="174">
                  <c:v>7.3474275024978102</c:v>
                </c:pt>
                <c:pt idx="175">
                  <c:v>7.35052069583974</c:v>
                </c:pt>
                <c:pt idx="176">
                  <c:v>7.35359569333359</c:v>
                </c:pt>
                <c:pt idx="177">
                  <c:v>7.3566527044201502</c:v>
                </c:pt>
                <c:pt idx="178">
                  <c:v>7.3596919349660599</c:v>
                </c:pt>
                <c:pt idx="179">
                  <c:v>7.36271358734452</c:v>
                </c:pt>
                <c:pt idx="180">
                  <c:v>7.3657178605135503</c:v>
                </c:pt>
                <c:pt idx="181">
                  <c:v>7.3687049500922299</c:v>
                </c:pt>
                <c:pt idx="182">
                  <c:v>7.3716750484347298</c:v>
                </c:pt>
                <c:pt idx="183">
                  <c:v>7.3746283447023497</c:v>
                </c:pt>
                <c:pt idx="184">
                  <c:v>7.3775650249335598</c:v>
                </c:pt>
                <c:pt idx="185">
                  <c:v>7.3804852721121899</c:v>
                </c:pt>
                <c:pt idx="186">
                  <c:v>7.3833892662336797</c:v>
                </c:pt>
                <c:pt idx="187">
                  <c:v>7.3862771843696304</c:v>
                </c:pt>
                <c:pt idx="188">
                  <c:v>7.3891492007305599</c:v>
                </c:pt>
                <c:pt idx="189">
                  <c:v>7.3920054867270801</c:v>
                </c:pt>
                <c:pt idx="190">
                  <c:v>7.3948462110293196</c:v>
                </c:pt>
                <c:pt idx="191">
                  <c:v>7.39767153962491</c:v>
                </c:pt>
                <c:pt idx="192">
                  <c:v>7.4004816358753498</c:v>
                </c:pt>
                <c:pt idx="193">
                  <c:v>7.4032766605709703</c:v>
                </c:pt>
                <c:pt idx="194">
                  <c:v>7.4060567719844199</c:v>
                </c:pt>
                <c:pt idx="195">
                  <c:v>7.4088221259228204</c:v>
                </c:pt>
                <c:pt idx="196">
                  <c:v>7.4115728757785204</c:v>
                </c:pt>
                <c:pt idx="197">
                  <c:v>7.4143091725786103</c:v>
                </c:pt>
                <c:pt idx="198">
                  <c:v>7.4170311650331398</c:v>
                </c:pt>
                <c:pt idx="199">
                  <c:v>7.4197389995821297</c:v>
                </c:pt>
                <c:pt idx="200">
                  <c:v>7.4224328204413901</c:v>
                </c:pt>
                <c:pt idx="201">
                  <c:v>7.4251127696472397</c:v>
                </c:pt>
                <c:pt idx="202">
                  <c:v>7.4277789870999804</c:v>
                </c:pt>
                <c:pt idx="203">
                  <c:v>7.4304316106064698</c:v>
                </c:pt>
                <c:pt idx="204">
                  <c:v>7.4330707759215304</c:v>
                </c:pt>
                <c:pt idx="205">
                  <c:v>7.4356966167882996</c:v>
                </c:pt>
                <c:pt idx="206">
                  <c:v>7.4383092649777804</c:v>
                </c:pt>
                <c:pt idx="207">
                  <c:v>7.4409088503271699</c:v>
                </c:pt>
                <c:pt idx="208">
                  <c:v>7.4434955007775097</c:v>
                </c:pt>
                <c:pt idx="209">
                  <c:v>7.4460693424102704</c:v>
                </c:pt>
                <c:pt idx="210">
                  <c:v>7.4486304994830697</c:v>
                </c:pt>
                <c:pt idx="211">
                  <c:v>7.4511790944646501</c:v>
                </c:pt>
                <c:pt idx="212">
                  <c:v>7.4537152480688897</c:v>
                </c:pt>
                <c:pt idx="213">
                  <c:v>7.4562390792880802</c:v>
                </c:pt>
                <c:pt idx="214">
                  <c:v>7.4587507054254099</c:v>
                </c:pt>
                <c:pt idx="215">
                  <c:v>7.4612502421266997</c:v>
                </c:pt>
                <c:pt idx="216">
                  <c:v>7.4637378034113704</c:v>
                </c:pt>
                <c:pt idx="217">
                  <c:v>7.4662135017026898</c:v>
                </c:pt>
                <c:pt idx="218">
                  <c:v>7.4686774478573703</c:v>
                </c:pt>
                <c:pt idx="219">
                  <c:v>7.4711297511944101</c:v>
                </c:pt>
                <c:pt idx="220">
                  <c:v>7.4735705195233599</c:v>
                </c:pt>
                <c:pt idx="221">
                  <c:v>7.4759998591718597</c:v>
                </c:pt>
                <c:pt idx="222">
                  <c:v>7.4784178750126102</c:v>
                </c:pt>
                <c:pt idx="223">
                  <c:v>7.4808246704897199</c:v>
                </c:pt>
                <c:pt idx="224">
                  <c:v>7.4832203476444503</c:v>
                </c:pt>
                <c:pt idx="225">
                  <c:v>7.4856050071403804</c:v>
                </c:pt>
                <c:pt idx="226">
                  <c:v>7.4879787482880502</c:v>
                </c:pt>
                <c:pt idx="227">
                  <c:v>7.4903416690689903</c:v>
                </c:pt>
                <c:pt idx="228">
                  <c:v>7.4926938661592697</c:v>
                </c:pt>
                <c:pt idx="229">
                  <c:v>7.4950354349525501</c:v>
                </c:pt>
                <c:pt idx="230">
                  <c:v>7.4973664695825404</c:v>
                </c:pt>
                <c:pt idx="231">
                  <c:v>7.4996870629450498</c:v>
                </c:pt>
                <c:pt idx="232">
                  <c:v>7.5019973067195496</c:v>
                </c:pt>
                <c:pt idx="233">
                  <c:v>7.5042972913902002</c:v>
                </c:pt>
                <c:pt idx="234">
                  <c:v>7.5065871062665401</c:v>
                </c:pt>
                <c:pt idx="235">
                  <c:v>7.5088668395036304</c:v>
                </c:pt>
                <c:pt idx="236">
                  <c:v>7.51113657812179</c:v>
                </c:pt>
                <c:pt idx="237">
                  <c:v>7.5133964080259803</c:v>
                </c:pt>
                <c:pt idx="238">
                  <c:v>7.5156464140246797</c:v>
                </c:pt>
                <c:pt idx="239">
                  <c:v>7.5178866798484396</c:v>
                </c:pt>
                <c:pt idx="240">
                  <c:v>7.5201172881680103</c:v>
                </c:pt>
                <c:pt idx="241">
                  <c:v>7.5223383206120698</c:v>
                </c:pt>
                <c:pt idx="242">
                  <c:v>7.5245498577846801</c:v>
                </c:pt>
                <c:pt idx="243">
                  <c:v>7.5267519792822197</c:v>
                </c:pt>
                <c:pt idx="244">
                  <c:v>7.5289447637101299</c:v>
                </c:pt>
                <c:pt idx="245">
                  <c:v>7.5311282886992403</c:v>
                </c:pt>
                <c:pt idx="246">
                  <c:v>7.5333026309217299</c:v>
                </c:pt>
                <c:pt idx="247">
                  <c:v>7.53546786610681</c:v>
                </c:pt>
                <c:pt idx="248">
                  <c:v>7.5376240690561103</c:v>
                </c:pt>
                <c:pt idx="249">
                  <c:v>7.5397713136586901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999-4DB8-A61D-924DF0DADAF5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6ore'!$O$4:$O$253</c:f>
              <c:numCache>
                <c:formatCode>General</c:formatCode>
                <c:ptCount val="250"/>
                <c:pt idx="0">
                  <c:v>3.1450750875727498</c:v>
                </c:pt>
                <c:pt idx="1">
                  <c:v>3.5928746693620299</c:v>
                </c:pt>
                <c:pt idx="2">
                  <c:v>3.8341072218551502</c:v>
                </c:pt>
                <c:pt idx="3">
                  <c:v>3.9983279434533898</c:v>
                </c:pt>
                <c:pt idx="4">
                  <c:v>4.1223173034636096</c:v>
                </c:pt>
                <c:pt idx="5">
                  <c:v>4.2216468292376002</c:v>
                </c:pt>
                <c:pt idx="6">
                  <c:v>4.3043475276046603</c:v>
                </c:pt>
                <c:pt idx="7">
                  <c:v>4.37509520750306</c:v>
                </c:pt>
                <c:pt idx="8">
                  <c:v>4.4368473425538397</c:v>
                </c:pt>
                <c:pt idx="9">
                  <c:v>4.4915911478331303</c:v>
                </c:pt>
                <c:pt idx="10">
                  <c:v>4.5407250077445598</c:v>
                </c:pt>
                <c:pt idx="11">
                  <c:v>4.5852695096212903</c:v>
                </c:pt>
                <c:pt idx="12">
                  <c:v>4.62599186151306</c:v>
                </c:pt>
                <c:pt idx="13">
                  <c:v>4.6634830781751999</c:v>
                </c:pt>
                <c:pt idx="14">
                  <c:v>4.6982079106464703</c:v>
                </c:pt>
                <c:pt idx="15">
                  <c:v>4.7305382942851901</c:v>
                </c:pt>
                <c:pt idx="16">
                  <c:v>4.7607764315899699</c:v>
                </c:pt>
                <c:pt idx="17">
                  <c:v>4.7891711344138299</c:v>
                </c:pt>
                <c:pt idx="18">
                  <c:v>4.8159296541385901</c:v>
                </c:pt>
                <c:pt idx="19">
                  <c:v>4.84122641443291</c:v>
                </c:pt>
                <c:pt idx="20">
                  <c:v>4.8652095699607498</c:v>
                </c:pt>
                <c:pt idx="21">
                  <c:v>4.8880060087768804</c:v>
                </c:pt>
                <c:pt idx="22">
                  <c:v>4.9097252208307198</c:v>
                </c:pt>
                <c:pt idx="23">
                  <c:v>4.9304623271607904</c:v>
                </c:pt>
                <c:pt idx="24">
                  <c:v>4.9503004788736504</c:v>
                </c:pt>
                <c:pt idx="25">
                  <c:v>4.9693127767162304</c:v>
                </c:pt>
                <c:pt idx="26">
                  <c:v>4.9875638216074503</c:v>
                </c:pt>
                <c:pt idx="27">
                  <c:v>5.0051109779806104</c:v>
                </c:pt>
                <c:pt idx="28">
                  <c:v>5.0220054113865897</c:v>
                </c:pt>
                <c:pt idx="29">
                  <c:v>5.0382929470132698</c:v>
                </c:pt>
                <c:pt idx="30">
                  <c:v>5.0540147849141102</c:v>
                </c:pt>
                <c:pt idx="31">
                  <c:v>5.0692080996714202</c:v>
                </c:pt>
                <c:pt idx="32">
                  <c:v>5.0839065461636297</c:v>
                </c:pt>
                <c:pt idx="33">
                  <c:v>5.0981406885148202</c:v>
                </c:pt>
                <c:pt idx="34">
                  <c:v>5.1119383657914099</c:v>
                </c:pt>
                <c:pt idx="35">
                  <c:v>5.1253250052998798</c:v>
                </c:pt>
                <c:pt idx="36">
                  <c:v>5.1383238922288497</c:v>
                </c:pt>
                <c:pt idx="37">
                  <c:v>5.1509564027255701</c:v>
                </c:pt>
                <c:pt idx="38">
                  <c:v>5.1632422061898504</c:v>
                </c:pt>
                <c:pt idx="39">
                  <c:v>5.1751994415303697</c:v>
                </c:pt>
                <c:pt idx="40">
                  <c:v>5.1868448712975104</c:v>
                </c:pt>
                <c:pt idx="41">
                  <c:v>5.19819401693759</c:v>
                </c:pt>
                <c:pt idx="42">
                  <c:v>5.2092612778724598</c:v>
                </c:pt>
                <c:pt idx="43">
                  <c:v>5.2200600366674399</c:v>
                </c:pt>
                <c:pt idx="44">
                  <c:v>5.2306027521900598</c:v>
                </c:pt>
                <c:pt idx="45">
                  <c:v>5.2409010423657101</c:v>
                </c:pt>
                <c:pt idx="46">
                  <c:v>5.2509657578915396</c:v>
                </c:pt>
                <c:pt idx="47">
                  <c:v>5.2608070480667202</c:v>
                </c:pt>
                <c:pt idx="48">
                  <c:v>5.2704344197277804</c:v>
                </c:pt>
                <c:pt idx="49">
                  <c:v>5.2798567901367397</c:v>
                </c:pt>
                <c:pt idx="50">
                  <c:v>5.2890825345499701</c:v>
                </c:pt>
                <c:pt idx="51">
                  <c:v>5.2981195290963896</c:v>
                </c:pt>
                <c:pt idx="52">
                  <c:v>5.3069751895081598</c:v>
                </c:pt>
                <c:pt idx="53">
                  <c:v>5.3156565061754497</c:v>
                </c:pt>
                <c:pt idx="54">
                  <c:v>5.3241700759354096</c:v>
                </c:pt>
                <c:pt idx="55">
                  <c:v>5.3325221309530804</c:v>
                </c:pt>
                <c:pt idx="56">
                  <c:v>5.3407185650073501</c:v>
                </c:pt>
                <c:pt idx="57">
                  <c:v>5.3487649574562104</c:v>
                </c:pt>
                <c:pt idx="58">
                  <c:v>5.3566665951225998</c:v>
                </c:pt>
                <c:pt idx="59">
                  <c:v>5.36442849231317</c:v>
                </c:pt>
                <c:pt idx="60">
                  <c:v>5.37205540915771</c:v>
                </c:pt>
                <c:pt idx="61">
                  <c:v>5.3795518684351</c:v>
                </c:pt>
                <c:pt idx="62">
                  <c:v>5.3869221710331097</c:v>
                </c:pt>
                <c:pt idx="63">
                  <c:v>5.3941704101726904</c:v>
                </c:pt>
                <c:pt idx="64">
                  <c:v>5.4013004845131798</c:v>
                </c:pt>
                <c:pt idx="65">
                  <c:v>5.4083161102424198</c:v>
                </c:pt>
                <c:pt idx="66">
                  <c:v>5.4152208322443203</c:v>
                </c:pt>
                <c:pt idx="67">
                  <c:v>5.4220180344270803</c:v>
                </c:pt>
                <c:pt idx="68">
                  <c:v>5.4287109492864998</c:v>
                </c:pt>
                <c:pt idx="69">
                  <c:v>5.4353026667711797</c:v>
                </c:pt>
                <c:pt idx="70">
                  <c:v>5.4417961425099302</c:v>
                </c:pt>
                <c:pt idx="71">
                  <c:v>5.44819420545537</c:v>
                </c:pt>
                <c:pt idx="72">
                  <c:v>5.4544995649928598</c:v>
                </c:pt>
                <c:pt idx="73">
                  <c:v>5.4607148175587996</c:v>
                </c:pt>
                <c:pt idx="74">
                  <c:v>5.4668424528084403</c:v>
                </c:pt>
                <c:pt idx="75">
                  <c:v>5.4728848593692598</c:v>
                </c:pt>
                <c:pt idx="76">
                  <c:v>5.4788443302130503</c:v>
                </c:pt>
                <c:pt idx="77">
                  <c:v>5.48472306767641</c:v>
                </c:pt>
                <c:pt idx="78">
                  <c:v>5.4905231881569501</c:v>
                </c:pt>
                <c:pt idx="79">
                  <c:v>5.4962467265099599</c:v>
                </c:pt>
                <c:pt idx="80">
                  <c:v>5.5018956401681196</c:v>
                </c:pt>
                <c:pt idx="81">
                  <c:v>5.5074718130048801</c:v>
                </c:pt>
                <c:pt idx="82">
                  <c:v>5.5129770589605203</c:v>
                </c:pt>
                <c:pt idx="83">
                  <c:v>5.5184131254478999</c:v>
                </c:pt>
                <c:pt idx="84">
                  <c:v>5.5237816965539501</c:v>
                </c:pt>
                <c:pt idx="85">
                  <c:v>5.52908439605135</c:v>
                </c:pt>
                <c:pt idx="86">
                  <c:v>5.5343227902336301</c:v>
                </c:pt>
                <c:pt idx="87">
                  <c:v>5.5394983905860897</c:v>
                </c:pt>
                <c:pt idx="88">
                  <c:v>5.5446126563036602</c:v>
                </c:pt>
                <c:pt idx="89">
                  <c:v>5.5496669966662902</c:v>
                </c:pt>
                <c:pt idx="90">
                  <c:v>5.5546627732811196</c:v>
                </c:pt>
                <c:pt idx="91">
                  <c:v>5.5596013022006003</c:v>
                </c:pt>
                <c:pt idx="92">
                  <c:v>5.5644838559244496</c:v>
                </c:pt>
                <c:pt idx="93">
                  <c:v>5.56931166529316</c:v>
                </c:pt>
                <c:pt idx="94">
                  <c:v>5.5740859212799103</c:v>
                </c:pt>
                <c:pt idx="95">
                  <c:v>5.5788077766874</c:v>
                </c:pt>
                <c:pt idx="96">
                  <c:v>5.5834783477555803</c:v>
                </c:pt>
                <c:pt idx="97">
                  <c:v>5.5880987156857902</c:v>
                </c:pt>
                <c:pt idx="98">
                  <c:v>5.5926699280865497</c:v>
                </c:pt>
                <c:pt idx="99">
                  <c:v>5.5971930003456398</c:v>
                </c:pt>
                <c:pt idx="100">
                  <c:v>5.6016689169330203</c:v>
                </c:pt>
                <c:pt idx="101">
                  <c:v>5.6060986326387701</c:v>
                </c:pt>
                <c:pt idx="102">
                  <c:v>5.6104830737497497</c:v>
                </c:pt>
                <c:pt idx="103">
                  <c:v>5.6148231391687</c:v>
                </c:pt>
                <c:pt idx="104">
                  <c:v>5.6191197014790601</c:v>
                </c:pt>
                <c:pt idx="105">
                  <c:v>5.6233736079586798</c:v>
                </c:pt>
                <c:pt idx="106">
                  <c:v>5.6275856815452903</c:v>
                </c:pt>
                <c:pt idx="107">
                  <c:v>5.6317567217564797</c:v>
                </c:pt>
                <c:pt idx="108">
                  <c:v>5.63588750556666</c:v>
                </c:pt>
                <c:pt idx="109">
                  <c:v>5.6399787882435799</c:v>
                </c:pt>
                <c:pt idx="110">
                  <c:v>5.6440313041463597</c:v>
                </c:pt>
                <c:pt idx="111">
                  <c:v>5.6480457674873499</c:v>
                </c:pt>
                <c:pt idx="112">
                  <c:v>5.6520228730596704</c:v>
                </c:pt>
                <c:pt idx="113">
                  <c:v>5.65596329693222</c:v>
                </c:pt>
                <c:pt idx="114">
                  <c:v>5.6598676971140502</c:v>
                </c:pt>
                <c:pt idx="115">
                  <c:v>5.6637367141895103</c:v>
                </c:pt>
                <c:pt idx="116">
                  <c:v>5.6675709719258096</c:v>
                </c:pt>
                <c:pt idx="117">
                  <c:v>5.6713710778543902</c:v>
                </c:pt>
                <c:pt idx="118">
                  <c:v>5.6751376238274398</c:v>
                </c:pt>
                <c:pt idx="119">
                  <c:v>5.6788711865508601</c:v>
                </c:pt>
                <c:pt idx="120">
                  <c:v>5.6825723280947598</c:v>
                </c:pt>
                <c:pt idx="121">
                  <c:v>5.6862415963827297</c:v>
                </c:pt>
                <c:pt idx="122">
                  <c:v>5.6898795256608699</c:v>
                </c:pt>
                <c:pt idx="123">
                  <c:v>5.6934866369475801</c:v>
                </c:pt>
                <c:pt idx="124">
                  <c:v>5.6970634384650598</c:v>
                </c:pt>
                <c:pt idx="125">
                  <c:v>5.7006104260533901</c:v>
                </c:pt>
                <c:pt idx="126">
                  <c:v>5.7041280835680297</c:v>
                </c:pt>
                <c:pt idx="127">
                  <c:v>5.7076168832615704</c:v>
                </c:pt>
                <c:pt idx="128">
                  <c:v>5.7110772861503802</c:v>
                </c:pt>
                <c:pt idx="129">
                  <c:v>5.7145097423669702</c:v>
                </c:pt>
                <c:pt idx="130">
                  <c:v>5.7179146914986303</c:v>
                </c:pt>
                <c:pt idx="131">
                  <c:v>5.7212925629131099</c:v>
                </c:pt>
                <c:pt idx="132">
                  <c:v>5.7246437760717397</c:v>
                </c:pt>
                <c:pt idx="133">
                  <c:v>5.7279687408307902</c:v>
                </c:pt>
                <c:pt idx="134">
                  <c:v>5.7312678577313898</c:v>
                </c:pt>
                <c:pt idx="135">
                  <c:v>5.7345415182787001</c:v>
                </c:pt>
                <c:pt idx="136">
                  <c:v>5.7377901052106397</c:v>
                </c:pt>
                <c:pt idx="137">
                  <c:v>5.7410139927568196</c:v>
                </c:pt>
                <c:pt idx="138">
                  <c:v>5.7442135468879103</c:v>
                </c:pt>
                <c:pt idx="139">
                  <c:v>5.7473891255560101</c:v>
                </c:pt>
                <c:pt idx="140">
                  <c:v>5.7505410789263696</c:v>
                </c:pt>
                <c:pt idx="141">
                  <c:v>5.7536697496008102</c:v>
                </c:pt>
                <c:pt idx="142">
                  <c:v>5.7567754728331497</c:v>
                </c:pt>
                <c:pt idx="143">
                  <c:v>5.7598585767371198</c:v>
                </c:pt>
                <c:pt idx="144">
                  <c:v>5.7629193824869596</c:v>
                </c:pt>
                <c:pt idx="145">
                  <c:v>5.7659582045109898</c:v>
                </c:pt>
                <c:pt idx="146">
                  <c:v>5.7689753506785504</c:v>
                </c:pt>
                <c:pt idx="147">
                  <c:v>5.7719711224805401</c:v>
                </c:pt>
                <c:pt idx="148">
                  <c:v>5.7749458152037301</c:v>
                </c:pt>
                <c:pt idx="149">
                  <c:v>5.77789971809921</c:v>
                </c:pt>
                <c:pt idx="150">
                  <c:v>5.7808331145452199</c:v>
                </c:pt>
                <c:pt idx="151">
                  <c:v>5.7837462822044401</c:v>
                </c:pt>
                <c:pt idx="152">
                  <c:v>5.7866394931761604</c:v>
                </c:pt>
                <c:pt idx="153">
                  <c:v>5.7895130141433402</c:v>
                </c:pt>
                <c:pt idx="154">
                  <c:v>5.79236710651496</c:v>
                </c:pt>
                <c:pt idx="155">
                  <c:v>5.7952020265636</c:v>
                </c:pt>
                <c:pt idx="156">
                  <c:v>5.7980180255586999</c:v>
                </c:pt>
                <c:pt idx="157">
                  <c:v>5.8008153498955002</c:v>
                </c:pt>
                <c:pt idx="158">
                  <c:v>5.8035942412197601</c:v>
                </c:pt>
                <c:pt idx="159">
                  <c:v>5.8063549365486899</c:v>
                </c:pt>
                <c:pt idx="160">
                  <c:v>5.80909766838798</c:v>
                </c:pt>
                <c:pt idx="161">
                  <c:v>5.8118226648451001</c:v>
                </c:pt>
                <c:pt idx="162">
                  <c:v>5.8145301497392303</c:v>
                </c:pt>
                <c:pt idx="163">
                  <c:v>5.8172203427076097</c:v>
                </c:pt>
                <c:pt idx="164">
                  <c:v>5.8198934593087799</c:v>
                </c:pt>
                <c:pt idx="165">
                  <c:v>5.8225497111225497</c:v>
                </c:pt>
                <c:pt idx="166">
                  <c:v>5.8251893058469504</c:v>
                </c:pt>
                <c:pt idx="167">
                  <c:v>5.8278124473923203</c:v>
                </c:pt>
                <c:pt idx="168">
                  <c:v>5.8304193359724898</c:v>
                </c:pt>
                <c:pt idx="169">
                  <c:v>5.8330101681932698</c:v>
                </c:pt>
                <c:pt idx="170">
                  <c:v>5.8355851371383496</c:v>
                </c:pt>
                <c:pt idx="171">
                  <c:v>5.8381444324525802</c:v>
                </c:pt>
                <c:pt idx="172">
                  <c:v>5.8406882404229101</c:v>
                </c:pt>
                <c:pt idx="173">
                  <c:v>5.8432167440568898</c:v>
                </c:pt>
                <c:pt idx="174">
                  <c:v>5.8457301231589103</c:v>
                </c:pt>
                <c:pt idx="175">
                  <c:v>5.8482285544043</c:v>
                </c:pt>
                <c:pt idx="176">
                  <c:v>5.8507122114111896</c:v>
                </c:pt>
                <c:pt idx="177">
                  <c:v>5.85318126481046</c:v>
                </c:pt>
                <c:pt idx="178">
                  <c:v>5.8556358823136101</c:v>
                </c:pt>
                <c:pt idx="179">
                  <c:v>5.8580762287786996</c:v>
                </c:pt>
                <c:pt idx="180">
                  <c:v>5.8605024662745802</c:v>
                </c:pt>
                <c:pt idx="181">
                  <c:v>5.8629147541431497</c:v>
                </c:pt>
                <c:pt idx="182">
                  <c:v>5.8653132490600299</c:v>
                </c:pt>
                <c:pt idx="183">
                  <c:v>5.8676981050934804</c:v>
                </c:pt>
                <c:pt idx="184">
                  <c:v>5.87006947376174</c:v>
                </c:pt>
                <c:pt idx="185">
                  <c:v>5.8724275040888196</c:v>
                </c:pt>
                <c:pt idx="186">
                  <c:v>5.8747723426587104</c:v>
                </c:pt>
                <c:pt idx="187">
                  <c:v>5.8771041336682002</c:v>
                </c:pt>
                <c:pt idx="188">
                  <c:v>5.8794230189782599</c:v>
                </c:pt>
                <c:pt idx="189">
                  <c:v>5.8817291381640002</c:v>
                </c:pt>
                <c:pt idx="190">
                  <c:v>5.8840226285634003</c:v>
                </c:pt>
                <c:pt idx="191">
                  <c:v>5.8863036253246701</c:v>
                </c:pt>
                <c:pt idx="192">
                  <c:v>5.8885722614523797</c:v>
                </c:pt>
                <c:pt idx="193">
                  <c:v>5.8908286678524204</c:v>
                </c:pt>
                <c:pt idx="194">
                  <c:v>5.8930729733757703</c:v>
                </c:pt>
                <c:pt idx="195">
                  <c:v>5.8953053048611102</c:v>
                </c:pt>
                <c:pt idx="196">
                  <c:v>5.8975257871763702</c:v>
                </c:pt>
                <c:pt idx="197">
                  <c:v>5.8997345432592203</c:v>
                </c:pt>
                <c:pt idx="198">
                  <c:v>5.9019316941564801</c:v>
                </c:pt>
                <c:pt idx="199">
                  <c:v>5.9041173590626101</c:v>
                </c:pt>
                <c:pt idx="200">
                  <c:v>5.9062916553571103</c:v>
                </c:pt>
                <c:pt idx="201">
                  <c:v>5.9084546986411501</c:v>
                </c:pt>
                <c:pt idx="202">
                  <c:v>5.9106066027730799</c:v>
                </c:pt>
                <c:pt idx="203">
                  <c:v>5.9127474799032402</c:v>
                </c:pt>
                <c:pt idx="204">
                  <c:v>5.9148774405078299</c:v>
                </c:pt>
                <c:pt idx="205">
                  <c:v>5.9169965934219002</c:v>
                </c:pt>
                <c:pt idx="206">
                  <c:v>5.9191050458716399</c:v>
                </c:pt>
                <c:pt idx="207">
                  <c:v>5.9212029035057903</c:v>
                </c:pt>
                <c:pt idx="208">
                  <c:v>5.9232902704263202</c:v>
                </c:pt>
                <c:pt idx="209">
                  <c:v>5.9253672492184197</c:v>
                </c:pt>
                <c:pt idx="210">
                  <c:v>5.9274339409796504</c:v>
                </c:pt>
                <c:pt idx="211">
                  <c:v>5.9294904453485202</c:v>
                </c:pt>
                <c:pt idx="212">
                  <c:v>5.9315368605323204</c:v>
                </c:pt>
                <c:pt idx="213">
                  <c:v>5.9335732833343098</c:v>
                </c:pt>
                <c:pt idx="214">
                  <c:v>5.9355998091802196</c:v>
                </c:pt>
                <c:pt idx="215">
                  <c:v>5.9376165321442498</c:v>
                </c:pt>
                <c:pt idx="216">
                  <c:v>5.93962354497432</c:v>
                </c:pt>
                <c:pt idx="217">
                  <c:v>5.9416209391168202</c:v>
                </c:pt>
                <c:pt idx="218">
                  <c:v>5.94360880474078</c:v>
                </c:pt>
                <c:pt idx="219">
                  <c:v>5.9455872307614399</c:v>
                </c:pt>
                <c:pt idx="220">
                  <c:v>5.9475563048633298</c:v>
                </c:pt>
                <c:pt idx="221">
                  <c:v>5.9495161135227796</c:v>
                </c:pt>
                <c:pt idx="222">
                  <c:v>5.9514667420299601</c:v>
                </c:pt>
                <c:pt idx="223">
                  <c:v>5.95340827451039</c:v>
                </c:pt>
                <c:pt idx="224">
                  <c:v>5.9553407939459699</c:v>
                </c:pt>
                <c:pt idx="225">
                  <c:v>5.9572643821955298</c:v>
                </c:pt>
                <c:pt idx="226">
                  <c:v>5.9591791200150004</c:v>
                </c:pt>
                <c:pt idx="227">
                  <c:v>5.9610850870769703</c:v>
                </c:pt>
                <c:pt idx="228">
                  <c:v>5.96298236199</c:v>
                </c:pt>
                <c:pt idx="229">
                  <c:v>5.96487102231736</c:v>
                </c:pt>
                <c:pt idx="230">
                  <c:v>5.9667511445954604</c:v>
                </c:pt>
                <c:pt idx="231">
                  <c:v>5.9686228043517797</c:v>
                </c:pt>
                <c:pt idx="232">
                  <c:v>5.97048607612252</c:v>
                </c:pt>
                <c:pt idx="233">
                  <c:v>5.9723410334698004</c:v>
                </c:pt>
                <c:pt idx="234">
                  <c:v>5.9741877489984798</c:v>
                </c:pt>
                <c:pt idx="235">
                  <c:v>5.9760262943726401</c:v>
                </c:pt>
                <c:pt idx="236">
                  <c:v>5.9778567403317302</c:v>
                </c:pt>
                <c:pt idx="237">
                  <c:v>5.9796791567063501</c:v>
                </c:pt>
                <c:pt idx="238">
                  <c:v>5.9814936124336802</c:v>
                </c:pt>
                <c:pt idx="239">
                  <c:v>5.9833001755726203</c:v>
                </c:pt>
                <c:pt idx="240">
                  <c:v>5.9850989133185903</c:v>
                </c:pt>
                <c:pt idx="241">
                  <c:v>5.9868898920180396</c:v>
                </c:pt>
                <c:pt idx="242">
                  <c:v>5.98867317718262</c:v>
                </c:pt>
                <c:pt idx="243">
                  <c:v>5.9904488335030699</c:v>
                </c:pt>
                <c:pt idx="244">
                  <c:v>5.9922169248628796</c:v>
                </c:pt>
                <c:pt idx="245">
                  <c:v>5.9939775143515703</c:v>
                </c:pt>
                <c:pt idx="246">
                  <c:v>5.9957306642777901</c:v>
                </c:pt>
                <c:pt idx="247">
                  <c:v>5.9974764361820396</c:v>
                </c:pt>
                <c:pt idx="248">
                  <c:v>5.9992148908493101</c:v>
                </c:pt>
                <c:pt idx="249">
                  <c:v>6.00094608832124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999-4DB8-A61D-924DF0DADAF5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6ore'!$V$4:$V$253</c:f>
              <c:numCache>
                <c:formatCode>General</c:formatCode>
                <c:ptCount val="250"/>
                <c:pt idx="0">
                  <c:v>3.75044912020318</c:v>
                </c:pt>
                <c:pt idx="1">
                  <c:v>4.2906118217976204</c:v>
                </c:pt>
                <c:pt idx="2">
                  <c:v>4.5847149195594596</c:v>
                </c:pt>
                <c:pt idx="3">
                  <c:v>4.7859238652662803</c:v>
                </c:pt>
                <c:pt idx="4">
                  <c:v>4.93831127801778</c:v>
                </c:pt>
                <c:pt idx="5">
                  <c:v>5.0606589537034203</c:v>
                </c:pt>
                <c:pt idx="6">
                  <c:v>5.1626945576027001</c:v>
                </c:pt>
                <c:pt idx="7">
                  <c:v>5.2500989890068404</c:v>
                </c:pt>
                <c:pt idx="8">
                  <c:v>5.3264738830730103</c:v>
                </c:pt>
                <c:pt idx="9">
                  <c:v>5.3942438580217296</c:v>
                </c:pt>
                <c:pt idx="10">
                  <c:v>5.45511776924908</c:v>
                </c:pt>
                <c:pt idx="11">
                  <c:v>5.5103444563019703</c:v>
                </c:pt>
                <c:pt idx="12">
                  <c:v>5.5608637921510198</c:v>
                </c:pt>
                <c:pt idx="13">
                  <c:v>5.6074005339748902</c:v>
                </c:pt>
                <c:pt idx="14">
                  <c:v>5.6505251132882997</c:v>
                </c:pt>
                <c:pt idx="15">
                  <c:v>5.6906944070428302</c:v>
                </c:pt>
                <c:pt idx="16">
                  <c:v>5.72827990339424</c:v>
                </c:pt>
                <c:pt idx="17">
                  <c:v>5.7635876611579402</c:v>
                </c:pt>
                <c:pt idx="18">
                  <c:v>5.7968727707242298</c:v>
                </c:pt>
                <c:pt idx="19">
                  <c:v>5.8283500369929602</c:v>
                </c:pt>
                <c:pt idx="20">
                  <c:v>5.8582020084266198</c:v>
                </c:pt>
                <c:pt idx="21">
                  <c:v>5.8865851048846602</c:v>
                </c:pt>
                <c:pt idx="22">
                  <c:v>5.91363435932473</c:v>
                </c:pt>
                <c:pt idx="23">
                  <c:v>5.9394671328318402</c:v>
                </c:pt>
                <c:pt idx="24">
                  <c:v>5.9641860582894699</c:v>
                </c:pt>
                <c:pt idx="25">
                  <c:v>5.98788139695161</c:v>
                </c:pt>
                <c:pt idx="26">
                  <c:v>6.0106329428395702</c:v>
                </c:pt>
                <c:pt idx="27">
                  <c:v>6.0325115750822498</c:v>
                </c:pt>
                <c:pt idx="28">
                  <c:v>6.0535805334022097</c:v>
                </c:pt>
                <c:pt idx="29">
                  <c:v>6.0738964738719599</c:v>
                </c:pt>
                <c:pt idx="30">
                  <c:v>6.0935103487849398</c:v>
                </c:pt>
                <c:pt idx="31">
                  <c:v>6.1124681446177496</c:v>
                </c:pt>
                <c:pt idx="32">
                  <c:v>6.1308115046499898</c:v>
                </c:pt>
                <c:pt idx="33">
                  <c:v>6.1485782571870402</c:v>
                </c:pt>
                <c:pt idx="34">
                  <c:v>6.1658028660289101</c:v>
                </c:pt>
                <c:pt idx="35">
                  <c:v>6.1825168165062401</c:v>
                </c:pt>
                <c:pt idx="36">
                  <c:v>6.1987489478185003</c:v>
                </c:pt>
                <c:pt idx="37">
                  <c:v>6.2145257403816396</c:v>
                </c:pt>
                <c:pt idx="38">
                  <c:v>6.2298715652902104</c:v>
                </c:pt>
                <c:pt idx="39">
                  <c:v>6.2448089017248298</c:v>
                </c:pt>
                <c:pt idx="40">
                  <c:v>6.2593585271165004</c:v>
                </c:pt>
                <c:pt idx="41">
                  <c:v>6.2735396840577096</c:v>
                </c:pt>
                <c:pt idx="42">
                  <c:v>6.2873702272859697</c:v>
                </c:pt>
                <c:pt idx="43">
                  <c:v>6.3008667535236604</c:v>
                </c:pt>
                <c:pt idx="44">
                  <c:v>6.3140447165154496</c:v>
                </c:pt>
                <c:pt idx="45">
                  <c:v>6.32691852924009</c:v>
                </c:pt>
                <c:pt idx="46">
                  <c:v>6.3395016549724001</c:v>
                </c:pt>
                <c:pt idx="47">
                  <c:v>6.3518066886216502</c:v>
                </c:pt>
                <c:pt idx="48">
                  <c:v>6.3638454295642903</c:v>
                </c:pt>
                <c:pt idx="49">
                  <c:v>6.3756289470148904</c:v>
                </c:pt>
                <c:pt idx="50">
                  <c:v>6.3871676388328096</c:v>
                </c:pt>
                <c:pt idx="51">
                  <c:v>6.3984712845387799</c:v>
                </c:pt>
                <c:pt idx="52">
                  <c:v>6.40954909321127</c:v>
                </c:pt>
                <c:pt idx="53">
                  <c:v>6.4204097468439096</c:v>
                </c:pt>
                <c:pt idx="54">
                  <c:v>6.4310614396696799</c:v>
                </c:pt>
                <c:pt idx="55">
                  <c:v>6.4415119138932004</c:v>
                </c:pt>
                <c:pt idx="56">
                  <c:v>6.4517684922171901</c:v>
                </c:pt>
                <c:pt idx="57">
                  <c:v>6.4618381075015696</c:v>
                </c:pt>
                <c:pt idx="58">
                  <c:v>6.4717273298528601</c:v>
                </c:pt>
                <c:pt idx="59">
                  <c:v>6.4814423914060697</c:v>
                </c:pt>
                <c:pt idx="60">
                  <c:v>6.4909892090305998</c:v>
                </c:pt>
                <c:pt idx="61">
                  <c:v>6.5003734051651598</c:v>
                </c:pt>
                <c:pt idx="62">
                  <c:v>6.5096003269633904</c:v>
                </c:pt>
                <c:pt idx="63">
                  <c:v>6.5186750639115898</c:v>
                </c:pt>
                <c:pt idx="64">
                  <c:v>6.5276024640625101</c:v>
                </c:pt>
                <c:pt idx="65">
                  <c:v>6.5363871490133203</c:v>
                </c:pt>
                <c:pt idx="66">
                  <c:v>6.5450335277424498</c:v>
                </c:pt>
                <c:pt idx="67">
                  <c:v>6.5535458094078303</c:v>
                </c:pt>
                <c:pt idx="68">
                  <c:v>6.5619280151986201</c:v>
                </c:pt>
                <c:pt idx="69">
                  <c:v>6.5701839893231</c:v>
                </c:pt>
                <c:pt idx="70">
                  <c:v>6.5783174092069396</c:v>
                </c:pt>
                <c:pt idx="71">
                  <c:v>6.5863317949690501</c:v>
                </c:pt>
                <c:pt idx="72">
                  <c:v>6.59423051823532</c:v>
                </c:pt>
                <c:pt idx="73">
                  <c:v>6.6020168103450496</c:v>
                </c:pt>
                <c:pt idx="74">
                  <c:v>6.6096937699993497</c:v>
                </c:pt>
                <c:pt idx="75">
                  <c:v>6.6172643703966196</c:v>
                </c:pt>
                <c:pt idx="76">
                  <c:v>6.6247314658954801</c:v>
                </c:pt>
                <c:pt idx="77">
                  <c:v>6.6320977982424099</c:v>
                </c:pt>
                <c:pt idx="78">
                  <c:v>6.6393660023975798</c:v>
                </c:pt>
                <c:pt idx="79">
                  <c:v>6.6465386119895999</c:v>
                </c:pt>
                <c:pt idx="80">
                  <c:v>6.6536180644271603</c:v>
                </c:pt>
                <c:pt idx="81">
                  <c:v>6.6606067056930298</c:v>
                </c:pt>
                <c:pt idx="82">
                  <c:v>6.6675067948438498</c:v>
                </c:pt>
                <c:pt idx="83">
                  <c:v>6.6743205082371002</c:v>
                </c:pt>
                <c:pt idx="84">
                  <c:v>6.6810499435046902</c:v>
                </c:pt>
                <c:pt idx="85">
                  <c:v>6.6876971232913798</c:v>
                </c:pt>
                <c:pt idx="86">
                  <c:v>6.6942639987742698</c:v>
                </c:pt>
                <c:pt idx="87">
                  <c:v>6.7007524529787004</c:v>
                </c:pt>
                <c:pt idx="88">
                  <c:v>6.7071643039045004</c:v>
                </c:pt>
                <c:pt idx="89">
                  <c:v>6.7135013074753802</c:v>
                </c:pt>
                <c:pt idx="90">
                  <c:v>6.7197651603232798</c:v>
                </c:pt>
                <c:pt idx="91">
                  <c:v>6.7259575024188303</c:v>
                </c:pt>
                <c:pt idx="92">
                  <c:v>6.7320799195576599</c:v>
                </c:pt>
                <c:pt idx="93">
                  <c:v>6.7381339457123302</c:v>
                </c:pt>
                <c:pt idx="94">
                  <c:v>6.7441210652580601</c:v>
                </c:pt>
                <c:pt idx="95">
                  <c:v>6.7500427150806903</c:v>
                </c:pt>
                <c:pt idx="96">
                  <c:v>6.7559002865739304</c:v>
                </c:pt>
                <c:pt idx="97">
                  <c:v>6.7616951275330202</c:v>
                </c:pt>
                <c:pt idx="98">
                  <c:v>6.7674285439510502</c:v>
                </c:pt>
                <c:pt idx="99">
                  <c:v>6.7731018017239304</c:v>
                </c:pt>
                <c:pt idx="100">
                  <c:v>6.7787161282694699</c:v>
                </c:pt>
                <c:pt idx="101">
                  <c:v>6.7842727140657599</c:v>
                </c:pt>
                <c:pt idx="102">
                  <c:v>6.7897727141136297</c:v>
                </c:pt>
                <c:pt idx="103">
                  <c:v>6.7952172493274796</c:v>
                </c:pt>
                <c:pt idx="104">
                  <c:v>6.80060740785893</c:v>
                </c:pt>
                <c:pt idx="105">
                  <c:v>6.8059442463568303</c:v>
                </c:pt>
                <c:pt idx="106">
                  <c:v>6.8112287911674896</c:v>
                </c:pt>
                <c:pt idx="107">
                  <c:v>6.8164620394783899</c:v>
                </c:pt>
                <c:pt idx="108">
                  <c:v>6.8216449604085598</c:v>
                </c:pt>
                <c:pt idx="109">
                  <c:v>6.82677849604854</c:v>
                </c:pt>
                <c:pt idx="110">
                  <c:v>6.8318635624527504</c:v>
                </c:pt>
                <c:pt idx="111">
                  <c:v>6.8369010505868397</c:v>
                </c:pt>
                <c:pt idx="112">
                  <c:v>6.8418918272324198</c:v>
                </c:pt>
                <c:pt idx="113">
                  <c:v>6.8468367358514497</c:v>
                </c:pt>
                <c:pt idx="114">
                  <c:v>6.85173659741241</c:v>
                </c:pt>
                <c:pt idx="115">
                  <c:v>6.8565922111803896</c:v>
                </c:pt>
                <c:pt idx="116">
                  <c:v>6.86140435547272</c:v>
                </c:pt>
                <c:pt idx="117">
                  <c:v>6.8661737883822003</c:v>
                </c:pt>
                <c:pt idx="118">
                  <c:v>6.8709012484693304</c:v>
                </c:pt>
                <c:pt idx="119">
                  <c:v>6.8755874554253804</c:v>
                </c:pt>
                <c:pt idx="120">
                  <c:v>6.8802331107074597</c:v>
                </c:pt>
                <c:pt idx="121">
                  <c:v>6.8848388981472901</c:v>
                </c:pt>
                <c:pt idx="122">
                  <c:v>6.8894054845347501</c:v>
                </c:pt>
                <c:pt idx="123">
                  <c:v>6.89393352017757</c:v>
                </c:pt>
                <c:pt idx="124">
                  <c:v>6.8984236394382199</c:v>
                </c:pt>
                <c:pt idx="125">
                  <c:v>6.9028764612492601</c:v>
                </c:pt>
                <c:pt idx="126">
                  <c:v>6.9072925896079802</c:v>
                </c:pt>
                <c:pt idx="127">
                  <c:v>6.9116726140514801</c:v>
                </c:pt>
                <c:pt idx="128">
                  <c:v>6.9160171101130397</c:v>
                </c:pt>
                <c:pt idx="129">
                  <c:v>6.9203266397606296</c:v>
                </c:pt>
                <c:pt idx="130">
                  <c:v>6.9246017518184804</c:v>
                </c:pt>
                <c:pt idx="131">
                  <c:v>6.9288429823724202</c:v>
                </c:pt>
                <c:pt idx="132">
                  <c:v>6.9330508551596699</c:v>
                </c:pt>
                <c:pt idx="133">
                  <c:v>6.9372258819440296</c:v>
                </c:pt>
                <c:pt idx="134">
                  <c:v>6.9413685628767396</c:v>
                </c:pt>
                <c:pt idx="135">
                  <c:v>6.94547938684412</c:v>
                </c:pt>
                <c:pt idx="136">
                  <c:v>6.9495588318020802</c:v>
                </c:pt>
                <c:pt idx="137">
                  <c:v>6.9536073650985504</c:v>
                </c:pt>
                <c:pt idx="138">
                  <c:v>6.95762544378396</c:v>
                </c:pt>
                <c:pt idx="139">
                  <c:v>6.96161351491061</c:v>
                </c:pt>
                <c:pt idx="140">
                  <c:v>6.9655720158210999</c:v>
                </c:pt>
                <c:pt idx="141">
                  <c:v>6.9695013744266596</c:v>
                </c:pt>
                <c:pt idx="142">
                  <c:v>6.9734020094753904</c:v>
                </c:pt>
                <c:pt idx="143">
                  <c:v>6.97727433081121</c:v>
                </c:pt>
                <c:pt idx="144">
                  <c:v>6.9811187396236596</c:v>
                </c:pt>
                <c:pt idx="145">
                  <c:v>6.98493562868906</c:v>
                </c:pt>
                <c:pt idx="146">
                  <c:v>6.98872538260329</c:v>
                </c:pt>
                <c:pt idx="147">
                  <c:v>6.9924883780066898</c:v>
                </c:pt>
                <c:pt idx="148">
                  <c:v>6.9962249838012003</c:v>
                </c:pt>
                <c:pt idx="149">
                  <c:v>6.9999355613601999</c:v>
                </c:pt>
                <c:pt idx="150">
                  <c:v>7.0036204647313198</c:v>
                </c:pt>
                <c:pt idx="151">
                  <c:v>7.0072800408324403</c:v>
                </c:pt>
                <c:pt idx="152">
                  <c:v>7.0109146296412304</c:v>
                </c:pt>
                <c:pt idx="153">
                  <c:v>7.0145245643784104</c:v>
                </c:pt>
                <c:pt idx="154">
                  <c:v>7.0181101716850298</c:v>
                </c:pt>
                <c:pt idx="155">
                  <c:v>7.0216717717940096</c:v>
                </c:pt>
                <c:pt idx="156">
                  <c:v>7.0252096786960898</c:v>
                </c:pt>
                <c:pt idx="157">
                  <c:v>7.0287242003004904</c:v>
                </c:pt>
                <c:pt idx="158">
                  <c:v>7.0322156385904302</c:v>
                </c:pt>
                <c:pt idx="159">
                  <c:v>7.0356842897737399</c:v>
                </c:pt>
                <c:pt idx="160">
                  <c:v>7.03913044442867</c:v>
                </c:pt>
                <c:pt idx="161">
                  <c:v>7.0425543876452199</c:v>
                </c:pt>
                <c:pt idx="162">
                  <c:v>7.0459563991620104</c:v>
                </c:pt>
                <c:pt idx="163">
                  <c:v>7.0493367534989204</c:v>
                </c:pt>
                <c:pt idx="164">
                  <c:v>7.0526957200857101</c:v>
                </c:pt>
                <c:pt idx="165">
                  <c:v>7.0560335633866398</c:v>
                </c:pt>
                <c:pt idx="166">
                  <c:v>7.0593505430213401</c:v>
                </c:pt>
                <c:pt idx="167">
                  <c:v>7.0626469138820402</c:v>
                </c:pt>
                <c:pt idx="168">
                  <c:v>7.0659229262472696</c:v>
                </c:pt>
                <c:pt idx="169">
                  <c:v>7.0691788258921804</c:v>
                </c:pt>
                <c:pt idx="170">
                  <c:v>7.0724148541955598</c:v>
                </c:pt>
                <c:pt idx="171">
                  <c:v>7.0756312482437602</c:v>
                </c:pt>
                <c:pt idx="172">
                  <c:v>7.0788282409315002</c:v>
                </c:pt>
                <c:pt idx="173">
                  <c:v>7.0820060610597801</c:v>
                </c:pt>
                <c:pt idx="174">
                  <c:v>7.0851649334309803</c:v>
                </c:pt>
                <c:pt idx="175">
                  <c:v>7.0883050789411604</c:v>
                </c:pt>
                <c:pt idx="176">
                  <c:v>7.0914267146697298</c:v>
                </c:pt>
                <c:pt idx="177">
                  <c:v>7.0945300539666398</c:v>
                </c:pt>
                <c:pt idx="178">
                  <c:v>7.09761530653698</c:v>
                </c:pt>
                <c:pt idx="179">
                  <c:v>7.1006826785233201</c:v>
                </c:pt>
                <c:pt idx="180">
                  <c:v>7.1037323725856396</c:v>
                </c:pt>
                <c:pt idx="181">
                  <c:v>7.1067645879791099</c:v>
                </c:pt>
                <c:pt idx="182">
                  <c:v>7.1097795206296501</c:v>
                </c:pt>
                <c:pt idx="183">
                  <c:v>7.1127773632075</c:v>
                </c:pt>
                <c:pt idx="184">
                  <c:v>7.1157583051986801</c:v>
                </c:pt>
                <c:pt idx="185">
                  <c:v>7.1187225329745498</c:v>
                </c:pt>
                <c:pt idx="186">
                  <c:v>7.1216702298594701</c:v>
                </c:pt>
                <c:pt idx="187">
                  <c:v>7.1246015761966603</c:v>
                </c:pt>
                <c:pt idx="188">
                  <c:v>7.1275167494123002</c:v>
                </c:pt>
                <c:pt idx="189">
                  <c:v>7.13041592407781</c:v>
                </c:pt>
                <c:pt idx="190">
                  <c:v>7.1332992719706896</c:v>
                </c:pt>
                <c:pt idx="191">
                  <c:v>7.1361669621335198</c:v>
                </c:pt>
                <c:pt idx="192">
                  <c:v>7.1390191609315998</c:v>
                </c:pt>
                <c:pt idx="193">
                  <c:v>7.1418560321089597</c:v>
                </c:pt>
                <c:pt idx="194">
                  <c:v>7.1446777368429597</c:v>
                </c:pt>
                <c:pt idx="195">
                  <c:v>7.1474844337975396</c:v>
                </c:pt>
                <c:pt idx="196">
                  <c:v>7.1502762791749603</c:v>
                </c:pt>
                <c:pt idx="197">
                  <c:v>7.1530534267663404</c:v>
                </c:pt>
                <c:pt idx="198">
                  <c:v>7.1558160280008698</c:v>
                </c:pt>
                <c:pt idx="199">
                  <c:v>7.1585642319937497</c:v>
                </c:pt>
                <c:pt idx="200">
                  <c:v>7.1612981855929796</c:v>
                </c:pt>
                <c:pt idx="201">
                  <c:v>7.1640180334248997</c:v>
                </c:pt>
                <c:pt idx="202">
                  <c:v>7.1667239179386799</c:v>
                </c:pt>
                <c:pt idx="203">
                  <c:v>7.1694159794496199</c:v>
                </c:pt>
                <c:pt idx="204">
                  <c:v>7.1720943561814297</c:v>
                </c:pt>
                <c:pt idx="205">
                  <c:v>7.17475918430749</c:v>
                </c:pt>
                <c:pt idx="206">
                  <c:v>7.1774105979910301</c:v>
                </c:pt>
                <c:pt idx="207">
                  <c:v>7.1800487294244002</c:v>
                </c:pt>
                <c:pt idx="208">
                  <c:v>7.18267370886735</c:v>
                </c:pt>
                <c:pt idx="209">
                  <c:v>7.1852856646844003</c:v>
                </c:pt>
                <c:pt idx="210">
                  <c:v>7.1878847233813001</c:v>
                </c:pt>
                <c:pt idx="211">
                  <c:v>7.1904710096406497</c:v>
                </c:pt>
                <c:pt idx="212">
                  <c:v>7.1930446463566504</c:v>
                </c:pt>
                <c:pt idx="213">
                  <c:v>7.1956057546689998</c:v>
                </c:pt>
                <c:pt idx="214">
                  <c:v>7.1981544539960796</c:v>
                </c:pt>
                <c:pt idx="215">
                  <c:v>7.2006908620672601</c:v>
                </c:pt>
                <c:pt idx="216">
                  <c:v>7.2032150949545199</c:v>
                </c:pt>
                <c:pt idx="217">
                  <c:v>7.2057272671033097</c:v>
                </c:pt>
                <c:pt idx="218">
                  <c:v>7.2082274913626998</c:v>
                </c:pt>
                <c:pt idx="219">
                  <c:v>7.2107158790148702</c:v>
                </c:pt>
                <c:pt idx="220">
                  <c:v>7.2131925398038197</c:v>
                </c:pt>
                <c:pt idx="221">
                  <c:v>7.21565758196357</c:v>
                </c:pt>
                <c:pt idx="222">
                  <c:v>7.2181111122455999</c:v>
                </c:pt>
                <c:pt idx="223">
                  <c:v>7.2205532359457401</c:v>
                </c:pt>
                <c:pt idx="224">
                  <c:v>7.2229840569304198</c:v>
                </c:pt>
                <c:pt idx="225">
                  <c:v>7.22540367766236</c:v>
                </c:pt>
                <c:pt idx="226">
                  <c:v>7.2278121992256299</c:v>
                </c:pt>
                <c:pt idx="227">
                  <c:v>7.2302097213502501</c:v>
                </c:pt>
                <c:pt idx="228">
                  <c:v>7.2325963424361301</c:v>
                </c:pt>
                <c:pt idx="229">
                  <c:v>7.2349721595765804</c:v>
                </c:pt>
                <c:pt idx="230">
                  <c:v>7.23733726858128</c:v>
                </c:pt>
                <c:pt idx="231">
                  <c:v>7.2396917639987004</c:v>
                </c:pt>
                <c:pt idx="232">
                  <c:v>7.2420357391380596</c:v>
                </c:pt>
                <c:pt idx="233">
                  <c:v>7.2443692860908904</c:v>
                </c:pt>
                <c:pt idx="234">
                  <c:v>7.24669249575199</c:v>
                </c:pt>
                <c:pt idx="235">
                  <c:v>7.2490054578400498</c:v>
                </c:pt>
                <c:pt idx="236">
                  <c:v>7.2513082609177504</c:v>
                </c:pt>
                <c:pt idx="237">
                  <c:v>7.2536009924115303</c:v>
                </c:pt>
                <c:pt idx="238">
                  <c:v>7.2558837386308301</c:v>
                </c:pt>
                <c:pt idx="239">
                  <c:v>7.25815658478699</c:v>
                </c:pt>
                <c:pt idx="240">
                  <c:v>7.2604196150117701</c:v>
                </c:pt>
                <c:pt idx="241">
                  <c:v>7.2626729123754101</c:v>
                </c:pt>
                <c:pt idx="242">
                  <c:v>7.26491655890438</c:v>
                </c:pt>
                <c:pt idx="243">
                  <c:v>7.2671506355987301</c:v>
                </c:pt>
                <c:pt idx="244">
                  <c:v>7.2693752224491099</c:v>
                </c:pt>
                <c:pt idx="245">
                  <c:v>7.2715903984533901</c:v>
                </c:pt>
                <c:pt idx="246">
                  <c:v>7.2737962416329802</c:v>
                </c:pt>
                <c:pt idx="247">
                  <c:v>7.2759928290487998</c:v>
                </c:pt>
                <c:pt idx="248">
                  <c:v>7.2781802368169703</c:v>
                </c:pt>
                <c:pt idx="249">
                  <c:v>7.2803585401240696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A999-4DB8-A61D-924DF0DADAF5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6ore'!$AC$4:$AC$253</c:f>
              <c:numCache>
                <c:formatCode>General</c:formatCode>
                <c:ptCount val="250"/>
                <c:pt idx="0">
                  <c:v>3.2252177959815098</c:v>
                </c:pt>
                <c:pt idx="1">
                  <c:v>3.6999782182360899</c:v>
                </c:pt>
                <c:pt idx="2">
                  <c:v>3.9467941731871501</c:v>
                </c:pt>
                <c:pt idx="3">
                  <c:v>4.1120504721392299</c:v>
                </c:pt>
                <c:pt idx="4">
                  <c:v>4.2355604730549601</c:v>
                </c:pt>
                <c:pt idx="5">
                  <c:v>4.3338104811400697</c:v>
                </c:pt>
                <c:pt idx="6">
                  <c:v>4.4151820778541504</c:v>
                </c:pt>
                <c:pt idx="7">
                  <c:v>4.48450501313099</c:v>
                </c:pt>
                <c:pt idx="8">
                  <c:v>4.5448100458441703</c:v>
                </c:pt>
                <c:pt idx="9">
                  <c:v>4.5981208014504604</c:v>
                </c:pt>
                <c:pt idx="10">
                  <c:v>4.6458538950868702</c:v>
                </c:pt>
                <c:pt idx="11">
                  <c:v>4.6890386971178097</c:v>
                </c:pt>
                <c:pt idx="12">
                  <c:v>4.7284461136123603</c:v>
                </c:pt>
                <c:pt idx="13">
                  <c:v>4.7646680671722699</c:v>
                </c:pt>
                <c:pt idx="14">
                  <c:v>4.7981686820237801</c:v>
                </c:pt>
                <c:pt idx="15">
                  <c:v>4.8293184393891204</c:v>
                </c:pt>
                <c:pt idx="16">
                  <c:v>4.8584176670262602</c:v>
                </c:pt>
                <c:pt idx="17">
                  <c:v>4.8857131180389599</c:v>
                </c:pt>
                <c:pt idx="18">
                  <c:v>4.9114099389256403</c:v>
                </c:pt>
                <c:pt idx="19">
                  <c:v>4.9356804818033204</c:v>
                </c:pt>
                <c:pt idx="20">
                  <c:v>4.9586709075392497</c:v>
                </c:pt>
                <c:pt idx="21">
                  <c:v>4.9805062113699199</c:v>
                </c:pt>
                <c:pt idx="22">
                  <c:v>5.00129410177819</c:v>
                </c:pt>
                <c:pt idx="23">
                  <c:v>5.0211280323188596</c:v>
                </c:pt>
                <c:pt idx="24">
                  <c:v>5.0400895986449301</c:v>
                </c:pt>
                <c:pt idx="25">
                  <c:v>5.0582504535085802</c:v>
                </c:pt>
                <c:pt idx="26">
                  <c:v>5.0756738513290998</c:v>
                </c:pt>
                <c:pt idx="27">
                  <c:v>5.0924159049414301</c:v>
                </c:pt>
                <c:pt idx="28">
                  <c:v>5.1085266164445304</c:v>
                </c:pt>
                <c:pt idx="29">
                  <c:v>5.1240507290874904</c:v>
                </c:pt>
                <c:pt idx="30">
                  <c:v>5.1390284361504603</c:v>
                </c:pt>
                <c:pt idx="31">
                  <c:v>5.1534959746336302</c:v>
                </c:pt>
                <c:pt idx="32">
                  <c:v>5.16748612546409</c:v>
                </c:pt>
                <c:pt idx="33">
                  <c:v>5.1810286373090202</c:v>
                </c:pt>
                <c:pt idx="34">
                  <c:v>5.1941505875523202</c:v>
                </c:pt>
                <c:pt idx="35">
                  <c:v>5.2068766912697999</c:v>
                </c:pt>
                <c:pt idx="36">
                  <c:v>5.2192295669220696</c:v>
                </c:pt>
                <c:pt idx="37">
                  <c:v>5.2312299658279704</c:v>
                </c:pt>
                <c:pt idx="38">
                  <c:v>5.2428969711739803</c:v>
                </c:pt>
                <c:pt idx="39">
                  <c:v>5.2542481712773803</c:v>
                </c:pt>
                <c:pt idx="40">
                  <c:v>5.2652998109911202</c:v>
                </c:pt>
                <c:pt idx="41">
                  <c:v>5.2760669244712997</c:v>
                </c:pt>
                <c:pt idx="42">
                  <c:v>5.2865634519885303</c:v>
                </c:pt>
                <c:pt idx="43">
                  <c:v>5.29680234302554</c:v>
                </c:pt>
                <c:pt idx="44">
                  <c:v>5.3067956475448099</c:v>
                </c:pt>
                <c:pt idx="45">
                  <c:v>5.3165545970151902</c:v>
                </c:pt>
                <c:pt idx="46">
                  <c:v>5.3260896765435097</c:v>
                </c:pt>
                <c:pt idx="47">
                  <c:v>5.33541068925524</c:v>
                </c:pt>
                <c:pt idx="48">
                  <c:v>5.34452681390073</c:v>
                </c:pt>
                <c:pt idx="49">
                  <c:v>5.3534466565228698</c:v>
                </c:pt>
                <c:pt idx="50">
                  <c:v>5.3621782969047098</c:v>
                </c:pt>
                <c:pt idx="51">
                  <c:v>5.3707293304158501</c:v>
                </c:pt>
                <c:pt idx="52">
                  <c:v>5.3791069057929599</c:v>
                </c:pt>
                <c:pt idx="53">
                  <c:v>5.3873177593185204</c:v>
                </c:pt>
                <c:pt idx="54">
                  <c:v>5.3953682458010999</c:v>
                </c:pt>
                <c:pt idx="55">
                  <c:v>5.4032643667092097</c:v>
                </c:pt>
                <c:pt idx="56">
                  <c:v>5.4110117957661803</c:v>
                </c:pt>
                <c:pt idx="57">
                  <c:v>5.4186159022755698</c:v>
                </c:pt>
                <c:pt idx="58">
                  <c:v>5.4260817724139603</c:v>
                </c:pt>
                <c:pt idx="59">
                  <c:v>5.4334142286995002</c:v>
                </c:pt>
                <c:pt idx="60">
                  <c:v>5.4406178478202998</c:v>
                </c:pt>
                <c:pt idx="61">
                  <c:v>5.4476969769854504</c:v>
                </c:pt>
                <c:pt idx="62">
                  <c:v>5.4546557489426899</c:v>
                </c:pt>
                <c:pt idx="63">
                  <c:v>5.4614980957910602</c:v>
                </c:pt>
                <c:pt idx="64">
                  <c:v>5.46822776170238</c:v>
                </c:pt>
                <c:pt idx="65">
                  <c:v>5.4748483146532099</c:v>
                </c:pt>
                <c:pt idx="66">
                  <c:v>5.4813631572580102</c:v>
                </c:pt>
                <c:pt idx="67">
                  <c:v>5.4877755367848096</c:v>
                </c:pt>
                <c:pt idx="68">
                  <c:v>5.4940885544260603</c:v>
                </c:pt>
                <c:pt idx="69">
                  <c:v>5.5003051738901503</c:v>
                </c:pt>
                <c:pt idx="70">
                  <c:v>5.50642822937216</c:v>
                </c:pt>
                <c:pt idx="71">
                  <c:v>5.5124604329569804</c:v>
                </c:pt>
                <c:pt idx="72">
                  <c:v>5.5184043815024699</c:v>
                </c:pt>
                <c:pt idx="73">
                  <c:v>5.5242625630456903</c:v>
                </c:pt>
                <c:pt idx="74">
                  <c:v>5.5300373627713997</c:v>
                </c:pt>
                <c:pt idx="75">
                  <c:v>5.5357310685780199</c:v>
                </c:pt>
                <c:pt idx="76">
                  <c:v>5.5413458762732102</c:v>
                </c:pt>
                <c:pt idx="77">
                  <c:v>5.5468838944282499</c:v>
                </c:pt>
                <c:pt idx="78">
                  <c:v>5.5523471489174696</c:v>
                </c:pt>
                <c:pt idx="79">
                  <c:v>5.5577375871672601</c:v>
                </c:pt>
                <c:pt idx="80">
                  <c:v>5.5630570821362699</c:v>
                </c:pt>
                <c:pt idx="81">
                  <c:v>5.5683074360471299</c:v>
                </c:pt>
                <c:pt idx="82">
                  <c:v>5.5734903838880197</c:v>
                </c:pt>
                <c:pt idx="83">
                  <c:v>5.5786075967007003</c:v>
                </c:pt>
                <c:pt idx="84">
                  <c:v>5.5836606846706998</c:v>
                </c:pt>
                <c:pt idx="85">
                  <c:v>5.5886512000335404</c:v>
                </c:pt>
                <c:pt idx="86">
                  <c:v>5.5935806398099599</c:v>
                </c:pt>
                <c:pt idx="87">
                  <c:v>5.5984504483821897</c:v>
                </c:pt>
                <c:pt idx="88">
                  <c:v>5.6032620199220897</c:v>
                </c:pt>
                <c:pt idx="89">
                  <c:v>5.6080167006812403</c:v>
                </c:pt>
                <c:pt idx="90">
                  <c:v>5.6127157911523904</c:v>
                </c:pt>
                <c:pt idx="91">
                  <c:v>5.6173605481106499</c:v>
                </c:pt>
                <c:pt idx="92">
                  <c:v>5.6219521865425097</c:v>
                </c:pt>
                <c:pt idx="93">
                  <c:v>5.6264918814699101</c:v>
                </c:pt>
                <c:pt idx="94">
                  <c:v>5.6309807696761496</c:v>
                </c:pt>
                <c:pt idx="95">
                  <c:v>5.63541995133982</c:v>
                </c:pt>
                <c:pt idx="96">
                  <c:v>5.6398104915827103</c:v>
                </c:pt>
                <c:pt idx="97">
                  <c:v>5.6441534219369798</c:v>
                </c:pt>
                <c:pt idx="98">
                  <c:v>5.6484497417365001</c:v>
                </c:pt>
                <c:pt idx="99">
                  <c:v>5.6527004194371901</c:v>
                </c:pt>
                <c:pt idx="100">
                  <c:v>5.6569063938705</c:v>
                </c:pt>
                <c:pt idx="101">
                  <c:v>5.6610685754341503</c:v>
                </c:pt>
                <c:pt idx="102">
                  <c:v>5.66518784722372</c:v>
                </c:pt>
                <c:pt idx="103">
                  <c:v>5.6692650661087596</c:v>
                </c:pt>
                <c:pt idx="104">
                  <c:v>5.67330106375646</c:v>
                </c:pt>
                <c:pt idx="105">
                  <c:v>5.67729664760608</c:v>
                </c:pt>
                <c:pt idx="106">
                  <c:v>5.6812526017967802</c:v>
                </c:pt>
                <c:pt idx="107">
                  <c:v>5.6851696880516496</c:v>
                </c:pt>
                <c:pt idx="108">
                  <c:v>5.6890486465202903</c:v>
                </c:pt>
                <c:pt idx="109">
                  <c:v>5.6928901965822698</c:v>
                </c:pt>
                <c:pt idx="110">
                  <c:v>5.6966950376136598</c:v>
                </c:pt>
                <c:pt idx="111">
                  <c:v>5.7004638497186102</c:v>
                </c:pt>
                <c:pt idx="112">
                  <c:v>5.7041972944278996</c:v>
                </c:pt>
                <c:pt idx="113">
                  <c:v>5.7078960153661296</c:v>
                </c:pt>
                <c:pt idx="114">
                  <c:v>5.7115606388894298</c:v>
                </c:pt>
                <c:pt idx="115">
                  <c:v>5.7151917746949996</c:v>
                </c:pt>
                <c:pt idx="116">
                  <c:v>5.7187900164041201</c:v>
                </c:pt>
                <c:pt idx="117">
                  <c:v>5.7223559421199299</c:v>
                </c:pt>
                <c:pt idx="118">
                  <c:v>5.72589011496129</c:v>
                </c:pt>
                <c:pt idx="119">
                  <c:v>5.7293930835739504</c:v>
                </c:pt>
                <c:pt idx="120">
                  <c:v>5.7328653826201696</c:v>
                </c:pt>
                <c:pt idx="121">
                  <c:v>5.7363075332478397</c:v>
                </c:pt>
                <c:pt idx="122">
                  <c:v>5.7397200435402098</c:v>
                </c:pt>
                <c:pt idx="123">
                  <c:v>5.7431034089469897</c:v>
                </c:pt>
                <c:pt idx="124">
                  <c:v>5.7464581126980301</c:v>
                </c:pt>
                <c:pt idx="125">
                  <c:v>5.7497846262000998</c:v>
                </c:pt>
                <c:pt idx="126">
                  <c:v>5.75308340941785</c:v>
                </c:pt>
                <c:pt idx="127">
                  <c:v>5.75635491123953</c:v>
                </c:pt>
                <c:pt idx="128">
                  <c:v>5.7595995698282296</c:v>
                </c:pt>
                <c:pt idx="129">
                  <c:v>5.7628178129594501</c:v>
                </c:pt>
                <c:pt idx="130">
                  <c:v>5.7660100583454197</c:v>
                </c:pt>
                <c:pt idx="131">
                  <c:v>5.7691767139469299</c:v>
                </c:pt>
                <c:pt idx="132">
                  <c:v>5.7723181782732604</c:v>
                </c:pt>
                <c:pt idx="133">
                  <c:v>5.77543484067058</c:v>
                </c:pt>
                <c:pt idx="134">
                  <c:v>5.7785270815996101</c:v>
                </c:pt>
                <c:pt idx="135">
                  <c:v>5.7815952729027398</c:v>
                </c:pt>
                <c:pt idx="136">
                  <c:v>5.7846397780612904</c:v>
                </c:pt>
                <c:pt idx="137">
                  <c:v>5.7876609524432503</c:v>
                </c:pt>
                <c:pt idx="138">
                  <c:v>5.7906591435419204</c:v>
                </c:pt>
                <c:pt idx="139">
                  <c:v>5.7936346912058898</c:v>
                </c:pt>
                <c:pt idx="140">
                  <c:v>5.7965879278607</c:v>
                </c:pt>
                <c:pt idx="141">
                  <c:v>5.7995191787225</c:v>
                </c:pt>
                <c:pt idx="142">
                  <c:v>5.8024287620041699</c:v>
                </c:pt>
                <c:pt idx="143">
                  <c:v>5.8053169891141501</c:v>
                </c:pt>
                <c:pt idx="144">
                  <c:v>5.80818416484815</c:v>
                </c:pt>
                <c:pt idx="145">
                  <c:v>5.8110305875743604</c:v>
                </c:pt>
                <c:pt idx="146">
                  <c:v>5.8138565494121002</c:v>
                </c:pt>
                <c:pt idx="147">
                  <c:v>5.8166623364043897</c:v>
                </c:pt>
                <c:pt idx="148">
                  <c:v>5.8194482286845899</c:v>
                </c:pt>
                <c:pt idx="149">
                  <c:v>5.8222145006373998</c:v>
                </c:pt>
                <c:pt idx="150">
                  <c:v>5.8249614210544003</c:v>
                </c:pt>
                <c:pt idx="151">
                  <c:v>5.8276892532844196</c:v>
                </c:pt>
                <c:pt idx="152">
                  <c:v>5.8303982553788902</c:v>
                </c:pt>
                <c:pt idx="153">
                  <c:v>5.8330886802323603</c:v>
                </c:pt>
                <c:pt idx="154">
                  <c:v>5.83576077571841</c:v>
                </c:pt>
                <c:pt idx="155">
                  <c:v>5.8384147848211496</c:v>
                </c:pt>
                <c:pt idx="156">
                  <c:v>5.8410509457624498</c:v>
                </c:pt>
                <c:pt idx="157">
                  <c:v>5.8436694921250201</c:v>
                </c:pt>
                <c:pt idx="158">
                  <c:v>5.8462706529716204</c:v>
                </c:pt>
                <c:pt idx="159">
                  <c:v>5.8488546529604299</c:v>
                </c:pt>
                <c:pt idx="160">
                  <c:v>5.8514217124568004</c:v>
                </c:pt>
                <c:pt idx="161">
                  <c:v>5.8539720476414203</c:v>
                </c:pt>
                <c:pt idx="162">
                  <c:v>5.8565058706152398</c:v>
                </c:pt>
                <c:pt idx="163">
                  <c:v>5.859023389501</c:v>
                </c:pt>
                <c:pt idx="164">
                  <c:v>5.86152480854172</c:v>
                </c:pt>
                <c:pt idx="165">
                  <c:v>5.8640103281961196</c:v>
                </c:pt>
                <c:pt idx="166">
                  <c:v>5.8664801452311197</c:v>
                </c:pt>
                <c:pt idx="167">
                  <c:v>5.8689344528116196</c:v>
                </c:pt>
                <c:pt idx="168">
                  <c:v>5.8713734405874902</c:v>
                </c:pt>
                <c:pt idx="169">
                  <c:v>5.87379729477796</c:v>
                </c:pt>
                <c:pt idx="170">
                  <c:v>5.8762061982535903</c:v>
                </c:pt>
                <c:pt idx="171">
                  <c:v>5.8786003306156802</c:v>
                </c:pt>
                <c:pt idx="172">
                  <c:v>5.8809798682734602</c:v>
                </c:pt>
                <c:pt idx="173">
                  <c:v>5.8833449845189598</c:v>
                </c:pt>
                <c:pt idx="174">
                  <c:v>5.8856958495997</c:v>
                </c:pt>
                <c:pt idx="175">
                  <c:v>5.8880326307893496</c:v>
                </c:pt>
                <c:pt idx="176">
                  <c:v>5.8903554924562496</c:v>
                </c:pt>
                <c:pt idx="177">
                  <c:v>5.8926645961300403</c:v>
                </c:pt>
                <c:pt idx="178">
                  <c:v>5.8949601005664096</c:v>
                </c:pt>
                <c:pt idx="179">
                  <c:v>5.8972421618099604</c:v>
                </c:pt>
                <c:pt idx="180">
                  <c:v>5.8995109332553701</c:v>
                </c:pt>
                <c:pt idx="181">
                  <c:v>5.9017665657067404</c:v>
                </c:pt>
                <c:pt idx="182">
                  <c:v>5.90400920743547</c:v>
                </c:pt>
                <c:pt idx="183">
                  <c:v>5.9062390042363004</c:v>
                </c:pt>
                <c:pt idx="184">
                  <c:v>5.9084560994820299</c:v>
                </c:pt>
                <c:pt idx="185">
                  <c:v>5.9106606341766303</c:v>
                </c:pt>
                <c:pt idx="186">
                  <c:v>5.9128527470068697</c:v>
                </c:pt>
                <c:pt idx="187">
                  <c:v>5.9150325743926997</c:v>
                </c:pt>
                <c:pt idx="188">
                  <c:v>5.9172002505360997</c:v>
                </c:pt>
                <c:pt idx="189">
                  <c:v>5.9193559074687299</c:v>
                </c:pt>
                <c:pt idx="190">
                  <c:v>5.92149967509833</c:v>
                </c:pt>
                <c:pt idx="191">
                  <c:v>5.9236316812537799</c:v>
                </c:pt>
                <c:pt idx="192">
                  <c:v>5.92575205172907</c:v>
                </c:pt>
                <c:pt idx="193">
                  <c:v>5.9278609103260997</c:v>
                </c:pt>
                <c:pt idx="194">
                  <c:v>5.9299583788963304</c:v>
                </c:pt>
                <c:pt idx="195">
                  <c:v>5.9320445773813804</c:v>
                </c:pt>
                <c:pt idx="196">
                  <c:v>5.93411962385255</c:v>
                </c:pt>
                <c:pt idx="197">
                  <c:v>5.9361836345493897</c:v>
                </c:pt>
                <c:pt idx="198">
                  <c:v>5.93823672391719</c:v>
                </c:pt>
                <c:pt idx="199">
                  <c:v>5.9402790046436396</c:v>
                </c:pt>
                <c:pt idx="200">
                  <c:v>5.94231058769439</c:v>
                </c:pt>
                <c:pt idx="201">
                  <c:v>5.9443315823479201</c:v>
                </c:pt>
                <c:pt idx="202">
                  <c:v>5.9463420962293601</c:v>
                </c:pt>
                <c:pt idx="203">
                  <c:v>5.9483422353435804</c:v>
                </c:pt>
                <c:pt idx="204">
                  <c:v>5.9503321041074004</c:v>
                </c:pt>
                <c:pt idx="205">
                  <c:v>5.9523118053810196</c:v>
                </c:pt>
                <c:pt idx="206">
                  <c:v>5.9542814404987103</c:v>
                </c:pt>
                <c:pt idx="207">
                  <c:v>5.9562411092987002</c:v>
                </c:pt>
                <c:pt idx="208">
                  <c:v>5.9581909101523696</c:v>
                </c:pt>
                <c:pt idx="209">
                  <c:v>5.9601309399927196</c:v>
                </c:pt>
                <c:pt idx="210">
                  <c:v>5.96206129434219</c:v>
                </c:pt>
                <c:pt idx="211">
                  <c:v>5.9639820673397699</c:v>
                </c:pt>
                <c:pt idx="212">
                  <c:v>5.9658933517674599</c:v>
                </c:pt>
                <c:pt idx="213">
                  <c:v>5.9677952390761604</c:v>
                </c:pt>
                <c:pt idx="214">
                  <c:v>5.96968781941088</c:v>
                </c:pt>
                <c:pt idx="215">
                  <c:v>5.9715711816353902</c:v>
                </c:pt>
                <c:pt idx="216">
                  <c:v>5.9734454133563197</c:v>
                </c:pt>
                <c:pt idx="217">
                  <c:v>5.9753106009465897</c:v>
                </c:pt>
                <c:pt idx="218">
                  <c:v>5.9771668295684801</c:v>
                </c:pt>
                <c:pt idx="219">
                  <c:v>5.9790141831959698</c:v>
                </c:pt>
                <c:pt idx="220">
                  <c:v>5.9808527446366799</c:v>
                </c:pt>
                <c:pt idx="221">
                  <c:v>5.98268259555332</c:v>
                </c:pt>
                <c:pt idx="222">
                  <c:v>5.9845038164845699</c:v>
                </c:pt>
                <c:pt idx="223">
                  <c:v>5.9863164868655598</c:v>
                </c:pt>
                <c:pt idx="224">
                  <c:v>5.9881206850478597</c:v>
                </c:pt>
                <c:pt idx="225">
                  <c:v>5.9899164883189702</c:v>
                </c:pt>
                <c:pt idx="226">
                  <c:v>5.9917039729214903</c:v>
                </c:pt>
                <c:pt idx="227">
                  <c:v>5.99348321407179</c:v>
                </c:pt>
                <c:pt idx="228">
                  <c:v>5.9952542859782003</c:v>
                </c:pt>
                <c:pt idx="229">
                  <c:v>5.9970172618589599</c:v>
                </c:pt>
                <c:pt idx="230">
                  <c:v>5.99877221395964</c:v>
                </c:pt>
                <c:pt idx="231">
                  <c:v>6.0005192135702199</c:v>
                </c:pt>
                <c:pt idx="232">
                  <c:v>6.00225833104182</c:v>
                </c:pt>
                <c:pt idx="233">
                  <c:v>6.0039896358030296</c:v>
                </c:pt>
                <c:pt idx="234">
                  <c:v>6.0057131963759298</c:v>
                </c:pt>
                <c:pt idx="235">
                  <c:v>6.0074290803917201</c:v>
                </c:pt>
                <c:pt idx="236">
                  <c:v>6.0091373546060396</c:v>
                </c:pt>
                <c:pt idx="237">
                  <c:v>6.01083808491396</c:v>
                </c:pt>
                <c:pt idx="238">
                  <c:v>6.0125313363646704</c:v>
                </c:pt>
                <c:pt idx="239">
                  <c:v>6.0142171731757896</c:v>
                </c:pt>
                <c:pt idx="240">
                  <c:v>6.0158956587474597</c:v>
                </c:pt>
                <c:pt idx="241">
                  <c:v>6.0175668556761197</c:v>
                </c:pt>
                <c:pt idx="242">
                  <c:v>6.0192308257679397</c:v>
                </c:pt>
                <c:pt idx="243">
                  <c:v>6.0208876300520604</c:v>
                </c:pt>
                <c:pt idx="244">
                  <c:v>6.0225373287934501</c:v>
                </c:pt>
                <c:pt idx="245">
                  <c:v>6.0241799815056503</c:v>
                </c:pt>
                <c:pt idx="246">
                  <c:v>6.0258156469630597</c:v>
                </c:pt>
                <c:pt idx="247">
                  <c:v>6.0274443832131599</c:v>
                </c:pt>
                <c:pt idx="248">
                  <c:v>6.0290662475883696</c:v>
                </c:pt>
                <c:pt idx="249">
                  <c:v>6.0306812967176997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A999-4DB8-A61D-924DF0DADAF5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6ore'!$AJ$4:$AJ$253</c:f>
              <c:numCache>
                <c:formatCode>General</c:formatCode>
                <c:ptCount val="250"/>
                <c:pt idx="0">
                  <c:v>4.2756804444248502</c:v>
                </c:pt>
                <c:pt idx="1">
                  <c:v>4.8812454253591504</c:v>
                </c:pt>
                <c:pt idx="2">
                  <c:v>5.2226356659317696</c:v>
                </c:pt>
                <c:pt idx="3">
                  <c:v>5.4597972583933201</c:v>
                </c:pt>
                <c:pt idx="4">
                  <c:v>5.6410620829806</c:v>
                </c:pt>
                <c:pt idx="5">
                  <c:v>5.7875074262667603</c:v>
                </c:pt>
                <c:pt idx="6">
                  <c:v>5.9102070373512499</c:v>
                </c:pt>
                <c:pt idx="7">
                  <c:v>6.01569296488268</c:v>
                </c:pt>
                <c:pt idx="8">
                  <c:v>6.1081377203018601</c:v>
                </c:pt>
                <c:pt idx="9">
                  <c:v>6.1903669145930103</c:v>
                </c:pt>
                <c:pt idx="10">
                  <c:v>6.2643816434112898</c:v>
                </c:pt>
                <c:pt idx="11">
                  <c:v>6.3316502154861301</c:v>
                </c:pt>
                <c:pt idx="12">
                  <c:v>6.3932814706896801</c:v>
                </c:pt>
                <c:pt idx="13">
                  <c:v>6.4501330007775097</c:v>
                </c:pt>
                <c:pt idx="14">
                  <c:v>6.5028815445528201</c:v>
                </c:pt>
                <c:pt idx="15">
                  <c:v>6.5520703746965401</c:v>
                </c:pt>
                <c:pt idx="16">
                  <c:v>6.5981421397622197</c:v>
                </c:pt>
                <c:pt idx="17">
                  <c:v>6.6414622042769196</c:v>
                </c:pt>
                <c:pt idx="18">
                  <c:v>6.6823356025228202</c:v>
                </c:pt>
                <c:pt idx="19">
                  <c:v>6.7210195921825999</c:v>
                </c:pt>
                <c:pt idx="20">
                  <c:v>6.7577331093139996</c:v>
                </c:pt>
                <c:pt idx="21">
                  <c:v>6.7926639983993997</c:v>
                </c:pt>
                <c:pt idx="22">
                  <c:v>6.8259746168712701</c:v>
                </c:pt>
                <c:pt idx="23">
                  <c:v>6.85780623334482</c:v>
                </c:pt>
                <c:pt idx="24">
                  <c:v>6.8882825179340097</c:v>
                </c:pt>
                <c:pt idx="25">
                  <c:v>6.9175123403946301</c:v>
                </c:pt>
                <c:pt idx="26">
                  <c:v>6.9455920343500397</c:v>
                </c:pt>
                <c:pt idx="27">
                  <c:v>6.9726072452230596</c:v>
                </c:pt>
                <c:pt idx="28">
                  <c:v>6.9986344503598898</c:v>
                </c:pt>
                <c:pt idx="29">
                  <c:v>7.0237422186564302</c:v>
                </c:pt>
                <c:pt idx="30">
                  <c:v>7.0479922614194104</c:v>
                </c:pt>
                <c:pt idx="31">
                  <c:v>7.0714403146018698</c:v>
                </c:pt>
                <c:pt idx="32">
                  <c:v>7.0941368838358896</c:v>
                </c:pt>
                <c:pt idx="33">
                  <c:v>7.1161278770650602</c:v>
                </c:pt>
                <c:pt idx="34">
                  <c:v>7.1374551445055001</c:v>
                </c:pt>
                <c:pt idx="35">
                  <c:v>7.1581569417426802</c:v>
                </c:pt>
                <c:pt idx="36">
                  <c:v>7.17826832871493</c:v>
                </c:pt>
                <c:pt idx="37">
                  <c:v>7.1978215149353204</c:v>
                </c:pt>
                <c:pt idx="38">
                  <c:v>7.2168461594064297</c:v>
                </c:pt>
                <c:pt idx="39">
                  <c:v>7.2353696321722696</c:v>
                </c:pt>
                <c:pt idx="40">
                  <c:v>7.2534172432418798</c:v>
                </c:pt>
                <c:pt idx="41">
                  <c:v>7.2710124436441301</c:v>
                </c:pt>
                <c:pt idx="42">
                  <c:v>7.2881770025834101</c:v>
                </c:pt>
                <c:pt idx="43">
                  <c:v>7.3049311640217702</c:v>
                </c:pt>
                <c:pt idx="44">
                  <c:v>7.3212937854860902</c:v>
                </c:pt>
                <c:pt idx="45">
                  <c:v>7.3372824614649899</c:v>
                </c:pt>
                <c:pt idx="46">
                  <c:v>7.3529136334013003</c:v>
                </c:pt>
                <c:pt idx="47">
                  <c:v>7.3682026879880498</c:v>
                </c:pt>
                <c:pt idx="48">
                  <c:v>7.3831640452278497</c:v>
                </c:pt>
                <c:pt idx="49">
                  <c:v>7.3978112375069101</c:v>
                </c:pt>
                <c:pt idx="50">
                  <c:v>7.4121569807609102</c:v>
                </c:pt>
                <c:pt idx="51">
                  <c:v>7.4262132386617097</c:v>
                </c:pt>
                <c:pt idx="52">
                  <c:v>7.43999128062958</c:v>
                </c:pt>
                <c:pt idx="53">
                  <c:v>7.4535017343692997</c:v>
                </c:pt>
                <c:pt idx="54">
                  <c:v>7.46675463353826</c:v>
                </c:pt>
                <c:pt idx="55">
                  <c:v>7.4797594610772</c:v>
                </c:pt>
                <c:pt idx="56">
                  <c:v>7.4925251886682096</c:v>
                </c:pt>
                <c:pt idx="57">
                  <c:v>7.5050603127275703</c:v>
                </c:pt>
                <c:pt idx="58">
                  <c:v>7.5173728872917698</c:v>
                </c:pt>
                <c:pt idx="59">
                  <c:v>7.5294705541126401</c:v>
                </c:pt>
                <c:pt idx="60">
                  <c:v>7.5413605702408901</c:v>
                </c:pt>
                <c:pt idx="61">
                  <c:v>7.5530498333448799</c:v>
                </c:pt>
                <c:pt idx="62">
                  <c:v>7.5645449049840998</c:v>
                </c:pt>
                <c:pt idx="63">
                  <c:v>7.5758520320321203</c:v>
                </c:pt>
                <c:pt idx="64">
                  <c:v>7.5869771664226304</c:v>
                </c:pt>
                <c:pt idx="65">
                  <c:v>7.5979259833734298</c:v>
                </c:pt>
                <c:pt idx="66">
                  <c:v>7.6087038982268904</c:v>
                </c:pt>
                <c:pt idx="67">
                  <c:v>7.6193160820308501</c:v>
                </c:pt>
                <c:pt idx="68">
                  <c:v>7.62976747597118</c:v>
                </c:pt>
                <c:pt idx="69">
                  <c:v>7.6400628047560497</c:v>
                </c:pt>
                <c:pt idx="70">
                  <c:v>7.6502065890417299</c:v>
                </c:pt>
                <c:pt idx="71">
                  <c:v>7.6602031569811198</c:v>
                </c:pt>
                <c:pt idx="72">
                  <c:v>7.6700566549681799</c:v>
                </c:pt>
                <c:pt idx="73">
                  <c:v>7.6797710576444</c:v>
                </c:pt>
                <c:pt idx="74">
                  <c:v>7.6893501772273103</c:v>
                </c:pt>
                <c:pt idx="75">
                  <c:v>7.69879767221523</c:v>
                </c:pt>
                <c:pt idx="76">
                  <c:v>7.7081170555177501</c:v>
                </c:pt>
                <c:pt idx="77">
                  <c:v>7.7173117020565698</c:v>
                </c:pt>
                <c:pt idx="78">
                  <c:v>7.72638485587769</c:v>
                </c:pt>
                <c:pt idx="79">
                  <c:v>7.7353396368119496</c:v>
                </c:pt>
                <c:pt idx="80">
                  <c:v>7.7441790467180596</c:v>
                </c:pt>
                <c:pt idx="81">
                  <c:v>7.75290597533892</c:v>
                </c:pt>
                <c:pt idx="82">
                  <c:v>7.7615232057996897</c:v>
                </c:pt>
                <c:pt idx="83">
                  <c:v>7.7700334197735001</c:v>
                </c:pt>
                <c:pt idx="84">
                  <c:v>7.7784392023386904</c:v>
                </c:pt>
                <c:pt idx="85">
                  <c:v>7.7867430465492298</c:v>
                </c:pt>
                <c:pt idx="86">
                  <c:v>7.7949473577385797</c:v>
                </c:pt>
                <c:pt idx="87">
                  <c:v>7.8030544575752003</c:v>
                </c:pt>
                <c:pt idx="88">
                  <c:v>7.8110665878869199</c:v>
                </c:pt>
                <c:pt idx="89">
                  <c:v>7.8189859142695104</c:v>
                </c:pt>
                <c:pt idx="90">
                  <c:v>7.8268145294941798</c:v>
                </c:pt>
                <c:pt idx="91">
                  <c:v>7.8345544567270098</c:v>
                </c:pt>
                <c:pt idx="92">
                  <c:v>7.8422076525728199</c:v>
                </c:pt>
                <c:pt idx="93">
                  <c:v>7.8497760099547396</c:v>
                </c:pt>
                <c:pt idx="94">
                  <c:v>7.8572613608399697</c:v>
                </c:pt>
                <c:pt idx="95">
                  <c:v>7.8646654788215598</c:v>
                </c:pt>
                <c:pt idx="96">
                  <c:v>7.8719900815651496</c:v>
                </c:pt>
                <c:pt idx="97">
                  <c:v>7.8792368331290596</c:v>
                </c:pt>
                <c:pt idx="98">
                  <c:v>7.8864073461656101</c:v>
                </c:pt>
                <c:pt idx="99">
                  <c:v>7.8935031840106697</c:v>
                </c:pt>
                <c:pt idx="100">
                  <c:v>7.90052586266843</c:v>
                </c:pt>
                <c:pt idx="101">
                  <c:v>7.9074768526973802</c:v>
                </c:pt>
                <c:pt idx="102">
                  <c:v>7.9143575810035296</c:v>
                </c:pt>
                <c:pt idx="103">
                  <c:v>7.9211694325462103</c:v>
                </c:pt>
                <c:pt idx="104">
                  <c:v>7.9279137519614</c:v>
                </c:pt>
                <c:pt idx="105">
                  <c:v>7.9345918451075699</c:v>
                </c:pt>
                <c:pt idx="106">
                  <c:v>7.9412049805381999</c:v>
                </c:pt>
                <c:pt idx="107">
                  <c:v>7.94775439090514</c:v>
                </c:pt>
                <c:pt idx="108">
                  <c:v>7.95424127429684</c:v>
                </c:pt>
                <c:pt idx="109">
                  <c:v>7.9606667955148103</c:v>
                </c:pt>
                <c:pt idx="110">
                  <c:v>7.9670320872918401</c:v>
                </c:pt>
                <c:pt idx="111">
                  <c:v>7.9733382514550701</c:v>
                </c:pt>
                <c:pt idx="112">
                  <c:v>7.9795863600369499</c:v>
                </c:pt>
                <c:pt idx="113">
                  <c:v>7.9857774563367601</c:v>
                </c:pt>
                <c:pt idx="114">
                  <c:v>7.9919125559353903</c:v>
                </c:pt>
                <c:pt idx="115">
                  <c:v>7.9979926476657699</c:v>
                </c:pt>
                <c:pt idx="116">
                  <c:v>8.0040186945413208</c:v>
                </c:pt>
                <c:pt idx="117">
                  <c:v>8.0099916346444697</c:v>
                </c:pt>
                <c:pt idx="118">
                  <c:v>8.0159123819773797</c:v>
                </c:pt>
                <c:pt idx="119">
                  <c:v>8.0217818272768096</c:v>
                </c:pt>
                <c:pt idx="120">
                  <c:v>8.0276008387947506</c:v>
                </c:pt>
                <c:pt idx="121">
                  <c:v>8.0333702630467307</c:v>
                </c:pt>
                <c:pt idx="122">
                  <c:v>8.0390909255292904</c:v>
                </c:pt>
                <c:pt idx="123">
                  <c:v>8.0447636314081397</c:v>
                </c:pt>
                <c:pt idx="124">
                  <c:v>8.0503891661784106</c:v>
                </c:pt>
                <c:pt idx="125">
                  <c:v>8.0559682962984205</c:v>
                </c:pt>
                <c:pt idx="126">
                  <c:v>8.0615017697981095</c:v>
                </c:pt>
                <c:pt idx="127">
                  <c:v>8.0669903168634391</c:v>
                </c:pt>
                <c:pt idx="128">
                  <c:v>8.0724346503978506</c:v>
                </c:pt>
                <c:pt idx="129">
                  <c:v>8.07783546656181</c:v>
                </c:pt>
                <c:pt idx="130">
                  <c:v>8.0831934452915508</c:v>
                </c:pt>
                <c:pt idx="131">
                  <c:v>8.0885092507979</c:v>
                </c:pt>
                <c:pt idx="132">
                  <c:v>8.0937835320460891</c:v>
                </c:pt>
                <c:pt idx="133">
                  <c:v>8.0990169232174694</c:v>
                </c:pt>
                <c:pt idx="134">
                  <c:v>8.1042100441538807</c:v>
                </c:pt>
                <c:pt idx="135">
                  <c:v>8.1093635007854896</c:v>
                </c:pt>
                <c:pt idx="136">
                  <c:v>8.1144778855428701</c:v>
                </c:pt>
                <c:pt idx="137">
                  <c:v>8.1195537777538505</c:v>
                </c:pt>
                <c:pt idx="138">
                  <c:v>8.1245917440260094</c:v>
                </c:pt>
                <c:pt idx="139">
                  <c:v>8.1295923386153195</c:v>
                </c:pt>
                <c:pt idx="140">
                  <c:v>8.1345561037815095</c:v>
                </c:pt>
                <c:pt idx="141">
                  <c:v>8.1394835701308192</c:v>
                </c:pt>
                <c:pt idx="142">
                  <c:v>8.1443752569465993</c:v>
                </c:pt>
                <c:pt idx="143">
                  <c:v>8.1492316725082699</c:v>
                </c:pt>
                <c:pt idx="144">
                  <c:v>8.1540533143991798</c:v>
                </c:pt>
                <c:pt idx="145">
                  <c:v>8.1588406698037605</c:v>
                </c:pt>
                <c:pt idx="146">
                  <c:v>8.1635942157944807</c:v>
                </c:pt>
                <c:pt idx="147">
                  <c:v>8.1683144196089899</c:v>
                </c:pt>
                <c:pt idx="148">
                  <c:v>8.1730017389177991</c:v>
                </c:pt>
                <c:pt idx="149">
                  <c:v>8.1776566220829991</c:v>
                </c:pt>
                <c:pt idx="150">
                  <c:v>8.1822795084082394</c:v>
                </c:pt>
                <c:pt idx="151">
                  <c:v>8.1868708283804601</c:v>
                </c:pt>
                <c:pt idx="152">
                  <c:v>8.1914310039035705</c:v>
                </c:pt>
                <c:pt idx="153">
                  <c:v>8.1959604485244597</c:v>
                </c:pt>
                <c:pt idx="154">
                  <c:v>8.2004595676516505</c:v>
                </c:pt>
                <c:pt idx="155">
                  <c:v>8.2049287587668704</c:v>
                </c:pt>
                <c:pt idx="156">
                  <c:v>8.2093684116297307</c:v>
                </c:pt>
                <c:pt idx="157">
                  <c:v>8.2137789084759607</c:v>
                </c:pt>
                <c:pt idx="158">
                  <c:v>8.21816062420924</c:v>
                </c:pt>
                <c:pt idx="159">
                  <c:v>8.2225139265870393</c:v>
                </c:pt>
                <c:pt idx="160">
                  <c:v>8.2268391764005404</c:v>
                </c:pt>
                <c:pt idx="161">
                  <c:v>8.2311367276490195</c:v>
                </c:pt>
                <c:pt idx="162">
                  <c:v>8.2354069277087802</c:v>
                </c:pt>
                <c:pt idx="163">
                  <c:v>8.2396501174968506</c:v>
                </c:pt>
                <c:pt idx="164">
                  <c:v>8.2438666316297091</c:v>
                </c:pt>
                <c:pt idx="165">
                  <c:v>8.2480567985771707</c:v>
                </c:pt>
                <c:pt idx="166">
                  <c:v>8.2522209408115703</c:v>
                </c:pt>
                <c:pt idx="167">
                  <c:v>8.25635937495246</c:v>
                </c:pt>
                <c:pt idx="168">
                  <c:v>8.2604724119070596</c:v>
                </c:pt>
                <c:pt idx="169">
                  <c:v>8.2645603570064008</c:v>
                </c:pt>
                <c:pt idx="170">
                  <c:v>8.2686235101375392</c:v>
                </c:pt>
                <c:pt idx="171">
                  <c:v>8.27266216587185</c:v>
                </c:pt>
                <c:pt idx="172">
                  <c:v>8.2766766135895402</c:v>
                </c:pt>
                <c:pt idx="173">
                  <c:v>8.2806671376006094</c:v>
                </c:pt>
                <c:pt idx="174">
                  <c:v>8.2846340172622703</c:v>
                </c:pt>
                <c:pt idx="175">
                  <c:v>8.2885775270929596</c:v>
                </c:pt>
                <c:pt idx="176">
                  <c:v>8.2924979368832101</c:v>
                </c:pt>
                <c:pt idx="177">
                  <c:v>8.2963955118032402</c:v>
                </c:pt>
                <c:pt idx="178">
                  <c:v>8.3002705125075593</c:v>
                </c:pt>
                <c:pt idx="179">
                  <c:v>8.3041231952366807</c:v>
                </c:pt>
                <c:pt idx="180">
                  <c:v>8.3079538119159206</c:v>
                </c:pt>
                <c:pt idx="181">
                  <c:v>8.3117626102514706</c:v>
                </c:pt>
                <c:pt idx="182">
                  <c:v>8.3155498338238303</c:v>
                </c:pt>
                <c:pt idx="183">
                  <c:v>8.3193157221787093</c:v>
                </c:pt>
                <c:pt idx="184">
                  <c:v>8.3230605109153295</c:v>
                </c:pt>
                <c:pt idx="185">
                  <c:v>8.3267844317724595</c:v>
                </c:pt>
                <c:pt idx="186">
                  <c:v>8.3304877127120598</c:v>
                </c:pt>
                <c:pt idx="187">
                  <c:v>8.3341705780006308</c:v>
                </c:pt>
                <c:pt idx="188">
                  <c:v>8.3378332482885007</c:v>
                </c:pt>
                <c:pt idx="189">
                  <c:v>8.3414759406868892</c:v>
                </c:pt>
                <c:pt idx="190">
                  <c:v>8.3450988688430492</c:v>
                </c:pt>
                <c:pt idx="191">
                  <c:v>8.3487022430132694</c:v>
                </c:pt>
                <c:pt idx="192">
                  <c:v>8.3522862701341296</c:v>
                </c:pt>
                <c:pt idx="193">
                  <c:v>8.3558511538918108</c:v>
                </c:pt>
                <c:pt idx="194">
                  <c:v>8.3593970947895908</c:v>
                </c:pt>
                <c:pt idx="195">
                  <c:v>8.3629242902137104</c:v>
                </c:pt>
                <c:pt idx="196">
                  <c:v>8.3664329344973698</c:v>
                </c:pt>
                <c:pt idx="197">
                  <c:v>8.3699232189832902</c:v>
                </c:pt>
                <c:pt idx="198">
                  <c:v>8.3733953320845398</c:v>
                </c:pt>
                <c:pt idx="199">
                  <c:v>8.3768494593438607</c:v>
                </c:pt>
                <c:pt idx="200">
                  <c:v>8.3802857834915692</c:v>
                </c:pt>
                <c:pt idx="201">
                  <c:v>8.3837044845018909</c:v>
                </c:pt>
                <c:pt idx="202">
                  <c:v>8.3871057396480104</c:v>
                </c:pt>
                <c:pt idx="203">
                  <c:v>8.3904897235556604</c:v>
                </c:pt>
                <c:pt idx="204">
                  <c:v>8.3938566082554704</c:v>
                </c:pt>
                <c:pt idx="205">
                  <c:v>8.3972065632339703</c:v>
                </c:pt>
                <c:pt idx="206">
                  <c:v>8.4005397554833507</c:v>
                </c:pt>
                <c:pt idx="207">
                  <c:v>8.4038563495501002</c:v>
                </c:pt>
                <c:pt idx="208">
                  <c:v>8.4071565075823305</c:v>
                </c:pt>
                <c:pt idx="209">
                  <c:v>8.4104403893760704</c:v>
                </c:pt>
                <c:pt idx="210">
                  <c:v>8.4137081524203996</c:v>
                </c:pt>
                <c:pt idx="211">
                  <c:v>8.4169599519415303</c:v>
                </c:pt>
                <c:pt idx="212">
                  <c:v>8.42019594094584</c:v>
                </c:pt>
                <c:pt idx="213">
                  <c:v>8.4234162702618498</c:v>
                </c:pt>
                <c:pt idx="214">
                  <c:v>8.4266210885812907</c:v>
                </c:pt>
                <c:pt idx="215">
                  <c:v>8.4298105424991299</c:v>
                </c:pt>
                <c:pt idx="216">
                  <c:v>8.4329847765527202</c:v>
                </c:pt>
                <c:pt idx="217">
                  <c:v>8.4361439332600199</c:v>
                </c:pt>
                <c:pt idx="218">
                  <c:v>8.4392881531569302</c:v>
                </c:pt>
                <c:pt idx="219">
                  <c:v>8.4424175748337706</c:v>
                </c:pt>
                <c:pt idx="220">
                  <c:v>8.4455323349709595</c:v>
                </c:pt>
                <c:pt idx="221">
                  <c:v>8.4486325683738102</c:v>
                </c:pt>
                <c:pt idx="222">
                  <c:v>8.4517184080066201</c:v>
                </c:pt>
                <c:pt idx="223">
                  <c:v>8.4547899850259096</c:v>
                </c:pt>
                <c:pt idx="224">
                  <c:v>8.4578474288129897</c:v>
                </c:pt>
                <c:pt idx="225">
                  <c:v>8.4608908670057605</c:v>
                </c:pt>
                <c:pt idx="226">
                  <c:v>8.4639204255297802</c:v>
                </c:pt>
                <c:pt idx="227">
                  <c:v>8.4669362286287093</c:v>
                </c:pt>
                <c:pt idx="228">
                  <c:v>8.46993839889406</c:v>
                </c:pt>
                <c:pt idx="229">
                  <c:v>8.4729270572941999</c:v>
                </c:pt>
                <c:pt idx="230">
                  <c:v>8.4759023232029307</c:v>
                </c:pt>
                <c:pt idx="231">
                  <c:v>8.4788643144271703</c:v>
                </c:pt>
                <c:pt idx="232">
                  <c:v>8.4818131472343108</c:v>
                </c:pt>
                <c:pt idx="233">
                  <c:v>8.4847489363787592</c:v>
                </c:pt>
                <c:pt idx="234">
                  <c:v>8.48767179512806</c:v>
                </c:pt>
                <c:pt idx="235">
                  <c:v>8.4905818352883795</c:v>
                </c:pt>
                <c:pt idx="236">
                  <c:v>8.4934791672294594</c:v>
                </c:pt>
                <c:pt idx="237">
                  <c:v>8.49636389990909</c:v>
                </c:pt>
                <c:pt idx="238">
                  <c:v>8.4992361408969792</c:v>
                </c:pt>
                <c:pt idx="239">
                  <c:v>8.5020959963981895</c:v>
                </c:pt>
                <c:pt idx="240">
                  <c:v>8.5049435712760797</c:v>
                </c:pt>
                <c:pt idx="241">
                  <c:v>8.5077789690746908</c:v>
                </c:pt>
                <c:pt idx="242">
                  <c:v>8.5106022920408098</c:v>
                </c:pt>
                <c:pt idx="243">
                  <c:v>8.5134136411454104</c:v>
                </c:pt>
                <c:pt idx="244">
                  <c:v>8.5162131161047707</c:v>
                </c:pt>
                <c:pt idx="245">
                  <c:v>8.5190008154011405</c:v>
                </c:pt>
                <c:pt idx="246">
                  <c:v>8.5217768363028998</c:v>
                </c:pt>
                <c:pt idx="247">
                  <c:v>8.5245412748844505</c:v>
                </c:pt>
                <c:pt idx="248">
                  <c:v>8.5272942260455693</c:v>
                </c:pt>
                <c:pt idx="249">
                  <c:v>8.5300357835304403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A999-4DB8-A61D-924DF0DADA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9421952"/>
        <c:axId val="269431936"/>
      </c:scatterChart>
      <c:valAx>
        <c:axId val="269421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69431936"/>
        <c:crosses val="autoZero"/>
        <c:crossBetween val="midCat"/>
      </c:valAx>
      <c:valAx>
        <c:axId val="269431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6942195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6 Ponza </a:t>
            </a:r>
            <a:r>
              <a:rPr lang="en-US" sz="1800" b="0" i="0" baseline="0">
                <a:effectLst/>
              </a:rPr>
              <a:t>NOAA </a:t>
            </a:r>
            <a:endParaRPr lang="en-US"/>
          </a:p>
        </c:rich>
      </c:tx>
      <c:layout>
        <c:manualLayout>
          <c:xMode val="edge"/>
          <c:yMode val="edge"/>
          <c:x val="0.1045831665109658"/>
          <c:y val="5.49450549450549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5.520419057787268E-2"/>
          <c:y val="2.5353321219462953E-2"/>
          <c:w val="0.77428482526907727"/>
          <c:h val="0.89132135907105625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6ore'!$I$4:$I$253</c:f>
              <c:numCache>
                <c:formatCode>General</c:formatCode>
                <c:ptCount val="250"/>
                <c:pt idx="0">
                  <c:v>4.9315068628566596</c:v>
                </c:pt>
                <c:pt idx="1">
                  <c:v>5.3849462273263802</c:v>
                </c:pt>
                <c:pt idx="2">
                  <c:v>5.6358801692779101</c:v>
                </c:pt>
                <c:pt idx="3">
                  <c:v>5.8086732701641299</c:v>
                </c:pt>
                <c:pt idx="4">
                  <c:v>5.9400273721811301</c:v>
                </c:pt>
                <c:pt idx="5">
                  <c:v>6.0457502252660902</c:v>
                </c:pt>
                <c:pt idx="6">
                  <c:v>6.1340806174619802</c:v>
                </c:pt>
                <c:pt idx="7">
                  <c:v>6.2098504829394798</c:v>
                </c:pt>
                <c:pt idx="8">
                  <c:v>6.2761328359623603</c:v>
                </c:pt>
                <c:pt idx="9">
                  <c:v>6.3350014595917399</c:v>
                </c:pt>
                <c:pt idx="10">
                  <c:v>6.3879208016561302</c:v>
                </c:pt>
                <c:pt idx="11">
                  <c:v>6.43596281775074</c:v>
                </c:pt>
                <c:pt idx="12">
                  <c:v>6.4799353598312299</c:v>
                </c:pt>
                <c:pt idx="13">
                  <c:v>6.5204621111443997</c:v>
                </c:pt>
                <c:pt idx="14">
                  <c:v>6.5580344527034597</c:v>
                </c:pt>
                <c:pt idx="15">
                  <c:v>6.5930463015463197</c:v>
                </c:pt>
                <c:pt idx="16">
                  <c:v>6.625818209418</c:v>
                </c:pt>
                <c:pt idx="17">
                  <c:v>6.6566144598356001</c:v>
                </c:pt>
                <c:pt idx="18">
                  <c:v>6.6856554679053897</c:v>
                </c:pt>
                <c:pt idx="19">
                  <c:v>6.7131269490985304</c:v>
                </c:pt>
                <c:pt idx="20">
                  <c:v>6.7391868160600499</c:v>
                </c:pt>
                <c:pt idx="21">
                  <c:v>6.7639704463142003</c:v>
                </c:pt>
                <c:pt idx="22">
                  <c:v>6.78759476124171</c:v>
                </c:pt>
                <c:pt idx="23">
                  <c:v>6.8101614239273101</c:v>
                </c:pt>
                <c:pt idx="24">
                  <c:v>6.8317593745340499</c:v>
                </c:pt>
                <c:pt idx="25">
                  <c:v>6.8524668611266399</c:v>
                </c:pt>
                <c:pt idx="26">
                  <c:v>6.8723530816635998</c:v>
                </c:pt>
                <c:pt idx="27">
                  <c:v>6.8914795230820296</c:v>
                </c:pt>
                <c:pt idx="28">
                  <c:v>6.9099010620541002</c:v>
                </c:pt>
                <c:pt idx="29">
                  <c:v>6.9276668764979901</c:v>
                </c:pt>
                <c:pt idx="30">
                  <c:v>6.94482120553499</c:v>
                </c:pt>
                <c:pt idx="31">
                  <c:v>6.9614039871164701</c:v>
                </c:pt>
                <c:pt idx="32">
                  <c:v>6.9774513961808404</c:v>
                </c:pt>
                <c:pt idx="33">
                  <c:v>6.9929963013721599</c:v>
                </c:pt>
                <c:pt idx="34">
                  <c:v>7.0080686546542204</c:v>
                </c:pt>
                <c:pt idx="35">
                  <c:v>7.0226958252970997</c:v>
                </c:pt>
                <c:pt idx="36">
                  <c:v>7.0369028874891404</c:v>
                </c:pt>
                <c:pt idx="37">
                  <c:v>7.0507128690816003</c:v>
                </c:pt>
                <c:pt idx="38">
                  <c:v>7.0641469675942199</c:v>
                </c:pt>
                <c:pt idx="39">
                  <c:v>7.0772247385126201</c:v>
                </c:pt>
                <c:pt idx="40">
                  <c:v>7.0899642600299302</c:v>
                </c:pt>
                <c:pt idx="41">
                  <c:v>7.1023822776774503</c:v>
                </c:pt>
                <c:pt idx="42">
                  <c:v>7.1144943317160401</c:v>
                </c:pt>
                <c:pt idx="43">
                  <c:v>7.12631486969312</c:v>
                </c:pt>
                <c:pt idx="44">
                  <c:v>7.1378573461880102</c:v>
                </c:pt>
                <c:pt idx="45">
                  <c:v>7.1491343114541896</c:v>
                </c:pt>
                <c:pt idx="46">
                  <c:v>7.1601574904070402</c:v>
                </c:pt>
                <c:pt idx="47">
                  <c:v>7.1709378531903099</c:v>
                </c:pt>
                <c:pt idx="48">
                  <c:v>7.1814856783745897</c:v>
                </c:pt>
                <c:pt idx="49">
                  <c:v>7.1918106096908403</c:v>
                </c:pt>
                <c:pt idx="50">
                  <c:v>7.2019217070754697</c:v>
                </c:pt>
                <c:pt idx="51">
                  <c:v>7.2118274926968899</c:v>
                </c:pt>
                <c:pt idx="52">
                  <c:v>7.2215359925435703</c:v>
                </c:pt>
                <c:pt idx="53">
                  <c:v>7.2310547740765401</c:v>
                </c:pt>
                <c:pt idx="54">
                  <c:v>7.2403909803843902</c:v>
                </c:pt>
                <c:pt idx="55">
                  <c:v>7.2495513612230402</c:v>
                </c:pt>
                <c:pt idx="56">
                  <c:v>7.2585423012744696</c:v>
                </c:pt>
                <c:pt idx="57">
                  <c:v>7.2673698459179104</c:v>
                </c:pt>
                <c:pt idx="58">
                  <c:v>7.2760397247711603</c:v>
                </c:pt>
                <c:pt idx="59">
                  <c:v>7.2845573732294202</c:v>
                </c:pt>
                <c:pt idx="60">
                  <c:v>7.2929279522022901</c:v>
                </c:pt>
                <c:pt idx="61">
                  <c:v>7.3011563662265404</c:v>
                </c:pt>
                <c:pt idx="62">
                  <c:v>7.3092472801122801</c:v>
                </c:pt>
                <c:pt idx="63">
                  <c:v>7.3172051342624904</c:v>
                </c:pt>
                <c:pt idx="64">
                  <c:v>7.32503415879071</c:v>
                </c:pt>
                <c:pt idx="65">
                  <c:v>7.3327383865480202</c:v>
                </c:pt>
                <c:pt idx="66">
                  <c:v>7.3403216651587702</c:v>
                </c:pt>
                <c:pt idx="67">
                  <c:v>7.3477876681541598</c:v>
                </c:pt>
                <c:pt idx="68">
                  <c:v>7.3551399052834103</c:v>
                </c:pt>
                <c:pt idx="69">
                  <c:v>7.3623817320742999</c:v>
                </c:pt>
                <c:pt idx="70">
                  <c:v>7.36951635870758</c:v>
                </c:pt>
                <c:pt idx="71">
                  <c:v>7.3765468582634801</c:v>
                </c:pt>
                <c:pt idx="72">
                  <c:v>7.3834761743928103</c:v>
                </c:pt>
                <c:pt idx="73">
                  <c:v>7.3903071284599298</c:v>
                </c:pt>
                <c:pt idx="74">
                  <c:v>7.3970424262008603</c:v>
                </c:pt>
                <c:pt idx="75">
                  <c:v>7.4036846639352296</c:v>
                </c:pt>
                <c:pt idx="76">
                  <c:v>7.4102363343673803</c:v>
                </c:pt>
                <c:pt idx="77">
                  <c:v>7.4166998320089901</c:v>
                </c:pt>
                <c:pt idx="78">
                  <c:v>7.4230774582521803</c:v>
                </c:pt>
                <c:pt idx="79">
                  <c:v>7.4293714261199097</c:v>
                </c:pt>
                <c:pt idx="80">
                  <c:v>7.43558386471787</c:v>
                </c:pt>
                <c:pt idx="81">
                  <c:v>7.4417168234100899</c:v>
                </c:pt>
                <c:pt idx="82">
                  <c:v>7.4477722757386102</c:v>
                </c:pt>
                <c:pt idx="83">
                  <c:v>7.4537521231057102</c:v>
                </c:pt>
                <c:pt idx="84">
                  <c:v>7.4596581982357302</c:v>
                </c:pt>
                <c:pt idx="85">
                  <c:v>7.4654922684321798</c:v>
                </c:pt>
                <c:pt idx="86">
                  <c:v>7.4712560386443796</c:v>
                </c:pt>
                <c:pt idx="87">
                  <c:v>7.4769511543568798</c:v>
                </c:pt>
                <c:pt idx="88">
                  <c:v>7.4825792043138302</c:v>
                </c:pt>
                <c:pt idx="89">
                  <c:v>7.4881417230893002</c:v>
                </c:pt>
                <c:pt idx="90">
                  <c:v>7.4936401935141204</c:v>
                </c:pt>
                <c:pt idx="91">
                  <c:v>7.4990760489685098</c:v>
                </c:pt>
                <c:pt idx="92">
                  <c:v>7.50445067554943</c:v>
                </c:pt>
                <c:pt idx="93">
                  <c:v>7.5097654141207197</c:v>
                </c:pt>
                <c:pt idx="94">
                  <c:v>7.5150215622535299</c:v>
                </c:pt>
                <c:pt idx="95">
                  <c:v>7.5202203760640103</c:v>
                </c:pt>
                <c:pt idx="96">
                  <c:v>7.5253630719547697</c:v>
                </c:pt>
                <c:pt idx="97">
                  <c:v>7.5304508282659599</c:v>
                </c:pt>
                <c:pt idx="98">
                  <c:v>7.5354847868416703</c:v>
                </c:pt>
                <c:pt idx="99">
                  <c:v>7.5404660545166902</c:v>
                </c:pt>
                <c:pt idx="100">
                  <c:v>7.5453957045285103</c:v>
                </c:pt>
                <c:pt idx="101">
                  <c:v>7.5502747778589798</c:v>
                </c:pt>
                <c:pt idx="102">
                  <c:v>7.55510428450979</c:v>
                </c:pt>
                <c:pt idx="103">
                  <c:v>7.5598852047156697</c:v>
                </c:pt>
                <c:pt idx="104">
                  <c:v>7.56461849009888</c:v>
                </c:pt>
                <c:pt idx="105">
                  <c:v>7.5693050647684199</c:v>
                </c:pt>
                <c:pt idx="106">
                  <c:v>7.5739458263669803</c:v>
                </c:pt>
                <c:pt idx="107">
                  <c:v>7.5785416470687803</c:v>
                </c:pt>
                <c:pt idx="108">
                  <c:v>7.5830933745308302</c:v>
                </c:pt>
                <c:pt idx="109">
                  <c:v>7.5876018328002903</c:v>
                </c:pt>
                <c:pt idx="110">
                  <c:v>7.59206782318038</c:v>
                </c:pt>
                <c:pt idx="111">
                  <c:v>7.5964921250569599</c:v>
                </c:pt>
                <c:pt idx="112">
                  <c:v>7.6008754966880501</c:v>
                </c:pt>
                <c:pt idx="113">
                  <c:v>7.6052186759581</c:v>
                </c:pt>
                <c:pt idx="114">
                  <c:v>7.6095223810990502</c:v>
                </c:pt>
                <c:pt idx="115">
                  <c:v>7.6137873113797996</c:v>
                </c:pt>
                <c:pt idx="116">
                  <c:v>7.6180141477657397</c:v>
                </c:pt>
                <c:pt idx="117">
                  <c:v>7.6222035535499799</c:v>
                </c:pt>
                <c:pt idx="118">
                  <c:v>7.6263561749575999</c:v>
                </c:pt>
                <c:pt idx="119">
                  <c:v>7.63047264172436</c:v>
                </c:pt>
                <c:pt idx="120">
                  <c:v>7.6345535676511398</c:v>
                </c:pt>
                <c:pt idx="121">
                  <c:v>7.6385995511353304</c:v>
                </c:pt>
                <c:pt idx="122">
                  <c:v>7.6426111756802904</c:v>
                </c:pt>
                <c:pt idx="123">
                  <c:v>7.6465890103839502</c:v>
                </c:pt>
                <c:pt idx="124">
                  <c:v>7.6505336104075896</c:v>
                </c:pt>
                <c:pt idx="125">
                  <c:v>7.6544455174257404</c:v>
                </c:pt>
                <c:pt idx="126">
                  <c:v>7.6583252600581204</c:v>
                </c:pt>
                <c:pt idx="127">
                  <c:v>7.6621733542844401</c:v>
                </c:pt>
                <c:pt idx="128">
                  <c:v>7.6659903038429098</c:v>
                </c:pt>
                <c:pt idx="129">
                  <c:v>7.66977660061315</c:v>
                </c:pt>
                <c:pt idx="130">
                  <c:v>7.6735327249843603</c:v>
                </c:pt>
                <c:pt idx="131">
                  <c:v>7.6772591462092699</c:v>
                </c:pt>
                <c:pt idx="132">
                  <c:v>7.6809563227446001</c:v>
                </c:pt>
                <c:pt idx="133">
                  <c:v>7.6846247025786898</c:v>
                </c:pt>
                <c:pt idx="134">
                  <c:v>7.6882647235467099</c:v>
                </c:pt>
                <c:pt idx="135">
                  <c:v>7.6918768136342797</c:v>
                </c:pt>
                <c:pt idx="136">
                  <c:v>7.6954613912696797</c:v>
                </c:pt>
                <c:pt idx="137">
                  <c:v>7.6990188656054199</c:v>
                </c:pt>
                <c:pt idx="138">
                  <c:v>7.7025496367895503</c:v>
                </c:pt>
                <c:pt idx="139">
                  <c:v>7.7060540962270601</c:v>
                </c:pt>
                <c:pt idx="140">
                  <c:v>7.7095326268319804</c:v>
                </c:pt>
                <c:pt idx="141">
                  <c:v>7.7129856032703801</c:v>
                </c:pt>
                <c:pt idx="142">
                  <c:v>7.7164133921948599</c:v>
                </c:pt>
                <c:pt idx="143">
                  <c:v>7.7198163524706702</c:v>
                </c:pt>
                <c:pt idx="144">
                  <c:v>7.7231948353940201</c:v>
                </c:pt>
                <c:pt idx="145">
                  <c:v>7.7265491849027699</c:v>
                </c:pt>
                <c:pt idx="146">
                  <c:v>7.7298797377798403</c:v>
                </c:pt>
                <c:pt idx="147">
                  <c:v>7.7331868238496799</c:v>
                </c:pt>
                <c:pt idx="148">
                  <c:v>7.7364707661680399</c:v>
                </c:pt>
                <c:pt idx="149">
                  <c:v>7.73973188120533</c:v>
                </c:pt>
                <c:pt idx="150">
                  <c:v>7.7429704790238496</c:v>
                </c:pt>
                <c:pt idx="151">
                  <c:v>7.7461868634490401</c:v>
                </c:pt>
                <c:pt idx="152">
                  <c:v>7.7493813322351803</c:v>
                </c:pt>
                <c:pt idx="153">
                  <c:v>7.75255417722546</c:v>
                </c:pt>
                <c:pt idx="154">
                  <c:v>7.7557056845070296</c:v>
                </c:pt>
                <c:pt idx="155">
                  <c:v>7.7588361345608101</c:v>
                </c:pt>
                <c:pt idx="156">
                  <c:v>7.7619458024065899</c:v>
                </c:pt>
                <c:pt idx="157">
                  <c:v>7.7650349577434801</c:v>
                </c:pt>
                <c:pt idx="158">
                  <c:v>7.7681038650857701</c:v>
                </c:pt>
                <c:pt idx="159">
                  <c:v>7.7711527838946104</c:v>
                </c:pt>
                <c:pt idx="160">
                  <c:v>7.7741819687055003</c:v>
                </c:pt>
                <c:pt idx="161">
                  <c:v>7.7771916692517697</c:v>
                </c:pt>
                <c:pt idx="162">
                  <c:v>7.7801821305842598</c:v>
                </c:pt>
                <c:pt idx="163">
                  <c:v>7.7831535931872899</c:v>
                </c:pt>
                <c:pt idx="164">
                  <c:v>7.7861062930910299</c:v>
                </c:pt>
                <c:pt idx="165">
                  <c:v>7.7890404619805098</c:v>
                </c:pt>
                <c:pt idx="166">
                  <c:v>7.7919563273012704</c:v>
                </c:pt>
                <c:pt idx="167">
                  <c:v>7.79485411236187</c:v>
                </c:pt>
                <c:pt idx="168">
                  <c:v>7.7977340364332504</c:v>
                </c:pt>
                <c:pt idx="169">
                  <c:v>7.80059631484521</c:v>
                </c:pt>
                <c:pt idx="170">
                  <c:v>7.8034411590800303</c:v>
                </c:pt>
                <c:pt idx="171">
                  <c:v>7.8062687768632104</c:v>
                </c:pt>
                <c:pt idx="172">
                  <c:v>7.8090793722517704</c:v>
                </c:pt>
                <c:pt idx="173">
                  <c:v>7.8118731457197397</c:v>
                </c:pt>
                <c:pt idx="174">
                  <c:v>7.81465029424138</c:v>
                </c:pt>
                <c:pt idx="175">
                  <c:v>7.81741101137185</c:v>
                </c:pt>
                <c:pt idx="176">
                  <c:v>7.8201554873257102</c:v>
                </c:pt>
                <c:pt idx="177">
                  <c:v>7.8228839090530196</c:v>
                </c:pt>
                <c:pt idx="178">
                  <c:v>7.8255964603134904</c:v>
                </c:pt>
                <c:pt idx="179">
                  <c:v>7.8282933217483404</c:v>
                </c:pt>
                <c:pt idx="180">
                  <c:v>7.8309746709502903</c:v>
                </c:pt>
                <c:pt idx="181">
                  <c:v>7.8336406825315903</c:v>
                </c:pt>
                <c:pt idx="182">
                  <c:v>7.83629152819005</c:v>
                </c:pt>
                <c:pt idx="183">
                  <c:v>7.8389273767734098</c:v>
                </c:pt>
                <c:pt idx="184">
                  <c:v>7.8415483943418502</c:v>
                </c:pt>
                <c:pt idx="185">
                  <c:v>7.8441547442288204</c:v>
                </c:pt>
                <c:pt idx="186">
                  <c:v>7.8467465871002204</c:v>
                </c:pt>
                <c:pt idx="187">
                  <c:v>7.8493240810120204</c:v>
                </c:pt>
                <c:pt idx="188">
                  <c:v>7.8518873814662902</c:v>
                </c:pt>
                <c:pt idx="189">
                  <c:v>7.8544366414657496</c:v>
                </c:pt>
                <c:pt idx="190">
                  <c:v>7.8569720115668904</c:v>
                </c:pt>
                <c:pt idx="191">
                  <c:v>7.8594936399316904</c:v>
                </c:pt>
                <c:pt idx="192">
                  <c:v>7.8620016723779296</c:v>
                </c:pt>
                <c:pt idx="193">
                  <c:v>7.8644962524283004</c:v>
                </c:pt>
                <c:pt idx="194">
                  <c:v>7.8669775213580904</c:v>
                </c:pt>
                <c:pt idx="195">
                  <c:v>7.8694456182417696</c:v>
                </c:pt>
                <c:pt idx="196">
                  <c:v>7.8719006799983102</c:v>
                </c:pt>
                <c:pt idx="197">
                  <c:v>7.8743428414353502</c:v>
                </c:pt>
                <c:pt idx="198">
                  <c:v>7.87677223529227</c:v>
                </c:pt>
                <c:pt idx="199">
                  <c:v>7.8791889922821401</c:v>
                </c:pt>
                <c:pt idx="200">
                  <c:v>7.8815932411326397</c:v>
                </c:pt>
                <c:pt idx="201">
                  <c:v>7.8839851086259198</c:v>
                </c:pt>
                <c:pt idx="202">
                  <c:v>7.88636471963751</c:v>
                </c:pt>
                <c:pt idx="203">
                  <c:v>7.8887321971742104</c:v>
                </c:pt>
                <c:pt idx="204">
                  <c:v>7.8910876624111301</c:v>
                </c:pt>
                <c:pt idx="205">
                  <c:v>7.8934312347277</c:v>
                </c:pt>
                <c:pt idx="206">
                  <c:v>7.8957630317429297</c:v>
                </c:pt>
                <c:pt idx="207">
                  <c:v>7.8980831693496896</c:v>
                </c:pt>
                <c:pt idx="208">
                  <c:v>7.90039176174826</c:v>
                </c:pt>
                <c:pt idx="209">
                  <c:v>7.9026889214790099</c:v>
                </c:pt>
                <c:pt idx="210">
                  <c:v>7.9049747594543103</c:v>
                </c:pt>
                <c:pt idx="211">
                  <c:v>7.9072493849896999</c:v>
                </c:pt>
                <c:pt idx="212">
                  <c:v>7.9095129058342897</c:v>
                </c:pt>
                <c:pt idx="213">
                  <c:v>7.9117654282004697</c:v>
                </c:pt>
                <c:pt idx="214">
                  <c:v>7.9140070567928698</c:v>
                </c:pt>
                <c:pt idx="215">
                  <c:v>7.9162378948367103</c:v>
                </c:pt>
                <c:pt idx="216">
                  <c:v>7.9184580441054502</c:v>
                </c:pt>
                <c:pt idx="217">
                  <c:v>7.9206676049477798</c:v>
                </c:pt>
                <c:pt idx="218">
                  <c:v>7.9228666763140403</c:v>
                </c:pt>
                <c:pt idx="219">
                  <c:v>7.9250553557819696</c:v>
                </c:pt>
                <c:pt idx="220">
                  <c:v>7.9272337395819301</c:v>
                </c:pt>
                <c:pt idx="221">
                  <c:v>7.9294019226215102</c:v>
                </c:pt>
                <c:pt idx="222">
                  <c:v>7.9315599985095799</c:v>
                </c:pt>
                <c:pt idx="223">
                  <c:v>7.9337080595798</c:v>
                </c:pt>
                <c:pt idx="224">
                  <c:v>7.9358461969136203</c:v>
                </c:pt>
                <c:pt idx="225">
                  <c:v>7.9379745003627802</c:v>
                </c:pt>
                <c:pt idx="226">
                  <c:v>7.9400930585711897</c:v>
                </c:pt>
                <c:pt idx="227">
                  <c:v>7.9422019589965398</c:v>
                </c:pt>
                <c:pt idx="228">
                  <c:v>7.9443012879311796</c:v>
                </c:pt>
                <c:pt idx="229">
                  <c:v>7.9463911305227803</c:v>
                </c:pt>
                <c:pt idx="230">
                  <c:v>7.9484715707943296</c:v>
                </c:pt>
                <c:pt idx="231">
                  <c:v>7.9505426916638902</c:v>
                </c:pt>
                <c:pt idx="232">
                  <c:v>7.9526045749637397</c:v>
                </c:pt>
                <c:pt idx="233">
                  <c:v>7.9546573014592497</c:v>
                </c:pt>
                <c:pt idx="234">
                  <c:v>7.9567009508672504</c:v>
                </c:pt>
                <c:pt idx="235">
                  <c:v>7.9587356018740998</c:v>
                </c:pt>
                <c:pt idx="236">
                  <c:v>7.96076133215327</c:v>
                </c:pt>
                <c:pt idx="237">
                  <c:v>7.9627782183826099</c:v>
                </c:pt>
                <c:pt idx="238">
                  <c:v>7.9647863362612696</c:v>
                </c:pt>
                <c:pt idx="239">
                  <c:v>7.9667857605261903</c:v>
                </c:pt>
                <c:pt idx="240">
                  <c:v>7.96877656496833</c:v>
                </c:pt>
                <c:pt idx="241">
                  <c:v>7.9707588224484898</c:v>
                </c:pt>
                <c:pt idx="242">
                  <c:v>7.9727326049128502</c:v>
                </c:pt>
                <c:pt idx="243">
                  <c:v>7.9746979834081397</c:v>
                </c:pt>
                <c:pt idx="244">
                  <c:v>7.97665502809659</c:v>
                </c:pt>
                <c:pt idx="245">
                  <c:v>7.9786038082704103</c:v>
                </c:pt>
                <c:pt idx="246">
                  <c:v>7.9805443923661503</c:v>
                </c:pt>
                <c:pt idx="247">
                  <c:v>7.9824768479786599</c:v>
                </c:pt>
                <c:pt idx="248">
                  <c:v>7.9844012418748003</c:v>
                </c:pt>
                <c:pt idx="249">
                  <c:v>7.9863176400068596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CAAF-4914-B6C8-B2DDC93B1D9D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6ore'!$P$4:$P$253</c:f>
              <c:numCache>
                <c:formatCode>General</c:formatCode>
                <c:ptCount val="250"/>
                <c:pt idx="0">
                  <c:v>4.1082812306815404</c:v>
                </c:pt>
                <c:pt idx="1">
                  <c:v>4.5034917885299404</c:v>
                </c:pt>
                <c:pt idx="2">
                  <c:v>4.7188782290408504</c:v>
                </c:pt>
                <c:pt idx="3">
                  <c:v>4.8661987264259201</c:v>
                </c:pt>
                <c:pt idx="4">
                  <c:v>4.9777353163178004</c:v>
                </c:pt>
                <c:pt idx="5">
                  <c:v>5.0672559094267804</c:v>
                </c:pt>
                <c:pt idx="6">
                  <c:v>5.1418925458089797</c:v>
                </c:pt>
                <c:pt idx="7">
                  <c:v>5.2058101807291903</c:v>
                </c:pt>
                <c:pt idx="8">
                  <c:v>5.2616490803673504</c:v>
                </c:pt>
                <c:pt idx="9">
                  <c:v>5.3111864299253204</c:v>
                </c:pt>
                <c:pt idx="10">
                  <c:v>5.3556745950567999</c:v>
                </c:pt>
                <c:pt idx="11">
                  <c:v>5.3960286749448398</c:v>
                </c:pt>
                <c:pt idx="12">
                  <c:v>5.4329372703135403</c:v>
                </c:pt>
                <c:pt idx="13">
                  <c:v>5.4669313018462899</c:v>
                </c:pt>
                <c:pt idx="14">
                  <c:v>5.4984285824477199</c:v>
                </c:pt>
                <c:pt idx="15">
                  <c:v>5.5277637085891103</c:v>
                </c:pt>
                <c:pt idx="16">
                  <c:v>5.5552087081327501</c:v>
                </c:pt>
                <c:pt idx="17">
                  <c:v>5.5809876708742197</c:v>
                </c:pt>
                <c:pt idx="18">
                  <c:v>5.6052873475825402</c:v>
                </c:pt>
                <c:pt idx="19">
                  <c:v>5.6282649792614601</c:v>
                </c:pt>
                <c:pt idx="20">
                  <c:v>5.6500541809060199</c:v>
                </c:pt>
                <c:pt idx="21">
                  <c:v>5.6707694316270896</c:v>
                </c:pt>
                <c:pt idx="22">
                  <c:v>5.6905095487930204</c:v>
                </c:pt>
                <c:pt idx="23">
                  <c:v>5.70936040971882</c:v>
                </c:pt>
                <c:pt idx="24">
                  <c:v>5.7273971080675103</c:v>
                </c:pt>
                <c:pt idx="25">
                  <c:v>5.7446856800299102</c:v>
                </c:pt>
                <c:pt idx="26">
                  <c:v>5.7612844991786796</c:v>
                </c:pt>
                <c:pt idx="27">
                  <c:v>5.7772454133762796</c:v>
                </c:pt>
                <c:pt idx="28">
                  <c:v>5.7926146788505601</c:v>
                </c:pt>
                <c:pt idx="29">
                  <c:v>5.8074337333005097</c:v>
                </c:pt>
                <c:pt idx="30">
                  <c:v>5.8217398401604799</c:v>
                </c:pt>
                <c:pt idx="31">
                  <c:v>5.8355666289186301</c:v>
                </c:pt>
                <c:pt idx="32">
                  <c:v>5.8489445509544602</c:v>
                </c:pt>
                <c:pt idx="33">
                  <c:v>5.8619012662409098</c:v>
                </c:pt>
                <c:pt idx="34">
                  <c:v>5.8744619731038004</c:v>
                </c:pt>
                <c:pt idx="35">
                  <c:v>5.8866496907969097</c:v>
                </c:pt>
                <c:pt idx="36">
                  <c:v>5.8984855027565697</c:v>
                </c:pt>
                <c:pt idx="37">
                  <c:v>5.9099887669132398</c:v>
                </c:pt>
                <c:pt idx="38">
                  <c:v>5.92117729826436</c:v>
                </c:pt>
                <c:pt idx="39">
                  <c:v>5.9320675279787798</c:v>
                </c:pt>
                <c:pt idx="40">
                  <c:v>5.9426746425565398</c:v>
                </c:pt>
                <c:pt idx="41">
                  <c:v>5.9530127059659401</c:v>
                </c:pt>
                <c:pt idx="42">
                  <c:v>5.9630947671931498</c:v>
                </c:pt>
                <c:pt idx="43">
                  <c:v>5.9729329552429897</c:v>
                </c:pt>
                <c:pt idx="44">
                  <c:v>5.9825385633049804</c:v>
                </c:pt>
                <c:pt idx="45">
                  <c:v>5.9919221235320599</c:v>
                </c:pt>
                <c:pt idx="46">
                  <c:v>6.0010934736591102</c:v>
                </c:pt>
                <c:pt idx="47">
                  <c:v>6.0100618165051998</c:v>
                </c:pt>
                <c:pt idx="48">
                  <c:v>6.0188357732512099</c:v>
                </c:pt>
                <c:pt idx="49">
                  <c:v>6.02742343125714</c:v>
                </c:pt>
                <c:pt idx="50">
                  <c:v>6.0358323870759296</c:v>
                </c:pt>
                <c:pt idx="51">
                  <c:v>6.0440697852305201</c:v>
                </c:pt>
                <c:pt idx="52">
                  <c:v>6.0521423532445997</c:v>
                </c:pt>
                <c:pt idx="53">
                  <c:v>6.0600564333522602</c:v>
                </c:pt>
                <c:pt idx="54">
                  <c:v>6.0678180112568496</c:v>
                </c:pt>
                <c:pt idx="55">
                  <c:v>6.0754327422620298</c:v>
                </c:pt>
                <c:pt idx="56">
                  <c:v>6.08290597505738</c:v>
                </c:pt>
                <c:pt idx="57">
                  <c:v>6.0902427734065201</c:v>
                </c:pt>
                <c:pt idx="58">
                  <c:v>6.0974479359554001</c:v>
                </c:pt>
                <c:pt idx="59">
                  <c:v>6.1045260143525697</c:v>
                </c:pt>
                <c:pt idx="60">
                  <c:v>6.1114813298510704</c:v>
                </c:pt>
                <c:pt idx="61">
                  <c:v>6.1183179885416896</c:v>
                </c:pt>
                <c:pt idx="62">
                  <c:v>6.1250398953506302</c:v>
                </c:pt>
                <c:pt idx="63">
                  <c:v>6.13165076691977</c:v>
                </c:pt>
                <c:pt idx="64">
                  <c:v>6.1381541434746998</c:v>
                </c:pt>
                <c:pt idx="65">
                  <c:v>6.1445533997742503</c:v>
                </c:pt>
                <c:pt idx="66">
                  <c:v>6.1508517552256299</c:v>
                </c:pt>
                <c:pt idx="67">
                  <c:v>6.1570522832398797</c:v>
                </c:pt>
                <c:pt idx="68">
                  <c:v>6.1631579198953004</c:v>
                </c:pt>
                <c:pt idx="69">
                  <c:v>6.1691714719690598</c:v>
                </c:pt>
                <c:pt idx="70">
                  <c:v>6.17509562439154</c:v>
                </c:pt>
                <c:pt idx="71">
                  <c:v>6.1809329471723</c:v>
                </c:pt>
                <c:pt idx="72">
                  <c:v>6.1866859018420399</c:v>
                </c:pt>
                <c:pt idx="73">
                  <c:v>6.1923568474504096</c:v>
                </c:pt>
                <c:pt idx="74">
                  <c:v>6.1979480461559202</c:v>
                </c:pt>
                <c:pt idx="75">
                  <c:v>6.2034616684406902</c:v>
                </c:pt>
                <c:pt idx="76">
                  <c:v>6.2088997979798997</c:v>
                </c:pt>
                <c:pt idx="77">
                  <c:v>6.2142644361928498</c:v>
                </c:pt>
                <c:pt idx="78">
                  <c:v>6.2195575065003696</c:v>
                </c:pt>
                <c:pt idx="79">
                  <c:v>6.2247808583108704</c:v>
                </c:pt>
                <c:pt idx="80">
                  <c:v>6.2299362707556201</c:v>
                </c:pt>
                <c:pt idx="81">
                  <c:v>6.2350254561918099</c:v>
                </c:pt>
                <c:pt idx="82">
                  <c:v>6.2400500634905898</c:v>
                </c:pt>
                <c:pt idx="83">
                  <c:v>6.2450116811255603</c:v>
                </c:pt>
                <c:pt idx="84">
                  <c:v>6.2499118400762397</c:v>
                </c:pt>
                <c:pt idx="85">
                  <c:v>6.2547520165594497</c:v>
                </c:pt>
                <c:pt idx="86">
                  <c:v>6.2595336346007997</c:v>
                </c:pt>
                <c:pt idx="87">
                  <c:v>6.2642580684573197</c:v>
                </c:pt>
                <c:pt idx="88">
                  <c:v>6.2689266449015202</c:v>
                </c:pt>
                <c:pt idx="89">
                  <c:v>6.2735406453760802</c:v>
                </c:pt>
                <c:pt idx="90">
                  <c:v>6.2781013080281198</c:v>
                </c:pt>
                <c:pt idx="91">
                  <c:v>6.2826098296307302</c:v>
                </c:pt>
                <c:pt idx="92">
                  <c:v>6.2870673673994402</c:v>
                </c:pt>
                <c:pt idx="93">
                  <c:v>6.2914750407102504</c:v>
                </c:pt>
                <c:pt idx="94">
                  <c:v>6.2958339327255599</c:v>
                </c:pt>
                <c:pt idx="95">
                  <c:v>6.3001450919340201</c:v>
                </c:pt>
                <c:pt idx="96">
                  <c:v>6.3044095336094399</c:v>
                </c:pt>
                <c:pt idx="97">
                  <c:v>6.3086282411940298</c:v>
                </c:pt>
                <c:pt idx="98">
                  <c:v>6.3128021676105099</c:v>
                </c:pt>
                <c:pt idx="99">
                  <c:v>6.31693223650747</c:v>
                </c:pt>
                <c:pt idx="100">
                  <c:v>6.3210193434419502</c:v>
                </c:pt>
                <c:pt idx="101">
                  <c:v>6.3250643570031002</c:v>
                </c:pt>
                <c:pt idx="102">
                  <c:v>6.3290681198802696</c:v>
                </c:pt>
                <c:pt idx="103">
                  <c:v>6.3330314498789297</c:v>
                </c:pt>
                <c:pt idx="104">
                  <c:v>6.3369551408872997</c:v>
                </c:pt>
                <c:pt idx="105">
                  <c:v>6.3408399637966903</c:v>
                </c:pt>
                <c:pt idx="106">
                  <c:v>6.3446866673779603</c:v>
                </c:pt>
                <c:pt idx="107">
                  <c:v>6.3484959791168896</c:v>
                </c:pt>
                <c:pt idx="108">
                  <c:v>6.3522686060103704</c:v>
                </c:pt>
                <c:pt idx="109">
                  <c:v>6.3560052353260001</c:v>
                </c:pt>
                <c:pt idx="110">
                  <c:v>6.3597065353267004</c:v>
                </c:pt>
                <c:pt idx="111">
                  <c:v>6.3633731559625604</c:v>
                </c:pt>
                <c:pt idx="112">
                  <c:v>6.3670057295315097</c:v>
                </c:pt>
                <c:pt idx="113">
                  <c:v>6.3706048713105297</c:v>
                </c:pt>
                <c:pt idx="114">
                  <c:v>6.37417118015897</c:v>
                </c:pt>
                <c:pt idx="115">
                  <c:v>6.3777052390954303</c:v>
                </c:pt>
                <c:pt idx="116">
                  <c:v>6.3812076158495499</c:v>
                </c:pt>
                <c:pt idx="117">
                  <c:v>6.3846788633901301</c:v>
                </c:pt>
                <c:pt idx="118">
                  <c:v>6.3881195204305197</c:v>
                </c:pt>
                <c:pt idx="119">
                  <c:v>6.3915301119128101</c:v>
                </c:pt>
                <c:pt idx="120">
                  <c:v>6.3949111494715503</c:v>
                </c:pt>
                <c:pt idx="121">
                  <c:v>6.3982631318781804</c:v>
                </c:pt>
                <c:pt idx="122">
                  <c:v>6.4015865454671399</c:v>
                </c:pt>
                <c:pt idx="123">
                  <c:v>6.4048818645444703</c:v>
                </c:pt>
                <c:pt idx="124">
                  <c:v>6.4081495517798697</c:v>
                </c:pt>
                <c:pt idx="125">
                  <c:v>6.41139005858287</c:v>
                </c:pt>
                <c:pt idx="126">
                  <c:v>6.4146038254639999</c:v>
                </c:pt>
                <c:pt idx="127">
                  <c:v>6.4177912823816596</c:v>
                </c:pt>
                <c:pt idx="128">
                  <c:v>6.4209528490752303</c:v>
                </c:pt>
                <c:pt idx="129">
                  <c:v>6.4240889353852699</c:v>
                </c:pt>
                <c:pt idx="130">
                  <c:v>6.4271999415612502</c:v>
                </c:pt>
                <c:pt idx="131">
                  <c:v>6.4302862585574498</c:v>
                </c:pt>
                <c:pt idx="132">
                  <c:v>6.4333482683175598</c:v>
                </c:pt>
                <c:pt idx="133">
                  <c:v>6.4363863440485298</c:v>
                </c:pt>
                <c:pt idx="134">
                  <c:v>6.4394008504840103</c:v>
                </c:pt>
                <c:pt idx="135">
                  <c:v>6.44239214413812</c:v>
                </c:pt>
                <c:pt idx="136">
                  <c:v>6.4453605735496602</c:v>
                </c:pt>
                <c:pt idx="137">
                  <c:v>6.4483064795174201</c:v>
                </c:pt>
                <c:pt idx="138">
                  <c:v>6.4512301953268896</c:v>
                </c:pt>
                <c:pt idx="139">
                  <c:v>6.4541320469686996</c:v>
                </c:pt>
                <c:pt idx="140">
                  <c:v>6.4570123533492403</c:v>
                </c:pt>
                <c:pt idx="141">
                  <c:v>6.4598714264937502</c:v>
                </c:pt>
                <c:pt idx="142">
                  <c:v>6.4627095717421899</c:v>
                </c:pt>
                <c:pt idx="143">
                  <c:v>6.4655270879381499</c:v>
                </c:pt>
                <c:pt idx="144">
                  <c:v>6.4683242676112798</c:v>
                </c:pt>
                <c:pt idx="145">
                  <c:v>6.4711013971532303</c:v>
                </c:pt>
                <c:pt idx="146">
                  <c:v>6.47385875698762</c:v>
                </c:pt>
                <c:pt idx="147">
                  <c:v>6.47659662173412</c:v>
                </c:pt>
                <c:pt idx="148">
                  <c:v>6.4793152603669899</c:v>
                </c:pt>
                <c:pt idx="149">
                  <c:v>6.48201493636821</c:v>
                </c:pt>
                <c:pt idx="150">
                  <c:v>6.4846959078754898</c:v>
                </c:pt>
                <c:pt idx="151">
                  <c:v>6.4873584278253196</c:v>
                </c:pt>
                <c:pt idx="152">
                  <c:v>6.4900027440913099</c:v>
                </c:pt>
                <c:pt idx="153">
                  <c:v>6.4926290996179503</c:v>
                </c:pt>
                <c:pt idx="154">
                  <c:v>6.4952377325499597</c:v>
                </c:pt>
                <c:pt idx="155">
                  <c:v>6.4978288763574898</c:v>
                </c:pt>
                <c:pt idx="156">
                  <c:v>6.5004027599572396</c:v>
                </c:pt>
                <c:pt idx="157">
                  <c:v>6.5029596078297001</c:v>
                </c:pt>
                <c:pt idx="158">
                  <c:v>6.5054996401326397</c:v>
                </c:pt>
                <c:pt idx="159">
                  <c:v>6.5080230728110102</c:v>
                </c:pt>
                <c:pt idx="160">
                  <c:v>6.5105301177034001</c:v>
                </c:pt>
                <c:pt idx="161">
                  <c:v>6.5130209826450898</c:v>
                </c:pt>
                <c:pt idx="162">
                  <c:v>6.5154958715679996</c:v>
                </c:pt>
                <c:pt idx="163">
                  <c:v>6.5179549845974396</c:v>
                </c:pt>
                <c:pt idx="164">
                  <c:v>6.520398518146</c:v>
                </c:pt>
                <c:pt idx="165">
                  <c:v>6.5228266650044304</c:v>
                </c:pt>
                <c:pt idx="166">
                  <c:v>6.5252396144299398</c:v>
                </c:pt>
                <c:pt idx="167">
                  <c:v>6.5276375522316297</c:v>
                </c:pt>
                <c:pt idx="168">
                  <c:v>6.5300206608535403</c:v>
                </c:pt>
                <c:pt idx="169">
                  <c:v>6.5323891194550896</c:v>
                </c:pt>
                <c:pt idx="170">
                  <c:v>6.5347431039892099</c:v>
                </c:pt>
                <c:pt idx="171">
                  <c:v>6.5370827872781598</c:v>
                </c:pt>
                <c:pt idx="172">
                  <c:v>6.5394083390870597</c:v>
                </c:pt>
                <c:pt idx="173">
                  <c:v>6.5417199261953698</c:v>
                </c:pt>
                <c:pt idx="174">
                  <c:v>6.54401771246624</c:v>
                </c:pt>
                <c:pt idx="175">
                  <c:v>6.5463018589138802</c:v>
                </c:pt>
                <c:pt idx="176">
                  <c:v>6.5485725237689998</c:v>
                </c:pt>
                <c:pt idx="177">
                  <c:v>6.55082986254238</c:v>
                </c:pt>
                <c:pt idx="178">
                  <c:v>6.5530740280866304</c:v>
                </c:pt>
                <c:pt idx="179">
                  <c:v>6.5553051706562604</c:v>
                </c:pt>
                <c:pt idx="180">
                  <c:v>6.5575234379659797</c:v>
                </c:pt>
                <c:pt idx="181">
                  <c:v>6.5597289752474799</c:v>
                </c:pt>
                <c:pt idx="182">
                  <c:v>6.5619219253045404</c:v>
                </c:pt>
                <c:pt idx="183">
                  <c:v>6.56410242856668</c:v>
                </c:pt>
                <c:pt idx="184">
                  <c:v>6.5662706231413299</c:v>
                </c:pt>
                <c:pt idx="185">
                  <c:v>6.5684266448645801</c:v>
                </c:pt>
                <c:pt idx="186">
                  <c:v>6.57057062735052</c:v>
                </c:pt>
                <c:pt idx="187">
                  <c:v>6.5727027020392796</c:v>
                </c:pt>
                <c:pt idx="188">
                  <c:v>6.57482299824383</c:v>
                </c:pt>
                <c:pt idx="189">
                  <c:v>6.5769316431954099</c:v>
                </c:pt>
                <c:pt idx="190">
                  <c:v>6.57902876208784</c:v>
                </c:pt>
                <c:pt idx="191">
                  <c:v>6.5811144781206901</c:v>
                </c:pt>
                <c:pt idx="192">
                  <c:v>6.58318891254123</c:v>
                </c:pt>
                <c:pt idx="193">
                  <c:v>6.5852521846853103</c:v>
                </c:pt>
                <c:pt idx="194">
                  <c:v>6.5873044120172297</c:v>
                </c:pt>
                <c:pt idx="195">
                  <c:v>6.58934571016853</c:v>
                </c:pt>
                <c:pt idx="196">
                  <c:v>6.5913761929757699</c:v>
                </c:pt>
                <c:pt idx="197">
                  <c:v>6.5933959725173903</c:v>
                </c:pt>
                <c:pt idx="198">
                  <c:v>6.5954051591495997</c:v>
                </c:pt>
                <c:pt idx="199">
                  <c:v>6.5974038615413697</c:v>
                </c:pt>
                <c:pt idx="200">
                  <c:v>6.5993921867085303</c:v>
                </c:pt>
                <c:pt idx="201">
                  <c:v>6.6013702400470198</c:v>
                </c:pt>
                <c:pt idx="202">
                  <c:v>6.6033381253653101</c:v>
                </c:pt>
                <c:pt idx="203">
                  <c:v>6.6052959449160298</c:v>
                </c:pt>
                <c:pt idx="204">
                  <c:v>6.6072437994267803</c:v>
                </c:pt>
                <c:pt idx="205">
                  <c:v>6.6091817881302104</c:v>
                </c:pt>
                <c:pt idx="206">
                  <c:v>6.6111100087933696</c:v>
                </c:pt>
                <c:pt idx="207">
                  <c:v>6.6130285577463299</c:v>
                </c:pt>
                <c:pt idx="208">
                  <c:v>6.6149375299100903</c:v>
                </c:pt>
                <c:pt idx="209">
                  <c:v>6.6168370188238903</c:v>
                </c:pt>
                <c:pt idx="210">
                  <c:v>6.6187271166717201</c:v>
                </c:pt>
                <c:pt idx="211">
                  <c:v>6.6206079143083896</c:v>
                </c:pt>
                <c:pt idx="212">
                  <c:v>6.6224795012847899</c:v>
                </c:pt>
                <c:pt idx="213">
                  <c:v>6.6243419658727101</c:v>
                </c:pt>
                <c:pt idx="214">
                  <c:v>6.6261953950889501</c:v>
                </c:pt>
                <c:pt idx="215">
                  <c:v>6.6280398747189304</c:v>
                </c:pt>
                <c:pt idx="216">
                  <c:v>6.6298754893397698</c:v>
                </c:pt>
                <c:pt idx="217">
                  <c:v>6.63170232234277</c:v>
                </c:pt>
                <c:pt idx="218">
                  <c:v>6.6335204559554004</c:v>
                </c:pt>
                <c:pt idx="219">
                  <c:v>6.6353299712627898</c:v>
                </c:pt>
                <c:pt idx="220">
                  <c:v>6.6371309482287497</c:v>
                </c:pt>
                <c:pt idx="221">
                  <c:v>6.6389234657162302</c:v>
                </c:pt>
                <c:pt idx="222">
                  <c:v>6.64070760150741</c:v>
                </c:pt>
                <c:pt idx="223">
                  <c:v>6.6424834323232798</c:v>
                </c:pt>
                <c:pt idx="224">
                  <c:v>6.6442510338427798</c:v>
                </c:pt>
                <c:pt idx="225">
                  <c:v>6.6460104807215403</c:v>
                </c:pt>
                <c:pt idx="226">
                  <c:v>6.6477618466101998</c:v>
                </c:pt>
                <c:pt idx="227">
                  <c:v>6.64950520417226</c:v>
                </c:pt>
                <c:pt idx="228">
                  <c:v>6.6512406251016198</c:v>
                </c:pt>
                <c:pt idx="229">
                  <c:v>6.6529681801397098</c:v>
                </c:pt>
                <c:pt idx="230">
                  <c:v>6.6546879390921996</c:v>
                </c:pt>
                <c:pt idx="231">
                  <c:v>6.6563999708453698</c:v>
                </c:pt>
                <c:pt idx="232">
                  <c:v>6.65810434338219</c:v>
                </c:pt>
                <c:pt idx="233">
                  <c:v>6.6598011237979202</c:v>
                </c:pt>
                <c:pt idx="234">
                  <c:v>6.6614903783155004</c:v>
                </c:pt>
                <c:pt idx="235">
                  <c:v>6.6631721723005297</c:v>
                </c:pt>
                <c:pt idx="236">
                  <c:v>6.6648465702759703</c:v>
                </c:pt>
                <c:pt idx="237">
                  <c:v>6.6665136359365098</c:v>
                </c:pt>
                <c:pt idx="238">
                  <c:v>6.6681734321626296</c:v>
                </c:pt>
                <c:pt idx="239">
                  <c:v>6.6698260210343898</c:v>
                </c:pt>
                <c:pt idx="240">
                  <c:v>6.6714714638448998</c:v>
                </c:pt>
                <c:pt idx="241">
                  <c:v>6.6731098211135196</c:v>
                </c:pt>
                <c:pt idx="242">
                  <c:v>6.6747411525988003</c:v>
                </c:pt>
                <c:pt idx="243">
                  <c:v>6.6763655173111403</c:v>
                </c:pt>
                <c:pt idx="244">
                  <c:v>6.6779829735251397</c:v>
                </c:pt>
                <c:pt idx="245">
                  <c:v>6.6795935787918204</c:v>
                </c:pt>
                <c:pt idx="246">
                  <c:v>6.6811973899504302</c:v>
                </c:pt>
                <c:pt idx="247">
                  <c:v>6.6827944631401701</c:v>
                </c:pt>
                <c:pt idx="248">
                  <c:v>6.6843848538115402</c:v>
                </c:pt>
                <c:pt idx="249">
                  <c:v>6.6859686167375898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CAAF-4914-B6C8-B2DDC93B1D9D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6ore'!$W$4:$W$253</c:f>
              <c:numCache>
                <c:formatCode>General</c:formatCode>
                <c:ptCount val="250"/>
                <c:pt idx="0">
                  <c:v>4.8990562381288303</c:v>
                </c:pt>
                <c:pt idx="1">
                  <c:v>5.37807101149623</c:v>
                </c:pt>
                <c:pt idx="2">
                  <c:v>5.6426985914597996</c:v>
                </c:pt>
                <c:pt idx="3">
                  <c:v>5.8247489818994396</c:v>
                </c:pt>
                <c:pt idx="4">
                  <c:v>5.9630553986967199</c:v>
                </c:pt>
                <c:pt idx="5">
                  <c:v>6.07432478983048</c:v>
                </c:pt>
                <c:pt idx="6">
                  <c:v>6.1672577531858002</c:v>
                </c:pt>
                <c:pt idx="7">
                  <c:v>6.2469540594080302</c:v>
                </c:pt>
                <c:pt idx="8">
                  <c:v>6.31665555397272</c:v>
                </c:pt>
                <c:pt idx="9">
                  <c:v>6.3785491233445297</c:v>
                </c:pt>
                <c:pt idx="10">
                  <c:v>6.4341785948235897</c:v>
                </c:pt>
                <c:pt idx="11">
                  <c:v>6.4846737214983401</c:v>
                </c:pt>
                <c:pt idx="12">
                  <c:v>6.5308857118552703</c:v>
                </c:pt>
                <c:pt idx="13">
                  <c:v>6.5734715849279199</c:v>
                </c:pt>
                <c:pt idx="14">
                  <c:v>6.6129488902222597</c:v>
                </c:pt>
                <c:pt idx="15">
                  <c:v>6.6497324538994498</c:v>
                </c:pt>
                <c:pt idx="16">
                  <c:v>6.6841597918367004</c:v>
                </c:pt>
                <c:pt idx="17">
                  <c:v>6.7165091357425997</c:v>
                </c:pt>
                <c:pt idx="18">
                  <c:v>6.7470125045043199</c:v>
                </c:pt>
                <c:pt idx="19">
                  <c:v>6.7758653679756096</c:v>
                </c:pt>
                <c:pt idx="20">
                  <c:v>6.8032339150746903</c:v>
                </c:pt>
                <c:pt idx="21">
                  <c:v>6.8292606043265298</c:v>
                </c:pt>
                <c:pt idx="22">
                  <c:v>6.8540684613128002</c:v>
                </c:pt>
                <c:pt idx="23">
                  <c:v>6.8777644474050099</c:v>
                </c:pt>
                <c:pt idx="24">
                  <c:v>6.9004421303322596</c:v>
                </c:pt>
                <c:pt idx="25">
                  <c:v>6.9221838230750699</c:v>
                </c:pt>
                <c:pt idx="26">
                  <c:v>6.9430623130700502</c:v>
                </c:pt>
                <c:pt idx="27">
                  <c:v>6.9631422722907397</c:v>
                </c:pt>
                <c:pt idx="28">
                  <c:v>6.9824814162650899</c:v>
                </c:pt>
                <c:pt idx="29">
                  <c:v>7.0011314637529303</c:v>
                </c:pt>
                <c:pt idx="30">
                  <c:v>7.0191389367996004</c:v>
                </c:pt>
                <c:pt idx="31">
                  <c:v>7.0365458319558103</c:v>
                </c:pt>
                <c:pt idx="32">
                  <c:v>7.0533901867474098</c:v>
                </c:pt>
                <c:pt idx="33">
                  <c:v>7.0697065603903297</c:v>
                </c:pt>
                <c:pt idx="34">
                  <c:v>7.0855264438489902</c:v>
                </c:pt>
                <c:pt idx="35">
                  <c:v>7.1008786113269702</c:v>
                </c:pt>
                <c:pt idx="36">
                  <c:v>7.1157894229347498</c:v>
                </c:pt>
                <c:pt idx="37">
                  <c:v>7.1302830864409099</c:v>
                </c:pt>
                <c:pt idx="38">
                  <c:v>7.1443818845601204</c:v>
                </c:pt>
                <c:pt idx="39">
                  <c:v>7.1581063730753796</c:v>
                </c:pt>
                <c:pt idx="40">
                  <c:v>7.1714755541667499</c:v>
                </c:pt>
                <c:pt idx="41">
                  <c:v>7.1845070285735604</c:v>
                </c:pt>
                <c:pt idx="42">
                  <c:v>7.1972171296133096</c:v>
                </c:pt>
                <c:pt idx="43">
                  <c:v>7.2096210415891804</c:v>
                </c:pt>
                <c:pt idx="44">
                  <c:v>7.2217329047153704</c:v>
                </c:pt>
                <c:pt idx="45">
                  <c:v>7.2335659083587904</c:v>
                </c:pt>
                <c:pt idx="46">
                  <c:v>7.2451323741219902</c:v>
                </c:pt>
                <c:pt idx="47">
                  <c:v>7.2564438300652103</c:v>
                </c:pt>
                <c:pt idx="48">
                  <c:v>7.2675110771762697</c:v>
                </c:pt>
                <c:pt idx="49">
                  <c:v>7.2783442490385504</c:v>
                </c:pt>
                <c:pt idx="50">
                  <c:v>7.2889528655144398</c:v>
                </c:pt>
                <c:pt idx="51">
                  <c:v>7.2993458811492102</c:v>
                </c:pt>
                <c:pt idx="52">
                  <c:v>7.3095317289055499</c:v>
                </c:pt>
                <c:pt idx="53">
                  <c:v>7.3195183597581304</c:v>
                </c:pt>
                <c:pt idx="54">
                  <c:v>7.3293132786091899</c:v>
                </c:pt>
                <c:pt idx="55">
                  <c:v>7.3389235769272201</c:v>
                </c:pt>
                <c:pt idx="56">
                  <c:v>7.34835596246044</c:v>
                </c:pt>
                <c:pt idx="57">
                  <c:v>7.3576167863339004</c:v>
                </c:pt>
                <c:pt idx="58">
                  <c:v>7.3667120678012497</c:v>
                </c:pt>
                <c:pt idx="59">
                  <c:v>7.3756475168904201</c:v>
                </c:pt>
                <c:pt idx="60">
                  <c:v>7.3844285551543001</c:v>
                </c:pt>
                <c:pt idx="61">
                  <c:v>7.3930603347132404</c:v>
                </c:pt>
                <c:pt idx="62">
                  <c:v>7.4015477557552396</c:v>
                </c:pt>
                <c:pt idx="63">
                  <c:v>7.40989548264099</c:v>
                </c:pt>
                <c:pt idx="64">
                  <c:v>7.4181079587450904</c:v>
                </c:pt>
                <c:pt idx="65">
                  <c:v>7.4261894201502701</c:v>
                </c:pt>
                <c:pt idx="66">
                  <c:v>7.4341439082994203</c:v>
                </c:pt>
                <c:pt idx="67">
                  <c:v>7.4419752816988201</c:v>
                </c:pt>
                <c:pt idx="68">
                  <c:v>7.44968722675676</c:v>
                </c:pt>
                <c:pt idx="69">
                  <c:v>7.4572832678328398</c:v>
                </c:pt>
                <c:pt idx="70">
                  <c:v>7.4647667765658703</c:v>
                </c:pt>
                <c:pt idx="71">
                  <c:v>7.4721409805416599</c:v>
                </c:pt>
                <c:pt idx="72">
                  <c:v>7.4794089713556398</c:v>
                </c:pt>
                <c:pt idx="73">
                  <c:v>7.48657371212055</c:v>
                </c:pt>
                <c:pt idx="74">
                  <c:v>7.4936380444640402</c:v>
                </c:pt>
                <c:pt idx="75">
                  <c:v>7.5006046950574197</c:v>
                </c:pt>
                <c:pt idx="76">
                  <c:v>7.5074762817125098</c:v>
                </c:pt>
                <c:pt idx="77">
                  <c:v>7.5142553190804504</c:v>
                </c:pt>
                <c:pt idx="78">
                  <c:v>7.5209442239832596</c:v>
                </c:pt>
                <c:pt idx="79">
                  <c:v>7.5275453204060199</c:v>
                </c:pt>
                <c:pt idx="80">
                  <c:v>7.5340608441753298</c:v>
                </c:pt>
                <c:pt idx="81">
                  <c:v>7.5404929473474001</c:v>
                </c:pt>
                <c:pt idx="82">
                  <c:v>7.5468437023269797</c:v>
                </c:pt>
                <c:pt idx="83">
                  <c:v>7.5531151057367696</c:v>
                </c:pt>
                <c:pt idx="84">
                  <c:v>7.5593090820552202</c:v>
                </c:pt>
                <c:pt idx="85">
                  <c:v>7.5654274870390497</c:v>
                </c:pt>
                <c:pt idx="86">
                  <c:v>7.5714721109456304</c:v>
                </c:pt>
                <c:pt idx="87">
                  <c:v>7.5774446815690801</c:v>
                </c:pt>
                <c:pt idx="88">
                  <c:v>7.5833468671028701</c:v>
                </c:pt>
                <c:pt idx="89">
                  <c:v>7.5891802788405904</c:v>
                </c:pt>
                <c:pt idx="90">
                  <c:v>7.5949464737257903</c:v>
                </c:pt>
                <c:pt idx="91">
                  <c:v>7.6006469567609196</c:v>
                </c:pt>
                <c:pt idx="92">
                  <c:v>7.60628318328446</c:v>
                </c:pt>
                <c:pt idx="93">
                  <c:v>7.6118565611249602</c:v>
                </c:pt>
                <c:pt idx="94">
                  <c:v>7.6173684526397496</c:v>
                </c:pt>
                <c:pt idx="95">
                  <c:v>7.62282017664569</c:v>
                </c:pt>
                <c:pt idx="96">
                  <c:v>7.6282130102487704</c:v>
                </c:pt>
                <c:pt idx="97">
                  <c:v>7.6335481905787796</c:v>
                </c:pt>
                <c:pt idx="98">
                  <c:v>7.6388269164348701</c:v>
                </c:pt>
                <c:pt idx="99">
                  <c:v>7.6440503498476202</c:v>
                </c:pt>
                <c:pt idx="100">
                  <c:v>7.6492196175623404</c:v>
                </c:pt>
                <c:pt idx="101">
                  <c:v>7.6543358124485898</c:v>
                </c:pt>
                <c:pt idx="102">
                  <c:v>7.6593999948401299</c:v>
                </c:pt>
                <c:pt idx="103">
                  <c:v>7.66441319380937</c:v>
                </c:pt>
                <c:pt idx="104">
                  <c:v>7.6693764083802103</c:v>
                </c:pt>
                <c:pt idx="105">
                  <c:v>7.6742906086827096</c:v>
                </c:pt>
                <c:pt idx="106">
                  <c:v>7.6791567370529501</c:v>
                </c:pt>
                <c:pt idx="107">
                  <c:v>7.6839757090811904</c:v>
                </c:pt>
                <c:pt idx="108">
                  <c:v>7.6887484146110996</c:v>
                </c:pt>
                <c:pt idx="109">
                  <c:v>7.6934757186929801</c:v>
                </c:pt>
                <c:pt idx="110">
                  <c:v>7.6981584624932404</c:v>
                </c:pt>
                <c:pt idx="111">
                  <c:v>7.7027974641627104</c:v>
                </c:pt>
                <c:pt idx="112">
                  <c:v>7.7073935196659198</c:v>
                </c:pt>
                <c:pt idx="113">
                  <c:v>7.7119474035734399</c:v>
                </c:pt>
                <c:pt idx="114">
                  <c:v>7.7164598698192099</c:v>
                </c:pt>
                <c:pt idx="115">
                  <c:v>7.7209316524247704</c:v>
                </c:pt>
                <c:pt idx="116">
                  <c:v>7.7253634661919799</c:v>
                </c:pt>
                <c:pt idx="117">
                  <c:v>7.7297560073660696</c:v>
                </c:pt>
                <c:pt idx="118">
                  <c:v>7.7341099542702398</c:v>
                </c:pt>
                <c:pt idx="119">
                  <c:v>7.7384259679135603</c:v>
                </c:pt>
                <c:pt idx="120">
                  <c:v>7.7427046925732901</c:v>
                </c:pt>
                <c:pt idx="121">
                  <c:v>7.7469467563529797</c:v>
                </c:pt>
                <c:pt idx="122">
                  <c:v>7.7511527717175399</c:v>
                </c:pt>
                <c:pt idx="123">
                  <c:v>7.75532333600645</c:v>
                </c:pt>
                <c:pt idx="124">
                  <c:v>7.7594590319260996</c:v>
                </c:pt>
                <c:pt idx="125">
                  <c:v>7.7635604280222603</c:v>
                </c:pt>
                <c:pt idx="126">
                  <c:v>7.76762807913377</c:v>
                </c:pt>
                <c:pt idx="127">
                  <c:v>7.7716625268281598</c:v>
                </c:pt>
                <c:pt idx="128">
                  <c:v>7.7756642998201704</c:v>
                </c:pt>
                <c:pt idx="129">
                  <c:v>7.7796339143739104</c:v>
                </c:pt>
                <c:pt idx="130">
                  <c:v>7.7835718746894997</c:v>
                </c:pt>
                <c:pt idx="131">
                  <c:v>7.7874786732747898</c:v>
                </c:pt>
                <c:pt idx="132">
                  <c:v>7.79135479130293</c:v>
                </c:pt>
                <c:pt idx="133">
                  <c:v>7.79520069895639</c:v>
                </c:pt>
                <c:pt idx="134">
                  <c:v>7.7990168557580501</c:v>
                </c:pt>
                <c:pt idx="135">
                  <c:v>7.8028037108900001</c:v>
                </c:pt>
                <c:pt idx="136">
                  <c:v>7.8065617035003996</c:v>
                </c:pt>
                <c:pt idx="137">
                  <c:v>7.8102912629992503</c:v>
                </c:pt>
                <c:pt idx="138">
                  <c:v>7.8139928093431799</c:v>
                </c:pt>
                <c:pt idx="139">
                  <c:v>7.8176667533100499</c:v>
                </c:pt>
                <c:pt idx="140">
                  <c:v>7.8213134967636497</c:v>
                </c:pt>
                <c:pt idx="141">
                  <c:v>7.8249334329088596</c:v>
                </c:pt>
                <c:pt idx="142">
                  <c:v>7.8285269465378997</c:v>
                </c:pt>
                <c:pt idx="143">
                  <c:v>7.8320944142678197</c:v>
                </c:pt>
                <c:pt idx="144">
                  <c:v>7.8356362047696502</c:v>
                </c:pt>
                <c:pt idx="145">
                  <c:v>7.8391526789897297</c:v>
                </c:pt>
                <c:pt idx="146">
                  <c:v>7.8426441903632496</c:v>
                </c:pt>
                <c:pt idx="147">
                  <c:v>7.8461110850205698</c:v>
                </c:pt>
                <c:pt idx="148">
                  <c:v>7.84955370198651</c:v>
                </c:pt>
                <c:pt idx="149">
                  <c:v>7.8529723733728298</c:v>
                </c:pt>
                <c:pt idx="150">
                  <c:v>7.8563674245643904</c:v>
                </c:pt>
                <c:pt idx="151">
                  <c:v>7.85973917439894</c:v>
                </c:pt>
                <c:pt idx="152">
                  <c:v>7.8630879353410599</c:v>
                </c:pt>
                <c:pt idx="153">
                  <c:v>7.8664140136503402</c:v>
                </c:pt>
                <c:pt idx="154">
                  <c:v>7.8697177095440702</c:v>
                </c:pt>
                <c:pt idx="155">
                  <c:v>7.8729993173546298</c:v>
                </c:pt>
                <c:pt idx="156">
                  <c:v>7.87625912568181</c:v>
                </c:pt>
                <c:pt idx="157">
                  <c:v>7.8794974175402102</c:v>
                </c:pt>
                <c:pt idx="158">
                  <c:v>7.8827144705020196</c:v>
                </c:pt>
                <c:pt idx="159">
                  <c:v>7.8859105568351904</c:v>
                </c:pt>
                <c:pt idx="160">
                  <c:v>7.8890859436372898</c:v>
                </c:pt>
                <c:pt idx="161">
                  <c:v>7.8922408929652104</c:v>
                </c:pt>
                <c:pt idx="162">
                  <c:v>7.8953756619607702</c:v>
                </c:pt>
                <c:pt idx="163">
                  <c:v>7.8984905029724599</c:v>
                </c:pt>
                <c:pt idx="164">
                  <c:v>7.9015856636735098</c:v>
                </c:pt>
                <c:pt idx="165">
                  <c:v>7.9046613871762501</c:v>
                </c:pt>
                <c:pt idx="166">
                  <c:v>7.9077179121430996</c:v>
                </c:pt>
                <c:pt idx="167">
                  <c:v>7.9107554728941096</c:v>
                </c:pt>
                <c:pt idx="168">
                  <c:v>7.91377429951139</c:v>
                </c:pt>
                <c:pt idx="169">
                  <c:v>7.9167746179403302</c:v>
                </c:pt>
                <c:pt idx="170">
                  <c:v>7.9197566500878702</c:v>
                </c:pt>
                <c:pt idx="171">
                  <c:v>7.9227206139178499</c:v>
                </c:pt>
                <c:pt idx="172">
                  <c:v>7.9256667235436202</c:v>
                </c:pt>
                <c:pt idx="173">
                  <c:v>7.9285951893178801</c:v>
                </c:pt>
                <c:pt idx="174">
                  <c:v>7.9315062179199796</c:v>
                </c:pt>
                <c:pt idx="175">
                  <c:v>7.9344000124406504</c:v>
                </c:pt>
                <c:pt idx="176">
                  <c:v>7.9372767724643696</c:v>
                </c:pt>
                <c:pt idx="177">
                  <c:v>7.9401366941493503</c:v>
                </c:pt>
                <c:pt idx="178">
                  <c:v>7.9429799703052399</c:v>
                </c:pt>
                <c:pt idx="179">
                  <c:v>7.9458067904687297</c:v>
                </c:pt>
                <c:pt idx="180">
                  <c:v>7.9486173409769103</c:v>
                </c:pt>
                <c:pt idx="181">
                  <c:v>7.9514118050386697</c:v>
                </c:pt>
                <c:pt idx="182">
                  <c:v>7.9541903628041704</c:v>
                </c:pt>
                <c:pt idx="183">
                  <c:v>7.9569531914322402</c:v>
                </c:pt>
                <c:pt idx="184">
                  <c:v>7.9597004651561098</c:v>
                </c:pt>
                <c:pt idx="185">
                  <c:v>7.9624323553472403</c:v>
                </c:pt>
                <c:pt idx="186">
                  <c:v>7.9651490305774404</c:v>
                </c:pt>
                <c:pt idx="187">
                  <c:v>7.9678506566793601</c:v>
                </c:pt>
                <c:pt idx="188">
                  <c:v>7.9705373968052999</c:v>
                </c:pt>
                <c:pt idx="189">
                  <c:v>7.9732094114844996</c:v>
                </c:pt>
                <c:pt idx="190">
                  <c:v>7.9758668586788799</c:v>
                </c:pt>
                <c:pt idx="191">
                  <c:v>7.9785098938373498</c:v>
                </c:pt>
                <c:pt idx="192">
                  <c:v>7.98113866994861</c:v>
                </c:pt>
                <c:pt idx="193">
                  <c:v>7.9837533375926801</c:v>
                </c:pt>
                <c:pt idx="194">
                  <c:v>7.98635404499103</c:v>
                </c:pt>
                <c:pt idx="195">
                  <c:v>7.9889409380554097</c:v>
                </c:pt>
                <c:pt idx="196">
                  <c:v>7.9915141604354503</c:v>
                </c:pt>
                <c:pt idx="197">
                  <c:v>7.9940738535650198</c:v>
                </c:pt>
                <c:pt idx="198">
                  <c:v>7.9966201567074497</c:v>
                </c:pt>
                <c:pt idx="199">
                  <c:v>7.9991532069995701</c:v>
                </c:pt>
                <c:pt idx="200">
                  <c:v>8.0016731394946206</c:v>
                </c:pt>
                <c:pt idx="201">
                  <c:v>8.0041800872041602</c:v>
                </c:pt>
                <c:pt idx="202">
                  <c:v>8.00667418113885</c:v>
                </c:pt>
                <c:pt idx="203">
                  <c:v>8.0091555503482699</c:v>
                </c:pt>
                <c:pt idx="204">
                  <c:v>8.0116243219597507</c:v>
                </c:pt>
                <c:pt idx="205">
                  <c:v>8.0140806212162499</c:v>
                </c:pt>
                <c:pt idx="206">
                  <c:v>8.0165245715132603</c:v>
                </c:pt>
                <c:pt idx="207">
                  <c:v>8.0189562944348793</c:v>
                </c:pt>
                <c:pt idx="208">
                  <c:v>8.0213759097889792</c:v>
                </c:pt>
                <c:pt idx="209">
                  <c:v>8.0237835356415399</c:v>
                </c:pt>
                <c:pt idx="210">
                  <c:v>8.0261792883500895</c:v>
                </c:pt>
                <c:pt idx="211">
                  <c:v>8.0285632825964992</c:v>
                </c:pt>
                <c:pt idx="212">
                  <c:v>8.0309356314188296</c:v>
                </c:pt>
                <c:pt idx="213">
                  <c:v>8.0332964462425291</c:v>
                </c:pt>
                <c:pt idx="214">
                  <c:v>8.0356458369108505</c:v>
                </c:pt>
                <c:pt idx="215">
                  <c:v>8.0379839117145906</c:v>
                </c:pt>
                <c:pt idx="216">
                  <c:v>8.0403107774211193</c:v>
                </c:pt>
                <c:pt idx="217">
                  <c:v>8.0426265393027094</c:v>
                </c:pt>
                <c:pt idx="218">
                  <c:v>8.0449313011642598</c:v>
                </c:pt>
                <c:pt idx="219">
                  <c:v>8.0472251653703193</c:v>
                </c:pt>
                <c:pt idx="220">
                  <c:v>8.0495082328715899</c:v>
                </c:pt>
                <c:pt idx="221">
                  <c:v>8.0517806032306893</c:v>
                </c:pt>
                <c:pt idx="222">
                  <c:v>8.0540423746474694</c:v>
                </c:pt>
                <c:pt idx="223">
                  <c:v>8.0562936439836594</c:v>
                </c:pt>
                <c:pt idx="224">
                  <c:v>8.0585345067869998</c:v>
                </c:pt>
                <c:pt idx="225">
                  <c:v>8.0607650573148408</c:v>
                </c:pt>
                <c:pt idx="226">
                  <c:v>8.0629853885571698</c:v>
                </c:pt>
                <c:pt idx="227">
                  <c:v>8.0651955922592098</c:v>
                </c:pt>
                <c:pt idx="228">
                  <c:v>8.0673957589434195</c:v>
                </c:pt>
                <c:pt idx="229">
                  <c:v>8.0695859779310908</c:v>
                </c:pt>
                <c:pt idx="230">
                  <c:v>8.0717663373634299</c:v>
                </c:pt>
                <c:pt idx="231">
                  <c:v>8.0739369242221901</c:v>
                </c:pt>
                <c:pt idx="232">
                  <c:v>8.0760978243498496</c:v>
                </c:pt>
                <c:pt idx="233">
                  <c:v>8.0782491224693693</c:v>
                </c:pt>
                <c:pt idx="234">
                  <c:v>8.0803909022035203</c:v>
                </c:pt>
                <c:pt idx="235">
                  <c:v>8.0825232460937695</c:v>
                </c:pt>
                <c:pt idx="236">
                  <c:v>8.0846462356188198</c:v>
                </c:pt>
                <c:pt idx="237">
                  <c:v>8.0867599512126809</c:v>
                </c:pt>
                <c:pt idx="238">
                  <c:v>8.0888644722824097</c:v>
                </c:pt>
                <c:pt idx="239">
                  <c:v>8.0909598772254991</c:v>
                </c:pt>
                <c:pt idx="240">
                  <c:v>8.09304624344683</c:v>
                </c:pt>
                <c:pt idx="241">
                  <c:v>8.0951236473753099</c:v>
                </c:pt>
                <c:pt idx="242">
                  <c:v>8.0971921644801501</c:v>
                </c:pt>
                <c:pt idx="243">
                  <c:v>8.0992518692868707</c:v>
                </c:pt>
                <c:pt idx="244">
                  <c:v>8.1013028353928593</c:v>
                </c:pt>
                <c:pt idx="245">
                  <c:v>8.1033451354826997</c:v>
                </c:pt>
                <c:pt idx="246">
                  <c:v>8.1053788413431498</c:v>
                </c:pt>
                <c:pt idx="247">
                  <c:v>8.1074040238778498</c:v>
                </c:pt>
                <c:pt idx="248">
                  <c:v>8.1094207531216504</c:v>
                </c:pt>
                <c:pt idx="249">
                  <c:v>8.1114290982547601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CAAF-4914-B6C8-B2DDC93B1D9D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6ore'!$AD$4:$AD$253</c:f>
              <c:numCache>
                <c:formatCode>General</c:formatCode>
                <c:ptCount val="250"/>
                <c:pt idx="0">
                  <c:v>4.2129683289427797</c:v>
                </c:pt>
                <c:pt idx="1">
                  <c:v>4.6377408223161298</c:v>
                </c:pt>
                <c:pt idx="2">
                  <c:v>4.85756918643151</c:v>
                </c:pt>
                <c:pt idx="3">
                  <c:v>5.0046056885569499</c:v>
                </c:pt>
                <c:pt idx="4">
                  <c:v>5.1144774647528601</c:v>
                </c:pt>
                <c:pt idx="5">
                  <c:v>5.2018862920512703</c:v>
                </c:pt>
                <c:pt idx="6">
                  <c:v>5.2742934135574799</c:v>
                </c:pt>
                <c:pt idx="7">
                  <c:v>5.3359940174220997</c:v>
                </c:pt>
                <c:pt idx="8">
                  <c:v>5.3896818510766797</c:v>
                </c:pt>
                <c:pt idx="9">
                  <c:v>5.4371548967903403</c:v>
                </c:pt>
                <c:pt idx="10">
                  <c:v>5.4796715581377002</c:v>
                </c:pt>
                <c:pt idx="11">
                  <c:v>5.5181461448409896</c:v>
                </c:pt>
                <c:pt idx="12">
                  <c:v>5.5532633628351</c:v>
                </c:pt>
                <c:pt idx="13">
                  <c:v>5.5855489475741802</c:v>
                </c:pt>
                <c:pt idx="14">
                  <c:v>5.6154151383681201</c:v>
                </c:pt>
                <c:pt idx="15">
                  <c:v>5.6431910167020796</c:v>
                </c:pt>
                <c:pt idx="16">
                  <c:v>5.6691433675654697</c:v>
                </c:pt>
                <c:pt idx="17">
                  <c:v>5.6934914017310998</c:v>
                </c:pt>
                <c:pt idx="18">
                  <c:v>5.7164173828397002</c:v>
                </c:pt>
                <c:pt idx="19">
                  <c:v>5.7380744519076501</c:v>
                </c:pt>
                <c:pt idx="20">
                  <c:v>5.7585924902111101</c:v>
                </c:pt>
                <c:pt idx="21">
                  <c:v>5.7780825814763599</c:v>
                </c:pt>
                <c:pt idx="22">
                  <c:v>5.7966404559144697</c:v>
                </c:pt>
                <c:pt idx="23">
                  <c:v>5.8143491822112399</c:v>
                </c:pt>
                <c:pt idx="24">
                  <c:v>5.8312812959281599</c:v>
                </c:pt>
                <c:pt idx="25">
                  <c:v>5.8475004999539104</c:v>
                </c:pt>
                <c:pt idx="26">
                  <c:v>5.8630630360784597</c:v>
                </c:pt>
                <c:pt idx="27">
                  <c:v>5.8780188010331198</c:v>
                </c:pt>
                <c:pt idx="28">
                  <c:v>5.8924122619662702</c:v>
                </c:pt>
                <c:pt idx="29">
                  <c:v>5.9062832130248104</c:v>
                </c:pt>
                <c:pt idx="30">
                  <c:v>5.9196674049625297</c:v>
                </c:pt>
                <c:pt idx="31">
                  <c:v>5.9325970724673702</c:v>
                </c:pt>
                <c:pt idx="32">
                  <c:v>5.9451013784809996</c:v>
                </c:pt>
                <c:pt idx="33">
                  <c:v>5.9572067906818997</c:v>
                </c:pt>
                <c:pt idx="34">
                  <c:v>5.96893740216818</c:v>
                </c:pt>
                <c:pt idx="35">
                  <c:v>5.9803152059598297</c:v>
                </c:pt>
                <c:pt idx="36">
                  <c:v>5.9913603310620402</c:v>
                </c:pt>
                <c:pt idx="37">
                  <c:v>6.0020912463603899</c:v>
                </c:pt>
                <c:pt idx="38">
                  <c:v>6.01252493745843</c:v>
                </c:pt>
                <c:pt idx="39">
                  <c:v>6.0226770606466804</c:v>
                </c:pt>
                <c:pt idx="40">
                  <c:v>6.0325620774556503</c:v>
                </c:pt>
                <c:pt idx="41">
                  <c:v>6.0421933726528998</c:v>
                </c:pt>
                <c:pt idx="42">
                  <c:v>6.0515833580653799</c:v>
                </c:pt>
                <c:pt idx="43">
                  <c:v>6.06074356421834</c:v>
                </c:pt>
                <c:pt idx="44">
                  <c:v>6.0696847214640499</c:v>
                </c:pt>
                <c:pt idx="45">
                  <c:v>6.0784168320113201</c:v>
                </c:pt>
                <c:pt idx="46">
                  <c:v>6.0869492340514597</c:v>
                </c:pt>
                <c:pt idx="47">
                  <c:v>6.0952906589970004</c:v>
                </c:pt>
                <c:pt idx="48">
                  <c:v>6.1034492827002103</c:v>
                </c:pt>
                <c:pt idx="49">
                  <c:v>6.1114327713944503</c:v>
                </c:pt>
                <c:pt idx="50">
                  <c:v>6.1192483229961399</c:v>
                </c:pt>
                <c:pt idx="51">
                  <c:v>6.12690270431745</c:v>
                </c:pt>
                <c:pt idx="52">
                  <c:v>6.1344022846651498</c:v>
                </c:pt>
                <c:pt idx="53">
                  <c:v>6.1417530662380004</c:v>
                </c:pt>
                <c:pt idx="54">
                  <c:v>6.1489607116811396</c:v>
                </c:pt>
                <c:pt idx="55">
                  <c:v>6.1560305691100199</c:v>
                </c:pt>
                <c:pt idx="56">
                  <c:v>6.1629676948773602</c:v>
                </c:pt>
                <c:pt idx="57">
                  <c:v>6.1697768743224204</c:v>
                </c:pt>
                <c:pt idx="58">
                  <c:v>6.1764626407131198</c:v>
                </c:pt>
                <c:pt idx="59">
                  <c:v>6.1830292925662702</c:v>
                </c:pt>
                <c:pt idx="60">
                  <c:v>6.1894809095093901</c:v>
                </c:pt>
                <c:pt idx="61">
                  <c:v>6.1958213668288504</c:v>
                </c:pt>
                <c:pt idx="62">
                  <c:v>6.2020543488324096</c:v>
                </c:pt>
                <c:pt idx="63">
                  <c:v>6.2081833611400601</c:v>
                </c:pt>
                <c:pt idx="64">
                  <c:v>6.2142117420045802</c:v>
                </c:pt>
                <c:pt idx="65">
                  <c:v>6.2201426727519502</c:v>
                </c:pt>
                <c:pt idx="66">
                  <c:v>6.2259791874224302</c:v>
                </c:pt>
                <c:pt idx="67">
                  <c:v>6.2317241816845197</c:v>
                </c:pt>
                <c:pt idx="68">
                  <c:v>6.2373804210864199</c:v>
                </c:pt>
                <c:pt idx="69">
                  <c:v>6.2429505487031696</c:v>
                </c:pt>
                <c:pt idx="70">
                  <c:v>6.2484370922316197</c:v>
                </c:pt>
                <c:pt idx="71">
                  <c:v>6.25384247058052</c:v>
                </c:pt>
                <c:pt idx="72">
                  <c:v>6.2591689999977804</c:v>
                </c:pt>
                <c:pt idx="73">
                  <c:v>6.2644188997737498</c:v>
                </c:pt>
                <c:pt idx="74">
                  <c:v>6.2695942975547903</c:v>
                </c:pt>
                <c:pt idx="75">
                  <c:v>6.2746972342987704</c:v>
                </c:pt>
                <c:pt idx="76">
                  <c:v>6.2797296689011102</c:v>
                </c:pt>
                <c:pt idx="77">
                  <c:v>6.2846934825169596</c:v>
                </c:pt>
                <c:pt idx="78">
                  <c:v>6.2895904826034599</c:v>
                </c:pt>
                <c:pt idx="79">
                  <c:v>6.2944224067032302</c:v>
                </c:pt>
                <c:pt idx="80">
                  <c:v>6.2991909259888601</c:v>
                </c:pt>
                <c:pt idx="81">
                  <c:v>6.30389764858616</c:v>
                </c:pt>
                <c:pt idx="82">
                  <c:v>6.30854412269262</c:v>
                </c:pt>
                <c:pt idx="83">
                  <c:v>6.3131318395057701</c:v>
                </c:pt>
                <c:pt idx="84">
                  <c:v>6.3176622359755097</c:v>
                </c:pt>
                <c:pt idx="85">
                  <c:v>6.3221366973926196</c:v>
                </c:pt>
                <c:pt idx="86">
                  <c:v>6.3265565598251197</c:v>
                </c:pt>
                <c:pt idx="87">
                  <c:v>6.3309231124130996</c:v>
                </c:pt>
                <c:pt idx="88">
                  <c:v>6.3352375995317001</c:v>
                </c:pt>
                <c:pt idx="89">
                  <c:v>6.33950122283116</c:v>
                </c:pt>
                <c:pt idx="90">
                  <c:v>6.3437151431623997</c:v>
                </c:pt>
                <c:pt idx="91">
                  <c:v>6.3478804823955004</c:v>
                </c:pt>
                <c:pt idx="92">
                  <c:v>6.3519983251383199</c:v>
                </c:pt>
                <c:pt idx="93">
                  <c:v>6.3560697203616501</c:v>
                </c:pt>
                <c:pt idx="94">
                  <c:v>6.3600956829369899</c:v>
                </c:pt>
                <c:pt idx="95">
                  <c:v>6.3640771950924302</c:v>
                </c:pt>
                <c:pt idx="96">
                  <c:v>6.3680152077919496</c:v>
                </c:pt>
                <c:pt idx="97">
                  <c:v>6.3719106420427201</c:v>
                </c:pt>
                <c:pt idx="98">
                  <c:v>6.3757643901350098</c:v>
                </c:pt>
                <c:pt idx="99">
                  <c:v>6.3795773168188097</c:v>
                </c:pt>
                <c:pt idx="100">
                  <c:v>6.3833502604208796</c:v>
                </c:pt>
                <c:pt idx="101">
                  <c:v>6.3870840339059098</c:v>
                </c:pt>
                <c:pt idx="102">
                  <c:v>6.3907794258851496</c:v>
                </c:pt>
                <c:pt idx="103">
                  <c:v>6.3944372015753999</c:v>
                </c:pt>
                <c:pt idx="104">
                  <c:v>6.3980581037114801</c:v>
                </c:pt>
                <c:pt idx="105">
                  <c:v>6.4016428534147103</c:v>
                </c:pt>
                <c:pt idx="106">
                  <c:v>6.4051921510199898</c:v>
                </c:pt>
                <c:pt idx="107">
                  <c:v>6.4087066768637602</c:v>
                </c:pt>
                <c:pt idx="108">
                  <c:v>6.41218709203513</c:v>
                </c:pt>
                <c:pt idx="109">
                  <c:v>6.4156340390921001</c:v>
                </c:pt>
                <c:pt idx="110">
                  <c:v>6.4190481427448898</c:v>
                </c:pt>
                <c:pt idx="111">
                  <c:v>6.42243001050816</c:v>
                </c:pt>
                <c:pt idx="112">
                  <c:v>6.4257802333237501</c:v>
                </c:pt>
                <c:pt idx="113">
                  <c:v>6.4290993861555803</c:v>
                </c:pt>
                <c:pt idx="114">
                  <c:v>6.4323880285581403</c:v>
                </c:pt>
                <c:pt idx="115">
                  <c:v>6.4356467052200204</c:v>
                </c:pt>
                <c:pt idx="116">
                  <c:v>6.4388759464837104</c:v>
                </c:pt>
                <c:pt idx="117">
                  <c:v>6.4420762688429498</c:v>
                </c:pt>
                <c:pt idx="118">
                  <c:v>6.44524817541879</c:v>
                </c:pt>
                <c:pt idx="119">
                  <c:v>6.4483921564153803</c:v>
                </c:pt>
                <c:pt idx="120">
                  <c:v>6.4515086895565901</c:v>
                </c:pt>
                <c:pt idx="121">
                  <c:v>6.45459824050437</c:v>
                </c:pt>
                <c:pt idx="122">
                  <c:v>6.4576612632597596</c:v>
                </c:pt>
                <c:pt idx="123">
                  <c:v>6.46069820054743</c:v>
                </c:pt>
                <c:pt idx="124">
                  <c:v>6.4637094841845499</c:v>
                </c:pt>
                <c:pt idx="125">
                  <c:v>6.46669553543469</c:v>
                </c:pt>
                <c:pt idx="126">
                  <c:v>6.4696567653476196</c:v>
                </c:pt>
                <c:pt idx="127">
                  <c:v>6.47259357508542</c:v>
                </c:pt>
                <c:pt idx="128">
                  <c:v>6.4755063562358597</c:v>
                </c:pt>
                <c:pt idx="129">
                  <c:v>6.4783954911134298</c:v>
                </c:pt>
                <c:pt idx="130">
                  <c:v>6.4812613530486498</c:v>
                </c:pt>
                <c:pt idx="131">
                  <c:v>6.4841043066662598</c:v>
                </c:pt>
                <c:pt idx="132">
                  <c:v>6.4869247081526797</c:v>
                </c:pt>
                <c:pt idx="133">
                  <c:v>6.4897229055133803</c:v>
                </c:pt>
                <c:pt idx="134">
                  <c:v>6.4924992388204901</c:v>
                </c:pt>
                <c:pt idx="135">
                  <c:v>6.4952540404511696</c:v>
                </c:pt>
                <c:pt idx="136">
                  <c:v>6.4979876353170498</c:v>
                </c:pt>
                <c:pt idx="137">
                  <c:v>6.5007003410852997</c:v>
                </c:pt>
                <c:pt idx="138">
                  <c:v>6.5033924683915298</c:v>
                </c:pt>
                <c:pt idx="139">
                  <c:v>6.5060643210449296</c:v>
                </c:pt>
                <c:pt idx="140">
                  <c:v>6.5087161962261</c:v>
                </c:pt>
                <c:pt idx="141">
                  <c:v>6.5113483846776701</c:v>
                </c:pt>
                <c:pt idx="142">
                  <c:v>6.5139611708881704</c:v>
                </c:pt>
                <c:pt idx="143">
                  <c:v>6.51655483326949</c:v>
                </c:pt>
                <c:pt idx="144">
                  <c:v>6.5191296443279398</c:v>
                </c:pt>
                <c:pt idx="145">
                  <c:v>6.5216858708294696</c:v>
                </c:pt>
                <c:pt idx="146">
                  <c:v>6.5242237739591502</c:v>
                </c:pt>
                <c:pt idx="147">
                  <c:v>6.5267436094751101</c:v>
                </c:pt>
                <c:pt idx="148">
                  <c:v>6.5292456278572999</c:v>
                </c:pt>
                <c:pt idx="149">
                  <c:v>6.5317300744511</c:v>
                </c:pt>
                <c:pt idx="150">
                  <c:v>6.5341971896062301</c:v>
                </c:pt>
                <c:pt idx="151">
                  <c:v>6.5366472088108303</c:v>
                </c:pt>
                <c:pt idx="152">
                  <c:v>6.5390803628212701</c:v>
                </c:pt>
                <c:pt idx="153">
                  <c:v>6.5414968777874902</c:v>
                </c:pt>
                <c:pt idx="154">
                  <c:v>6.5438969753743796</c:v>
                </c:pt>
                <c:pt idx="155">
                  <c:v>6.5462808728790902</c:v>
                </c:pt>
                <c:pt idx="156">
                  <c:v>6.5486487833445999</c:v>
                </c:pt>
                <c:pt idx="157">
                  <c:v>6.5510009156695999</c:v>
                </c:pt>
                <c:pt idx="158">
                  <c:v>6.5533374747148798</c:v>
                </c:pt>
                <c:pt idx="159">
                  <c:v>6.5556586614062802</c:v>
                </c:pt>
                <c:pt idx="160">
                  <c:v>6.5579646728344896</c:v>
                </c:pt>
                <c:pt idx="161">
                  <c:v>6.5602557023516104</c:v>
                </c:pt>
                <c:pt idx="162">
                  <c:v>6.5625319396647503</c:v>
                </c:pt>
                <c:pt idx="163">
                  <c:v>6.56479357092672</c:v>
                </c:pt>
                <c:pt idx="164">
                  <c:v>6.5670407788239302</c:v>
                </c:pt>
                <c:pt idx="165">
                  <c:v>6.5692737426615597</c:v>
                </c:pt>
                <c:pt idx="166">
                  <c:v>6.5714926384462</c:v>
                </c:pt>
                <c:pt idx="167">
                  <c:v>6.5736976389659301</c:v>
                </c:pt>
                <c:pt idx="168">
                  <c:v>6.5758889138679804</c:v>
                </c:pt>
                <c:pt idx="169">
                  <c:v>6.5780666297341703</c:v>
                </c:pt>
                <c:pt idx="170">
                  <c:v>6.5802309501539797</c:v>
                </c:pt>
                <c:pt idx="171">
                  <c:v>6.5823820357955096</c:v>
                </c:pt>
                <c:pt idx="172">
                  <c:v>6.5845200444743996</c:v>
                </c:pt>
                <c:pt idx="173">
                  <c:v>6.5866451312206404</c:v>
                </c:pt>
                <c:pt idx="174">
                  <c:v>6.5887574483435403</c:v>
                </c:pt>
                <c:pt idx="175">
                  <c:v>6.5908571454947404</c:v>
                </c:pt>
                <c:pt idx="176">
                  <c:v>6.5929443697294596</c:v>
                </c:pt>
                <c:pt idx="177">
                  <c:v>6.5950192655659796</c:v>
                </c:pt>
                <c:pt idx="178">
                  <c:v>6.59708197504344</c:v>
                </c:pt>
                <c:pt idx="179">
                  <c:v>6.5991326377779904</c:v>
                </c:pt>
                <c:pt idx="180">
                  <c:v>6.6011713910173899</c:v>
                </c:pt>
                <c:pt idx="181">
                  <c:v>6.6031983696940699</c:v>
                </c:pt>
                <c:pt idx="182">
                  <c:v>6.6052137064766896</c:v>
                </c:pt>
                <c:pt idx="183">
                  <c:v>6.6072175318203596</c:v>
                </c:pt>
                <c:pt idx="184">
                  <c:v>6.6092099740153403</c:v>
                </c:pt>
                <c:pt idx="185">
                  <c:v>6.6111911592345702</c:v>
                </c:pt>
                <c:pt idx="186">
                  <c:v>6.6131612115797598</c:v>
                </c:pt>
                <c:pt idx="187">
                  <c:v>6.6151202531263804</c:v>
                </c:pt>
                <c:pt idx="188">
                  <c:v>6.61706840396727</c:v>
                </c:pt>
                <c:pt idx="189">
                  <c:v>6.6190057822552602</c:v>
                </c:pt>
                <c:pt idx="190">
                  <c:v>6.6209325042445197</c:v>
                </c:pt>
                <c:pt idx="191">
                  <c:v>6.6228486843308998</c:v>
                </c:pt>
                <c:pt idx="192">
                  <c:v>6.6247544350911296</c:v>
                </c:pt>
                <c:pt idx="193">
                  <c:v>6.6266498673210998</c:v>
                </c:pt>
                <c:pt idx="194">
                  <c:v>6.62853509007304</c:v>
                </c:pt>
                <c:pt idx="195">
                  <c:v>6.6304102106917702</c:v>
                </c:pt>
                <c:pt idx="196">
                  <c:v>6.6322753348500596</c:v>
                </c:pt>
                <c:pt idx="197">
                  <c:v>6.6341305665829999</c:v>
                </c:pt>
                <c:pt idx="198">
                  <c:v>6.6359760083215598</c:v>
                </c:pt>
                <c:pt idx="199">
                  <c:v>6.6378117609253096</c:v>
                </c:pt>
                <c:pt idx="200">
                  <c:v>6.6396379237141803</c:v>
                </c:pt>
                <c:pt idx="201">
                  <c:v>6.6414545944996304</c:v>
                </c:pt>
                <c:pt idx="202">
                  <c:v>6.6432618696148298</c:v>
                </c:pt>
                <c:pt idx="203">
                  <c:v>6.6450598439442699</c:v>
                </c:pt>
                <c:pt idx="204">
                  <c:v>6.6468486109524996</c:v>
                </c:pt>
                <c:pt idx="205">
                  <c:v>6.6486282627122</c:v>
                </c:pt>
                <c:pt idx="206">
                  <c:v>6.65039888993166</c:v>
                </c:pt>
                <c:pt idx="207">
                  <c:v>6.6521605819814003</c:v>
                </c:pt>
                <c:pt idx="208">
                  <c:v>6.6539134269203002</c:v>
                </c:pt>
                <c:pt idx="209">
                  <c:v>6.6556575115210599</c:v>
                </c:pt>
                <c:pt idx="210">
                  <c:v>6.6573929212949903</c:v>
                </c:pt>
                <c:pt idx="211">
                  <c:v>6.6591197405162799</c:v>
                </c:pt>
                <c:pt idx="212">
                  <c:v>6.6608380522456203</c:v>
                </c:pt>
                <c:pt idx="213">
                  <c:v>6.6625479383533603</c:v>
                </c:pt>
                <c:pt idx="214">
                  <c:v>6.6642494795420104</c:v>
                </c:pt>
                <c:pt idx="215">
                  <c:v>6.6659427553682704</c:v>
                </c:pt>
                <c:pt idx="216">
                  <c:v>6.66762784426456</c:v>
                </c:pt>
                <c:pt idx="217">
                  <c:v>6.6693048235600001</c:v>
                </c:pt>
                <c:pt idx="218">
                  <c:v>6.6709737695009501</c:v>
                </c:pt>
                <c:pt idx="219">
                  <c:v>6.6726347572710196</c:v>
                </c:pt>
                <c:pt idx="220">
                  <c:v>6.6742878610106997</c:v>
                </c:pt>
                <c:pt idx="221">
                  <c:v>6.6759331538364597</c:v>
                </c:pt>
                <c:pt idx="222">
                  <c:v>6.6775707078594904</c:v>
                </c:pt>
                <c:pt idx="223">
                  <c:v>6.6792005942039001</c:v>
                </c:pt>
                <c:pt idx="224">
                  <c:v>6.6808228830246703</c:v>
                </c:pt>
                <c:pt idx="225">
                  <c:v>6.6824376435250796</c:v>
                </c:pt>
                <c:pt idx="226">
                  <c:v>6.6840449439737597</c:v>
                </c:pt>
                <c:pt idx="227">
                  <c:v>6.6856448517214</c:v>
                </c:pt>
                <c:pt idx="228">
                  <c:v>6.6872374332170903</c:v>
                </c:pt>
                <c:pt idx="229">
                  <c:v>6.6888227540242502</c:v>
                </c:pt>
                <c:pt idx="230">
                  <c:v>6.6904008788362503</c:v>
                </c:pt>
                <c:pt idx="231">
                  <c:v>6.6919718714916803</c:v>
                </c:pt>
                <c:pt idx="232">
                  <c:v>6.6935357949893204</c:v>
                </c:pt>
                <c:pt idx="233">
                  <c:v>6.6950927115026797</c:v>
                </c:pt>
                <c:pt idx="234">
                  <c:v>6.6966426823943497</c:v>
                </c:pt>
                <c:pt idx="235">
                  <c:v>6.6981857682300001</c:v>
                </c:pt>
                <c:pt idx="236">
                  <c:v>6.6997220287920101</c:v>
                </c:pt>
                <c:pt idx="237">
                  <c:v>6.7012515230929299</c:v>
                </c:pt>
                <c:pt idx="238">
                  <c:v>6.7027743093885599</c:v>
                </c:pt>
                <c:pt idx="239">
                  <c:v>6.7042904451907699</c:v>
                </c:pt>
                <c:pt idx="240">
                  <c:v>6.7057999872801197</c:v>
                </c:pt>
                <c:pt idx="241">
                  <c:v>6.7073029917181097</c:v>
                </c:pt>
                <c:pt idx="242">
                  <c:v>6.7087995138592298</c:v>
                </c:pt>
                <c:pt idx="243">
                  <c:v>6.7102896083627996</c:v>
                </c:pt>
                <c:pt idx="244">
                  <c:v>6.7117733292044601</c:v>
                </c:pt>
                <c:pt idx="245">
                  <c:v>6.7132507296875197</c:v>
                </c:pt>
                <c:pt idx="246">
                  <c:v>6.7147218624540201</c:v>
                </c:pt>
                <c:pt idx="247">
                  <c:v>6.7161867794955903</c:v>
                </c:pt>
                <c:pt idx="248">
                  <c:v>6.71764553216408</c:v>
                </c:pt>
                <c:pt idx="249">
                  <c:v>6.7190981711819804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CAAF-4914-B6C8-B2DDC93B1D9D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'NOAA 6ore'!$B$4:$B$253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'NOAA 6ore'!$AK$4:$AK$253</c:f>
              <c:numCache>
                <c:formatCode>General</c:formatCode>
                <c:ptCount val="250"/>
                <c:pt idx="0">
                  <c:v>5.5851441473148702</c:v>
                </c:pt>
                <c:pt idx="1">
                  <c:v>6.11840120067634</c:v>
                </c:pt>
                <c:pt idx="2">
                  <c:v>6.4278279964880802</c:v>
                </c:pt>
                <c:pt idx="3">
                  <c:v>6.6448922752419302</c:v>
                </c:pt>
                <c:pt idx="4">
                  <c:v>6.8116333326405796</c:v>
                </c:pt>
                <c:pt idx="5">
                  <c:v>6.9467632876097003</c:v>
                </c:pt>
                <c:pt idx="6">
                  <c:v>7.0602220928141097</c:v>
                </c:pt>
                <c:pt idx="7">
                  <c:v>7.1579141013939598</c:v>
                </c:pt>
                <c:pt idx="8">
                  <c:v>7.2436292568687604</c:v>
                </c:pt>
                <c:pt idx="9">
                  <c:v>7.3199433498987299</c:v>
                </c:pt>
                <c:pt idx="10">
                  <c:v>7.3886856315094898</c:v>
                </c:pt>
                <c:pt idx="11">
                  <c:v>7.4512012981556799</c:v>
                </c:pt>
                <c:pt idx="12">
                  <c:v>7.5085080608754398</c:v>
                </c:pt>
                <c:pt idx="13">
                  <c:v>7.5613942222816597</c:v>
                </c:pt>
                <c:pt idx="14">
                  <c:v>7.6104826420764002</c:v>
                </c:pt>
                <c:pt idx="15">
                  <c:v>7.65627389109682</c:v>
                </c:pt>
                <c:pt idx="16">
                  <c:v>7.69917621610794</c:v>
                </c:pt>
                <c:pt idx="17">
                  <c:v>7.7395268697541004</c:v>
                </c:pt>
                <c:pt idx="18">
                  <c:v>7.7776076261689502</c:v>
                </c:pt>
                <c:pt idx="19">
                  <c:v>7.8136562840435699</c:v>
                </c:pt>
                <c:pt idx="20">
                  <c:v>7.8478753399382697</c:v>
                </c:pt>
                <c:pt idx="21">
                  <c:v>7.8804386271767104</c:v>
                </c:pt>
                <c:pt idx="22">
                  <c:v>7.9114964667111201</c:v>
                </c:pt>
                <c:pt idx="23">
                  <c:v>7.9411797125987897</c:v>
                </c:pt>
                <c:pt idx="24">
                  <c:v>7.9696029647363602</c:v>
                </c:pt>
                <c:pt idx="25">
                  <c:v>7.9968671461962302</c:v>
                </c:pt>
                <c:pt idx="26">
                  <c:v>8.0230615900616407</c:v>
                </c:pt>
                <c:pt idx="27">
                  <c:v>8.0482657435483507</c:v>
                </c:pt>
                <c:pt idx="28">
                  <c:v>8.0725505705639105</c:v>
                </c:pt>
                <c:pt idx="29">
                  <c:v>8.0959797144810501</c:v>
                </c:pt>
                <c:pt idx="30">
                  <c:v>8.1186104686366694</c:v>
                </c:pt>
                <c:pt idx="31">
                  <c:v>8.1404945914442504</c:v>
                </c:pt>
                <c:pt idx="32">
                  <c:v>8.1616789950138298</c:v>
                </c:pt>
                <c:pt idx="33">
                  <c:v>8.1822063300987509</c:v>
                </c:pt>
                <c:pt idx="34">
                  <c:v>8.2021154855297898</c:v>
                </c:pt>
                <c:pt idx="35">
                  <c:v>8.2214420166941</c:v>
                </c:pt>
                <c:pt idx="36">
                  <c:v>8.2402185148074505</c:v>
                </c:pt>
                <c:pt idx="37">
                  <c:v>8.2584749265214299</c:v>
                </c:pt>
                <c:pt idx="38">
                  <c:v>8.2762388316618196</c:v>
                </c:pt>
                <c:pt idx="39">
                  <c:v>8.2935356855040805</c:v>
                </c:pt>
                <c:pt idx="40">
                  <c:v>8.3103890308778592</c:v>
                </c:pt>
                <c:pt idx="41">
                  <c:v>8.3268206844942103</c:v>
                </c:pt>
                <c:pt idx="42">
                  <c:v>8.3428509011612402</c:v>
                </c:pt>
                <c:pt idx="43">
                  <c:v>8.3584985189600101</c:v>
                </c:pt>
                <c:pt idx="44">
                  <c:v>8.3737810879666803</c:v>
                </c:pt>
                <c:pt idx="45">
                  <c:v>8.3887149847062599</c:v>
                </c:pt>
                <c:pt idx="46">
                  <c:v>8.40331551419251</c:v>
                </c:pt>
                <c:pt idx="47">
                  <c:v>8.4175970011334194</c:v>
                </c:pt>
                <c:pt idx="48">
                  <c:v>8.4315728716523299</c:v>
                </c:pt>
                <c:pt idx="49">
                  <c:v>8.4452557266826407</c:v>
                </c:pt>
                <c:pt idx="50">
                  <c:v>8.4586574080327299</c:v>
                </c:pt>
                <c:pt idx="51">
                  <c:v>8.4717890579809794</c:v>
                </c:pt>
                <c:pt idx="52">
                  <c:v>8.4846611731459607</c:v>
                </c:pt>
                <c:pt idx="53">
                  <c:v>8.4972836532782505</c:v>
                </c:pt>
                <c:pt idx="54">
                  <c:v>8.5096658455372491</c:v>
                </c:pt>
                <c:pt idx="55">
                  <c:v>8.5218165847444194</c:v>
                </c:pt>
                <c:pt idx="56">
                  <c:v>8.5337442300435296</c:v>
                </c:pt>
                <c:pt idx="57">
                  <c:v>8.5454566983453795</c:v>
                </c:pt>
                <c:pt idx="58">
                  <c:v>8.5569614948893697</c:v>
                </c:pt>
                <c:pt idx="59">
                  <c:v>8.5682657412145709</c:v>
                </c:pt>
                <c:pt idx="60">
                  <c:v>8.57937620079921</c:v>
                </c:pt>
                <c:pt idx="61">
                  <c:v>8.5902993025976304</c:v>
                </c:pt>
                <c:pt idx="62">
                  <c:v>8.6010411626780794</c:v>
                </c:pt>
                <c:pt idx="63">
                  <c:v>8.6116076041419305</c:v>
                </c:pt>
                <c:pt idx="64">
                  <c:v>8.6220041754855892</c:v>
                </c:pt>
                <c:pt idx="65">
                  <c:v>8.6322361675485908</c:v>
                </c:pt>
                <c:pt idx="66">
                  <c:v>8.6423086291764104</c:v>
                </c:pt>
                <c:pt idx="67">
                  <c:v>8.6522263817131204</c:v>
                </c:pt>
                <c:pt idx="68">
                  <c:v>8.6619940324271099</c:v>
                </c:pt>
                <c:pt idx="69">
                  <c:v>8.6716159869625091</c:v>
                </c:pt>
                <c:pt idx="70">
                  <c:v>8.68109646090012</c:v>
                </c:pt>
                <c:pt idx="71">
                  <c:v>8.6904394905028006</c:v>
                </c:pt>
                <c:pt idx="72">
                  <c:v>8.6996489427135106</c:v>
                </c:pt>
                <c:pt idx="73">
                  <c:v>8.7087285244673396</c:v>
                </c:pt>
                <c:pt idx="74">
                  <c:v>8.7176817913732894</c:v>
                </c:pt>
                <c:pt idx="75">
                  <c:v>8.7265121558160601</c:v>
                </c:pt>
                <c:pt idx="76">
                  <c:v>8.7352228945239094</c:v>
                </c:pt>
                <c:pt idx="77">
                  <c:v>8.7438171556439492</c:v>
                </c:pt>
                <c:pt idx="78">
                  <c:v>8.7522979653630699</c:v>
                </c:pt>
                <c:pt idx="79">
                  <c:v>8.7606682341088096</c:v>
                </c:pt>
                <c:pt idx="80">
                  <c:v>8.7689307623618102</c:v>
                </c:pt>
                <c:pt idx="81">
                  <c:v>8.7770882461086401</c:v>
                </c:pt>
                <c:pt idx="82">
                  <c:v>8.7851432819613393</c:v>
                </c:pt>
                <c:pt idx="83">
                  <c:v>8.7930983719677691</c:v>
                </c:pt>
                <c:pt idx="84">
                  <c:v>8.8009559281349308</c:v>
                </c:pt>
                <c:pt idx="85">
                  <c:v>8.8087182766854806</c:v>
                </c:pt>
                <c:pt idx="86">
                  <c:v>8.8163876620661306</c:v>
                </c:pt>
                <c:pt idx="87">
                  <c:v>8.82396625072505</c:v>
                </c:pt>
                <c:pt idx="88">
                  <c:v>8.8314561346740401</c:v>
                </c:pt>
                <c:pt idx="89">
                  <c:v>8.8388593348500102</c:v>
                </c:pt>
                <c:pt idx="90">
                  <c:v>8.8461778042891908</c:v>
                </c:pt>
                <c:pt idx="91">
                  <c:v>8.8534134311263504</c:v>
                </c:pt>
                <c:pt idx="92">
                  <c:v>8.8605680414306107</c:v>
                </c:pt>
                <c:pt idx="93">
                  <c:v>8.8676434018882695</c:v>
                </c:pt>
                <c:pt idx="94">
                  <c:v>8.8746412223425093</c:v>
                </c:pt>
                <c:pt idx="95">
                  <c:v>8.8815631581989507</c:v>
                </c:pt>
                <c:pt idx="96">
                  <c:v>8.8884108127055992</c:v>
                </c:pt>
                <c:pt idx="97">
                  <c:v>8.8951857391148401</c:v>
                </c:pt>
                <c:pt idx="98">
                  <c:v>8.9018894427347401</c:v>
                </c:pt>
                <c:pt idx="99">
                  <c:v>8.9085233828764299</c:v>
                </c:pt>
                <c:pt idx="100">
                  <c:v>8.91508897470381</c:v>
                </c:pt>
                <c:pt idx="101">
                  <c:v>8.9215875909912796</c:v>
                </c:pt>
                <c:pt idx="102">
                  <c:v>8.9280205637951102</c:v>
                </c:pt>
                <c:pt idx="103">
                  <c:v>8.9343891860433402</c:v>
                </c:pt>
                <c:pt idx="104">
                  <c:v>8.9406947130489396</c:v>
                </c:pt>
                <c:pt idx="105">
                  <c:v>8.9469383639507107</c:v>
                </c:pt>
                <c:pt idx="106">
                  <c:v>8.9531213230859201</c:v>
                </c:pt>
                <c:pt idx="107">
                  <c:v>8.95924474129861</c:v>
                </c:pt>
                <c:pt idx="108">
                  <c:v>8.9653097371870807</c:v>
                </c:pt>
                <c:pt idx="109">
                  <c:v>8.9713173982938699</c:v>
                </c:pt>
                <c:pt idx="110">
                  <c:v>8.9772687822415893</c:v>
                </c:pt>
                <c:pt idx="111">
                  <c:v>8.9831649178172501</c:v>
                </c:pt>
                <c:pt idx="112">
                  <c:v>8.9890068060080903</c:v>
                </c:pt>
                <c:pt idx="113">
                  <c:v>8.9947954209913004</c:v>
                </c:pt>
                <c:pt idx="114">
                  <c:v>9.0005317110802903</c:v>
                </c:pt>
                <c:pt idx="115">
                  <c:v>9.0062165996295107</c:v>
                </c:pt>
                <c:pt idx="116">
                  <c:v>9.01185098590026</c:v>
                </c:pt>
                <c:pt idx="117">
                  <c:v>9.0174357458891805</c:v>
                </c:pt>
                <c:pt idx="118">
                  <c:v>9.0229717331216897</c:v>
                </c:pt>
                <c:pt idx="119">
                  <c:v>9.0284597794117403</c:v>
                </c:pt>
                <c:pt idx="120">
                  <c:v>9.0339006955899901</c:v>
                </c:pt>
                <c:pt idx="121">
                  <c:v>9.0392952722015796</c:v>
                </c:pt>
                <c:pt idx="122">
                  <c:v>9.0446442801753193</c:v>
                </c:pt>
                <c:pt idx="123">
                  <c:v>9.0499484714654805</c:v>
                </c:pt>
                <c:pt idx="124">
                  <c:v>9.0552085796676494</c:v>
                </c:pt>
                <c:pt idx="125">
                  <c:v>9.06042532060982</c:v>
                </c:pt>
                <c:pt idx="126">
                  <c:v>9.0655993929199195</c:v>
                </c:pt>
                <c:pt idx="127">
                  <c:v>9.0707314785709094</c:v>
                </c:pt>
                <c:pt idx="128">
                  <c:v>9.0758222434044704</c:v>
                </c:pt>
                <c:pt idx="129">
                  <c:v>9.0808723376343892</c:v>
                </c:pt>
                <c:pt idx="130">
                  <c:v>9.0858823963303497</c:v>
                </c:pt>
                <c:pt idx="131">
                  <c:v>9.0908530398833296</c:v>
                </c:pt>
                <c:pt idx="132">
                  <c:v>9.0957848744531908</c:v>
                </c:pt>
                <c:pt idx="133">
                  <c:v>9.1006784923993997</c:v>
                </c:pt>
                <c:pt idx="134">
                  <c:v>9.10553447269562</c:v>
                </c:pt>
                <c:pt idx="135">
                  <c:v>9.1103533813288209</c:v>
                </c:pt>
                <c:pt idx="136">
                  <c:v>9.1151357716837502</c:v>
                </c:pt>
                <c:pt idx="137">
                  <c:v>9.1198821849131892</c:v>
                </c:pt>
                <c:pt idx="138">
                  <c:v>9.1245931502948299</c:v>
                </c:pt>
                <c:pt idx="139">
                  <c:v>9.1292691855751809</c:v>
                </c:pt>
                <c:pt idx="140">
                  <c:v>9.1339107973011906</c:v>
                </c:pt>
                <c:pt idx="141">
                  <c:v>9.1385184811400606</c:v>
                </c:pt>
                <c:pt idx="142">
                  <c:v>9.1430927221876406</c:v>
                </c:pt>
                <c:pt idx="143">
                  <c:v>9.1476339952661405</c:v>
                </c:pt>
                <c:pt idx="144">
                  <c:v>9.1521427652113605</c:v>
                </c:pt>
                <c:pt idx="145">
                  <c:v>9.1566194871499906</c:v>
                </c:pt>
                <c:pt idx="146">
                  <c:v>9.1610646067673507</c:v>
                </c:pt>
                <c:pt idx="147">
                  <c:v>9.16547856056604</c:v>
                </c:pt>
                <c:pt idx="148">
                  <c:v>9.1698617761157202</c:v>
                </c:pt>
                <c:pt idx="149">
                  <c:v>9.1742146722945606</c:v>
                </c:pt>
                <c:pt idx="150">
                  <c:v>9.1785376595225507</c:v>
                </c:pt>
                <c:pt idx="151">
                  <c:v>9.1828311399870408</c:v>
                </c:pt>
                <c:pt idx="152">
                  <c:v>9.1870955078608407</c:v>
                </c:pt>
                <c:pt idx="153">
                  <c:v>9.1913311495131893</c:v>
                </c:pt>
                <c:pt idx="154">
                  <c:v>9.1955384437137706</c:v>
                </c:pt>
                <c:pt idx="155">
                  <c:v>9.1997177618301809</c:v>
                </c:pt>
                <c:pt idx="156">
                  <c:v>9.2038694680190201</c:v>
                </c:pt>
                <c:pt idx="157">
                  <c:v>9.2079939194108196</c:v>
                </c:pt>
                <c:pt idx="158">
                  <c:v>9.2120914662891593</c:v>
                </c:pt>
                <c:pt idx="159">
                  <c:v>9.2161624522641006</c:v>
                </c:pt>
                <c:pt idx="160">
                  <c:v>9.2202072144400908</c:v>
                </c:pt>
                <c:pt idx="161">
                  <c:v>9.2242260835788201</c:v>
                </c:pt>
                <c:pt idx="162">
                  <c:v>9.2282193842567892</c:v>
                </c:pt>
                <c:pt idx="163">
                  <c:v>9.2321874350182007</c:v>
                </c:pt>
                <c:pt idx="164">
                  <c:v>9.2361305485230893</c:v>
                </c:pt>
                <c:pt idx="165">
                  <c:v>9.2400490316909405</c:v>
                </c:pt>
                <c:pt idx="166">
                  <c:v>9.2439431858399903</c:v>
                </c:pt>
                <c:pt idx="167">
                  <c:v>9.2478133068222999</c:v>
                </c:pt>
                <c:pt idx="168">
                  <c:v>9.2516596851548005</c:v>
                </c:pt>
                <c:pt idx="169">
                  <c:v>9.2554826061464901</c:v>
                </c:pt>
                <c:pt idx="170">
                  <c:v>9.2592823500217492</c:v>
                </c:pt>
                <c:pt idx="171">
                  <c:v>9.2630591920401901</c:v>
                </c:pt>
                <c:pt idx="172">
                  <c:v>9.2668134026128399</c:v>
                </c:pt>
                <c:pt idx="173">
                  <c:v>9.2705452474151304</c:v>
                </c:pt>
                <c:pt idx="174">
                  <c:v>9.2742549874964197</c:v>
                </c:pt>
                <c:pt idx="175">
                  <c:v>9.2779428793865595</c:v>
                </c:pt>
                <c:pt idx="176">
                  <c:v>9.2816091751992698</c:v>
                </c:pt>
                <c:pt idx="177">
                  <c:v>9.2852541227327094</c:v>
                </c:pt>
                <c:pt idx="178">
                  <c:v>9.2888779655670497</c:v>
                </c:pt>
                <c:pt idx="179">
                  <c:v>9.2924809431594699</c:v>
                </c:pt>
                <c:pt idx="180">
                  <c:v>9.29606329093642</c:v>
                </c:pt>
                <c:pt idx="181">
                  <c:v>9.2996252403832802</c:v>
                </c:pt>
                <c:pt idx="182">
                  <c:v>9.3031670191316405</c:v>
                </c:pt>
                <c:pt idx="183">
                  <c:v>9.3066888510441199</c:v>
                </c:pt>
                <c:pt idx="184">
                  <c:v>9.3101909562968892</c:v>
                </c:pt>
                <c:pt idx="185">
                  <c:v>9.3136735514599192</c:v>
                </c:pt>
                <c:pt idx="186">
                  <c:v>9.3171368495751192</c:v>
                </c:pt>
                <c:pt idx="187">
                  <c:v>9.3205810602323407</c:v>
                </c:pt>
                <c:pt idx="188">
                  <c:v>9.3240063896433192</c:v>
                </c:pt>
                <c:pt idx="189">
                  <c:v>9.3274130407137292</c:v>
                </c:pt>
                <c:pt idx="190">
                  <c:v>9.3308012131132401</c:v>
                </c:pt>
                <c:pt idx="191">
                  <c:v>9.3341711033438006</c:v>
                </c:pt>
                <c:pt idx="192">
                  <c:v>9.3375229048060806</c:v>
                </c:pt>
                <c:pt idx="193">
                  <c:v>9.3408568078642595</c:v>
                </c:pt>
                <c:pt idx="194">
                  <c:v>9.3441729999090306</c:v>
                </c:pt>
                <c:pt idx="195">
                  <c:v>9.3474716654190502</c:v>
                </c:pt>
                <c:pt idx="196">
                  <c:v>9.35075298602084</c:v>
                </c:pt>
                <c:pt idx="197">
                  <c:v>9.3540171405470396</c:v>
                </c:pt>
                <c:pt idx="198">
                  <c:v>9.3572643050933397</c:v>
                </c:pt>
                <c:pt idx="199">
                  <c:v>9.3604946530738307</c:v>
                </c:pt>
                <c:pt idx="200">
                  <c:v>9.36370835527506</c:v>
                </c:pt>
                <c:pt idx="201">
                  <c:v>9.3669055799086909</c:v>
                </c:pt>
                <c:pt idx="202">
                  <c:v>9.3700864926628604</c:v>
                </c:pt>
                <c:pt idx="203">
                  <c:v>9.3732512567522601</c:v>
                </c:pt>
                <c:pt idx="204">
                  <c:v>9.3764000329670107</c:v>
                </c:pt>
                <c:pt idx="205">
                  <c:v>9.3795329797203006</c:v>
                </c:pt>
                <c:pt idx="206">
                  <c:v>9.3826502530948606</c:v>
                </c:pt>
                <c:pt idx="207">
                  <c:v>9.3857520068883709</c:v>
                </c:pt>
                <c:pt idx="208">
                  <c:v>9.3888383926576608</c:v>
                </c:pt>
                <c:pt idx="209">
                  <c:v>9.3919095597620093</c:v>
                </c:pt>
                <c:pt idx="210">
                  <c:v>9.3949656554051906</c:v>
                </c:pt>
                <c:pt idx="211">
                  <c:v>9.3980068246767292</c:v>
                </c:pt>
                <c:pt idx="212">
                  <c:v>9.4010332105920398</c:v>
                </c:pt>
                <c:pt idx="213">
                  <c:v>9.4040449541316899</c:v>
                </c:pt>
                <c:pt idx="214">
                  <c:v>9.4070421942796791</c:v>
                </c:pt>
                <c:pt idx="215">
                  <c:v>9.4100250680609108</c:v>
                </c:pt>
                <c:pt idx="216">
                  <c:v>9.4129937105776804</c:v>
                </c:pt>
                <c:pt idx="217">
                  <c:v>9.4159482550454197</c:v>
                </c:pt>
                <c:pt idx="218">
                  <c:v>9.4188888328275695</c:v>
                </c:pt>
                <c:pt idx="219">
                  <c:v>9.4218155734696207</c:v>
                </c:pt>
                <c:pt idx="220">
                  <c:v>9.4247286047324703</c:v>
                </c:pt>
                <c:pt idx="221">
                  <c:v>9.4276280526249092</c:v>
                </c:pt>
                <c:pt idx="222">
                  <c:v>9.4305140414354494</c:v>
                </c:pt>
                <c:pt idx="223">
                  <c:v>9.4333866937634205</c:v>
                </c:pt>
                <c:pt idx="224">
                  <c:v>9.4362461305493301</c:v>
                </c:pt>
                <c:pt idx="225">
                  <c:v>9.4390924711045905</c:v>
                </c:pt>
                <c:pt idx="226">
                  <c:v>9.44192583314058</c:v>
                </c:pt>
                <c:pt idx="227">
                  <c:v>9.4447463327970098</c:v>
                </c:pt>
                <c:pt idx="228">
                  <c:v>9.4475540846697506</c:v>
                </c:pt>
                <c:pt idx="229">
                  <c:v>9.4503492018379394</c:v>
                </c:pt>
                <c:pt idx="230">
                  <c:v>9.45313179589062</c:v>
                </c:pt>
                <c:pt idx="231">
                  <c:v>9.4559019769526902</c:v>
                </c:pt>
                <c:pt idx="232">
                  <c:v>9.4586598537103797</c:v>
                </c:pt>
                <c:pt idx="233">
                  <c:v>9.4614055334360607</c:v>
                </c:pt>
                <c:pt idx="234">
                  <c:v>9.4641391220126891</c:v>
                </c:pt>
                <c:pt idx="235">
                  <c:v>9.4668607239575504</c:v>
                </c:pt>
                <c:pt idx="236">
                  <c:v>9.4695704424456295</c:v>
                </c:pt>
                <c:pt idx="237">
                  <c:v>9.4722683793324194</c:v>
                </c:pt>
                <c:pt idx="238">
                  <c:v>9.4749546351762692</c:v>
                </c:pt>
                <c:pt idx="239">
                  <c:v>9.4776293092602408</c:v>
                </c:pt>
                <c:pt idx="240">
                  <c:v>9.4802924996135491</c:v>
                </c:pt>
                <c:pt idx="241">
                  <c:v>9.4829443030325091</c:v>
                </c:pt>
                <c:pt idx="242">
                  <c:v>9.4855848151010704</c:v>
                </c:pt>
                <c:pt idx="243">
                  <c:v>9.48821413021094</c:v>
                </c:pt>
                <c:pt idx="244">
                  <c:v>9.4908323415812497</c:v>
                </c:pt>
                <c:pt idx="245">
                  <c:v>9.4934395412778692</c:v>
                </c:pt>
                <c:pt idx="246">
                  <c:v>9.4960358202322901</c:v>
                </c:pt>
                <c:pt idx="247">
                  <c:v>9.4986212682601092</c:v>
                </c:pt>
                <c:pt idx="248">
                  <c:v>9.50119597407922</c:v>
                </c:pt>
                <c:pt idx="249">
                  <c:v>9.5037600253275407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CAAF-4914-B6C8-B2DDC93B1D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3674624"/>
        <c:axId val="273676160"/>
      </c:scatterChart>
      <c:valAx>
        <c:axId val="2736746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73676160"/>
        <c:crosses val="autoZero"/>
        <c:crossBetween val="midCat"/>
      </c:valAx>
      <c:valAx>
        <c:axId val="273676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736746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/>
              <a:t>1001  Bilbao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9222854835453262"/>
          <c:y val="2.7043425332542441E-2"/>
          <c:w val="0.77484837472239043"/>
          <c:h val="0.89132135907105614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'ECMWF-vero'!$D$4:$D$253</c:f>
              <c:numCache>
                <c:formatCode>General</c:formatCode>
                <c:ptCount val="250"/>
                <c:pt idx="0">
                  <c:v>9.4995882950614607</c:v>
                </c:pt>
                <c:pt idx="1">
                  <c:v>10.509519665448</c:v>
                </c:pt>
                <c:pt idx="2">
                  <c:v>11.071036209407801</c:v>
                </c:pt>
                <c:pt idx="3">
                  <c:v>11.458537347082199</c:v>
                </c:pt>
                <c:pt idx="4">
                  <c:v>11.7535050597936</c:v>
                </c:pt>
                <c:pt idx="5">
                  <c:v>11.991140152687899</c:v>
                </c:pt>
                <c:pt idx="6">
                  <c:v>12.1898240859775</c:v>
                </c:pt>
                <c:pt idx="7">
                  <c:v>12.360352168405001</c:v>
                </c:pt>
                <c:pt idx="8">
                  <c:v>12.5095972387478</c:v>
                </c:pt>
                <c:pt idx="9">
                  <c:v>12.6422012540613</c:v>
                </c:pt>
                <c:pt idx="10">
                  <c:v>12.761444519012199</c:v>
                </c:pt>
                <c:pt idx="11">
                  <c:v>12.8697295860072</c:v>
                </c:pt>
                <c:pt idx="12">
                  <c:v>12.968867996104899</c:v>
                </c:pt>
                <c:pt idx="13">
                  <c:v>13.060258927639399</c:v>
                </c:pt>
                <c:pt idx="14">
                  <c:v>13.145005183159199</c:v>
                </c:pt>
                <c:pt idx="15">
                  <c:v>13.2239911376388</c:v>
                </c:pt>
                <c:pt idx="16">
                  <c:v>13.2979366826735</c:v>
                </c:pt>
                <c:pt idx="17">
                  <c:v>13.3674355136817</c:v>
                </c:pt>
                <c:pt idx="18">
                  <c:v>13.4329829085148</c:v>
                </c:pt>
                <c:pt idx="19">
                  <c:v>13.4949962747667</c:v>
                </c:pt>
                <c:pt idx="20">
                  <c:v>13.553830610417901</c:v>
                </c:pt>
                <c:pt idx="21">
                  <c:v>13.609790315900799</c:v>
                </c:pt>
                <c:pt idx="22">
                  <c:v>13.663138343046301</c:v>
                </c:pt>
                <c:pt idx="23">
                  <c:v>13.7141033694715</c:v>
                </c:pt>
                <c:pt idx="24">
                  <c:v>13.7628854880142</c:v>
                </c:pt>
                <c:pt idx="25">
                  <c:v>13.809660764925001</c:v>
                </c:pt>
                <c:pt idx="26">
                  <c:v>13.854584926070601</c:v>
                </c:pt>
                <c:pt idx="27">
                  <c:v>13.8977963636934</c:v>
                </c:pt>
                <c:pt idx="28">
                  <c:v>13.939418608476499</c:v>
                </c:pt>
                <c:pt idx="29">
                  <c:v>13.979562376948699</c:v>
                </c:pt>
                <c:pt idx="30">
                  <c:v>14.0183272787508</c:v>
                </c:pt>
                <c:pt idx="31">
                  <c:v>14.055803249299901</c:v>
                </c:pt>
                <c:pt idx="32">
                  <c:v>14.0920717591345</c:v>
                </c:pt>
                <c:pt idx="33">
                  <c:v>14.127206840393001</c:v>
                </c:pt>
                <c:pt idx="34">
                  <c:v>14.1612759625897</c:v>
                </c:pt>
                <c:pt idx="35">
                  <c:v>14.1943407834463</c:v>
                </c:pt>
                <c:pt idx="36">
                  <c:v>14.2264577955468</c:v>
                </c:pt>
                <c:pt idx="37">
                  <c:v>14.25767888567</c:v>
                </c:pt>
                <c:pt idx="38">
                  <c:v>14.288051820558101</c:v>
                </c:pt>
                <c:pt idx="39">
                  <c:v>14.317620670418499</c:v>
                </c:pt>
                <c:pt idx="40">
                  <c:v>14.346426179483901</c:v>
                </c:pt>
                <c:pt idx="41">
                  <c:v>14.374506091369099</c:v>
                </c:pt>
                <c:pt idx="42">
                  <c:v>14.401895435673101</c:v>
                </c:pt>
                <c:pt idx="43">
                  <c:v>14.428626781231101</c:v>
                </c:pt>
                <c:pt idx="44">
                  <c:v>14.454730460560899</c:v>
                </c:pt>
                <c:pt idx="45">
                  <c:v>14.4802347693415</c:v>
                </c:pt>
                <c:pt idx="46">
                  <c:v>14.5051661441804</c:v>
                </c:pt>
                <c:pt idx="47">
                  <c:v>14.529549321442</c:v>
                </c:pt>
                <c:pt idx="48">
                  <c:v>14.5534074795022</c:v>
                </c:pt>
                <c:pt idx="49">
                  <c:v>14.576762366461599</c:v>
                </c:pt>
                <c:pt idx="50">
                  <c:v>14.5996344150611</c:v>
                </c:pt>
                <c:pt idx="51">
                  <c:v>14.622042846308</c:v>
                </c:pt>
                <c:pt idx="52">
                  <c:v>14.6440057631145</c:v>
                </c:pt>
                <c:pt idx="53">
                  <c:v>14.6655402350813</c:v>
                </c:pt>
                <c:pt idx="54">
                  <c:v>14.686662375410799</c:v>
                </c:pt>
                <c:pt idx="55">
                  <c:v>14.707387410809501</c:v>
                </c:pt>
                <c:pt idx="56">
                  <c:v>14.727729745131301</c:v>
                </c:pt>
                <c:pt idx="57">
                  <c:v>14.7477030174223</c:v>
                </c:pt>
                <c:pt idx="58">
                  <c:v>14.7673201549462</c:v>
                </c:pt>
                <c:pt idx="59">
                  <c:v>14.786593421701999</c:v>
                </c:pt>
                <c:pt idx="60">
                  <c:v>14.8055344628852</c:v>
                </c:pt>
                <c:pt idx="61">
                  <c:v>14.8241543456932</c:v>
                </c:pt>
                <c:pt idx="62">
                  <c:v>14.842463596827701</c:v>
                </c:pt>
                <c:pt idx="63">
                  <c:v>14.8604722370108</c:v>
                </c:pt>
                <c:pt idx="64">
                  <c:v>14.8781898127943</c:v>
                </c:pt>
                <c:pt idx="65">
                  <c:v>14.8956254259137</c:v>
                </c:pt>
                <c:pt idx="66">
                  <c:v>14.9127877604096</c:v>
                </c:pt>
                <c:pt idx="67">
                  <c:v>14.929685107716599</c:v>
                </c:pt>
                <c:pt idx="68">
                  <c:v>14.946325389901499</c:v>
                </c:pt>
                <c:pt idx="69">
                  <c:v>14.9627161812097</c:v>
                </c:pt>
                <c:pt idx="70">
                  <c:v>14.9788647280667</c:v>
                </c:pt>
                <c:pt idx="71">
                  <c:v>14.994777967665099</c:v>
                </c:pt>
                <c:pt idx="72">
                  <c:v>15.010462545255001</c:v>
                </c:pt>
                <c:pt idx="73">
                  <c:v>15.0259248302457</c:v>
                </c:pt>
                <c:pt idx="74">
                  <c:v>15.041170931214101</c:v>
                </c:pt>
                <c:pt idx="75">
                  <c:v>15.0562067099084</c:v>
                </c:pt>
                <c:pt idx="76">
                  <c:v>15.0710377943261</c:v>
                </c:pt>
                <c:pt idx="77">
                  <c:v>15.0856695909391</c:v>
                </c:pt>
                <c:pt idx="78">
                  <c:v>15.100107296131499</c:v>
                </c:pt>
                <c:pt idx="79">
                  <c:v>15.114355906909999</c:v>
                </c:pt>
                <c:pt idx="80">
                  <c:v>15.128420230942</c:v>
                </c:pt>
                <c:pt idx="81">
                  <c:v>15.142304895970399</c:v>
                </c:pt>
                <c:pt idx="82">
                  <c:v>15.1560143586526</c:v>
                </c:pt>
                <c:pt idx="83">
                  <c:v>15.169552912863301</c:v>
                </c:pt>
                <c:pt idx="84">
                  <c:v>15.1829246975018</c:v>
                </c:pt>
                <c:pt idx="85">
                  <c:v>15.196133703836599</c:v>
                </c:pt>
                <c:pt idx="86">
                  <c:v>15.2091837824217</c:v>
                </c:pt>
                <c:pt idx="87">
                  <c:v>15.222078649613</c:v>
                </c:pt>
                <c:pt idx="88">
                  <c:v>15.234821893712899</c:v>
                </c:pt>
                <c:pt idx="89">
                  <c:v>15.247416980767101</c:v>
                </c:pt>
                <c:pt idx="90">
                  <c:v>15.2598672600386</c:v>
                </c:pt>
                <c:pt idx="91">
                  <c:v>15.2721759691792</c:v>
                </c:pt>
                <c:pt idx="92">
                  <c:v>15.284346239117699</c:v>
                </c:pt>
                <c:pt idx="93">
                  <c:v>15.296381098684799</c:v>
                </c:pt>
                <c:pt idx="94">
                  <c:v>15.308283478990299</c:v>
                </c:pt>
                <c:pt idx="95">
                  <c:v>15.320056217568499</c:v>
                </c:pt>
                <c:pt idx="96">
                  <c:v>15.331702062306899</c:v>
                </c:pt>
                <c:pt idx="97">
                  <c:v>15.343223675170901</c:v>
                </c:pt>
                <c:pt idx="98">
                  <c:v>15.354623635737701</c:v>
                </c:pt>
                <c:pt idx="99">
                  <c:v>15.3659044445508</c:v>
                </c:pt>
                <c:pt idx="100">
                  <c:v>15.377068526305401</c:v>
                </c:pt>
                <c:pt idx="101">
                  <c:v>15.388118232875501</c:v>
                </c:pt>
                <c:pt idx="102">
                  <c:v>15.3990558461921</c:v>
                </c:pt>
                <c:pt idx="103">
                  <c:v>15.4098835809802</c:v>
                </c:pt>
                <c:pt idx="104">
                  <c:v>15.4206035873641</c:v>
                </c:pt>
                <c:pt idx="105">
                  <c:v>15.431217953347399</c:v>
                </c:pt>
                <c:pt idx="106">
                  <c:v>15.441728707176001</c:v>
                </c:pt>
                <c:pt idx="107">
                  <c:v>15.452137819589</c:v>
                </c:pt>
                <c:pt idx="108">
                  <c:v>15.4624472059662</c:v>
                </c:pt>
                <c:pt idx="109">
                  <c:v>15.472658728375199</c:v>
                </c:pt>
                <c:pt idx="110">
                  <c:v>15.4827741975257</c:v>
                </c:pt>
                <c:pt idx="111">
                  <c:v>15.492795374634699</c:v>
                </c:pt>
                <c:pt idx="112">
                  <c:v>15.5027239732088</c:v>
                </c:pt>
                <c:pt idx="113">
                  <c:v>15.512561660746</c:v>
                </c:pt>
                <c:pt idx="114">
                  <c:v>15.5223100603635</c:v>
                </c:pt>
                <c:pt idx="115">
                  <c:v>15.531970752353599</c:v>
                </c:pt>
                <c:pt idx="116">
                  <c:v>15.5415452756724</c:v>
                </c:pt>
                <c:pt idx="117">
                  <c:v>15.551035129364299</c:v>
                </c:pt>
                <c:pt idx="118">
                  <c:v>15.5604417739263</c:v>
                </c:pt>
                <c:pt idx="119">
                  <c:v>15.569766632614099</c:v>
                </c:pt>
                <c:pt idx="120">
                  <c:v>15.5790110926933</c:v>
                </c:pt>
                <c:pt idx="121">
                  <c:v>15.5881765066394</c:v>
                </c:pt>
                <c:pt idx="122">
                  <c:v>15.5972641932876</c:v>
                </c:pt>
                <c:pt idx="123">
                  <c:v>15.6062754389355</c:v>
                </c:pt>
                <c:pt idx="124">
                  <c:v>15.6152114984018</c:v>
                </c:pt>
                <c:pt idx="125">
                  <c:v>15.6240735960418</c:v>
                </c:pt>
                <c:pt idx="126">
                  <c:v>15.632862926722201</c:v>
                </c:pt>
                <c:pt idx="127">
                  <c:v>15.641580656757901</c:v>
                </c:pt>
                <c:pt idx="128">
                  <c:v>15.6502279248117</c:v>
                </c:pt>
                <c:pt idx="129">
                  <c:v>15.658805842758399</c:v>
                </c:pt>
                <c:pt idx="130">
                  <c:v>15.667315496516499</c:v>
                </c:pt>
                <c:pt idx="131">
                  <c:v>15.6757579468469</c:v>
                </c:pt>
                <c:pt idx="132">
                  <c:v>15.684134230121799</c:v>
                </c:pt>
                <c:pt idx="133">
                  <c:v>15.6924453590645</c:v>
                </c:pt>
                <c:pt idx="134">
                  <c:v>15.7006923234611</c:v>
                </c:pt>
                <c:pt idx="135">
                  <c:v>15.7088760908456</c:v>
                </c:pt>
                <c:pt idx="136">
                  <c:v>15.716997607160399</c:v>
                </c:pt>
                <c:pt idx="137">
                  <c:v>15.7250577973915</c:v>
                </c:pt>
                <c:pt idx="138">
                  <c:v>15.7330575661815</c:v>
                </c:pt>
                <c:pt idx="139">
                  <c:v>15.7409977984197</c:v>
                </c:pt>
                <c:pt idx="140">
                  <c:v>15.7488793598112</c:v>
                </c:pt>
                <c:pt idx="141">
                  <c:v>15.756703097426101</c:v>
                </c:pt>
                <c:pt idx="142">
                  <c:v>15.7644698402286</c:v>
                </c:pt>
                <c:pt idx="143">
                  <c:v>15.772180399587601</c:v>
                </c:pt>
                <c:pt idx="144">
                  <c:v>15.779835569770199</c:v>
                </c:pt>
                <c:pt idx="145">
                  <c:v>15.787436128416701</c:v>
                </c:pt>
                <c:pt idx="146">
                  <c:v>15.794982837000999</c:v>
                </c:pt>
                <c:pt idx="147">
                  <c:v>15.8024764412732</c:v>
                </c:pt>
                <c:pt idx="148">
                  <c:v>15.809917671689</c:v>
                </c:pt>
                <c:pt idx="149">
                  <c:v>15.8173072438235</c:v>
                </c:pt>
                <c:pt idx="150">
                  <c:v>15.8246458587713</c:v>
                </c:pt>
                <c:pt idx="151">
                  <c:v>15.8319342035338</c:v>
                </c:pt>
                <c:pt idx="152">
                  <c:v>15.8391729513926</c:v>
                </c:pt>
                <c:pt idx="153">
                  <c:v>15.846362762271999</c:v>
                </c:pt>
                <c:pt idx="154">
                  <c:v>15.853504283088499</c:v>
                </c:pt>
                <c:pt idx="155">
                  <c:v>15.860598148089201</c:v>
                </c:pt>
                <c:pt idx="156">
                  <c:v>15.8676449791803</c:v>
                </c:pt>
                <c:pt idx="157">
                  <c:v>15.874645386242999</c:v>
                </c:pt>
                <c:pt idx="158">
                  <c:v>15.881599967441799</c:v>
                </c:pt>
                <c:pt idx="159">
                  <c:v>15.888509309521</c:v>
                </c:pt>
                <c:pt idx="160">
                  <c:v>15.8953739880928</c:v>
                </c:pt>
                <c:pt idx="161">
                  <c:v>15.902194567916499</c:v>
                </c:pt>
                <c:pt idx="162">
                  <c:v>15.908971603168901</c:v>
                </c:pt>
                <c:pt idx="163">
                  <c:v>15.915705637705701</c:v>
                </c:pt>
                <c:pt idx="164">
                  <c:v>15.9223972053161</c:v>
                </c:pt>
                <c:pt idx="165">
                  <c:v>15.9290468299683</c:v>
                </c:pt>
                <c:pt idx="166">
                  <c:v>15.935655026048799</c:v>
                </c:pt>
                <c:pt idx="167">
                  <c:v>15.942222298593601</c:v>
                </c:pt>
                <c:pt idx="168">
                  <c:v>15.9487491435127</c:v>
                </c:pt>
                <c:pt idx="169">
                  <c:v>15.955236047808199</c:v>
                </c:pt>
                <c:pt idx="170">
                  <c:v>15.961683489785701</c:v>
                </c:pt>
                <c:pt idx="171">
                  <c:v>15.968091939259301</c:v>
                </c:pt>
                <c:pt idx="172">
                  <c:v>15.974461857751001</c:v>
                </c:pt>
                <c:pt idx="173">
                  <c:v>15.980793698684201</c:v>
                </c:pt>
                <c:pt idx="174">
                  <c:v>15.987087907571199</c:v>
                </c:pt>
                <c:pt idx="175">
                  <c:v>15.9933449221957</c:v>
                </c:pt>
                <c:pt idx="176">
                  <c:v>15.999565172790399</c:v>
                </c:pt>
                <c:pt idx="177">
                  <c:v>16.005749082208499</c:v>
                </c:pt>
                <c:pt idx="178">
                  <c:v>16.0118970660914</c:v>
                </c:pt>
                <c:pt idx="179">
                  <c:v>16.018009533031201</c:v>
                </c:pt>
                <c:pt idx="180">
                  <c:v>16.0240868847287</c:v>
                </c:pt>
                <c:pt idx="181">
                  <c:v>16.030129516147099</c:v>
                </c:pt>
                <c:pt idx="182">
                  <c:v>16.036137815661199</c:v>
                </c:pt>
                <c:pt idx="183">
                  <c:v>16.042112165202798</c:v>
                </c:pt>
                <c:pt idx="184">
                  <c:v>16.048052940402201</c:v>
                </c:pt>
                <c:pt idx="185">
                  <c:v>16.0539605107254</c:v>
                </c:pt>
                <c:pt idx="186">
                  <c:v>16.0598352396078</c:v>
                </c:pt>
                <c:pt idx="187">
                  <c:v>16.065677484584398</c:v>
                </c:pt>
                <c:pt idx="188">
                  <c:v>16.071487597416699</c:v>
                </c:pt>
                <c:pt idx="189">
                  <c:v>16.077265924215499</c:v>
                </c:pt>
                <c:pt idx="190">
                  <c:v>16.083012805561498</c:v>
                </c:pt>
                <c:pt idx="191">
                  <c:v>16.088728576621602</c:v>
                </c:pt>
                <c:pt idx="192">
                  <c:v>16.094413567262801</c:v>
                </c:pt>
                <c:pt idx="193">
                  <c:v>16.100068102163501</c:v>
                </c:pt>
                <c:pt idx="194">
                  <c:v>16.1056925009206</c:v>
                </c:pt>
                <c:pt idx="195">
                  <c:v>16.111287078155399</c:v>
                </c:pt>
                <c:pt idx="196">
                  <c:v>16.116852143615699</c:v>
                </c:pt>
                <c:pt idx="197">
                  <c:v>16.122388002275802</c:v>
                </c:pt>
                <c:pt idx="198">
                  <c:v>16.127894954433401</c:v>
                </c:pt>
                <c:pt idx="199">
                  <c:v>16.133373295805001</c:v>
                </c:pt>
                <c:pt idx="200">
                  <c:v>16.138823317618002</c:v>
                </c:pt>
                <c:pt idx="201">
                  <c:v>16.1442453067008</c:v>
                </c:pt>
                <c:pt idx="202">
                  <c:v>16.149639545570899</c:v>
                </c:pt>
                <c:pt idx="203">
                  <c:v>16.155006312520399</c:v>
                </c:pt>
                <c:pt idx="204">
                  <c:v>16.160345881699602</c:v>
                </c:pt>
                <c:pt idx="205">
                  <c:v>16.1656585231989</c:v>
                </c:pt>
                <c:pt idx="206">
                  <c:v>16.170944503127799</c:v>
                </c:pt>
                <c:pt idx="207">
                  <c:v>16.176204083692799</c:v>
                </c:pt>
                <c:pt idx="208">
                  <c:v>16.181437523273001</c:v>
                </c:pt>
                <c:pt idx="209">
                  <c:v>16.186645076494401</c:v>
                </c:pt>
                <c:pt idx="210">
                  <c:v>16.191826994301302</c:v>
                </c:pt>
                <c:pt idx="211">
                  <c:v>16.196983524027502</c:v>
                </c:pt>
                <c:pt idx="212">
                  <c:v>16.202114909464601</c:v>
                </c:pt>
                <c:pt idx="213">
                  <c:v>16.2072213909289</c:v>
                </c:pt>
                <c:pt idx="214">
                  <c:v>16.212303205327501</c:v>
                </c:pt>
                <c:pt idx="215">
                  <c:v>16.2173605862221</c:v>
                </c:pt>
                <c:pt idx="216">
                  <c:v>16.222393763891201</c:v>
                </c:pt>
                <c:pt idx="217">
                  <c:v>16.227402965391398</c:v>
                </c:pt>
                <c:pt idx="218">
                  <c:v>16.232388414617301</c:v>
                </c:pt>
                <c:pt idx="219">
                  <c:v>16.237350332359199</c:v>
                </c:pt>
                <c:pt idx="220">
                  <c:v>16.242288936360598</c:v>
                </c:pt>
                <c:pt idx="221">
                  <c:v>16.247204441373398</c:v>
                </c:pt>
                <c:pt idx="222">
                  <c:v>16.252097059212598</c:v>
                </c:pt>
                <c:pt idx="223">
                  <c:v>16.2569669988093</c:v>
                </c:pt>
                <c:pt idx="224">
                  <c:v>16.261814466262798</c:v>
                </c:pt>
                <c:pt idx="225">
                  <c:v>16.266639664891098</c:v>
                </c:pt>
                <c:pt idx="226">
                  <c:v>16.271442795281001</c:v>
                </c:pt>
                <c:pt idx="227">
                  <c:v>16.276224055336201</c:v>
                </c:pt>
                <c:pt idx="228">
                  <c:v>16.2809836403251</c:v>
                </c:pt>
                <c:pt idx="229">
                  <c:v>16.285721742927301</c:v>
                </c:pt>
                <c:pt idx="230">
                  <c:v>16.290438553278701</c:v>
                </c:pt>
                <c:pt idx="231">
                  <c:v>16.295134259016201</c:v>
                </c:pt>
                <c:pt idx="232">
                  <c:v>16.299809045321201</c:v>
                </c:pt>
                <c:pt idx="233">
                  <c:v>16.3044630949618</c:v>
                </c:pt>
                <c:pt idx="234">
                  <c:v>16.309096588334899</c:v>
                </c:pt>
                <c:pt idx="235">
                  <c:v>16.313709703506699</c:v>
                </c:pt>
                <c:pt idx="236">
                  <c:v>16.318302616252499</c:v>
                </c:pt>
                <c:pt idx="237">
                  <c:v>16.322875500095499</c:v>
                </c:pt>
                <c:pt idx="238">
                  <c:v>16.327428526345798</c:v>
                </c:pt>
                <c:pt idx="239">
                  <c:v>16.331961864136701</c:v>
                </c:pt>
                <c:pt idx="240">
                  <c:v>16.336475680462101</c:v>
                </c:pt>
                <c:pt idx="241">
                  <c:v>16.3409701402121</c:v>
                </c:pt>
                <c:pt idx="242">
                  <c:v>16.345445406207901</c:v>
                </c:pt>
                <c:pt idx="243">
                  <c:v>16.3499016392364</c:v>
                </c:pt>
                <c:pt idx="244">
                  <c:v>16.3543389980839</c:v>
                </c:pt>
                <c:pt idx="245">
                  <c:v>16.358757639568601</c:v>
                </c:pt>
                <c:pt idx="246">
                  <c:v>16.3631577185736</c:v>
                </c:pt>
                <c:pt idx="247">
                  <c:v>16.367539388077699</c:v>
                </c:pt>
                <c:pt idx="248">
                  <c:v>16.3719027991873</c:v>
                </c:pt>
                <c:pt idx="249">
                  <c:v>16.376248101165899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241-4983-826F-1E8864A96995}"/>
            </c:ext>
          </c:extLst>
        </c:ser>
        <c:ser>
          <c:idx val="1"/>
          <c:order val="1"/>
          <c:tx>
            <c:v>HMtrECMWF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'ECMWF-vero'!$K$4:$K$253</c:f>
              <c:numCache>
                <c:formatCode>General</c:formatCode>
                <c:ptCount val="250"/>
                <c:pt idx="0">
                  <c:v>7.2626767670135797</c:v>
                </c:pt>
                <c:pt idx="1">
                  <c:v>8.0111490677961701</c:v>
                </c:pt>
                <c:pt idx="2">
                  <c:v>8.4256165044333304</c:v>
                </c:pt>
                <c:pt idx="3">
                  <c:v>8.7111016369413097</c:v>
                </c:pt>
                <c:pt idx="4">
                  <c:v>8.9281609337382797</c:v>
                </c:pt>
                <c:pt idx="5">
                  <c:v>9.1028871373005504</c:v>
                </c:pt>
                <c:pt idx="6">
                  <c:v>9.2488829478191601</c:v>
                </c:pt>
                <c:pt idx="7">
                  <c:v>9.3741276284150707</c:v>
                </c:pt>
                <c:pt idx="8">
                  <c:v>9.4836965458426192</c:v>
                </c:pt>
                <c:pt idx="9">
                  <c:v>9.5810151289670298</c:v>
                </c:pt>
                <c:pt idx="10">
                  <c:v>9.6685025442145491</c:v>
                </c:pt>
                <c:pt idx="11">
                  <c:v>9.7479297264576203</c:v>
                </c:pt>
                <c:pt idx="12">
                  <c:v>9.8206313852837308</c:v>
                </c:pt>
                <c:pt idx="13">
                  <c:v>9.8876380125788295</c:v>
                </c:pt>
                <c:pt idx="14">
                  <c:v>9.9497615436112401</c:v>
                </c:pt>
                <c:pt idx="15">
                  <c:v>10.0076528988427</c:v>
                </c:pt>
                <c:pt idx="16">
                  <c:v>10.061841789806101</c:v>
                </c:pt>
                <c:pt idx="17">
                  <c:v>10.1127649613664</c:v>
                </c:pt>
                <c:pt idx="18">
                  <c:v>10.160786675723401</c:v>
                </c:pt>
                <c:pt idx="19">
                  <c:v>10.2062138595492</c:v>
                </c:pt>
                <c:pt idx="20">
                  <c:v>10.2493074982299</c:v>
                </c:pt>
                <c:pt idx="21">
                  <c:v>10.290291338989899</c:v>
                </c:pt>
                <c:pt idx="22">
                  <c:v>10.3293586302783</c:v>
                </c:pt>
                <c:pt idx="23">
                  <c:v>10.3666774055028</c:v>
                </c:pt>
                <c:pt idx="24">
                  <c:v>10.402394672301</c:v>
                </c:pt>
                <c:pt idx="25">
                  <c:v>10.436639768223699</c:v>
                </c:pt>
                <c:pt idx="26">
                  <c:v>10.469527073994501</c:v>
                </c:pt>
                <c:pt idx="27">
                  <c:v>10.5011582262954</c:v>
                </c:pt>
                <c:pt idx="28">
                  <c:v>10.5316239367669</c:v>
                </c:pt>
                <c:pt idx="29">
                  <c:v>10.5610054983136</c:v>
                </c:pt>
                <c:pt idx="30">
                  <c:v>10.589376040988</c:v>
                </c:pt>
                <c:pt idx="31">
                  <c:v>10.6168015857364</c:v>
                </c:pt>
                <c:pt idx="32">
                  <c:v>10.643341933776099</c:v>
                </c:pt>
                <c:pt idx="33">
                  <c:v>10.6690514214001</c:v>
                </c:pt>
                <c:pt idx="34">
                  <c:v>10.6939795638897</c:v>
                </c:pt>
                <c:pt idx="35">
                  <c:v>10.7181716075024</c:v>
                </c:pt>
                <c:pt idx="36">
                  <c:v>10.741669004822</c:v>
                </c:pt>
                <c:pt idx="37">
                  <c:v>10.7645098258776</c:v>
                </c:pt>
                <c:pt idx="38">
                  <c:v>10.786729115157099</c:v>
                </c:pt>
                <c:pt idx="39">
                  <c:v>10.8083592028296</c:v>
                </c:pt>
                <c:pt idx="40">
                  <c:v>10.829429977037201</c:v>
                </c:pt>
                <c:pt idx="41">
                  <c:v>10.849969122950601</c:v>
                </c:pt>
                <c:pt idx="42">
                  <c:v>10.870002333332099</c:v>
                </c:pt>
                <c:pt idx="43">
                  <c:v>10.889553494582101</c:v>
                </c:pt>
                <c:pt idx="44">
                  <c:v>10.908644851610701</c:v>
                </c:pt>
                <c:pt idx="45">
                  <c:v>10.927297154358399</c:v>
                </c:pt>
                <c:pt idx="46">
                  <c:v>10.945529788359799</c:v>
                </c:pt>
                <c:pt idx="47">
                  <c:v>10.9633608913887</c:v>
                </c:pt>
                <c:pt idx="48">
                  <c:v>10.980807457925099</c:v>
                </c:pt>
                <c:pt idx="49">
                  <c:v>10.9978854329363</c:v>
                </c:pt>
                <c:pt idx="50">
                  <c:v>11.0146097962559</c:v>
                </c:pt>
                <c:pt idx="51">
                  <c:v>11.030994638667901</c:v>
                </c:pt>
                <c:pt idx="52">
                  <c:v>11.047053230654299</c:v>
                </c:pt>
                <c:pt idx="53">
                  <c:v>11.062798084637301</c:v>
                </c:pt>
                <c:pt idx="54">
                  <c:v>11.078241011440699</c:v>
                </c:pt>
                <c:pt idx="55">
                  <c:v>11.0933931716018</c:v>
                </c:pt>
                <c:pt idx="56">
                  <c:v>11.1082651220865</c:v>
                </c:pt>
                <c:pt idx="57">
                  <c:v>11.1228668588922</c:v>
                </c:pt>
                <c:pt idx="58">
                  <c:v>11.137207855965</c:v>
                </c:pt>
                <c:pt idx="59">
                  <c:v>11.1512971008069</c:v>
                </c:pt>
                <c:pt idx="60">
                  <c:v>11.1651431271042</c:v>
                </c:pt>
                <c:pt idx="61">
                  <c:v>11.1787540446711</c:v>
                </c:pt>
                <c:pt idx="62">
                  <c:v>11.192137566969301</c:v>
                </c:pt>
                <c:pt idx="63">
                  <c:v>11.2053010364338</c:v>
                </c:pt>
                <c:pt idx="64">
                  <c:v>11.218251447813</c:v>
                </c:pt>
                <c:pt idx="65">
                  <c:v>11.2309954697047</c:v>
                </c:pt>
                <c:pt idx="66">
                  <c:v>11.2435394644544</c:v>
                </c:pt>
                <c:pt idx="67">
                  <c:v>11.2558895065616</c:v>
                </c:pt>
                <c:pt idx="68">
                  <c:v>11.268051399726801</c:v>
                </c:pt>
                <c:pt idx="69">
                  <c:v>11.2800306926578</c:v>
                </c:pt>
                <c:pt idx="70">
                  <c:v>11.2918326937414</c:v>
                </c:pt>
                <c:pt idx="71">
                  <c:v>11.3034624846771</c:v>
                </c:pt>
                <c:pt idx="72">
                  <c:v>11.314924933159901</c:v>
                </c:pt>
                <c:pt idx="73">
                  <c:v>11.326224704689899</c:v>
                </c:pt>
                <c:pt idx="74">
                  <c:v>11.3373662735798</c:v>
                </c:pt>
                <c:pt idx="75">
                  <c:v>11.348353933225701</c:v>
                </c:pt>
                <c:pt idx="76">
                  <c:v>11.359191805697799</c:v>
                </c:pt>
                <c:pt idx="77">
                  <c:v>11.369883850706399</c:v>
                </c:pt>
                <c:pt idx="78">
                  <c:v>11.380433873989</c:v>
                </c:pt>
                <c:pt idx="79">
                  <c:v>11.390845535164599</c:v>
                </c:pt>
                <c:pt idx="80">
                  <c:v>11.401122355094101</c:v>
                </c:pt>
                <c:pt idx="81">
                  <c:v>11.4112677227847</c:v>
                </c:pt>
                <c:pt idx="82">
                  <c:v>11.4212849018698</c:v>
                </c:pt>
                <c:pt idx="83">
                  <c:v>11.431177036697701</c:v>
                </c:pt>
                <c:pt idx="84">
                  <c:v>11.4409471580552</c:v>
                </c:pt>
                <c:pt idx="85">
                  <c:v>11.450598188553</c:v>
                </c:pt>
                <c:pt idx="86">
                  <c:v>11.460132947695699</c:v>
                </c:pt>
                <c:pt idx="87">
                  <c:v>11.469554156659999</c:v>
                </c:pt>
                <c:pt idx="88">
                  <c:v>11.4788644427984</c:v>
                </c:pt>
                <c:pt idx="89">
                  <c:v>11.4880663438895</c:v>
                </c:pt>
                <c:pt idx="90">
                  <c:v>11.497162312150699</c:v>
                </c:pt>
                <c:pt idx="91">
                  <c:v>11.5061547180284</c:v>
                </c:pt>
                <c:pt idx="92">
                  <c:v>11.5150458537824</c:v>
                </c:pt>
                <c:pt idx="93">
                  <c:v>11.523837936874999</c:v>
                </c:pt>
                <c:pt idx="94">
                  <c:v>11.5325331131799</c:v>
                </c:pt>
                <c:pt idx="95">
                  <c:v>11.541133460020401</c:v>
                </c:pt>
                <c:pt idx="96">
                  <c:v>11.549640989049299</c:v>
                </c:pt>
                <c:pt idx="97">
                  <c:v>11.5580576489784</c:v>
                </c:pt>
                <c:pt idx="98">
                  <c:v>11.566385328169</c:v>
                </c:pt>
                <c:pt idx="99">
                  <c:v>11.57462585709</c:v>
                </c:pt>
                <c:pt idx="100">
                  <c:v>11.582781010652599</c:v>
                </c:pt>
                <c:pt idx="101">
                  <c:v>11.590852510429</c:v>
                </c:pt>
                <c:pt idx="102">
                  <c:v>11.598842026761099</c:v>
                </c:pt>
                <c:pt idx="103">
                  <c:v>11.6067511807667</c:v>
                </c:pt>
                <c:pt idx="104">
                  <c:v>11.614581546248701</c:v>
                </c:pt>
                <c:pt idx="105">
                  <c:v>11.622334651512199</c:v>
                </c:pt>
                <c:pt idx="106">
                  <c:v>11.630011981096001</c:v>
                </c:pt>
                <c:pt idx="107">
                  <c:v>11.6376149774225</c:v>
                </c:pt>
                <c:pt idx="108">
                  <c:v>11.645145042370601</c:v>
                </c:pt>
                <c:pt idx="109">
                  <c:v>11.6526035387762</c:v>
                </c:pt>
                <c:pt idx="110">
                  <c:v>11.659991791863799</c:v>
                </c:pt>
                <c:pt idx="111">
                  <c:v>11.6673110906135</c:v>
                </c:pt>
                <c:pt idx="112">
                  <c:v>11.674562689066301</c:v>
                </c:pt>
                <c:pt idx="113">
                  <c:v>11.681747807571799</c:v>
                </c:pt>
                <c:pt idx="114">
                  <c:v>11.688867633979999</c:v>
                </c:pt>
                <c:pt idx="115">
                  <c:v>11.6959233247815</c:v>
                </c:pt>
                <c:pt idx="116">
                  <c:v>11.7029160061985</c:v>
                </c:pt>
                <c:pt idx="117">
                  <c:v>11.709846775228099</c:v>
                </c:pt>
                <c:pt idx="118">
                  <c:v>11.7167167006415</c:v>
                </c:pt>
                <c:pt idx="119">
                  <c:v>11.723526823941601</c:v>
                </c:pt>
                <c:pt idx="120">
                  <c:v>11.7302781602789</c:v>
                </c:pt>
                <c:pt idx="121">
                  <c:v>11.736971699330899</c:v>
                </c:pt>
                <c:pt idx="122">
                  <c:v>11.743608406144199</c:v>
                </c:pt>
                <c:pt idx="123">
                  <c:v>11.750189221942801</c:v>
                </c:pt>
                <c:pt idx="124">
                  <c:v>11.7567150649026</c:v>
                </c:pt>
                <c:pt idx="125">
                  <c:v>11.7631868308963</c:v>
                </c:pt>
                <c:pt idx="126">
                  <c:v>11.769605394206801</c:v>
                </c:pt>
                <c:pt idx="127">
                  <c:v>11.775971608213901</c:v>
                </c:pt>
                <c:pt idx="128">
                  <c:v>11.782286306052599</c:v>
                </c:pt>
                <c:pt idx="129">
                  <c:v>11.7885503012466</c:v>
                </c:pt>
                <c:pt idx="130">
                  <c:v>11.7947643883174</c:v>
                </c:pt>
                <c:pt idx="131">
                  <c:v>11.800929343369001</c:v>
                </c:pt>
                <c:pt idx="132">
                  <c:v>11.807045924651399</c:v>
                </c:pt>
                <c:pt idx="133">
                  <c:v>11.8131148731023</c:v>
                </c:pt>
                <c:pt idx="134">
                  <c:v>11.8191369128681</c:v>
                </c:pt>
                <c:pt idx="135">
                  <c:v>11.8251127518063</c:v>
                </c:pt>
                <c:pt idx="136">
                  <c:v>11.831043081968501</c:v>
                </c:pt>
                <c:pt idx="137">
                  <c:v>11.8369285800662</c:v>
                </c:pt>
                <c:pt idx="138">
                  <c:v>11.8427699079192</c:v>
                </c:pt>
                <c:pt idx="139">
                  <c:v>11.848567712888199</c:v>
                </c:pt>
                <c:pt idx="140">
                  <c:v>11.8543226282913</c:v>
                </c:pt>
                <c:pt idx="141">
                  <c:v>11.8600352738064</c:v>
                </c:pt>
                <c:pt idx="142">
                  <c:v>11.8657062558585</c:v>
                </c:pt>
                <c:pt idx="143">
                  <c:v>11.871336167993601</c:v>
                </c:pt>
                <c:pt idx="144">
                  <c:v>11.8769255912402</c:v>
                </c:pt>
                <c:pt idx="145">
                  <c:v>11.8824750944573</c:v>
                </c:pt>
                <c:pt idx="146">
                  <c:v>11.887985234670699</c:v>
                </c:pt>
                <c:pt idx="147">
                  <c:v>11.893456557398601</c:v>
                </c:pt>
                <c:pt idx="148">
                  <c:v>11.898889596964301</c:v>
                </c:pt>
                <c:pt idx="149">
                  <c:v>11.904284876800601</c:v>
                </c:pt>
                <c:pt idx="150">
                  <c:v>11.9096429097421</c:v>
                </c:pt>
                <c:pt idx="151">
                  <c:v>11.914964198308599</c:v>
                </c:pt>
                <c:pt idx="152">
                  <c:v>11.920249234979201</c:v>
                </c:pt>
                <c:pt idx="153">
                  <c:v>11.9254985024572</c:v>
                </c:pt>
                <c:pt idx="154">
                  <c:v>11.930712473925899</c:v>
                </c:pt>
                <c:pt idx="155">
                  <c:v>11.9358916132971</c:v>
                </c:pt>
                <c:pt idx="156">
                  <c:v>11.9410363754504</c:v>
                </c:pt>
                <c:pt idx="157">
                  <c:v>11.946147206466</c:v>
                </c:pt>
                <c:pt idx="158">
                  <c:v>11.951224543848999</c:v>
                </c:pt>
                <c:pt idx="159">
                  <c:v>11.9562688167474</c:v>
                </c:pt>
                <c:pt idx="160">
                  <c:v>11.9612804461627</c:v>
                </c:pt>
                <c:pt idx="161">
                  <c:v>11.9662598451545</c:v>
                </c:pt>
                <c:pt idx="162">
                  <c:v>11.9712074190378</c:v>
                </c:pt>
                <c:pt idx="163">
                  <c:v>11.976123565575501</c:v>
                </c:pt>
                <c:pt idx="164">
                  <c:v>11.9810086751637</c:v>
                </c:pt>
                <c:pt idx="165">
                  <c:v>11.9858631310123</c:v>
                </c:pt>
                <c:pt idx="166">
                  <c:v>11.990687309319499</c:v>
                </c:pt>
                <c:pt idx="167">
                  <c:v>11.9954815794413</c:v>
                </c:pt>
                <c:pt idx="168">
                  <c:v>12.000246304056301</c:v>
                </c:pt>
                <c:pt idx="169">
                  <c:v>12.004981839324399</c:v>
                </c:pt>
                <c:pt idx="170">
                  <c:v>12.0096885350425</c:v>
                </c:pt>
                <c:pt idx="171">
                  <c:v>12.0143667347942</c:v>
                </c:pt>
                <c:pt idx="172">
                  <c:v>12.0190167760954</c:v>
                </c:pt>
                <c:pt idx="173">
                  <c:v>12.0236389905366</c:v>
                </c:pt>
                <c:pt idx="174">
                  <c:v>12.0282337039196</c:v>
                </c:pt>
                <c:pt idx="175">
                  <c:v>12.0328012363917</c:v>
                </c:pt>
                <c:pt idx="176">
                  <c:v>12.0373419025749</c:v>
                </c:pt>
                <c:pt idx="177">
                  <c:v>12.041856011692101</c:v>
                </c:pt>
                <c:pt idx="178">
                  <c:v>12.0463438676897</c:v>
                </c:pt>
                <c:pt idx="179">
                  <c:v>12.0508057693563</c:v>
                </c:pt>
                <c:pt idx="180">
                  <c:v>12.0552420104385</c:v>
                </c:pt>
                <c:pt idx="181">
                  <c:v>12.0596528797536</c:v>
                </c:pt>
                <c:pt idx="182">
                  <c:v>12.0640386612985</c:v>
                </c:pt>
                <c:pt idx="183">
                  <c:v>12.0683996343564</c:v>
                </c:pt>
                <c:pt idx="184">
                  <c:v>12.0727360736</c:v>
                </c:pt>
                <c:pt idx="185">
                  <c:v>12.0770482491923</c:v>
                </c:pt>
                <c:pt idx="186">
                  <c:v>12.0813364268841</c:v>
                </c:pt>
                <c:pt idx="187">
                  <c:v>12.0856008681099</c:v>
                </c:pt>
                <c:pt idx="188">
                  <c:v>12.0898418300799</c:v>
                </c:pt>
                <c:pt idx="189">
                  <c:v>12.094059565870801</c:v>
                </c:pt>
                <c:pt idx="190">
                  <c:v>12.098254324513199</c:v>
                </c:pt>
                <c:pt idx="191">
                  <c:v>12.1024263510774</c:v>
                </c:pt>
                <c:pt idx="192">
                  <c:v>12.106575886756399</c:v>
                </c:pt>
                <c:pt idx="193">
                  <c:v>12.1107031689475</c:v>
                </c:pt>
                <c:pt idx="194">
                  <c:v>12.1148084313306</c:v>
                </c:pt>
                <c:pt idx="195">
                  <c:v>12.1188919039458</c:v>
                </c:pt>
                <c:pt idx="196">
                  <c:v>12.1229538132679</c:v>
                </c:pt>
                <c:pt idx="197">
                  <c:v>12.1269943822799</c:v>
                </c:pt>
                <c:pt idx="198">
                  <c:v>12.1310138305439</c:v>
                </c:pt>
                <c:pt idx="199">
                  <c:v>12.1350123742703</c:v>
                </c:pt>
                <c:pt idx="200">
                  <c:v>12.138990226386101</c:v>
                </c:pt>
                <c:pt idx="201">
                  <c:v>12.142947596600299</c:v>
                </c:pt>
                <c:pt idx="202">
                  <c:v>12.146884691468401</c:v>
                </c:pt>
                <c:pt idx="203">
                  <c:v>12.1508017144552</c:v>
                </c:pt>
                <c:pt idx="204">
                  <c:v>12.154698865995799</c:v>
                </c:pt>
                <c:pt idx="205">
                  <c:v>12.158576343555399</c:v>
                </c:pt>
                <c:pt idx="206">
                  <c:v>12.1624343416873</c:v>
                </c:pt>
                <c:pt idx="207">
                  <c:v>12.166273052090199</c:v>
                </c:pt>
                <c:pt idx="208">
                  <c:v>12.170092663662899</c:v>
                </c:pt>
                <c:pt idx="209">
                  <c:v>12.173893362558999</c:v>
                </c:pt>
                <c:pt idx="210">
                  <c:v>12.1776753322392</c:v>
                </c:pt>
                <c:pt idx="211">
                  <c:v>12.1814387535234</c:v>
                </c:pt>
                <c:pt idx="212">
                  <c:v>12.1851838046402</c:v>
                </c:pt>
                <c:pt idx="213">
                  <c:v>12.1889106612768</c:v>
                </c:pt>
                <c:pt idx="214">
                  <c:v>12.1926194966266</c:v>
                </c:pt>
                <c:pt idx="215">
                  <c:v>12.1963104814359</c:v>
                </c:pt>
                <c:pt idx="216">
                  <c:v>12.199983784049801</c:v>
                </c:pt>
                <c:pt idx="217">
                  <c:v>12.203639570457</c:v>
                </c:pt>
                <c:pt idx="218">
                  <c:v>12.207278004333199</c:v>
                </c:pt>
                <c:pt idx="219">
                  <c:v>12.2108992470838</c:v>
                </c:pt>
                <c:pt idx="220">
                  <c:v>12.214503457885799</c:v>
                </c:pt>
                <c:pt idx="221">
                  <c:v>12.2180907937282</c:v>
                </c:pt>
                <c:pt idx="222">
                  <c:v>12.221661409451899</c:v>
                </c:pt>
                <c:pt idx="223">
                  <c:v>12.2252154577886</c:v>
                </c:pt>
                <c:pt idx="224">
                  <c:v>12.2287530893989</c:v>
                </c:pt>
                <c:pt idx="225">
                  <c:v>12.232274452909399</c:v>
                </c:pt>
                <c:pt idx="226">
                  <c:v>12.235779694948899</c:v>
                </c:pt>
                <c:pt idx="227">
                  <c:v>12.239268960184299</c:v>
                </c:pt>
                <c:pt idx="228">
                  <c:v>12.2427423913549</c:v>
                </c:pt>
                <c:pt idx="229">
                  <c:v>12.2462001293067</c:v>
                </c:pt>
                <c:pt idx="230">
                  <c:v>12.2496423130255</c:v>
                </c:pt>
                <c:pt idx="231">
                  <c:v>12.2530690796694</c:v>
                </c:pt>
                <c:pt idx="232">
                  <c:v>12.2564805646008</c:v>
                </c:pt>
                <c:pt idx="233">
                  <c:v>12.259876901417099</c:v>
                </c:pt>
                <c:pt idx="234">
                  <c:v>12.2632582219818</c:v>
                </c:pt>
                <c:pt idx="235">
                  <c:v>12.2666246564537</c:v>
                </c:pt>
                <c:pt idx="236">
                  <c:v>12.269976333316199</c:v>
                </c:pt>
                <c:pt idx="237">
                  <c:v>12.273313379406</c:v>
                </c:pt>
                <c:pt idx="238">
                  <c:v>12.276635919941199</c:v>
                </c:pt>
                <c:pt idx="239">
                  <c:v>12.279944078548001</c:v>
                </c:pt>
                <c:pt idx="240">
                  <c:v>12.283237977288101</c:v>
                </c:pt>
                <c:pt idx="241">
                  <c:v>12.2865177366848</c:v>
                </c:pt>
                <c:pt idx="242">
                  <c:v>12.289783475748401</c:v>
                </c:pt>
                <c:pt idx="243">
                  <c:v>12.293035312001599</c:v>
                </c:pt>
                <c:pt idx="244">
                  <c:v>12.2962733615038</c:v>
                </c:pt>
                <c:pt idx="245">
                  <c:v>12.2994977388758</c:v>
                </c:pt>
                <c:pt idx="246">
                  <c:v>12.3027085573229</c:v>
                </c:pt>
                <c:pt idx="247">
                  <c:v>12.305905928658101</c:v>
                </c:pt>
                <c:pt idx="248">
                  <c:v>12.3090899633248</c:v>
                </c:pt>
                <c:pt idx="249">
                  <c:v>12.3122607704194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241-4983-826F-1E8864A96995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'ECMWF-vero'!$R$4:$R$253</c:f>
              <c:numCache>
                <c:formatCode>General</c:formatCode>
                <c:ptCount val="250"/>
                <c:pt idx="0">
                  <c:v>8.5333658870925397</c:v>
                </c:pt>
                <c:pt idx="1">
                  <c:v>9.4688199104124706</c:v>
                </c:pt>
                <c:pt idx="2">
                  <c:v>9.98876320824915</c:v>
                </c:pt>
                <c:pt idx="3">
                  <c:v>10.3475496035486</c:v>
                </c:pt>
                <c:pt idx="4">
                  <c:v>10.620655545705</c:v>
                </c:pt>
                <c:pt idx="5">
                  <c:v>10.840679083034701</c:v>
                </c:pt>
                <c:pt idx="6">
                  <c:v>11.024640387826301</c:v>
                </c:pt>
                <c:pt idx="7">
                  <c:v>11.1825345791042</c:v>
                </c:pt>
                <c:pt idx="8">
                  <c:v>11.320724781675301</c:v>
                </c:pt>
                <c:pt idx="9">
                  <c:v>11.4435085753086</c:v>
                </c:pt>
                <c:pt idx="10">
                  <c:v>11.553922856469899</c:v>
                </c:pt>
                <c:pt idx="11">
                  <c:v>11.6541918799618</c:v>
                </c:pt>
                <c:pt idx="12">
                  <c:v>11.745992740780199</c:v>
                </c:pt>
                <c:pt idx="13">
                  <c:v>11.8306207727982</c:v>
                </c:pt>
                <c:pt idx="14">
                  <c:v>11.9090969308825</c:v>
                </c:pt>
                <c:pt idx="15">
                  <c:v>11.982239955115199</c:v>
                </c:pt>
                <c:pt idx="16">
                  <c:v>12.05071631156</c:v>
                </c:pt>
                <c:pt idx="17">
                  <c:v>12.115075637689801</c:v>
                </c:pt>
                <c:pt idx="18">
                  <c:v>12.175776459027899</c:v>
                </c:pt>
                <c:pt idx="19">
                  <c:v>12.233205211171001</c:v>
                </c:pt>
                <c:pt idx="20">
                  <c:v>12.287690552701299</c:v>
                </c:pt>
                <c:pt idx="21">
                  <c:v>12.3395143003535</c:v>
                </c:pt>
                <c:pt idx="22">
                  <c:v>12.3889198987606</c:v>
                </c:pt>
                <c:pt idx="23">
                  <c:v>12.436119062227601</c:v>
                </c:pt>
                <c:pt idx="24">
                  <c:v>12.4812970417952</c:v>
                </c:pt>
                <c:pt idx="25">
                  <c:v>12.5246168450483</c:v>
                </c:pt>
                <c:pt idx="26">
                  <c:v>12.566222648673101</c:v>
                </c:pt>
                <c:pt idx="27">
                  <c:v>12.606242582016201</c:v>
                </c:pt>
                <c:pt idx="28">
                  <c:v>12.6447910156446</c:v>
                </c:pt>
                <c:pt idx="29">
                  <c:v>12.681970456776</c:v>
                </c:pt>
                <c:pt idx="30">
                  <c:v>12.717873129820299</c:v>
                </c:pt>
                <c:pt idx="31">
                  <c:v>12.752582302707699</c:v>
                </c:pt>
                <c:pt idx="32">
                  <c:v>12.7861734064749</c:v>
                </c:pt>
                <c:pt idx="33">
                  <c:v>12.8187149855619</c:v>
                </c:pt>
                <c:pt idx="34">
                  <c:v>12.8502695085919</c:v>
                </c:pt>
                <c:pt idx="35">
                  <c:v>12.8808940634837</c:v>
                </c:pt>
                <c:pt idx="36">
                  <c:v>12.910640956119</c:v>
                </c:pt>
                <c:pt idx="37">
                  <c:v>12.939558228169901</c:v>
                </c:pt>
                <c:pt idx="38">
                  <c:v>12.967690106822999</c:v>
                </c:pt>
                <c:pt idx="39">
                  <c:v>12.995077396857999</c:v>
                </c:pt>
                <c:pt idx="40">
                  <c:v>13.021757823714401</c:v>
                </c:pt>
                <c:pt idx="41">
                  <c:v>13.0477663347093</c:v>
                </c:pt>
                <c:pt idx="42">
                  <c:v>13.073135364377301</c:v>
                </c:pt>
                <c:pt idx="43">
                  <c:v>13.0978950689353</c:v>
                </c:pt>
                <c:pt idx="44">
                  <c:v>13.122073534078799</c:v>
                </c:pt>
                <c:pt idx="45">
                  <c:v>13.1456969596634</c:v>
                </c:pt>
                <c:pt idx="46">
                  <c:v>13.168789824287201</c:v>
                </c:pt>
                <c:pt idx="47">
                  <c:v>13.1913750323376</c:v>
                </c:pt>
                <c:pt idx="48">
                  <c:v>13.213474045696101</c:v>
                </c:pt>
                <c:pt idx="49">
                  <c:v>13.2351070019789</c:v>
                </c:pt>
                <c:pt idx="50">
                  <c:v>13.2562928209309</c:v>
                </c:pt>
                <c:pt idx="51">
                  <c:v>13.2770493003668</c:v>
                </c:pt>
                <c:pt idx="52">
                  <c:v>13.2973932028655</c:v>
                </c:pt>
                <c:pt idx="53">
                  <c:v>13.317340334267399</c:v>
                </c:pt>
                <c:pt idx="54">
                  <c:v>13.3369056148845</c:v>
                </c:pt>
                <c:pt idx="55">
                  <c:v>13.356103144219601</c:v>
                </c:pt>
                <c:pt idx="56">
                  <c:v>13.3749462598912</c:v>
                </c:pt>
                <c:pt idx="57">
                  <c:v>13.393447591374899</c:v>
                </c:pt>
                <c:pt idx="58">
                  <c:v>13.411619109097501</c:v>
                </c:pt>
                <c:pt idx="59">
                  <c:v>13.4294721693581</c:v>
                </c:pt>
                <c:pt idx="60">
                  <c:v>13.447017555493799</c:v>
                </c:pt>
                <c:pt idx="61">
                  <c:v>13.464265515659401</c:v>
                </c:pt>
                <c:pt idx="62">
                  <c:v>13.481225797550699</c:v>
                </c:pt>
                <c:pt idx="63">
                  <c:v>13.4979076803622</c:v>
                </c:pt>
                <c:pt idx="64">
                  <c:v>13.5143200042386</c:v>
                </c:pt>
                <c:pt idx="65">
                  <c:v>13.530471197453201</c:v>
                </c:pt>
                <c:pt idx="66">
                  <c:v>13.546369301519</c:v>
                </c:pt>
                <c:pt idx="67">
                  <c:v>13.5620219944193</c:v>
                </c:pt>
                <c:pt idx="68">
                  <c:v>13.577436612122501</c:v>
                </c:pt>
                <c:pt idx="69">
                  <c:v>13.5926201685329</c:v>
                </c:pt>
                <c:pt idx="70">
                  <c:v>13.6075793740092</c:v>
                </c:pt>
                <c:pt idx="71">
                  <c:v>13.622320652575</c:v>
                </c:pt>
                <c:pt idx="72">
                  <c:v>13.6368501579277</c:v>
                </c:pt>
                <c:pt idx="73">
                  <c:v>13.651173788347</c:v>
                </c:pt>
                <c:pt idx="74">
                  <c:v>13.6652972005917</c:v>
                </c:pt>
                <c:pt idx="75">
                  <c:v>13.6792258228659</c:v>
                </c:pt>
                <c:pt idx="76">
                  <c:v>13.692964866927699</c:v>
                </c:pt>
                <c:pt idx="77">
                  <c:v>13.7065193394091</c:v>
                </c:pt>
                <c:pt idx="78">
                  <c:v>13.7198940524063</c:v>
                </c:pt>
                <c:pt idx="79">
                  <c:v>13.733093633396599</c:v>
                </c:pt>
                <c:pt idx="80">
                  <c:v>13.7461225345332</c:v>
                </c:pt>
                <c:pt idx="81">
                  <c:v>13.7589850413625</c:v>
                </c:pt>
                <c:pt idx="82">
                  <c:v>13.7716852810082</c:v>
                </c:pt>
                <c:pt idx="83">
                  <c:v>13.784227229859701</c:v>
                </c:pt>
                <c:pt idx="84">
                  <c:v>13.796614720800401</c:v>
                </c:pt>
                <c:pt idx="85">
                  <c:v>13.8088514500089</c:v>
                </c:pt>
                <c:pt idx="86">
                  <c:v>13.8209409833631</c:v>
                </c:pt>
                <c:pt idx="87">
                  <c:v>13.832886762473599</c:v>
                </c:pt>
                <c:pt idx="88">
                  <c:v>13.844692110373501</c:v>
                </c:pt>
                <c:pt idx="89">
                  <c:v>13.8563602368862</c:v>
                </c:pt>
                <c:pt idx="90">
                  <c:v>13.867894243693501</c:v>
                </c:pt>
                <c:pt idx="91">
                  <c:v>13.879297129124501</c:v>
                </c:pt>
                <c:pt idx="92">
                  <c:v>13.890571792682</c:v>
                </c:pt>
                <c:pt idx="93">
                  <c:v>13.9017210393247</c:v>
                </c:pt>
                <c:pt idx="94">
                  <c:v>13.912747583520099</c:v>
                </c:pt>
                <c:pt idx="95">
                  <c:v>13.9236540530837</c:v>
                </c:pt>
                <c:pt idx="96">
                  <c:v>13.934442992815899</c:v>
                </c:pt>
                <c:pt idx="97">
                  <c:v>13.945116867952001</c:v>
                </c:pt>
                <c:pt idx="98">
                  <c:v>13.9556780674334</c:v>
                </c:pt>
                <c:pt idx="99">
                  <c:v>13.9661289070145</c:v>
                </c:pt>
                <c:pt idx="100">
                  <c:v>13.976471632212</c:v>
                </c:pt>
                <c:pt idx="101">
                  <c:v>13.9867084211083</c:v>
                </c:pt>
                <c:pt idx="102">
                  <c:v>13.9968413870159</c:v>
                </c:pt>
                <c:pt idx="103">
                  <c:v>14.006872581012599</c:v>
                </c:pt>
                <c:pt idx="104">
                  <c:v>14.0168039943532</c:v>
                </c:pt>
                <c:pt idx="105">
                  <c:v>14.026637560766799</c:v>
                </c:pt>
                <c:pt idx="106">
                  <c:v>14.036375158643899</c:v>
                </c:pt>
                <c:pt idx="107">
                  <c:v>14.046018613122</c:v>
                </c:pt>
                <c:pt idx="108">
                  <c:v>14.0555696980727</c:v>
                </c:pt>
                <c:pt idx="109">
                  <c:v>14.065030137998299</c:v>
                </c:pt>
                <c:pt idx="110">
                  <c:v>14.0744016098411</c:v>
                </c:pt>
                <c:pt idx="111">
                  <c:v>14.0836857447109</c:v>
                </c:pt>
                <c:pt idx="112">
                  <c:v>14.092884129534699</c:v>
                </c:pt>
                <c:pt idx="113">
                  <c:v>14.1019983086333</c:v>
                </c:pt>
                <c:pt idx="114">
                  <c:v>14.1110297852284</c:v>
                </c:pt>
                <c:pt idx="115">
                  <c:v>14.1199800228831</c:v>
                </c:pt>
                <c:pt idx="116">
                  <c:v>14.128850446880699</c:v>
                </c:pt>
                <c:pt idx="117">
                  <c:v>14.137642445544101</c:v>
                </c:pt>
                <c:pt idx="118">
                  <c:v>14.1463573714984</c:v>
                </c:pt>
                <c:pt idx="119">
                  <c:v>14.154996542880699</c:v>
                </c:pt>
                <c:pt idx="120">
                  <c:v>14.1635612444994</c:v>
                </c:pt>
                <c:pt idx="121">
                  <c:v>14.172052728944299</c:v>
                </c:pt>
                <c:pt idx="122">
                  <c:v>14.1804722176519</c:v>
                </c:pt>
                <c:pt idx="123">
                  <c:v>14.188820901926601</c:v>
                </c:pt>
                <c:pt idx="124">
                  <c:v>14.197099943921099</c:v>
                </c:pt>
                <c:pt idx="125">
                  <c:v>14.2053104775762</c:v>
                </c:pt>
                <c:pt idx="126">
                  <c:v>14.213453609524301</c:v>
                </c:pt>
                <c:pt idx="127">
                  <c:v>14.2215304199564</c:v>
                </c:pt>
                <c:pt idx="128">
                  <c:v>14.229541963455199</c:v>
                </c:pt>
                <c:pt idx="129">
                  <c:v>14.237489269795599</c:v>
                </c:pt>
                <c:pt idx="130">
                  <c:v>14.2453733447147</c:v>
                </c:pt>
                <c:pt idx="131">
                  <c:v>14.2531951706514</c:v>
                </c:pt>
                <c:pt idx="132">
                  <c:v>14.260955707458599</c:v>
                </c:pt>
                <c:pt idx="133">
                  <c:v>14.268655893087899</c:v>
                </c:pt>
                <c:pt idx="134">
                  <c:v>14.276296644248999</c:v>
                </c:pt>
                <c:pt idx="135">
                  <c:v>14.283878857044099</c:v>
                </c:pt>
                <c:pt idx="136">
                  <c:v>14.2914034075795</c:v>
                </c:pt>
                <c:pt idx="137">
                  <c:v>14.2988711525539</c:v>
                </c:pt>
                <c:pt idx="138">
                  <c:v>14.306282929825599</c:v>
                </c:pt>
                <c:pt idx="139">
                  <c:v>14.3136395589597</c:v>
                </c:pt>
                <c:pt idx="140">
                  <c:v>14.3209418417546</c:v>
                </c:pt>
                <c:pt idx="141">
                  <c:v>14.3281905627507</c:v>
                </c:pt>
                <c:pt idx="142">
                  <c:v>14.3353864897205</c:v>
                </c:pt>
                <c:pt idx="143">
                  <c:v>14.342530374141299</c:v>
                </c:pt>
                <c:pt idx="144">
                  <c:v>14.349622951652099</c:v>
                </c:pt>
                <c:pt idx="145">
                  <c:v>14.356664942494101</c:v>
                </c:pt>
                <c:pt idx="146">
                  <c:v>14.363657051935901</c:v>
                </c:pt>
                <c:pt idx="147">
                  <c:v>14.3705999706846</c:v>
                </c:pt>
                <c:pt idx="148">
                  <c:v>14.3774943752827</c:v>
                </c:pt>
                <c:pt idx="149">
                  <c:v>14.3843409284915</c:v>
                </c:pt>
                <c:pt idx="150">
                  <c:v>14.3911402796618</c:v>
                </c:pt>
                <c:pt idx="151">
                  <c:v>14.397893065091999</c:v>
                </c:pt>
                <c:pt idx="152">
                  <c:v>14.4045999083749</c:v>
                </c:pt>
                <c:pt idx="153">
                  <c:v>14.411261420732099</c:v>
                </c:pt>
                <c:pt idx="154">
                  <c:v>14.4178782013387</c:v>
                </c:pt>
                <c:pt idx="155">
                  <c:v>14.4244508376366</c:v>
                </c:pt>
                <c:pt idx="156">
                  <c:v>14.4309799056378</c:v>
                </c:pt>
                <c:pt idx="157">
                  <c:v>14.4374659702182</c:v>
                </c:pt>
                <c:pt idx="158">
                  <c:v>14.443909585402</c:v>
                </c:pt>
                <c:pt idx="159">
                  <c:v>14.450311294637199</c:v>
                </c:pt>
                <c:pt idx="160">
                  <c:v>14.456671631061599</c:v>
                </c:pt>
                <c:pt idx="161">
                  <c:v>14.4629911177623</c:v>
                </c:pt>
                <c:pt idx="162">
                  <c:v>14.469270268024699</c:v>
                </c:pt>
                <c:pt idx="163">
                  <c:v>14.475509585576299</c:v>
                </c:pt>
                <c:pt idx="164">
                  <c:v>14.4817095648211</c:v>
                </c:pt>
                <c:pt idx="165">
                  <c:v>14.487870691067601</c:v>
                </c:pt>
                <c:pt idx="166">
                  <c:v>14.4939934407503</c:v>
                </c:pt>
                <c:pt idx="167">
                  <c:v>14.500078281643701</c:v>
                </c:pt>
                <c:pt idx="168">
                  <c:v>14.5061256730704</c:v>
                </c:pt>
                <c:pt idx="169">
                  <c:v>14.5121360661031</c:v>
                </c:pt>
                <c:pt idx="170">
                  <c:v>14.5181099037598</c:v>
                </c:pt>
                <c:pt idx="171">
                  <c:v>14.5240476211947</c:v>
                </c:pt>
                <c:pt idx="172">
                  <c:v>14.5299496458818</c:v>
                </c:pt>
                <c:pt idx="173">
                  <c:v>14.5358163977948</c:v>
                </c:pt>
                <c:pt idx="174">
                  <c:v>14.541648289580399</c:v>
                </c:pt>
                <c:pt idx="175">
                  <c:v>14.547445726727499</c:v>
                </c:pt>
                <c:pt idx="176">
                  <c:v>14.5532091077314</c:v>
                </c:pt>
                <c:pt idx="177">
                  <c:v>14.558938824253101</c:v>
                </c:pt>
                <c:pt idx="178">
                  <c:v>14.5646352612741</c:v>
                </c:pt>
                <c:pt idx="179">
                  <c:v>14.5702987972474</c:v>
                </c:pt>
                <c:pt idx="180">
                  <c:v>14.5759298042432</c:v>
                </c:pt>
                <c:pt idx="181">
                  <c:v>14.581528648091799</c:v>
                </c:pt>
                <c:pt idx="182">
                  <c:v>14.587095688521501</c:v>
                </c:pt>
                <c:pt idx="183">
                  <c:v>14.5926312792934</c:v>
                </c:pt>
                <c:pt idx="184">
                  <c:v>14.5981357683323</c:v>
                </c:pt>
                <c:pt idx="185">
                  <c:v>14.603609497853601</c:v>
                </c:pt>
                <c:pt idx="186">
                  <c:v>14.6090528044877</c:v>
                </c:pt>
                <c:pt idx="187">
                  <c:v>14.614466019400201</c:v>
                </c:pt>
                <c:pt idx="188">
                  <c:v>14.6198494684092</c:v>
                </c:pt>
                <c:pt idx="189">
                  <c:v>14.6252034720995</c:v>
                </c:pt>
                <c:pt idx="190">
                  <c:v>14.6305283459339</c:v>
                </c:pt>
                <c:pt idx="191">
                  <c:v>14.635824400361001</c:v>
                </c:pt>
                <c:pt idx="192">
                  <c:v>14.641091940921299</c:v>
                </c:pt>
                <c:pt idx="193">
                  <c:v>14.646331268349</c:v>
                </c:pt>
                <c:pt idx="194">
                  <c:v>14.651542678672399</c:v>
                </c:pt>
                <c:pt idx="195">
                  <c:v>14.656726463311401</c:v>
                </c:pt>
                <c:pt idx="196">
                  <c:v>14.661882909172199</c:v>
                </c:pt>
                <c:pt idx="197">
                  <c:v>14.6670122987395</c:v>
                </c:pt>
                <c:pt idx="198">
                  <c:v>14.672114910167201</c:v>
                </c:pt>
                <c:pt idx="199">
                  <c:v>14.6771910173658</c:v>
                </c:pt>
                <c:pt idx="200">
                  <c:v>14.6822408900879</c:v>
                </c:pt>
                <c:pt idx="201">
                  <c:v>14.6872647940124</c:v>
                </c:pt>
                <c:pt idx="202">
                  <c:v>14.692262990824799</c:v>
                </c:pt>
                <c:pt idx="203">
                  <c:v>14.6972357382976</c:v>
                </c:pt>
                <c:pt idx="204">
                  <c:v>14.702183290367</c:v>
                </c:pt>
                <c:pt idx="205">
                  <c:v>14.707105897208899</c:v>
                </c:pt>
                <c:pt idx="206">
                  <c:v>14.7120038053122</c:v>
                </c:pt>
                <c:pt idx="207">
                  <c:v>14.7168772575509</c:v>
                </c:pt>
                <c:pt idx="208">
                  <c:v>14.721726493254</c:v>
                </c:pt>
                <c:pt idx="209">
                  <c:v>14.7265517482744</c:v>
                </c:pt>
                <c:pt idx="210">
                  <c:v>14.731353255055099</c:v>
                </c:pt>
                <c:pt idx="211">
                  <c:v>14.736131242695</c:v>
                </c:pt>
                <c:pt idx="212">
                  <c:v>14.7408859370122</c:v>
                </c:pt>
                <c:pt idx="213">
                  <c:v>14.745617560606</c:v>
                </c:pt>
                <c:pt idx="214">
                  <c:v>14.750326332918201</c:v>
                </c:pt>
                <c:pt idx="215">
                  <c:v>14.7550124702919</c:v>
                </c:pt>
                <c:pt idx="216">
                  <c:v>14.759676186029299</c:v>
                </c:pt>
                <c:pt idx="217">
                  <c:v>14.764317690448699</c:v>
                </c:pt>
                <c:pt idx="218">
                  <c:v>14.7689371909394</c:v>
                </c:pt>
                <c:pt idx="219">
                  <c:v>14.7735348920158</c:v>
                </c:pt>
                <c:pt idx="220">
                  <c:v>14.77811099537</c:v>
                </c:pt>
                <c:pt idx="221">
                  <c:v>14.7826656999235</c:v>
                </c:pt>
                <c:pt idx="222">
                  <c:v>14.7871992018776</c:v>
                </c:pt>
                <c:pt idx="223">
                  <c:v>14.791711694762499</c:v>
                </c:pt>
                <c:pt idx="224">
                  <c:v>14.796203369485299</c:v>
                </c:pt>
                <c:pt idx="225">
                  <c:v>14.800674414377299</c:v>
                </c:pt>
                <c:pt idx="226">
                  <c:v>14.805125015240099</c:v>
                </c:pt>
                <c:pt idx="227">
                  <c:v>14.809555355390099</c:v>
                </c:pt>
                <c:pt idx="228">
                  <c:v>14.8139656157028</c:v>
                </c:pt>
                <c:pt idx="229">
                  <c:v>14.818355974656001</c:v>
                </c:pt>
                <c:pt idx="230">
                  <c:v>14.8227266083715</c:v>
                </c:pt>
                <c:pt idx="231">
                  <c:v>14.827077690656299</c:v>
                </c:pt>
                <c:pt idx="232">
                  <c:v>14.8314093930433</c:v>
                </c:pt>
                <c:pt idx="233">
                  <c:v>14.835721884830001</c:v>
                </c:pt>
                <c:pt idx="234">
                  <c:v>14.8400153331177</c:v>
                </c:pt>
                <c:pt idx="235">
                  <c:v>14.844289902848899</c:v>
                </c:pt>
                <c:pt idx="236">
                  <c:v>14.848545756844199</c:v>
                </c:pt>
                <c:pt idx="237">
                  <c:v>14.852783055838501</c:v>
                </c:pt>
                <c:pt idx="238">
                  <c:v>14.857001958516401</c:v>
                </c:pt>
                <c:pt idx="239">
                  <c:v>14.861202621546701</c:v>
                </c:pt>
                <c:pt idx="240">
                  <c:v>14.8653851996166</c:v>
                </c:pt>
                <c:pt idx="241">
                  <c:v>14.8695498454643</c:v>
                </c:pt>
                <c:pt idx="242">
                  <c:v>14.8736967099123</c:v>
                </c:pt>
                <c:pt idx="243">
                  <c:v>14.877825941898401</c:v>
                </c:pt>
                <c:pt idx="244">
                  <c:v>14.881937688507501</c:v>
                </c:pt>
                <c:pt idx="245">
                  <c:v>14.8860320950018</c:v>
                </c:pt>
                <c:pt idx="246">
                  <c:v>14.8901093048508</c:v>
                </c:pt>
                <c:pt idx="247">
                  <c:v>14.894169459760599</c:v>
                </c:pt>
                <c:pt idx="248">
                  <c:v>14.8982126997025</c:v>
                </c:pt>
                <c:pt idx="249">
                  <c:v>14.902239162941299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241-4983-826F-1E8864A96995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'ECMWF-vero'!$Y$4:$Y$253</c:f>
              <c:numCache>
                <c:formatCode>General</c:formatCode>
                <c:ptCount val="250"/>
                <c:pt idx="0">
                  <c:v>7.4543928646469997</c:v>
                </c:pt>
                <c:pt idx="1">
                  <c:v>8.2913901320914807</c:v>
                </c:pt>
                <c:pt idx="2">
                  <c:v>8.7550416407072902</c:v>
                </c:pt>
                <c:pt idx="3">
                  <c:v>9.0744591324241508</c:v>
                </c:pt>
                <c:pt idx="4">
                  <c:v>9.3173439516424406</c:v>
                </c:pt>
                <c:pt idx="5">
                  <c:v>9.5128739350231903</c:v>
                </c:pt>
                <c:pt idx="6">
                  <c:v>9.6762623198627509</c:v>
                </c:pt>
                <c:pt idx="7">
                  <c:v>9.8164340471712599</c:v>
                </c:pt>
                <c:pt idx="8">
                  <c:v>9.9390664680937402</c:v>
                </c:pt>
                <c:pt idx="9">
                  <c:v>10.047991553590601</c:v>
                </c:pt>
                <c:pt idx="10">
                  <c:v>10.1459157355778</c:v>
                </c:pt>
                <c:pt idx="11">
                  <c:v>10.2348203333984</c:v>
                </c:pt>
                <c:pt idx="12">
                  <c:v>10.316198679353899</c:v>
                </c:pt>
                <c:pt idx="13">
                  <c:v>10.3912037749796</c:v>
                </c:pt>
                <c:pt idx="14">
                  <c:v>10.4607441112259</c:v>
                </c:pt>
                <c:pt idx="15">
                  <c:v>10.5255480371872</c:v>
                </c:pt>
                <c:pt idx="16">
                  <c:v>10.586208290304199</c:v>
                </c:pt>
                <c:pt idx="17">
                  <c:v>10.6432135915821</c:v>
                </c:pt>
                <c:pt idx="18">
                  <c:v>10.6969715621722</c:v>
                </c:pt>
                <c:pt idx="19">
                  <c:v>10.7478256697748</c:v>
                </c:pt>
                <c:pt idx="20">
                  <c:v>10.796067976677501</c:v>
                </c:pt>
                <c:pt idx="21">
                  <c:v>10.8419488771617</c:v>
                </c:pt>
                <c:pt idx="22">
                  <c:v>10.885684637961701</c:v>
                </c:pt>
                <c:pt idx="23">
                  <c:v>10.927463310166999</c:v>
                </c:pt>
                <c:pt idx="24">
                  <c:v>10.967449416630799</c:v>
                </c:pt>
                <c:pt idx="25">
                  <c:v>11.005787706737999</c:v>
                </c:pt>
                <c:pt idx="26">
                  <c:v>11.042606192396899</c:v>
                </c:pt>
                <c:pt idx="27">
                  <c:v>11.0780186240664</c:v>
                </c:pt>
                <c:pt idx="28">
                  <c:v>11.1121265261815</c:v>
                </c:pt>
                <c:pt idx="29">
                  <c:v>11.145020882703299</c:v>
                </c:pt>
                <c:pt idx="30">
                  <c:v>11.176783542466501</c:v>
                </c:pt>
                <c:pt idx="31">
                  <c:v>11.207488398347699</c:v>
                </c:pt>
                <c:pt idx="32">
                  <c:v>11.2372023825128</c:v>
                </c:pt>
                <c:pt idx="33">
                  <c:v>11.2659863110819</c:v>
                </c:pt>
                <c:pt idx="34">
                  <c:v>11.293895604708901</c:v>
                </c:pt>
                <c:pt idx="35">
                  <c:v>11.320980906297301</c:v>
                </c:pt>
                <c:pt idx="36">
                  <c:v>11.3472886129582</c:v>
                </c:pt>
                <c:pt idx="37">
                  <c:v>11.372861336092599</c:v>
                </c:pt>
                <c:pt idx="38">
                  <c:v>11.3977383009282</c:v>
                </c:pt>
                <c:pt idx="39">
                  <c:v>11.421955694813599</c:v>
                </c:pt>
                <c:pt idx="40">
                  <c:v>11.445546971948</c:v>
                </c:pt>
                <c:pt idx="41">
                  <c:v>11.4685431209165</c:v>
                </c:pt>
                <c:pt idx="42">
                  <c:v>11.4909729003415</c:v>
                </c:pt>
                <c:pt idx="43">
                  <c:v>11.512863047096999</c:v>
                </c:pt>
                <c:pt idx="44">
                  <c:v>11.534238460826799</c:v>
                </c:pt>
                <c:pt idx="45">
                  <c:v>11.555122367926501</c:v>
                </c:pt>
                <c:pt idx="46">
                  <c:v>11.5755364676673</c:v>
                </c:pt>
                <c:pt idx="47">
                  <c:v>11.595501062743701</c:v>
                </c:pt>
                <c:pt idx="48">
                  <c:v>11.615035176192601</c:v>
                </c:pt>
                <c:pt idx="49">
                  <c:v>11.634156656352401</c:v>
                </c:pt>
                <c:pt idx="50">
                  <c:v>11.6528822713016</c:v>
                </c:pt>
                <c:pt idx="51">
                  <c:v>11.6712277940128</c:v>
                </c:pt>
                <c:pt idx="52">
                  <c:v>11.689208079296099</c:v>
                </c:pt>
                <c:pt idx="53">
                  <c:v>11.706837133463001</c:v>
                </c:pt>
                <c:pt idx="54">
                  <c:v>11.7241281775194</c:v>
                </c:pt>
                <c:pt idx="55">
                  <c:v>11.7410937045961</c:v>
                </c:pt>
                <c:pt idx="56">
                  <c:v>11.7577455322342</c:v>
                </c:pt>
                <c:pt idx="57">
                  <c:v>11.774094850069099</c:v>
                </c:pt>
                <c:pt idx="58">
                  <c:v>11.790152263388199</c:v>
                </c:pt>
                <c:pt idx="59">
                  <c:v>11.805927832985001</c:v>
                </c:pt>
                <c:pt idx="60">
                  <c:v>11.821431111678899</c:v>
                </c:pt>
                <c:pt idx="61">
                  <c:v>11.8366711778304</c:v>
                </c:pt>
                <c:pt idx="62">
                  <c:v>11.851656666143001</c:v>
                </c:pt>
                <c:pt idx="63">
                  <c:v>11.8663957960103</c:v>
                </c:pt>
                <c:pt idx="64">
                  <c:v>11.880896397639701</c:v>
                </c:pt>
                <c:pt idx="65">
                  <c:v>11.8951659361583</c:v>
                </c:pt>
                <c:pt idx="66">
                  <c:v>11.909211533883999</c:v>
                </c:pt>
                <c:pt idx="67">
                  <c:v>11.9230399909287</c:v>
                </c:pt>
                <c:pt idx="68">
                  <c:v>11.9366578042785</c:v>
                </c:pt>
                <c:pt idx="69">
                  <c:v>11.950071185485999</c:v>
                </c:pt>
                <c:pt idx="70">
                  <c:v>11.963286077092601</c:v>
                </c:pt>
                <c:pt idx="71">
                  <c:v>11.976308167889201</c:v>
                </c:pt>
                <c:pt idx="72">
                  <c:v>11.9891429071118</c:v>
                </c:pt>
                <c:pt idx="73">
                  <c:v>12.0017955176607</c:v>
                </c:pt>
                <c:pt idx="74">
                  <c:v>12.0142710084217</c:v>
                </c:pt>
                <c:pt idx="75">
                  <c:v>12.026574185761801</c:v>
                </c:pt>
                <c:pt idx="76">
                  <c:v>12.0387096642658</c:v>
                </c:pt>
                <c:pt idx="77">
                  <c:v>12.0506818767707</c:v>
                </c:pt>
                <c:pt idx="78">
                  <c:v>12.062495083755</c:v>
                </c:pt>
                <c:pt idx="79">
                  <c:v>12.0741533821299</c:v>
                </c:pt>
                <c:pt idx="80">
                  <c:v>12.085660713478401</c:v>
                </c:pt>
                <c:pt idx="81">
                  <c:v>12.0970208717834</c:v>
                </c:pt>
                <c:pt idx="82">
                  <c:v>12.1082375106815</c:v>
                </c:pt>
                <c:pt idx="83">
                  <c:v>12.119314150278401</c:v>
                </c:pt>
                <c:pt idx="84">
                  <c:v>12.1302541835555</c:v>
                </c:pt>
                <c:pt idx="85">
                  <c:v>12.141060882398</c:v>
                </c:pt>
                <c:pt idx="86">
                  <c:v>12.151737403270999</c:v>
                </c:pt>
                <c:pt idx="87">
                  <c:v>12.1622867925668</c:v>
                </c:pt>
                <c:pt idx="88">
                  <c:v>12.172711991647301</c:v>
                </c:pt>
                <c:pt idx="89">
                  <c:v>12.183015841601501</c:v>
                </c:pt>
                <c:pt idx="90">
                  <c:v>12.1932010877366</c:v>
                </c:pt>
                <c:pt idx="91">
                  <c:v>12.203270383822099</c:v>
                </c:pt>
                <c:pt idx="92">
                  <c:v>12.2132262961003</c:v>
                </c:pt>
                <c:pt idx="93">
                  <c:v>12.2230713070817</c:v>
                </c:pt>
                <c:pt idx="94">
                  <c:v>12.2328078191359</c:v>
                </c:pt>
                <c:pt idx="95">
                  <c:v>12.242438157893501</c:v>
                </c:pt>
                <c:pt idx="96">
                  <c:v>12.251964575469</c:v>
                </c:pt>
                <c:pt idx="97">
                  <c:v>12.2613892535168</c:v>
                </c:pt>
                <c:pt idx="98">
                  <c:v>12.270714306130699</c:v>
                </c:pt>
                <c:pt idx="99">
                  <c:v>12.279941782595699</c:v>
                </c:pt>
                <c:pt idx="100">
                  <c:v>12.289073670001599</c:v>
                </c:pt>
                <c:pt idx="101">
                  <c:v>12.298111895726301</c:v>
                </c:pt>
                <c:pt idx="102">
                  <c:v>12.3070583297966</c:v>
                </c:pt>
                <c:pt idx="103">
                  <c:v>12.315914787134099</c:v>
                </c:pt>
                <c:pt idx="104">
                  <c:v>12.324683029691901</c:v>
                </c:pt>
                <c:pt idx="105">
                  <c:v>12.333364768489</c:v>
                </c:pt>
                <c:pt idx="106">
                  <c:v>12.3419616655491</c:v>
                </c:pt>
                <c:pt idx="107">
                  <c:v>12.350475335746401</c:v>
                </c:pt>
                <c:pt idx="108">
                  <c:v>12.3589073485676</c:v>
                </c:pt>
                <c:pt idx="109">
                  <c:v>12.367259229790699</c:v>
                </c:pt>
                <c:pt idx="110">
                  <c:v>12.3755324630879</c:v>
                </c:pt>
                <c:pt idx="111">
                  <c:v>12.3837284915561</c:v>
                </c:pt>
                <c:pt idx="112">
                  <c:v>12.3918487191778</c:v>
                </c:pt>
                <c:pt idx="113">
                  <c:v>12.3998945122179</c:v>
                </c:pt>
                <c:pt idx="114">
                  <c:v>12.4078672005579</c:v>
                </c:pt>
                <c:pt idx="115">
                  <c:v>12.4157680789724</c:v>
                </c:pt>
                <c:pt idx="116">
                  <c:v>12.4235984083502</c:v>
                </c:pt>
                <c:pt idx="117">
                  <c:v>12.4313594168622</c:v>
                </c:pt>
                <c:pt idx="118">
                  <c:v>12.439052301080601</c:v>
                </c:pt>
                <c:pt idx="119">
                  <c:v>12.4466782270497</c:v>
                </c:pt>
                <c:pt idx="120">
                  <c:v>12.454238331312499</c:v>
                </c:pt>
                <c:pt idx="121">
                  <c:v>12.461733721894101</c:v>
                </c:pt>
                <c:pt idx="122">
                  <c:v>12.4691654792452</c:v>
                </c:pt>
                <c:pt idx="123">
                  <c:v>12.4765346571462</c:v>
                </c:pt>
                <c:pt idx="124">
                  <c:v>12.483842283575401</c:v>
                </c:pt>
                <c:pt idx="125">
                  <c:v>12.491089361541199</c:v>
                </c:pt>
                <c:pt idx="126">
                  <c:v>12.4982768698824</c:v>
                </c:pt>
                <c:pt idx="127">
                  <c:v>12.5054057640358</c:v>
                </c:pt>
                <c:pt idx="128">
                  <c:v>12.512476976773801</c:v>
                </c:pt>
                <c:pt idx="129">
                  <c:v>12.5194914189132</c:v>
                </c:pt>
                <c:pt idx="130">
                  <c:v>12.526449979997199</c:v>
                </c:pt>
                <c:pt idx="131">
                  <c:v>12.533353528950199</c:v>
                </c:pt>
                <c:pt idx="132">
                  <c:v>12.540202914708299</c:v>
                </c:pt>
                <c:pt idx="133">
                  <c:v>12.546998966825599</c:v>
                </c:pt>
                <c:pt idx="134">
                  <c:v>12.5537424960582</c:v>
                </c:pt>
                <c:pt idx="135">
                  <c:v>12.560434294925599</c:v>
                </c:pt>
                <c:pt idx="136">
                  <c:v>12.5670751382522</c:v>
                </c:pt>
                <c:pt idx="137">
                  <c:v>12.5736657836884</c:v>
                </c:pt>
                <c:pt idx="138">
                  <c:v>12.580206972212901</c:v>
                </c:pt>
                <c:pt idx="139">
                  <c:v>12.5866994286165</c:v>
                </c:pt>
                <c:pt idx="140">
                  <c:v>12.5931438619688</c:v>
                </c:pt>
                <c:pt idx="141">
                  <c:v>12.5995409660683</c:v>
                </c:pt>
                <c:pt idx="142">
                  <c:v>12.605891419876301</c:v>
                </c:pt>
                <c:pt idx="143">
                  <c:v>12.6121958879357</c:v>
                </c:pt>
                <c:pt idx="144">
                  <c:v>12.618455020775</c:v>
                </c:pt>
                <c:pt idx="145">
                  <c:v>12.624669455298299</c:v>
                </c:pt>
                <c:pt idx="146">
                  <c:v>12.630839815162</c:v>
                </c:pt>
                <c:pt idx="147">
                  <c:v>12.636966711138699</c:v>
                </c:pt>
                <c:pt idx="148">
                  <c:v>12.643050741468301</c:v>
                </c:pt>
                <c:pt idx="149">
                  <c:v>12.649092492197299</c:v>
                </c:pt>
                <c:pt idx="150">
                  <c:v>12.655092537507301</c:v>
                </c:pt>
                <c:pt idx="151">
                  <c:v>12.661051440031899</c:v>
                </c:pt>
                <c:pt idx="152">
                  <c:v>12.6669697511634</c:v>
                </c:pt>
                <c:pt idx="153">
                  <c:v>12.672848011349201</c:v>
                </c:pt>
                <c:pt idx="154">
                  <c:v>12.6786867503788</c:v>
                </c:pt>
                <c:pt idx="155">
                  <c:v>12.684486487661401</c:v>
                </c:pt>
                <c:pt idx="156">
                  <c:v>12.690247732494001</c:v>
                </c:pt>
                <c:pt idx="157">
                  <c:v>12.6959709843221</c:v>
                </c:pt>
                <c:pt idx="158">
                  <c:v>12.7016567329908</c:v>
                </c:pt>
                <c:pt idx="159">
                  <c:v>12.7073054589886</c:v>
                </c:pt>
                <c:pt idx="160">
                  <c:v>12.7129176336838</c:v>
                </c:pt>
                <c:pt idx="161">
                  <c:v>12.718493719552599</c:v>
                </c:pt>
                <c:pt idx="162">
                  <c:v>12.724034170401</c:v>
                </c:pt>
                <c:pt idx="163">
                  <c:v>12.7295394315795</c:v>
                </c:pt>
                <c:pt idx="164">
                  <c:v>12.7350099401911</c:v>
                </c:pt>
                <c:pt idx="165">
                  <c:v>12.740446125292999</c:v>
                </c:pt>
                <c:pt idx="166">
                  <c:v>12.7458484080923</c:v>
                </c:pt>
                <c:pt idx="167">
                  <c:v>12.7512172021361</c:v>
                </c:pt>
                <c:pt idx="168">
                  <c:v>12.7565529134949</c:v>
                </c:pt>
                <c:pt idx="169">
                  <c:v>12.7618559409415</c:v>
                </c:pt>
                <c:pt idx="170">
                  <c:v>12.7671266761245</c:v>
                </c:pt>
                <c:pt idx="171">
                  <c:v>12.7723655037362</c:v>
                </c:pt>
                <c:pt idx="172">
                  <c:v>12.7775728016756</c:v>
                </c:pt>
                <c:pt idx="173">
                  <c:v>12.782748941207601</c:v>
                </c:pt>
                <c:pt idx="174">
                  <c:v>12.7878942871164</c:v>
                </c:pt>
                <c:pt idx="175">
                  <c:v>12.793009197855</c:v>
                </c:pt>
                <c:pt idx="176">
                  <c:v>12.7980940256907</c:v>
                </c:pt>
                <c:pt idx="177">
                  <c:v>12.803149116845701</c:v>
                </c:pt>
                <c:pt idx="178">
                  <c:v>12.808174811634901</c:v>
                </c:pt>
                <c:pt idx="179">
                  <c:v>12.8131714445984</c:v>
                </c:pt>
                <c:pt idx="180">
                  <c:v>12.818139344631399</c:v>
                </c:pt>
                <c:pt idx="181">
                  <c:v>12.823078835110101</c:v>
                </c:pt>
                <c:pt idx="182">
                  <c:v>12.8279902340139</c:v>
                </c:pt>
                <c:pt idx="183">
                  <c:v>12.8328738540445</c:v>
                </c:pt>
                <c:pt idx="184">
                  <c:v>12.8377300027421</c:v>
                </c:pt>
                <c:pt idx="185">
                  <c:v>12.842558982597399</c:v>
                </c:pt>
                <c:pt idx="186">
                  <c:v>12.8473610911616</c:v>
                </c:pt>
                <c:pt idx="187">
                  <c:v>12.8521366211528</c:v>
                </c:pt>
                <c:pt idx="188">
                  <c:v>12.8568858605601</c:v>
                </c:pt>
                <c:pt idx="189">
                  <c:v>12.8616090927444</c:v>
                </c:pt>
                <c:pt idx="190">
                  <c:v>12.8663065965365</c:v>
                </c:pt>
                <c:pt idx="191">
                  <c:v>12.870978646333301</c:v>
                </c:pt>
                <c:pt idx="192">
                  <c:v>12.875625512190901</c:v>
                </c:pt>
                <c:pt idx="193">
                  <c:v>12.8802474599151</c:v>
                </c:pt>
                <c:pt idx="194">
                  <c:v>12.8848447511503</c:v>
                </c:pt>
                <c:pt idx="195">
                  <c:v>12.889417643465199</c:v>
                </c:pt>
                <c:pt idx="196">
                  <c:v>12.8939663904371</c:v>
                </c:pt>
                <c:pt idx="197">
                  <c:v>12.898491241733501</c:v>
                </c:pt>
                <c:pt idx="198">
                  <c:v>12.902992443192099</c:v>
                </c:pt>
                <c:pt idx="199">
                  <c:v>12.9074702368979</c:v>
                </c:pt>
                <c:pt idx="200">
                  <c:v>12.911924861259701</c:v>
                </c:pt>
                <c:pt idx="201">
                  <c:v>12.9163565510833</c:v>
                </c:pt>
                <c:pt idx="202">
                  <c:v>12.9207655376439</c:v>
                </c:pt>
                <c:pt idx="203">
                  <c:v>12.9251520487562</c:v>
                </c:pt>
                <c:pt idx="204">
                  <c:v>12.929516308842899</c:v>
                </c:pt>
                <c:pt idx="205">
                  <c:v>12.933858539001299</c:v>
                </c:pt>
                <c:pt idx="206">
                  <c:v>12.938178957068899</c:v>
                </c:pt>
                <c:pt idx="207">
                  <c:v>12.9424777776865</c:v>
                </c:pt>
                <c:pt idx="208">
                  <c:v>12.9467552123606</c:v>
                </c:pt>
                <c:pt idx="209">
                  <c:v>12.951011469523801</c:v>
                </c:pt>
                <c:pt idx="210">
                  <c:v>12.955246754594</c:v>
                </c:pt>
                <c:pt idx="211">
                  <c:v>12.959461270031699</c:v>
                </c:pt>
                <c:pt idx="212">
                  <c:v>12.9636552153969</c:v>
                </c:pt>
                <c:pt idx="213">
                  <c:v>12.9678287874038</c:v>
                </c:pt>
                <c:pt idx="214">
                  <c:v>12.9719821799742</c:v>
                </c:pt>
                <c:pt idx="215">
                  <c:v>12.9761155842906</c:v>
                </c:pt>
                <c:pt idx="216">
                  <c:v>12.980229188846801</c:v>
                </c:pt>
                <c:pt idx="217">
                  <c:v>12.984323179498</c:v>
                </c:pt>
                <c:pt idx="218">
                  <c:v>12.9883977395102</c:v>
                </c:pt>
                <c:pt idx="219">
                  <c:v>12.9924530496071</c:v>
                </c:pt>
                <c:pt idx="220">
                  <c:v>12.9964892880176</c:v>
                </c:pt>
                <c:pt idx="221">
                  <c:v>13.0005066305208</c:v>
                </c:pt>
                <c:pt idx="222">
                  <c:v>13.004505250490601</c:v>
                </c:pt>
                <c:pt idx="223">
                  <c:v>13.008485318939501</c:v>
                </c:pt>
                <c:pt idx="224">
                  <c:v>13.012447004561199</c:v>
                </c:pt>
                <c:pt idx="225">
                  <c:v>13.016390473771599</c:v>
                </c:pt>
                <c:pt idx="226">
                  <c:v>13.020315890750499</c:v>
                </c:pt>
                <c:pt idx="227">
                  <c:v>13.0242234174804</c:v>
                </c:pt>
                <c:pt idx="228">
                  <c:v>13.028113213785799</c:v>
                </c:pt>
                <c:pt idx="229">
                  <c:v>13.031985437371601</c:v>
                </c:pt>
                <c:pt idx="230">
                  <c:v>13.035840243859701</c:v>
                </c:pt>
                <c:pt idx="231">
                  <c:v>13.039677786825701</c:v>
                </c:pt>
                <c:pt idx="232">
                  <c:v>13.0434982178346</c:v>
                </c:pt>
                <c:pt idx="233">
                  <c:v>13.0473016864755</c:v>
                </c:pt>
                <c:pt idx="234">
                  <c:v>13.0510883403956</c:v>
                </c:pt>
                <c:pt idx="235">
                  <c:v>13.0548583253338</c:v>
                </c:pt>
                <c:pt idx="236">
                  <c:v>13.0586117851533</c:v>
                </c:pt>
                <c:pt idx="237">
                  <c:v>13.0623488618733</c:v>
                </c:pt>
                <c:pt idx="238">
                  <c:v>13.0660696957006</c:v>
                </c:pt>
                <c:pt idx="239">
                  <c:v>13.06977442506</c:v>
                </c:pt>
                <c:pt idx="240">
                  <c:v>13.0734631866246</c:v>
                </c:pt>
                <c:pt idx="241">
                  <c:v>13.0771361153445</c:v>
                </c:pt>
                <c:pt idx="242">
                  <c:v>13.0807933444763</c:v>
                </c:pt>
                <c:pt idx="243">
                  <c:v>13.0844350056108</c:v>
                </c:pt>
                <c:pt idx="244">
                  <c:v>13.088061228700701</c:v>
                </c:pt>
                <c:pt idx="245">
                  <c:v>13.0916721420874</c:v>
                </c:pt>
                <c:pt idx="246">
                  <c:v>13.0952678725277</c:v>
                </c:pt>
                <c:pt idx="247">
                  <c:v>13.098848545219701</c:v>
                </c:pt>
                <c:pt idx="248">
                  <c:v>13.102414283827899</c:v>
                </c:pt>
                <c:pt idx="249">
                  <c:v>13.105965210508399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241-4983-826F-1E8864A96995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'ECMWF-vero'!$AF$4:$AF$253</c:f>
              <c:numCache>
                <c:formatCode>General</c:formatCode>
                <c:ptCount val="250"/>
                <c:pt idx="0">
                  <c:v>9.6123389095380691</c:v>
                </c:pt>
                <c:pt idx="1">
                  <c:v>10.6462496887335</c:v>
                </c:pt>
                <c:pt idx="2">
                  <c:v>11.222484775790999</c:v>
                </c:pt>
                <c:pt idx="3">
                  <c:v>11.6206400746731</c:v>
                </c:pt>
                <c:pt idx="4">
                  <c:v>11.923967139767599</c:v>
                </c:pt>
                <c:pt idx="5">
                  <c:v>12.1684842310462</c:v>
                </c:pt>
                <c:pt idx="6">
                  <c:v>12.373018455789801</c:v>
                </c:pt>
                <c:pt idx="7">
                  <c:v>12.5486351110372</c:v>
                </c:pt>
                <c:pt idx="8">
                  <c:v>12.702383095256801</c:v>
                </c:pt>
                <c:pt idx="9">
                  <c:v>12.8390255970267</c:v>
                </c:pt>
                <c:pt idx="10">
                  <c:v>12.961929977361899</c:v>
                </c:pt>
                <c:pt idx="11">
                  <c:v>13.0735634265251</c:v>
                </c:pt>
                <c:pt idx="12">
                  <c:v>13.175786802206501</c:v>
                </c:pt>
                <c:pt idx="13">
                  <c:v>13.2700377706167</c:v>
                </c:pt>
                <c:pt idx="14">
                  <c:v>13.3574497505391</c:v>
                </c:pt>
                <c:pt idx="15">
                  <c:v>13.438931873043201</c:v>
                </c:pt>
                <c:pt idx="16">
                  <c:v>13.5152243328158</c:v>
                </c:pt>
                <c:pt idx="17">
                  <c:v>13.586937683797499</c:v>
                </c:pt>
                <c:pt idx="18">
                  <c:v>13.6545813558836</c:v>
                </c:pt>
                <c:pt idx="19">
                  <c:v>13.7185847525672</c:v>
                </c:pt>
                <c:pt idx="20">
                  <c:v>13.7793131287251</c:v>
                </c:pt>
                <c:pt idx="21">
                  <c:v>13.837079723545299</c:v>
                </c:pt>
                <c:pt idx="22">
                  <c:v>13.892155159559501</c:v>
                </c:pt>
                <c:pt idx="23">
                  <c:v>13.9447748142882</c:v>
                </c:pt>
                <c:pt idx="24">
                  <c:v>13.9951446669596</c:v>
                </c:pt>
                <c:pt idx="25">
                  <c:v>14.0434459833586</c:v>
                </c:pt>
                <c:pt idx="26">
                  <c:v>14.0898391049493</c:v>
                </c:pt>
                <c:pt idx="27">
                  <c:v>14.134466539965899</c:v>
                </c:pt>
                <c:pt idx="28">
                  <c:v>14.1774555051076</c:v>
                </c:pt>
                <c:pt idx="29">
                  <c:v>14.2189200308487</c:v>
                </c:pt>
                <c:pt idx="30">
                  <c:v>14.2589627171741</c:v>
                </c:pt>
                <c:pt idx="31">
                  <c:v>14.297676207067701</c:v>
                </c:pt>
                <c:pt idx="32">
                  <c:v>14.335144430437101</c:v>
                </c:pt>
                <c:pt idx="33">
                  <c:v>14.3714436600418</c:v>
                </c:pt>
                <c:pt idx="34">
                  <c:v>14.406643412474899</c:v>
                </c:pt>
                <c:pt idx="35">
                  <c:v>14.4408072206702</c:v>
                </c:pt>
                <c:pt idx="36">
                  <c:v>14.473993299279799</c:v>
                </c:pt>
                <c:pt idx="37">
                  <c:v>14.5062551202472</c:v>
                </c:pt>
                <c:pt idx="38">
                  <c:v>14.537641912717699</c:v>
                </c:pt>
                <c:pt idx="39">
                  <c:v>14.5681990989023</c:v>
                </c:pt>
                <c:pt idx="40">
                  <c:v>14.5979686754808</c:v>
                </c:pt>
                <c:pt idx="41">
                  <c:v>14.626989548501999</c:v>
                </c:pt>
                <c:pt idx="42">
                  <c:v>14.655297828413</c:v>
                </c:pt>
                <c:pt idx="43">
                  <c:v>14.682927090773701</c:v>
                </c:pt>
                <c:pt idx="44">
                  <c:v>14.7099086073307</c:v>
                </c:pt>
                <c:pt idx="45">
                  <c:v>14.7362715514003</c:v>
                </c:pt>
                <c:pt idx="46">
                  <c:v>14.762043180907099</c:v>
                </c:pt>
                <c:pt idx="47">
                  <c:v>14.787249001931499</c:v>
                </c:pt>
                <c:pt idx="48">
                  <c:v>14.811912915199599</c:v>
                </c:pt>
                <c:pt idx="49">
                  <c:v>14.836057347605401</c:v>
                </c:pt>
                <c:pt idx="50">
                  <c:v>14.8597033705603</c:v>
                </c:pt>
                <c:pt idx="51">
                  <c:v>14.882870806720801</c:v>
                </c:pt>
                <c:pt idx="52">
                  <c:v>14.905578326434799</c:v>
                </c:pt>
                <c:pt idx="53">
                  <c:v>14.9278435350718</c:v>
                </c:pt>
                <c:pt idx="54">
                  <c:v>14.9496830522497</c:v>
                </c:pt>
                <c:pt idx="55">
                  <c:v>14.9711125838431</c:v>
                </c:pt>
                <c:pt idx="56">
                  <c:v>14.9921469875482</c:v>
                </c:pt>
                <c:pt idx="57">
                  <c:v>15.0128003326806</c:v>
                </c:pt>
                <c:pt idx="58">
                  <c:v>15.033085954806699</c:v>
                </c:pt>
                <c:pt idx="59">
                  <c:v>15.0530165057313</c:v>
                </c:pt>
                <c:pt idx="60">
                  <c:v>15.072603999308701</c:v>
                </c:pt>
                <c:pt idx="61">
                  <c:v>15.091859853488399</c:v>
                </c:pt>
                <c:pt idx="62">
                  <c:v>15.1107949289585</c:v>
                </c:pt>
                <c:pt idx="63">
                  <c:v>15.129419564714199</c:v>
                </c:pt>
                <c:pt idx="64">
                  <c:v>15.1477436108375</c:v>
                </c:pt>
                <c:pt idx="65">
                  <c:v>15.1657764587481</c:v>
                </c:pt>
                <c:pt idx="66">
                  <c:v>15.183527069154</c:v>
                </c:pt>
                <c:pt idx="67">
                  <c:v>15.201003997909901</c:v>
                </c:pt>
                <c:pt idx="68">
                  <c:v>15.218215419966601</c:v>
                </c:pt>
                <c:pt idx="69">
                  <c:v>15.2351691515798</c:v>
                </c:pt>
                <c:pt idx="70">
                  <c:v>15.2518726709259</c:v>
                </c:pt>
                <c:pt idx="71">
                  <c:v>15.2683331372609</c:v>
                </c:pt>
                <c:pt idx="72">
                  <c:v>15.284557408743501</c:v>
                </c:pt>
                <c:pt idx="73">
                  <c:v>15.300552059033199</c:v>
                </c:pt>
                <c:pt idx="74">
                  <c:v>15.316323392761801</c:v>
                </c:pt>
                <c:pt idx="75">
                  <c:v>15.33187745997</c:v>
                </c:pt>
                <c:pt idx="76">
                  <c:v>15.3472200695895</c:v>
                </c:pt>
                <c:pt idx="77">
                  <c:v>15.362356802047399</c:v>
                </c:pt>
                <c:pt idx="78">
                  <c:v>15.377293021057501</c:v>
                </c:pt>
                <c:pt idx="79">
                  <c:v>15.3920338846634</c:v>
                </c:pt>
                <c:pt idx="80">
                  <c:v>15.406584355588</c:v>
                </c:pt>
                <c:pt idx="81">
                  <c:v>15.4209492109417</c:v>
                </c:pt>
                <c:pt idx="82">
                  <c:v>15.435133051334899</c:v>
                </c:pt>
                <c:pt idx="83">
                  <c:v>15.449140309441001</c:v>
                </c:pt>
                <c:pt idx="84">
                  <c:v>15.4629752580452</c:v>
                </c:pt>
                <c:pt idx="85">
                  <c:v>15.476642017619801</c:v>
                </c:pt>
                <c:pt idx="86">
                  <c:v>15.4901445634552</c:v>
                </c:pt>
                <c:pt idx="87">
                  <c:v>15.5034867323805</c:v>
                </c:pt>
                <c:pt idx="88">
                  <c:v>15.5166722290998</c:v>
                </c:pt>
                <c:pt idx="89">
                  <c:v>15.5297046321708</c:v>
                </c:pt>
                <c:pt idx="90">
                  <c:v>15.5425873996503</c:v>
                </c:pt>
                <c:pt idx="91">
                  <c:v>15.555323874427</c:v>
                </c:pt>
                <c:pt idx="92">
                  <c:v>15.5679172892638</c:v>
                </c:pt>
                <c:pt idx="93">
                  <c:v>15.580370771567701</c:v>
                </c:pt>
                <c:pt idx="94">
                  <c:v>15.5926873479044</c:v>
                </c:pt>
                <c:pt idx="95">
                  <c:v>15.6048699482738</c:v>
                </c:pt>
                <c:pt idx="96">
                  <c:v>15.616921410162901</c:v>
                </c:pt>
                <c:pt idx="97">
                  <c:v>15.6288444823871</c:v>
                </c:pt>
                <c:pt idx="98">
                  <c:v>15.640641828736101</c:v>
                </c:pt>
                <c:pt idx="99">
                  <c:v>15.652316031433299</c:v>
                </c:pt>
                <c:pt idx="100">
                  <c:v>15.663869594422501</c:v>
                </c:pt>
                <c:pt idx="101">
                  <c:v>15.6753049464904</c:v>
                </c:pt>
                <c:pt idx="102">
                  <c:v>15.6866244442352</c:v>
                </c:pt>
                <c:pt idx="103">
                  <c:v>15.697830374891</c:v>
                </c:pt>
                <c:pt idx="104">
                  <c:v>15.708924959014499</c:v>
                </c:pt>
                <c:pt idx="105">
                  <c:v>15.719910353044501</c:v>
                </c:pt>
                <c:pt idx="106">
                  <c:v>15.7307886517388</c:v>
                </c:pt>
                <c:pt idx="107">
                  <c:v>15.7415618904976</c:v>
                </c:pt>
                <c:pt idx="108">
                  <c:v>15.752232047577801</c:v>
                </c:pt>
                <c:pt idx="109">
                  <c:v>15.762801046205899</c:v>
                </c:pt>
                <c:pt idx="110">
                  <c:v>15.7732707565943</c:v>
                </c:pt>
                <c:pt idx="111">
                  <c:v>15.7836429978657</c:v>
                </c:pt>
                <c:pt idx="112">
                  <c:v>15.793919539891499</c:v>
                </c:pt>
                <c:pt idx="113">
                  <c:v>15.8041021050488</c:v>
                </c:pt>
                <c:pt idx="114">
                  <c:v>15.814192369898899</c:v>
                </c:pt>
                <c:pt idx="115">
                  <c:v>15.8241919667938</c:v>
                </c:pt>
                <c:pt idx="116">
                  <c:v>15.8341024854113</c:v>
                </c:pt>
                <c:pt idx="117">
                  <c:v>15.843925474225999</c:v>
                </c:pt>
                <c:pt idx="118">
                  <c:v>15.8536624419161</c:v>
                </c:pt>
                <c:pt idx="119">
                  <c:v>15.863314858711799</c:v>
                </c:pt>
                <c:pt idx="120">
                  <c:v>15.8728841576864</c:v>
                </c:pt>
                <c:pt idx="121">
                  <c:v>15.8823717359945</c:v>
                </c:pt>
                <c:pt idx="122">
                  <c:v>15.8917789560585</c:v>
                </c:pt>
                <c:pt idx="123">
                  <c:v>15.901107146707</c:v>
                </c:pt>
                <c:pt idx="124">
                  <c:v>15.910357604266901</c:v>
                </c:pt>
                <c:pt idx="125">
                  <c:v>15.9195315936112</c:v>
                </c:pt>
                <c:pt idx="126">
                  <c:v>15.9286303491662</c:v>
                </c:pt>
                <c:pt idx="127">
                  <c:v>15.937655075877</c:v>
                </c:pt>
                <c:pt idx="128">
                  <c:v>15.9466069501366</c:v>
                </c:pt>
                <c:pt idx="129">
                  <c:v>15.9554871206781</c:v>
                </c:pt>
                <c:pt idx="130">
                  <c:v>15.964296709432301</c:v>
                </c:pt>
                <c:pt idx="131">
                  <c:v>15.973036812352699</c:v>
                </c:pt>
                <c:pt idx="132">
                  <c:v>15.981708500209001</c:v>
                </c:pt>
                <c:pt idx="133">
                  <c:v>15.9903128193502</c:v>
                </c:pt>
                <c:pt idx="134">
                  <c:v>15.9988507924398</c:v>
                </c:pt>
                <c:pt idx="135">
                  <c:v>16.007323419162699</c:v>
                </c:pt>
                <c:pt idx="136">
                  <c:v>16.015731676906899</c:v>
                </c:pt>
                <c:pt idx="137">
                  <c:v>16.0240765214193</c:v>
                </c:pt>
                <c:pt idx="138">
                  <c:v>16.032358887438299</c:v>
                </c:pt>
                <c:pt idx="139">
                  <c:v>16.040579689302898</c:v>
                </c:pt>
                <c:pt idx="140">
                  <c:v>16.048739821540401</c:v>
                </c:pt>
                <c:pt idx="141">
                  <c:v>16.0568401594332</c:v>
                </c:pt>
                <c:pt idx="142">
                  <c:v>16.064881559564601</c:v>
                </c:pt>
                <c:pt idx="143">
                  <c:v>16.072864860346801</c:v>
                </c:pt>
                <c:pt idx="144">
                  <c:v>16.0807908825292</c:v>
                </c:pt>
                <c:pt idx="145">
                  <c:v>16.088660429689899</c:v>
                </c:pt>
                <c:pt idx="146">
                  <c:v>16.0964742887097</c:v>
                </c:pt>
                <c:pt idx="147">
                  <c:v>16.104233230230399</c:v>
                </c:pt>
                <c:pt idx="148">
                  <c:v>16.111938009097099</c:v>
                </c:pt>
                <c:pt idx="149">
                  <c:v>16.119589364785799</c:v>
                </c:pt>
                <c:pt idx="150">
                  <c:v>16.127188021816298</c:v>
                </c:pt>
                <c:pt idx="151">
                  <c:v>16.134734690152101</c:v>
                </c:pt>
                <c:pt idx="152">
                  <c:v>16.1422300655863</c:v>
                </c:pt>
                <c:pt idx="153">
                  <c:v>16.1496748301149</c:v>
                </c:pt>
                <c:pt idx="154">
                  <c:v>16.157069652298599</c:v>
                </c:pt>
                <c:pt idx="155">
                  <c:v>16.164415187611802</c:v>
                </c:pt>
                <c:pt idx="156">
                  <c:v>16.171712078781599</c:v>
                </c:pt>
                <c:pt idx="157">
                  <c:v>16.178960956114299</c:v>
                </c:pt>
                <c:pt idx="158">
                  <c:v>16.186162437813302</c:v>
                </c:pt>
                <c:pt idx="159">
                  <c:v>16.193317130285699</c:v>
                </c:pt>
                <c:pt idx="160">
                  <c:v>16.200425628439501</c:v>
                </c:pt>
                <c:pt idx="161">
                  <c:v>16.2074885159719</c:v>
                </c:pt>
                <c:pt idx="162">
                  <c:v>16.214506365648401</c:v>
                </c:pt>
                <c:pt idx="163">
                  <c:v>16.221479739573098</c:v>
                </c:pt>
                <c:pt idx="164">
                  <c:v>16.228409189451099</c:v>
                </c:pt>
                <c:pt idx="165">
                  <c:v>16.2352952568422</c:v>
                </c:pt>
                <c:pt idx="166">
                  <c:v>16.2421384734082</c:v>
                </c:pt>
                <c:pt idx="167">
                  <c:v>16.248939361151201</c:v>
                </c:pt>
                <c:pt idx="168">
                  <c:v>16.2556984326459</c:v>
                </c:pt>
                <c:pt idx="169">
                  <c:v>16.262416191264599</c:v>
                </c:pt>
                <c:pt idx="170">
                  <c:v>16.269093131395099</c:v>
                </c:pt>
                <c:pt idx="171">
                  <c:v>16.275729738653201</c:v>
                </c:pt>
                <c:pt idx="172">
                  <c:v>16.282326490088099</c:v>
                </c:pt>
                <c:pt idx="173">
                  <c:v>16.288883854382</c:v>
                </c:pt>
                <c:pt idx="174">
                  <c:v>16.295402292044301</c:v>
                </c:pt>
                <c:pt idx="175">
                  <c:v>16.301882255599899</c:v>
                </c:pt>
                <c:pt idx="176">
                  <c:v>16.308324189772101</c:v>
                </c:pt>
                <c:pt idx="177">
                  <c:v>16.3147285316604</c:v>
                </c:pt>
                <c:pt idx="178">
                  <c:v>16.321095710913401</c:v>
                </c:pt>
                <c:pt idx="179">
                  <c:v>16.3274261498964</c:v>
                </c:pt>
                <c:pt idx="180">
                  <c:v>16.333720263855099</c:v>
                </c:pt>
                <c:pt idx="181">
                  <c:v>16.3399784610735</c:v>
                </c:pt>
                <c:pt idx="182">
                  <c:v>16.346201143029202</c:v>
                </c:pt>
                <c:pt idx="183">
                  <c:v>16.352388704542399</c:v>
                </c:pt>
                <c:pt idx="184">
                  <c:v>16.358541533922502</c:v>
                </c:pt>
                <c:pt idx="185">
                  <c:v>16.364660013109798</c:v>
                </c:pt>
                <c:pt idx="186">
                  <c:v>16.3707445178139</c:v>
                </c:pt>
                <c:pt idx="187">
                  <c:v>16.3767954176476</c:v>
                </c:pt>
                <c:pt idx="188">
                  <c:v>16.382813076258198</c:v>
                </c:pt>
                <c:pt idx="189">
                  <c:v>16.388797851454601</c:v>
                </c:pt>
                <c:pt idx="190">
                  <c:v>16.394750095331201</c:v>
                </c:pt>
                <c:pt idx="191">
                  <c:v>16.400670154388798</c:v>
                </c:pt>
                <c:pt idx="192">
                  <c:v>16.406558369651702</c:v>
                </c:pt>
                <c:pt idx="193">
                  <c:v>16.4124150767828</c:v>
                </c:pt>
                <c:pt idx="194">
                  <c:v>16.418240606194601</c:v>
                </c:pt>
                <c:pt idx="195">
                  <c:v>16.4240352831577</c:v>
                </c:pt>
                <c:pt idx="196">
                  <c:v>16.429799427907302</c:v>
                </c:pt>
                <c:pt idx="197">
                  <c:v>16.435533355745498</c:v>
                </c:pt>
                <c:pt idx="198">
                  <c:v>16.4412373771424</c:v>
                </c:pt>
                <c:pt idx="199">
                  <c:v>16.4469117978336</c:v>
                </c:pt>
                <c:pt idx="200">
                  <c:v>16.452556918916201</c:v>
                </c:pt>
                <c:pt idx="201">
                  <c:v>16.458173036941499</c:v>
                </c:pt>
                <c:pt idx="202">
                  <c:v>16.4637604440057</c:v>
                </c:pt>
                <c:pt idx="203">
                  <c:v>16.469319427839</c:v>
                </c:pt>
                <c:pt idx="204">
                  <c:v>16.474850271891199</c:v>
                </c:pt>
                <c:pt idx="205">
                  <c:v>16.480353255416599</c:v>
                </c:pt>
                <c:pt idx="206">
                  <c:v>16.4858286535556</c:v>
                </c:pt>
                <c:pt idx="207">
                  <c:v>16.491276737415198</c:v>
                </c:pt>
                <c:pt idx="208">
                  <c:v>16.4966977741474</c:v>
                </c:pt>
                <c:pt idx="209">
                  <c:v>16.502092027024901</c:v>
                </c:pt>
                <c:pt idx="210">
                  <c:v>16.507459755516301</c:v>
                </c:pt>
                <c:pt idx="211">
                  <c:v>16.512801215358401</c:v>
                </c:pt>
                <c:pt idx="212">
                  <c:v>16.518116658627399</c:v>
                </c:pt>
                <c:pt idx="213">
                  <c:v>16.5234063338082</c:v>
                </c:pt>
                <c:pt idx="214">
                  <c:v>16.5286704858622</c:v>
                </c:pt>
                <c:pt idx="215">
                  <c:v>16.533909356293101</c:v>
                </c:pt>
                <c:pt idx="216">
                  <c:v>16.5391231832118</c:v>
                </c:pt>
                <c:pt idx="217">
                  <c:v>16.5443122013994</c:v>
                </c:pt>
                <c:pt idx="218">
                  <c:v>16.549476642368599</c:v>
                </c:pt>
                <c:pt idx="219">
                  <c:v>16.5546167344244</c:v>
                </c:pt>
                <c:pt idx="220">
                  <c:v>16.5597327027223</c:v>
                </c:pt>
                <c:pt idx="221">
                  <c:v>16.564824769326201</c:v>
                </c:pt>
                <c:pt idx="222">
                  <c:v>16.569893153264701</c:v>
                </c:pt>
                <c:pt idx="223">
                  <c:v>16.5749380705854</c:v>
                </c:pt>
                <c:pt idx="224">
                  <c:v>16.5799597344094</c:v>
                </c:pt>
                <c:pt idx="225">
                  <c:v>16.584958354983002</c:v>
                </c:pt>
                <c:pt idx="226">
                  <c:v>16.589934139729699</c:v>
                </c:pt>
                <c:pt idx="227">
                  <c:v>16.594887293299799</c:v>
                </c:pt>
                <c:pt idx="228">
                  <c:v>16.599818017619899</c:v>
                </c:pt>
                <c:pt idx="229">
                  <c:v>16.604726511940498</c:v>
                </c:pt>
                <c:pt idx="230">
                  <c:v>16.609612972883301</c:v>
                </c:pt>
                <c:pt idx="231">
                  <c:v>16.6144775944869</c:v>
                </c:pt>
                <c:pt idx="232">
                  <c:v>16.619320568251901</c:v>
                </c:pt>
                <c:pt idx="233">
                  <c:v>16.624142083184498</c:v>
                </c:pt>
                <c:pt idx="234">
                  <c:v>16.628942325839802</c:v>
                </c:pt>
                <c:pt idx="235">
                  <c:v>16.633721480363999</c:v>
                </c:pt>
                <c:pt idx="236">
                  <c:v>16.638479728535099</c:v>
                </c:pt>
                <c:pt idx="237">
                  <c:v>16.643217249803701</c:v>
                </c:pt>
                <c:pt idx="238">
                  <c:v>16.6479342213322</c:v>
                </c:pt>
                <c:pt idx="239">
                  <c:v>16.652630818033401</c:v>
                </c:pt>
                <c:pt idx="240">
                  <c:v>16.6573072126086</c:v>
                </c:pt>
                <c:pt idx="241">
                  <c:v>16.661963575584199</c:v>
                </c:pt>
                <c:pt idx="242">
                  <c:v>16.6666000753482</c:v>
                </c:pt>
                <c:pt idx="243">
                  <c:v>16.671216878185898</c:v>
                </c:pt>
                <c:pt idx="244">
                  <c:v>16.675814148314299</c:v>
                </c:pt>
                <c:pt idx="245">
                  <c:v>16.6803920479162</c:v>
                </c:pt>
                <c:pt idx="246">
                  <c:v>16.684950737173899</c:v>
                </c:pt>
                <c:pt idx="247">
                  <c:v>16.689490374301499</c:v>
                </c:pt>
                <c:pt idx="248">
                  <c:v>16.694011115577101</c:v>
                </c:pt>
                <c:pt idx="249">
                  <c:v>16.698513115374201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241-4983-826F-1E8864A969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9438848"/>
        <c:axId val="299440384"/>
      </c:scatterChart>
      <c:valAx>
        <c:axId val="2994388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99440384"/>
        <c:crosses val="autoZero"/>
        <c:crossBetween val="midCat"/>
      </c:valAx>
      <c:valAx>
        <c:axId val="299440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9943884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9746113466585913"/>
          <c:y val="0.35132803746651314"/>
          <c:w val="0.24869271148798713"/>
          <c:h val="0.415438653624722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 b="0" i="0" baseline="0">
                <a:effectLst/>
              </a:rPr>
              <a:t>1002 </a:t>
            </a:r>
            <a:r>
              <a:rPr lang="it-IT" sz="900" b="0" i="0" baseline="0">
                <a:effectLst/>
              </a:rPr>
              <a:t>Penhas </a:t>
            </a:r>
            <a:r>
              <a:rPr lang="en-US" sz="900" b="0" i="0" baseline="0">
                <a:effectLst/>
              </a:rPr>
              <a:t> </a:t>
            </a:r>
            <a:endParaRPr lang="it-IT" sz="900">
              <a:effectLst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0523603904350667E-2"/>
          <c:y val="4.926542605288934E-2"/>
          <c:w val="0.77428482526907749"/>
          <c:h val="0.89132135907105614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'ECMWF-vero'!$E$4:$E$253</c:f>
              <c:numCache>
                <c:formatCode>General</c:formatCode>
                <c:ptCount val="250"/>
                <c:pt idx="0">
                  <c:v>8.0369207974337797</c:v>
                </c:pt>
                <c:pt idx="1">
                  <c:v>8.7779958166094207</c:v>
                </c:pt>
                <c:pt idx="2">
                  <c:v>9.1879091178132501</c:v>
                </c:pt>
                <c:pt idx="3">
                  <c:v>9.4701127995821999</c:v>
                </c:pt>
                <c:pt idx="4">
                  <c:v>9.6846095336263804</c:v>
                </c:pt>
                <c:pt idx="5">
                  <c:v>9.85723483621552</c:v>
                </c:pt>
                <c:pt idx="6">
                  <c:v>10.001451173755701</c:v>
                </c:pt>
                <c:pt idx="7">
                  <c:v>10.1251529836481</c:v>
                </c:pt>
                <c:pt idx="8">
                  <c:v>10.233360432275999</c:v>
                </c:pt>
                <c:pt idx="9">
                  <c:v>10.3294610222088</c:v>
                </c:pt>
                <c:pt idx="10">
                  <c:v>10.415846744448</c:v>
                </c:pt>
                <c:pt idx="11">
                  <c:v>10.494268399021999</c:v>
                </c:pt>
                <c:pt idx="12">
                  <c:v>10.566045364028099</c:v>
                </c:pt>
                <c:pt idx="13">
                  <c:v>10.632196188964</c:v>
                </c:pt>
                <c:pt idx="14">
                  <c:v>10.6935233262009</c:v>
                </c:pt>
                <c:pt idx="15">
                  <c:v>10.7506700413484</c:v>
                </c:pt>
                <c:pt idx="16">
                  <c:v>10.804159778029801</c:v>
                </c:pt>
                <c:pt idx="17">
                  <c:v>10.8544240844616</c:v>
                </c:pt>
                <c:pt idx="18">
                  <c:v>10.9018228667145</c:v>
                </c:pt>
                <c:pt idx="19">
                  <c:v>10.9466593640302</c:v>
                </c:pt>
                <c:pt idx="20">
                  <c:v>10.9891914129915</c:v>
                </c:pt>
                <c:pt idx="21">
                  <c:v>11.0296400507181</c:v>
                </c:pt>
                <c:pt idx="22">
                  <c:v>11.068196176458899</c:v>
                </c:pt>
                <c:pt idx="23">
                  <c:v>11.105025774034299</c:v>
                </c:pt>
                <c:pt idx="24">
                  <c:v>11.1402740522907</c:v>
                </c:pt>
                <c:pt idx="25">
                  <c:v>11.1740687615128</c:v>
                </c:pt>
                <c:pt idx="26">
                  <c:v>11.2065228748066</c:v>
                </c:pt>
                <c:pt idx="27">
                  <c:v>11.237736774789999</c:v>
                </c:pt>
                <c:pt idx="28">
                  <c:v>11.267800051068001</c:v>
                </c:pt>
                <c:pt idx="29">
                  <c:v>11.2967929886543</c:v>
                </c:pt>
                <c:pt idx="30">
                  <c:v>11.3247878088987</c:v>
                </c:pt>
                <c:pt idx="31">
                  <c:v>11.351849710645901</c:v>
                </c:pt>
                <c:pt idx="32">
                  <c:v>11.378037748961701</c:v>
                </c:pt>
                <c:pt idx="33">
                  <c:v>11.4034055808714</c:v>
                </c:pt>
                <c:pt idx="34">
                  <c:v>11.4280021015214</c:v>
                </c:pt>
                <c:pt idx="35">
                  <c:v>11.4518719895046</c:v>
                </c:pt>
                <c:pt idx="36">
                  <c:v>11.4750561764612</c:v>
                </c:pt>
                <c:pt idx="37">
                  <c:v>11.4975922532137</c:v>
                </c:pt>
                <c:pt idx="38">
                  <c:v>11.5195148224436</c:v>
                </c:pt>
                <c:pt idx="39">
                  <c:v>11.540855806125199</c:v>
                </c:pt>
                <c:pt idx="40">
                  <c:v>11.561644714497</c:v>
                </c:pt>
                <c:pt idx="41">
                  <c:v>11.581908882195901</c:v>
                </c:pt>
                <c:pt idx="42">
                  <c:v>11.601673676243101</c:v>
                </c:pt>
                <c:pt idx="43">
                  <c:v>11.620962679809599</c:v>
                </c:pt>
                <c:pt idx="44">
                  <c:v>11.639797855062399</c:v>
                </c:pt>
                <c:pt idx="45">
                  <c:v>11.658199687883201</c:v>
                </c:pt>
                <c:pt idx="46">
                  <c:v>11.676187316823301</c:v>
                </c:pt>
                <c:pt idx="47">
                  <c:v>11.6937786483096</c:v>
                </c:pt>
                <c:pt idx="48">
                  <c:v>11.710990459820501</c:v>
                </c:pt>
                <c:pt idx="49">
                  <c:v>11.727838492506701</c:v>
                </c:pt>
                <c:pt idx="50">
                  <c:v>11.744337534524499</c:v>
                </c:pt>
                <c:pt idx="51">
                  <c:v>11.760501496176399</c:v>
                </c:pt>
                <c:pt idx="52">
                  <c:v>11.7763434778039</c:v>
                </c:pt>
                <c:pt idx="53">
                  <c:v>11.7918758312561</c:v>
                </c:pt>
                <c:pt idx="54">
                  <c:v>11.8071102156478</c:v>
                </c:pt>
                <c:pt idx="55">
                  <c:v>11.8220576480317</c:v>
                </c:pt>
                <c:pt idx="56">
                  <c:v>11.8367285495301</c:v>
                </c:pt>
                <c:pt idx="57">
                  <c:v>11.8511327874056</c:v>
                </c:pt>
                <c:pt idx="58">
                  <c:v>11.865279713491701</c:v>
                </c:pt>
                <c:pt idx="59">
                  <c:v>11.8791781993539</c:v>
                </c:pt>
                <c:pt idx="60">
                  <c:v>11.892836668509</c:v>
                </c:pt>
                <c:pt idx="61">
                  <c:v>11.906263125993201</c:v>
                </c:pt>
                <c:pt idx="62">
                  <c:v>11.9194651855356</c:v>
                </c:pt>
                <c:pt idx="63">
                  <c:v>11.932450094566301</c:v>
                </c:pt>
                <c:pt idx="64">
                  <c:v>11.9452247572621</c:v>
                </c:pt>
                <c:pt idx="65">
                  <c:v>11.9577957558117</c:v>
                </c:pt>
                <c:pt idx="66">
                  <c:v>11.970169370062999</c:v>
                </c:pt>
                <c:pt idx="67">
                  <c:v>11.982351595697001</c:v>
                </c:pt>
                <c:pt idx="68">
                  <c:v>11.994348161059801</c:v>
                </c:pt>
                <c:pt idx="69">
                  <c:v>12.006164542769</c:v>
                </c:pt>
                <c:pt idx="70">
                  <c:v>12.0178059801997</c:v>
                </c:pt>
                <c:pt idx="71">
                  <c:v>12.029277488945899</c:v>
                </c:pt>
                <c:pt idx="72">
                  <c:v>12.0405838733426</c:v>
                </c:pt>
                <c:pt idx="73">
                  <c:v>12.051729738124999</c:v>
                </c:pt>
                <c:pt idx="74">
                  <c:v>12.062719499297501</c:v>
                </c:pt>
                <c:pt idx="75">
                  <c:v>12.0735573942729</c:v>
                </c:pt>
                <c:pt idx="76">
                  <c:v>12.0842474913423</c:v>
                </c:pt>
                <c:pt idx="77">
                  <c:v>12.0947936985261</c:v>
                </c:pt>
                <c:pt idx="78">
                  <c:v>12.1051997718553</c:v>
                </c:pt>
                <c:pt idx="79">
                  <c:v>12.1154693231249</c:v>
                </c:pt>
                <c:pt idx="80">
                  <c:v>12.125605827161699</c:v>
                </c:pt>
                <c:pt idx="81">
                  <c:v>12.135612628639</c:v>
                </c:pt>
                <c:pt idx="82">
                  <c:v>12.145492948475599</c:v>
                </c:pt>
                <c:pt idx="83">
                  <c:v>12.1552498898455</c:v>
                </c:pt>
                <c:pt idx="84">
                  <c:v>12.164886443829101</c:v>
                </c:pt>
                <c:pt idx="85">
                  <c:v>12.1744054947291</c:v>
                </c:pt>
                <c:pt idx="86">
                  <c:v>12.1838098250767</c:v>
                </c:pt>
                <c:pt idx="87">
                  <c:v>12.193102120347399</c:v>
                </c:pt>
                <c:pt idx="88">
                  <c:v>12.202284973408</c:v>
                </c:pt>
                <c:pt idx="89">
                  <c:v>12.211360888712001</c:v>
                </c:pt>
                <c:pt idx="90">
                  <c:v>12.220332286261</c:v>
                </c:pt>
                <c:pt idx="91">
                  <c:v>12.2292015053463</c:v>
                </c:pt>
                <c:pt idx="92">
                  <c:v>12.2379708080871</c:v>
                </c:pt>
                <c:pt idx="93">
                  <c:v>12.2466423827764</c:v>
                </c:pt>
                <c:pt idx="94">
                  <c:v>12.2552183470483</c:v>
                </c:pt>
                <c:pt idx="95">
                  <c:v>12.263700750877801</c:v>
                </c:pt>
                <c:pt idx="96">
                  <c:v>12.2720915794227</c:v>
                </c:pt>
                <c:pt idx="97">
                  <c:v>12.2803927557189</c:v>
                </c:pt>
                <c:pt idx="98">
                  <c:v>12.288606143236899</c:v>
                </c:pt>
                <c:pt idx="99">
                  <c:v>12.296733548308801</c:v>
                </c:pt>
                <c:pt idx="100">
                  <c:v>12.3047767224325</c:v>
                </c:pt>
                <c:pt idx="101">
                  <c:v>12.3127373644617</c:v>
                </c:pt>
                <c:pt idx="102">
                  <c:v>12.3206171226881</c:v>
                </c:pt>
                <c:pt idx="103">
                  <c:v>12.328417596821</c:v>
                </c:pt>
                <c:pt idx="104">
                  <c:v>12.3361403398719</c:v>
                </c:pt>
                <c:pt idx="105">
                  <c:v>12.3437868599487</c:v>
                </c:pt>
                <c:pt idx="106">
                  <c:v>12.3513586219643</c:v>
                </c:pt>
                <c:pt idx="107">
                  <c:v>12.3588570492653</c:v>
                </c:pt>
                <c:pt idx="108">
                  <c:v>12.3662835251847</c:v>
                </c:pt>
                <c:pt idx="109">
                  <c:v>12.3736393945227</c:v>
                </c:pt>
                <c:pt idx="110">
                  <c:v>12.3809259649603</c:v>
                </c:pt>
                <c:pt idx="111">
                  <c:v>12.388144508408001</c:v>
                </c:pt>
                <c:pt idx="112">
                  <c:v>12.395296262294501</c:v>
                </c:pt>
                <c:pt idx="113">
                  <c:v>12.402382430798101</c:v>
                </c:pt>
                <c:pt idx="114">
                  <c:v>12.4094041860234</c:v>
                </c:pt>
                <c:pt idx="115">
                  <c:v>12.416362669126199</c:v>
                </c:pt>
                <c:pt idx="116">
                  <c:v>12.4232589913907</c:v>
                </c:pt>
                <c:pt idx="117">
                  <c:v>12.430094235259</c:v>
                </c:pt>
                <c:pt idx="118">
                  <c:v>12.4368694553179</c:v>
                </c:pt>
                <c:pt idx="119">
                  <c:v>12.443585679243199</c:v>
                </c:pt>
                <c:pt idx="120">
                  <c:v>12.4502439087042</c:v>
                </c:pt>
                <c:pt idx="121">
                  <c:v>12.456845120232</c:v>
                </c:pt>
                <c:pt idx="122">
                  <c:v>12.463390266049799</c:v>
                </c:pt>
                <c:pt idx="123">
                  <c:v>12.469880274871199</c:v>
                </c:pt>
                <c:pt idx="124">
                  <c:v>12.476316052665</c:v>
                </c:pt>
                <c:pt idx="125">
                  <c:v>12.4826984833896</c:v>
                </c:pt>
                <c:pt idx="126">
                  <c:v>12.4890284296976</c:v>
                </c:pt>
                <c:pt idx="127">
                  <c:v>12.4953067336132</c:v>
                </c:pt>
                <c:pt idx="128">
                  <c:v>12.5015342171826</c:v>
                </c:pt>
                <c:pt idx="129">
                  <c:v>12.5077116830986</c:v>
                </c:pt>
                <c:pt idx="130">
                  <c:v>12.513839915301901</c:v>
                </c:pt>
                <c:pt idx="131">
                  <c:v>12.5199196795584</c:v>
                </c:pt>
                <c:pt idx="132">
                  <c:v>12.525951724015099</c:v>
                </c:pt>
                <c:pt idx="133">
                  <c:v>12.5319367797347</c:v>
                </c:pt>
                <c:pt idx="134">
                  <c:v>12.5378755612101</c:v>
                </c:pt>
                <c:pt idx="135">
                  <c:v>12.543768766860101</c:v>
                </c:pt>
                <c:pt idx="136">
                  <c:v>12.5496170795059</c:v>
                </c:pt>
                <c:pt idx="137">
                  <c:v>12.5554211668309</c:v>
                </c:pt>
                <c:pt idx="138">
                  <c:v>12.5611816818236</c:v>
                </c:pt>
                <c:pt idx="139">
                  <c:v>12.566899263204</c:v>
                </c:pt>
                <c:pt idx="140">
                  <c:v>12.572574535835001</c:v>
                </c:pt>
                <c:pt idx="141">
                  <c:v>12.5782081111193</c:v>
                </c:pt>
                <c:pt idx="142">
                  <c:v>12.5838005873819</c:v>
                </c:pt>
                <c:pt idx="143">
                  <c:v>12.5893525502391</c:v>
                </c:pt>
                <c:pt idx="144">
                  <c:v>12.5948645729547</c:v>
                </c:pt>
                <c:pt idx="145">
                  <c:v>12.6003372167844</c:v>
                </c:pt>
                <c:pt idx="146">
                  <c:v>12.6057710313068</c:v>
                </c:pt>
                <c:pt idx="147">
                  <c:v>12.6111665547452</c:v>
                </c:pt>
                <c:pt idx="148">
                  <c:v>12.616524314276299</c:v>
                </c:pt>
                <c:pt idx="149">
                  <c:v>12.6218448263302</c:v>
                </c:pt>
                <c:pt idx="150">
                  <c:v>12.627128596879</c:v>
                </c:pt>
                <c:pt idx="151">
                  <c:v>12.632376121716799</c:v>
                </c:pt>
                <c:pt idx="152">
                  <c:v>12.63758788673</c:v>
                </c:pt>
                <c:pt idx="153">
                  <c:v>12.642764368158399</c:v>
                </c:pt>
                <c:pt idx="154">
                  <c:v>12.6479060328482</c:v>
                </c:pt>
                <c:pt idx="155">
                  <c:v>12.6530133384968</c:v>
                </c:pt>
                <c:pt idx="156">
                  <c:v>12.6580867338893</c:v>
                </c:pt>
                <c:pt idx="157">
                  <c:v>12.663126659127901</c:v>
                </c:pt>
                <c:pt idx="158">
                  <c:v>12.668133545853401</c:v>
                </c:pt>
                <c:pt idx="159">
                  <c:v>12.673107817460499</c:v>
                </c:pt>
                <c:pt idx="160">
                  <c:v>12.6780498893055</c:v>
                </c:pt>
                <c:pt idx="161">
                  <c:v>12.682960168907901</c:v>
                </c:pt>
                <c:pt idx="162">
                  <c:v>12.687839056145901</c:v>
                </c:pt>
                <c:pt idx="163">
                  <c:v>12.692686943445301</c:v>
                </c:pt>
                <c:pt idx="164">
                  <c:v>12.697504215963299</c:v>
                </c:pt>
                <c:pt idx="165">
                  <c:v>12.7022912517662</c:v>
                </c:pt>
                <c:pt idx="166">
                  <c:v>12.707048422001799</c:v>
                </c:pt>
                <c:pt idx="167">
                  <c:v>12.711776091066699</c:v>
                </c:pt>
                <c:pt idx="168">
                  <c:v>12.7164746167686</c:v>
                </c:pt>
                <c:pt idx="169">
                  <c:v>12.721144350483501</c:v>
                </c:pt>
                <c:pt idx="170">
                  <c:v>12.725785637308601</c:v>
                </c:pt>
                <c:pt idx="171">
                  <c:v>12.7303988162107</c:v>
                </c:pt>
                <c:pt idx="172">
                  <c:v>12.7349842201697</c:v>
                </c:pt>
                <c:pt idx="173">
                  <c:v>12.739542176318601</c:v>
                </c:pt>
                <c:pt idx="174">
                  <c:v>12.744073006079001</c:v>
                </c:pt>
                <c:pt idx="175">
                  <c:v>12.7485770252931</c:v>
                </c:pt>
                <c:pt idx="176">
                  <c:v>12.7530545443514</c:v>
                </c:pt>
                <c:pt idx="177">
                  <c:v>12.757505868317301</c:v>
                </c:pt>
                <c:pt idx="178">
                  <c:v>12.7619312970479</c:v>
                </c:pt>
                <c:pt idx="179">
                  <c:v>12.766331125311</c:v>
                </c:pt>
                <c:pt idx="180">
                  <c:v>12.7707056428999</c:v>
                </c:pt>
                <c:pt idx="181">
                  <c:v>12.775055134743999</c:v>
                </c:pt>
                <c:pt idx="182">
                  <c:v>12.779379881016901</c:v>
                </c:pt>
                <c:pt idx="183">
                  <c:v>12.7836801572408</c:v>
                </c:pt>
                <c:pt idx="184">
                  <c:v>12.7879562343894</c:v>
                </c:pt>
                <c:pt idx="185">
                  <c:v>12.7922083789864</c:v>
                </c:pt>
                <c:pt idx="186">
                  <c:v>12.7964368532026</c:v>
                </c:pt>
                <c:pt idx="187">
                  <c:v>12.800641914949701</c:v>
                </c:pt>
                <c:pt idx="188">
                  <c:v>12.804823817971601</c:v>
                </c:pt>
                <c:pt idx="189">
                  <c:v>12.8089828119339</c:v>
                </c:pt>
                <c:pt idx="190">
                  <c:v>12.813119142509899</c:v>
                </c:pt>
                <c:pt idx="191">
                  <c:v>12.8172330514658</c:v>
                </c:pt>
                <c:pt idx="192">
                  <c:v>12.821324776741999</c:v>
                </c:pt>
                <c:pt idx="193">
                  <c:v>12.825394552534</c:v>
                </c:pt>
                <c:pt idx="194">
                  <c:v>12.829442609369501</c:v>
                </c:pt>
                <c:pt idx="195">
                  <c:v>12.833469174185099</c:v>
                </c:pt>
                <c:pt idx="196">
                  <c:v>12.8374744703997</c:v>
                </c:pt>
                <c:pt idx="197">
                  <c:v>12.8414587179869</c:v>
                </c:pt>
                <c:pt idx="198">
                  <c:v>12.8454221335453</c:v>
                </c:pt>
                <c:pt idx="199">
                  <c:v>12.8493649303668</c:v>
                </c:pt>
                <c:pt idx="200">
                  <c:v>12.853287318503201</c:v>
                </c:pt>
                <c:pt idx="201">
                  <c:v>12.857189504832</c:v>
                </c:pt>
                <c:pt idx="202">
                  <c:v>12.8610716931189</c:v>
                </c:pt>
                <c:pt idx="203">
                  <c:v>12.864934084080399</c:v>
                </c:pt>
                <c:pt idx="204">
                  <c:v>12.868776875443899</c:v>
                </c:pt>
                <c:pt idx="205">
                  <c:v>12.8726002620065</c:v>
                </c:pt>
                <c:pt idx="206">
                  <c:v>12.876404435692701</c:v>
                </c:pt>
                <c:pt idx="207">
                  <c:v>12.880189585610101</c:v>
                </c:pt>
                <c:pt idx="208">
                  <c:v>12.883955898104199</c:v>
                </c:pt>
                <c:pt idx="209">
                  <c:v>12.887703556811999</c:v>
                </c:pt>
                <c:pt idx="210">
                  <c:v>12.8914327427138</c:v>
                </c:pt>
                <c:pt idx="211">
                  <c:v>12.895143634184</c:v>
                </c:pt>
                <c:pt idx="212">
                  <c:v>12.898836407040999</c:v>
                </c:pt>
                <c:pt idx="213">
                  <c:v>12.9025112345956</c:v>
                </c:pt>
                <c:pt idx="214">
                  <c:v>12.906168287698</c:v>
                </c:pt>
                <c:pt idx="215">
                  <c:v>12.9098077347843</c:v>
                </c:pt>
                <c:pt idx="216">
                  <c:v>12.913429741921799</c:v>
                </c:pt>
                <c:pt idx="217">
                  <c:v>12.917034472852601</c:v>
                </c:pt>
                <c:pt idx="218">
                  <c:v>12.9206220890369</c:v>
                </c:pt>
                <c:pt idx="219">
                  <c:v>12.924192749695299</c:v>
                </c:pt>
                <c:pt idx="220">
                  <c:v>12.927746611849599</c:v>
                </c:pt>
                <c:pt idx="221">
                  <c:v>12.931283830363</c:v>
                </c:pt>
                <c:pt idx="222">
                  <c:v>12.934804557979399</c:v>
                </c:pt>
                <c:pt idx="223">
                  <c:v>12.938308945362101</c:v>
                </c:pt>
                <c:pt idx="224">
                  <c:v>12.941797141130699</c:v>
                </c:pt>
                <c:pt idx="225">
                  <c:v>12.9452692918982</c:v>
                </c:pt>
                <c:pt idx="226">
                  <c:v>12.9487255423068</c:v>
                </c:pt>
                <c:pt idx="227">
                  <c:v>12.9521660350629</c:v>
                </c:pt>
                <c:pt idx="228">
                  <c:v>12.9555909109714</c:v>
                </c:pt>
                <c:pt idx="229">
                  <c:v>12.959000308968999</c:v>
                </c:pt>
                <c:pt idx="230">
                  <c:v>12.962394366157501</c:v>
                </c:pt>
                <c:pt idx="231">
                  <c:v>12.965773217835499</c:v>
                </c:pt>
                <c:pt idx="232">
                  <c:v>12.9691369975298</c:v>
                </c:pt>
                <c:pt idx="233">
                  <c:v>12.9724858370263</c:v>
                </c:pt>
                <c:pt idx="234">
                  <c:v>12.975819866399799</c:v>
                </c:pt>
                <c:pt idx="235">
                  <c:v>12.9791392140437</c:v>
                </c:pt>
                <c:pt idx="236">
                  <c:v>12.982444006698501</c:v>
                </c:pt>
                <c:pt idx="237">
                  <c:v>12.985734369479999</c:v>
                </c:pt>
                <c:pt idx="238">
                  <c:v>12.989010425907001</c:v>
                </c:pt>
                <c:pt idx="239">
                  <c:v>12.992272297928199</c:v>
                </c:pt>
                <c:pt idx="240">
                  <c:v>12.9955201059486</c:v>
                </c:pt>
                <c:pt idx="241">
                  <c:v>12.9987539688554</c:v>
                </c:pt>
                <c:pt idx="242">
                  <c:v>13.0019740040435</c:v>
                </c:pt>
                <c:pt idx="243">
                  <c:v>13.0051803274397</c:v>
                </c:pt>
                <c:pt idx="244">
                  <c:v>13.0083730535278</c:v>
                </c:pt>
                <c:pt idx="245">
                  <c:v>13.011552295371899</c:v>
                </c:pt>
                <c:pt idx="246">
                  <c:v>13.0147181646396</c:v>
                </c:pt>
                <c:pt idx="247">
                  <c:v>13.0178707716254</c:v>
                </c:pt>
                <c:pt idx="248">
                  <c:v>13.021010225272301</c:v>
                </c:pt>
                <c:pt idx="249">
                  <c:v>13.0241366331944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5F9-4531-B81B-BF9A36493472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'ECMWF-vero'!$L$4:$L$253</c:f>
              <c:numCache>
                <c:formatCode>General</c:formatCode>
                <c:ptCount val="250"/>
                <c:pt idx="0">
                  <c:v>7.0765957997283699</c:v>
                </c:pt>
                <c:pt idx="1">
                  <c:v>7.6834704334213404</c:v>
                </c:pt>
                <c:pt idx="2">
                  <c:v>8.0184956293191796</c:v>
                </c:pt>
                <c:pt idx="3">
                  <c:v>8.2489372650565294</c:v>
                </c:pt>
                <c:pt idx="4">
                  <c:v>8.4239951369793697</c:v>
                </c:pt>
                <c:pt idx="5">
                  <c:v>8.5648265793232401</c:v>
                </c:pt>
                <c:pt idx="6">
                  <c:v>8.6824475561415593</c:v>
                </c:pt>
                <c:pt idx="7">
                  <c:v>8.7833142105539608</c:v>
                </c:pt>
                <c:pt idx="8">
                  <c:v>8.8715303101361602</c:v>
                </c:pt>
                <c:pt idx="9">
                  <c:v>8.9498640390365001</c:v>
                </c:pt>
                <c:pt idx="10">
                  <c:v>9.0202695206962797</c:v>
                </c:pt>
                <c:pt idx="11">
                  <c:v>9.0841767200066599</c:v>
                </c:pt>
                <c:pt idx="12">
                  <c:v>9.1426630173587906</c:v>
                </c:pt>
                <c:pt idx="13">
                  <c:v>9.1965599932164999</c:v>
                </c:pt>
                <c:pt idx="14">
                  <c:v>9.2465226951300892</c:v>
                </c:pt>
                <c:pt idx="15">
                  <c:v>9.2930761513956401</c:v>
                </c:pt>
                <c:pt idx="16">
                  <c:v>9.3366475383817207</c:v>
                </c:pt>
                <c:pt idx="17">
                  <c:v>9.3775889971686404</c:v>
                </c:pt>
                <c:pt idx="18">
                  <c:v>9.4161941783984702</c:v>
                </c:pt>
                <c:pt idx="19">
                  <c:v>9.4527104738935606</c:v>
                </c:pt>
                <c:pt idx="20">
                  <c:v>9.4873482159030402</c:v>
                </c:pt>
                <c:pt idx="21">
                  <c:v>9.5202877023653301</c:v>
                </c:pt>
                <c:pt idx="22">
                  <c:v>9.5516846360981091</c:v>
                </c:pt>
                <c:pt idx="23">
                  <c:v>9.5816743884994704</c:v>
                </c:pt>
                <c:pt idx="24">
                  <c:v>9.6103753795803293</c:v>
                </c:pt>
                <c:pt idx="25">
                  <c:v>9.6378917850627506</c:v>
                </c:pt>
                <c:pt idx="26">
                  <c:v>9.6643157249424299</c:v>
                </c:pt>
                <c:pt idx="27">
                  <c:v>9.6897290481451002</c:v>
                </c:pt>
                <c:pt idx="28">
                  <c:v>9.7142047994208198</c:v>
                </c:pt>
                <c:pt idx="29">
                  <c:v>9.7378084339420905</c:v>
                </c:pt>
                <c:pt idx="30">
                  <c:v>9.7605988298736204</c:v>
                </c:pt>
                <c:pt idx="31">
                  <c:v>9.7826291378841397</c:v>
                </c:pt>
                <c:pt idx="32">
                  <c:v>9.8039474980821701</c:v>
                </c:pt>
                <c:pt idx="33">
                  <c:v>9.8245976484171695</c:v>
                </c:pt>
                <c:pt idx="34">
                  <c:v>9.8446194436555707</c:v>
                </c:pt>
                <c:pt idx="35">
                  <c:v>9.8640493002316507</c:v>
                </c:pt>
                <c:pt idx="36">
                  <c:v>9.8829205793068695</c:v>
                </c:pt>
                <c:pt idx="37">
                  <c:v>9.9012639180443198</c:v>
                </c:pt>
                <c:pt idx="38">
                  <c:v>9.9191075172657701</c:v>
                </c:pt>
                <c:pt idx="39">
                  <c:v>9.9364773921960996</c:v>
                </c:pt>
                <c:pt idx="40">
                  <c:v>9.9533975918286597</c:v>
                </c:pt>
                <c:pt idx="41">
                  <c:v>9.9698903915019308</c:v>
                </c:pt>
                <c:pt idx="42">
                  <c:v>9.9859764625139498</c:v>
                </c:pt>
                <c:pt idx="43">
                  <c:v>10.0016750219787</c:v>
                </c:pt>
                <c:pt idx="44">
                  <c:v>10.0170039656195</c:v>
                </c:pt>
                <c:pt idx="45">
                  <c:v>10.031979985775299</c:v>
                </c:pt>
                <c:pt idx="46">
                  <c:v>10.046618676550001</c:v>
                </c:pt>
                <c:pt idx="47">
                  <c:v>10.060934627747899</c:v>
                </c:pt>
                <c:pt idx="48">
                  <c:v>10.0749415089973</c:v>
                </c:pt>
                <c:pt idx="49">
                  <c:v>10.088652145266</c:v>
                </c:pt>
                <c:pt idx="50">
                  <c:v>10.102078584802801</c:v>
                </c:pt>
                <c:pt idx="51">
                  <c:v>10.115232160396999</c:v>
                </c:pt>
                <c:pt idx="52">
                  <c:v>10.1281235447284</c:v>
                </c:pt>
                <c:pt idx="53">
                  <c:v>10.1407628004779</c:v>
                </c:pt>
                <c:pt idx="54">
                  <c:v>10.153159425782301</c:v>
                </c:pt>
                <c:pt idx="55">
                  <c:v>10.165322395540899</c:v>
                </c:pt>
                <c:pt idx="56">
                  <c:v>10.1772601990209</c:v>
                </c:pt>
                <c:pt idx="57">
                  <c:v>10.1889808741513</c:v>
                </c:pt>
                <c:pt idx="58">
                  <c:v>10.200492038848401</c:v>
                </c:pt>
                <c:pt idx="59">
                  <c:v>10.211800919675699</c:v>
                </c:pt>
                <c:pt idx="60">
                  <c:v>10.222914378106401</c:v>
                </c:pt>
                <c:pt idx="61">
                  <c:v>10.233838934622399</c:v>
                </c:pt>
                <c:pt idx="62">
                  <c:v>10.2445807908632</c:v>
                </c:pt>
                <c:pt idx="63">
                  <c:v>10.255145850007899</c:v>
                </c:pt>
                <c:pt idx="64">
                  <c:v>10.265539735558001</c:v>
                </c:pt>
                <c:pt idx="65">
                  <c:v>10.2757678086688</c:v>
                </c:pt>
                <c:pt idx="66">
                  <c:v>10.285835184161501</c:v>
                </c:pt>
                <c:pt idx="67">
                  <c:v>10.295746745334901</c:v>
                </c:pt>
                <c:pt idx="68">
                  <c:v>10.305507157682401</c:v>
                </c:pt>
                <c:pt idx="69">
                  <c:v>10.315120881610399</c:v>
                </c:pt>
                <c:pt idx="70">
                  <c:v>10.324592184243601</c:v>
                </c:pt>
                <c:pt idx="71">
                  <c:v>10.3339251503947</c:v>
                </c:pt>
                <c:pt idx="72">
                  <c:v>10.3431236927683</c:v>
                </c:pt>
                <c:pt idx="73">
                  <c:v>10.352191561463099</c:v>
                </c:pt>
                <c:pt idx="74">
                  <c:v>10.3611323528271</c:v>
                </c:pt>
                <c:pt idx="75">
                  <c:v>10.369949517720899</c:v>
                </c:pt>
                <c:pt idx="76">
                  <c:v>10.378646369233801</c:v>
                </c:pt>
                <c:pt idx="77">
                  <c:v>10.387226089895901</c:v>
                </c:pt>
                <c:pt idx="78">
                  <c:v>10.395691738425599</c:v>
                </c:pt>
                <c:pt idx="79">
                  <c:v>10.404046256048</c:v>
                </c:pt>
                <c:pt idx="80">
                  <c:v>10.4122924724157</c:v>
                </c:pt>
                <c:pt idx="81">
                  <c:v>10.4204331111622</c:v>
                </c:pt>
                <c:pt idx="82">
                  <c:v>10.4284707951148</c:v>
                </c:pt>
                <c:pt idx="83">
                  <c:v>10.436408051191901</c:v>
                </c:pt>
                <c:pt idx="84">
                  <c:v>10.4442473150068</c:v>
                </c:pt>
                <c:pt idx="85">
                  <c:v>10.451990935199101</c:v>
                </c:pt>
                <c:pt idx="86">
                  <c:v>10.4596411775132</c:v>
                </c:pt>
                <c:pt idx="87">
                  <c:v>10.4672002286403</c:v>
                </c:pt>
                <c:pt idx="88">
                  <c:v>10.4746701998417</c:v>
                </c:pt>
                <c:pt idx="89">
                  <c:v>10.482053130366699</c:v>
                </c:pt>
                <c:pt idx="90">
                  <c:v>10.489350990679601</c:v>
                </c:pt>
                <c:pt idx="91">
                  <c:v>10.4965656855085</c:v>
                </c:pt>
                <c:pt idx="92">
                  <c:v>10.5036990567271</c:v>
                </c:pt>
                <c:pt idx="93">
                  <c:v>10.5107528860811</c:v>
                </c:pt>
                <c:pt idx="94">
                  <c:v>10.517728897768</c:v>
                </c:pt>
                <c:pt idx="95">
                  <c:v>10.5246287608808</c:v>
                </c:pt>
                <c:pt idx="96">
                  <c:v>10.531454091723599</c:v>
                </c:pt>
                <c:pt idx="97">
                  <c:v>10.538206456007</c:v>
                </c:pt>
                <c:pt idx="98">
                  <c:v>10.5448873709304</c:v>
                </c:pt>
                <c:pt idx="99">
                  <c:v>10.551498307159299</c:v>
                </c:pt>
                <c:pt idx="100">
                  <c:v>10.5580406907025</c:v>
                </c:pt>
                <c:pt idx="101">
                  <c:v>10.5645159046956</c:v>
                </c:pt>
                <c:pt idx="102">
                  <c:v>10.570925291097399</c:v>
                </c:pt>
                <c:pt idx="103">
                  <c:v>10.5772701523022</c:v>
                </c:pt>
                <c:pt idx="104">
                  <c:v>10.583551752675399</c:v>
                </c:pt>
                <c:pt idx="105">
                  <c:v>10.5897713200144</c:v>
                </c:pt>
                <c:pt idx="106">
                  <c:v>10.5959300469406</c:v>
                </c:pt>
                <c:pt idx="107">
                  <c:v>10.602029092226299</c:v>
                </c:pt>
                <c:pt idx="108">
                  <c:v>10.6080695820588</c:v>
                </c:pt>
                <c:pt idx="109">
                  <c:v>10.6140526112472</c:v>
                </c:pt>
                <c:pt idx="110">
                  <c:v>10.6199792443731</c:v>
                </c:pt>
                <c:pt idx="111">
                  <c:v>10.625850516890001</c:v>
                </c:pt>
                <c:pt idx="112">
                  <c:v>10.631667436172201</c:v>
                </c:pt>
                <c:pt idx="113">
                  <c:v>10.637430982518101</c:v>
                </c:pt>
                <c:pt idx="114">
                  <c:v>10.6431421101083</c:v>
                </c:pt>
                <c:pt idx="115">
                  <c:v>10.6488017479227</c:v>
                </c:pt>
                <c:pt idx="116">
                  <c:v>10.6544108006164</c:v>
                </c:pt>
                <c:pt idx="117">
                  <c:v>10.6599701493596</c:v>
                </c:pt>
                <c:pt idx="118">
                  <c:v>10.6654806526405</c:v>
                </c:pt>
                <c:pt idx="119">
                  <c:v>10.670943147034301</c:v>
                </c:pt>
                <c:pt idx="120">
                  <c:v>10.6763584479407</c:v>
                </c:pt>
                <c:pt idx="121">
                  <c:v>10.68172735029</c:v>
                </c:pt>
                <c:pt idx="122">
                  <c:v>10.687050629220201</c:v>
                </c:pt>
                <c:pt idx="123">
                  <c:v>10.692329040726699</c:v>
                </c:pt>
                <c:pt idx="124">
                  <c:v>10.6975633222852</c:v>
                </c:pt>
                <c:pt idx="125">
                  <c:v>10.7027541934499</c:v>
                </c:pt>
                <c:pt idx="126">
                  <c:v>10.7079023564274</c:v>
                </c:pt>
                <c:pt idx="127">
                  <c:v>10.7130084966282</c:v>
                </c:pt>
                <c:pt idx="128">
                  <c:v>10.718073283196301</c:v>
                </c:pt>
                <c:pt idx="129">
                  <c:v>10.723097369518401</c:v>
                </c:pt>
                <c:pt idx="130">
                  <c:v>10.7280813937129</c:v>
                </c:pt>
                <c:pt idx="131">
                  <c:v>10.7330259791004</c:v>
                </c:pt>
                <c:pt idx="132">
                  <c:v>10.737931734656399</c:v>
                </c:pt>
                <c:pt idx="133">
                  <c:v>10.7427992554467</c:v>
                </c:pt>
                <c:pt idx="134">
                  <c:v>10.747629123046201</c:v>
                </c:pt>
                <c:pt idx="135">
                  <c:v>10.752421905942599</c:v>
                </c:pt>
                <c:pt idx="136">
                  <c:v>10.757178159924599</c:v>
                </c:pt>
                <c:pt idx="137">
                  <c:v>10.7618984284563</c:v>
                </c:pt>
                <c:pt idx="138">
                  <c:v>10.766583243037701</c:v>
                </c:pt>
                <c:pt idx="139">
                  <c:v>10.7712331235522</c:v>
                </c:pt>
                <c:pt idx="140">
                  <c:v>10.775848578601201</c:v>
                </c:pt>
                <c:pt idx="141">
                  <c:v>10.7804301058279</c:v>
                </c:pt>
                <c:pt idx="142">
                  <c:v>10.784978192227999</c:v>
                </c:pt>
                <c:pt idx="143">
                  <c:v>10.789493314450899</c:v>
                </c:pt>
                <c:pt idx="144">
                  <c:v>10.7939759390897</c:v>
                </c:pt>
                <c:pt idx="145">
                  <c:v>10.7984265229607</c:v>
                </c:pt>
                <c:pt idx="146">
                  <c:v>10.8028455133744</c:v>
                </c:pt>
                <c:pt idx="147">
                  <c:v>10.8072333483963</c:v>
                </c:pt>
                <c:pt idx="148">
                  <c:v>10.8115904570989</c:v>
                </c:pt>
                <c:pt idx="149">
                  <c:v>10.815917259805801</c:v>
                </c:pt>
                <c:pt idx="150">
                  <c:v>10.8202141683267</c:v>
                </c:pt>
                <c:pt idx="151">
                  <c:v>10.8244815861857</c:v>
                </c:pt>
                <c:pt idx="152">
                  <c:v>10.828719908840601</c:v>
                </c:pt>
                <c:pt idx="153">
                  <c:v>10.8329295238964</c:v>
                </c:pt>
                <c:pt idx="154">
                  <c:v>10.837110811310801</c:v>
                </c:pt>
                <c:pt idx="155">
                  <c:v>10.841264143593801</c:v>
                </c:pt>
                <c:pt idx="156">
                  <c:v>10.8453898859999</c:v>
                </c:pt>
                <c:pt idx="157">
                  <c:v>10.849488396715101</c:v>
                </c:pt>
                <c:pt idx="158">
                  <c:v>10.8535600270377</c:v>
                </c:pt>
                <c:pt idx="159">
                  <c:v>10.857605121552499</c:v>
                </c:pt>
                <c:pt idx="160">
                  <c:v>10.861624018301001</c:v>
                </c:pt>
                <c:pt idx="161">
                  <c:v>10.865617048945101</c:v>
                </c:pt>
                <c:pt idx="162">
                  <c:v>10.8695845389261</c:v>
                </c:pt>
                <c:pt idx="163">
                  <c:v>10.873526807618999</c:v>
                </c:pt>
                <c:pt idx="164">
                  <c:v>10.877444168481601</c:v>
                </c:pt>
                <c:pt idx="165">
                  <c:v>10.8813369291997</c:v>
                </c:pt>
                <c:pt idx="166">
                  <c:v>10.885205391826799</c:v>
                </c:pt>
                <c:pt idx="167">
                  <c:v>10.8890498529212</c:v>
                </c:pt>
                <c:pt idx="168">
                  <c:v>10.892870603677199</c:v>
                </c:pt>
                <c:pt idx="169">
                  <c:v>10.8966679300541</c:v>
                </c:pt>
                <c:pt idx="170">
                  <c:v>10.9004421128997</c:v>
                </c:pt>
                <c:pt idx="171">
                  <c:v>10.904193428071601</c:v>
                </c:pt>
                <c:pt idx="172">
                  <c:v>10.9079221465543</c:v>
                </c:pt>
                <c:pt idx="173">
                  <c:v>10.9116285345726</c:v>
                </c:pt>
                <c:pt idx="174">
                  <c:v>10.9153128537023</c:v>
                </c:pt>
                <c:pt idx="175">
                  <c:v>10.918975360977701</c:v>
                </c:pt>
                <c:pt idx="176">
                  <c:v>10.922616308995201</c:v>
                </c:pt>
                <c:pt idx="177">
                  <c:v>10.926235946015201</c:v>
                </c:pt>
                <c:pt idx="178">
                  <c:v>10.929834516060099</c:v>
                </c:pt>
                <c:pt idx="179">
                  <c:v>10.9334122590097</c:v>
                </c:pt>
                <c:pt idx="180">
                  <c:v>10.9369694106948</c:v>
                </c:pt>
                <c:pt idx="181">
                  <c:v>10.940506202986899</c:v>
                </c:pt>
                <c:pt idx="182">
                  <c:v>10.944022863886399</c:v>
                </c:pt>
                <c:pt idx="183">
                  <c:v>10.947519617607901</c:v>
                </c:pt>
                <c:pt idx="184">
                  <c:v>10.9509966846633</c:v>
                </c:pt>
                <c:pt idx="185">
                  <c:v>10.9544542819425</c:v>
                </c:pt>
                <c:pt idx="186">
                  <c:v>10.9578926227925</c:v>
                </c:pt>
                <c:pt idx="187">
                  <c:v>10.961311917093299</c:v>
                </c:pt>
                <c:pt idx="188">
                  <c:v>10.9647123713327</c:v>
                </c:pt>
                <c:pt idx="189">
                  <c:v>10.9680941886787</c:v>
                </c:pt>
                <c:pt idx="190">
                  <c:v>10.9714575690502</c:v>
                </c:pt>
                <c:pt idx="191">
                  <c:v>10.9748027091856</c:v>
                </c:pt>
                <c:pt idx="192">
                  <c:v>10.9781298027095</c:v>
                </c:pt>
                <c:pt idx="193">
                  <c:v>10.9814390401982</c:v>
                </c:pt>
                <c:pt idx="194">
                  <c:v>10.984730609243</c:v>
                </c:pt>
                <c:pt idx="195">
                  <c:v>10.988004694511901</c:v>
                </c:pt>
                <c:pt idx="196">
                  <c:v>10.991261477809999</c:v>
                </c:pt>
                <c:pt idx="197">
                  <c:v>10.994501138138199</c:v>
                </c:pt>
                <c:pt idx="198">
                  <c:v>10.9977238517502</c:v>
                </c:pt>
                <c:pt idx="199">
                  <c:v>11.000929792208501</c:v>
                </c:pt>
                <c:pt idx="200">
                  <c:v>11.0041191304385</c:v>
                </c:pt>
                <c:pt idx="201">
                  <c:v>11.007292034781701</c:v>
                </c:pt>
                <c:pt idx="202">
                  <c:v>11.0104486710473</c:v>
                </c:pt>
                <c:pt idx="203">
                  <c:v>11.0135892025624</c:v>
                </c:pt>
                <c:pt idx="204">
                  <c:v>11.016713790221299</c:v>
                </c:pt>
                <c:pt idx="205">
                  <c:v>11.0198225925337</c:v>
                </c:pt>
                <c:pt idx="206">
                  <c:v>11.0229157656706</c:v>
                </c:pt>
                <c:pt idx="207">
                  <c:v>11.025993463511099</c:v>
                </c:pt>
                <c:pt idx="208">
                  <c:v>11.029055837685799</c:v>
                </c:pt>
                <c:pt idx="209">
                  <c:v>11.032103037620899</c:v>
                </c:pt>
                <c:pt idx="210">
                  <c:v>11.0351352105806</c:v>
                </c:pt>
                <c:pt idx="211">
                  <c:v>11.038152501708</c:v>
                </c:pt>
                <c:pt idx="212">
                  <c:v>11.041155054066101</c:v>
                </c:pt>
                <c:pt idx="213">
                  <c:v>11.0441430086767</c:v>
                </c:pt>
                <c:pt idx="214">
                  <c:v>11.0471165045593</c:v>
                </c:pt>
                <c:pt idx="215">
                  <c:v>11.0500756787686</c:v>
                </c:pt>
                <c:pt idx="216">
                  <c:v>11.0530206664312</c:v>
                </c:pt>
                <c:pt idx="217">
                  <c:v>11.0559516007815</c:v>
                </c:pt>
                <c:pt idx="218">
                  <c:v>11.0588686131968</c:v>
                </c:pt>
                <c:pt idx="219">
                  <c:v>11.0617718332315</c:v>
                </c:pt>
                <c:pt idx="220">
                  <c:v>11.0646613886504</c:v>
                </c:pt>
                <c:pt idx="221">
                  <c:v>11.0675374054619</c:v>
                </c:pt>
                <c:pt idx="222">
                  <c:v>11.0704000079495</c:v>
                </c:pt>
                <c:pt idx="223">
                  <c:v>11.073249318702899</c:v>
                </c:pt>
                <c:pt idx="224">
                  <c:v>11.076085458649301</c:v>
                </c:pt>
                <c:pt idx="225">
                  <c:v>11.0789085470823</c:v>
                </c:pt>
                <c:pt idx="226">
                  <c:v>11.0817187016919</c:v>
                </c:pt>
                <c:pt idx="227">
                  <c:v>11.084516038592399</c:v>
                </c:pt>
                <c:pt idx="228">
                  <c:v>11.0873006723507</c:v>
                </c:pt>
                <c:pt idx="229">
                  <c:v>11.0900727160135</c:v>
                </c:pt>
                <c:pt idx="230">
                  <c:v>11.092832281133999</c:v>
                </c:pt>
                <c:pt idx="231">
                  <c:v>11.0955794777979</c:v>
                </c:pt>
                <c:pt idx="232">
                  <c:v>11.098314414649</c:v>
                </c:pt>
                <c:pt idx="233">
                  <c:v>11.1010371989143</c:v>
                </c:pt>
                <c:pt idx="234">
                  <c:v>11.1037479364284</c:v>
                </c:pt>
                <c:pt idx="235">
                  <c:v>11.1064467316574</c:v>
                </c:pt>
                <c:pt idx="236">
                  <c:v>11.109133687722199</c:v>
                </c:pt>
                <c:pt idx="237">
                  <c:v>11.1118089064217</c:v>
                </c:pt>
                <c:pt idx="238">
                  <c:v>11.114472488255</c:v>
                </c:pt>
                <c:pt idx="239">
                  <c:v>11.1171245324435</c:v>
                </c:pt>
                <c:pt idx="240">
                  <c:v>11.119765136952401</c:v>
                </c:pt>
                <c:pt idx="241">
                  <c:v>11.1223943985114</c:v>
                </c:pt>
                <c:pt idx="242">
                  <c:v>11.125012412636099</c:v>
                </c:pt>
                <c:pt idx="243">
                  <c:v>11.1276192736473</c:v>
                </c:pt>
                <c:pt idx="244">
                  <c:v>11.130215074691399</c:v>
                </c:pt>
                <c:pt idx="245">
                  <c:v>11.1327999077594</c:v>
                </c:pt>
                <c:pt idx="246">
                  <c:v>11.135373863706199</c:v>
                </c:pt>
                <c:pt idx="247">
                  <c:v>11.1379370322688</c:v>
                </c:pt>
                <c:pt idx="248">
                  <c:v>11.1404895020847</c:v>
                </c:pt>
                <c:pt idx="249">
                  <c:v>11.1430313607098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F5F9-4531-B81B-BF9A36493472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'ECMWF-vero'!$S$4:$S$253</c:f>
              <c:numCache>
                <c:formatCode>General</c:formatCode>
                <c:ptCount val="250"/>
                <c:pt idx="0">
                  <c:v>8.3147279069911892</c:v>
                </c:pt>
                <c:pt idx="1">
                  <c:v>9.0815184195617</c:v>
                </c:pt>
                <c:pt idx="2">
                  <c:v>9.5061119961377596</c:v>
                </c:pt>
                <c:pt idx="3">
                  <c:v>9.7985640719379603</c:v>
                </c:pt>
                <c:pt idx="4">
                  <c:v>10.020915990712499</c:v>
                </c:pt>
                <c:pt idx="5">
                  <c:v>10.199899762332199</c:v>
                </c:pt>
                <c:pt idx="6">
                  <c:v>10.349451121034299</c:v>
                </c:pt>
                <c:pt idx="7">
                  <c:v>10.477744572298301</c:v>
                </c:pt>
                <c:pt idx="8">
                  <c:v>10.5899796084648</c:v>
                </c:pt>
                <c:pt idx="9">
                  <c:v>10.6896653955709</c:v>
                </c:pt>
                <c:pt idx="10">
                  <c:v>10.779280215327001</c:v>
                </c:pt>
                <c:pt idx="11">
                  <c:v>10.860638262408999</c:v>
                </c:pt>
                <c:pt idx="12">
                  <c:v>10.9351068398942</c:v>
                </c:pt>
                <c:pt idx="13">
                  <c:v>11.0037415968928</c:v>
                </c:pt>
                <c:pt idx="14">
                  <c:v>11.067374285026601</c:v>
                </c:pt>
                <c:pt idx="15">
                  <c:v>11.1266717074148</c:v>
                </c:pt>
                <c:pt idx="16">
                  <c:v>11.182176497751399</c:v>
                </c:pt>
                <c:pt idx="17">
                  <c:v>11.2343360528884</c:v>
                </c:pt>
                <c:pt idx="18">
                  <c:v>11.2835235174168</c:v>
                </c:pt>
                <c:pt idx="19">
                  <c:v>11.330053300885201</c:v>
                </c:pt>
                <c:pt idx="20">
                  <c:v>11.374192750375901</c:v>
                </c:pt>
                <c:pt idx="21">
                  <c:v>11.4161710661875</c:v>
                </c:pt>
                <c:pt idx="22">
                  <c:v>11.456186205789001</c:v>
                </c:pt>
                <c:pt idx="23">
                  <c:v>11.494410296555101</c:v>
                </c:pt>
                <c:pt idx="24">
                  <c:v>11.5309939273016</c:v>
                </c:pt>
                <c:pt idx="25">
                  <c:v>11.566069585871499</c:v>
                </c:pt>
                <c:pt idx="26">
                  <c:v>11.5997544386084</c:v>
                </c:pt>
                <c:pt idx="27">
                  <c:v>11.6321525971348</c:v>
                </c:pt>
                <c:pt idx="28">
                  <c:v>11.663356981730301</c:v>
                </c:pt>
                <c:pt idx="29">
                  <c:v>11.693450864381999</c:v>
                </c:pt>
                <c:pt idx="30">
                  <c:v>11.7225091553008</c:v>
                </c:pt>
                <c:pt idx="31">
                  <c:v>11.7505994823658</c:v>
                </c:pt>
                <c:pt idx="32">
                  <c:v>11.7777831021896</c:v>
                </c:pt>
                <c:pt idx="33">
                  <c:v>11.804115673327001</c:v>
                </c:pt>
                <c:pt idx="34">
                  <c:v>11.8296479158863</c:v>
                </c:pt>
                <c:pt idx="35">
                  <c:v>11.8544261769729</c:v>
                </c:pt>
                <c:pt idx="36">
                  <c:v>11.878492917626801</c:v>
                </c:pt>
                <c:pt idx="37">
                  <c:v>11.9018871339612</c:v>
                </c:pt>
                <c:pt idx="38">
                  <c:v>11.9246447228769</c:v>
                </c:pt>
                <c:pt idx="39">
                  <c:v>11.9467988008682</c:v>
                </c:pt>
                <c:pt idx="40">
                  <c:v>11.968379982950401</c:v>
                </c:pt>
                <c:pt idx="41">
                  <c:v>11.989416627538199</c:v>
                </c:pt>
                <c:pt idx="42">
                  <c:v>12.009935052140101</c:v>
                </c:pt>
                <c:pt idx="43">
                  <c:v>12.0299597239359</c:v>
                </c:pt>
                <c:pt idx="44">
                  <c:v>12.049513428664699</c:v>
                </c:pt>
                <c:pt idx="45">
                  <c:v>12.068617420714199</c:v>
                </c:pt>
                <c:pt idx="46">
                  <c:v>12.0872915568641</c:v>
                </c:pt>
                <c:pt idx="47">
                  <c:v>12.1055544157723</c:v>
                </c:pt>
                <c:pt idx="48">
                  <c:v>12.1234234049849</c:v>
                </c:pt>
                <c:pt idx="49">
                  <c:v>12.1409148570018</c:v>
                </c:pt>
                <c:pt idx="50">
                  <c:v>12.158044115709201</c:v>
                </c:pt>
                <c:pt idx="51">
                  <c:v>12.1748256143169</c:v>
                </c:pt>
                <c:pt idx="52">
                  <c:v>12.191272945778699</c:v>
                </c:pt>
                <c:pt idx="53">
                  <c:v>12.207398926550299</c:v>
                </c:pt>
                <c:pt idx="54">
                  <c:v>12.2232156544249</c:v>
                </c:pt>
                <c:pt idx="55">
                  <c:v>12.2387345610942</c:v>
                </c:pt>
                <c:pt idx="56">
                  <c:v>12.2539664599998</c:v>
                </c:pt>
                <c:pt idx="57">
                  <c:v>12.2689215899738</c:v>
                </c:pt>
                <c:pt idx="58">
                  <c:v>12.2836096551025</c:v>
                </c:pt>
                <c:pt idx="59">
                  <c:v>12.2980398612003</c:v>
                </c:pt>
                <c:pt idx="60">
                  <c:v>12.312220949232</c:v>
                </c:pt>
                <c:pt idx="61">
                  <c:v>12.3261612259851</c:v>
                </c:pt>
                <c:pt idx="62">
                  <c:v>12.3398685922583</c:v>
                </c:pt>
                <c:pt idx="63">
                  <c:v>12.353350568804601</c:v>
                </c:pt>
                <c:pt idx="64">
                  <c:v>12.3666143202383</c:v>
                </c:pt>
                <c:pt idx="65">
                  <c:v>12.3796666770951</c:v>
                </c:pt>
                <c:pt idx="66">
                  <c:v>12.392514156214601</c:v>
                </c:pt>
                <c:pt idx="67">
                  <c:v>12.4051629795943</c:v>
                </c:pt>
                <c:pt idx="68">
                  <c:v>12.417619091851099</c:v>
                </c:pt>
                <c:pt idx="69">
                  <c:v>12.429888176412</c:v>
                </c:pt>
                <c:pt idx="70">
                  <c:v>12.441975670542799</c:v>
                </c:pt>
                <c:pt idx="71">
                  <c:v>12.4538867793135</c:v>
                </c:pt>
                <c:pt idx="72">
                  <c:v>12.465626488588899</c:v>
                </c:pt>
                <c:pt idx="73">
                  <c:v>12.477199577125999</c:v>
                </c:pt>
                <c:pt idx="74">
                  <c:v>12.4886106278492</c:v>
                </c:pt>
                <c:pt idx="75">
                  <c:v>12.499864038370101</c:v>
                </c:pt>
                <c:pt idx="76">
                  <c:v>12.510964030812501</c:v>
                </c:pt>
                <c:pt idx="77">
                  <c:v>12.521914660995099</c:v>
                </c:pt>
                <c:pt idx="78">
                  <c:v>12.532719827023699</c:v>
                </c:pt>
                <c:pt idx="79">
                  <c:v>12.5433832773357</c:v>
                </c:pt>
                <c:pt idx="80">
                  <c:v>12.5539086182399</c:v>
                </c:pt>
                <c:pt idx="81">
                  <c:v>12.5642993209882</c:v>
                </c:pt>
                <c:pt idx="82">
                  <c:v>12.574558728413701</c:v>
                </c:pt>
                <c:pt idx="83">
                  <c:v>12.5846900611667</c:v>
                </c:pt>
                <c:pt idx="84">
                  <c:v>12.594696423578</c:v>
                </c:pt>
                <c:pt idx="85">
                  <c:v>12.6045808091746</c:v>
                </c:pt>
                <c:pt idx="86">
                  <c:v>12.614346105874001</c:v>
                </c:pt>
                <c:pt idx="87">
                  <c:v>12.6239951008769</c:v>
                </c:pt>
                <c:pt idx="88">
                  <c:v>12.6335304852819</c:v>
                </c:pt>
                <c:pt idx="89">
                  <c:v>12.642954858438401</c:v>
                </c:pt>
                <c:pt idx="90">
                  <c:v>12.652270732056399</c:v>
                </c:pt>
                <c:pt idx="91">
                  <c:v>12.66148053409</c:v>
                </c:pt>
                <c:pt idx="92">
                  <c:v>12.6705866124076</c:v>
                </c:pt>
                <c:pt idx="93">
                  <c:v>12.6795912382642</c:v>
                </c:pt>
                <c:pt idx="94">
                  <c:v>12.6884966095877</c:v>
                </c:pt>
                <c:pt idx="95">
                  <c:v>12.697304854091801</c:v>
                </c:pt>
                <c:pt idx="96">
                  <c:v>12.7060180322246</c:v>
                </c:pt>
                <c:pt idx="97">
                  <c:v>12.7146381399657</c:v>
                </c:pt>
                <c:pt idx="98">
                  <c:v>12.723167111478601</c:v>
                </c:pt>
                <c:pt idx="99">
                  <c:v>12.7316068216292</c:v>
                </c:pt>
                <c:pt idx="100">
                  <c:v>12.739959088377001</c:v>
                </c:pt>
                <c:pt idx="101">
                  <c:v>12.7482256750475</c:v>
                </c:pt>
                <c:pt idx="102">
                  <c:v>12.7564082924925</c:v>
                </c:pt>
                <c:pt idx="103">
                  <c:v>12.764508601144801</c:v>
                </c:pt>
                <c:pt idx="104">
                  <c:v>12.772528212973601</c:v>
                </c:pt>
                <c:pt idx="105">
                  <c:v>12.780468693346201</c:v>
                </c:pt>
                <c:pt idx="106">
                  <c:v>12.788331562801201</c:v>
                </c:pt>
                <c:pt idx="107">
                  <c:v>12.796118298738699</c:v>
                </c:pt>
                <c:pt idx="108">
                  <c:v>12.8038303370311</c:v>
                </c:pt>
                <c:pt idx="109">
                  <c:v>12.8114690735603</c:v>
                </c:pt>
                <c:pt idx="110">
                  <c:v>12.8190358656841</c:v>
                </c:pt>
                <c:pt idx="111">
                  <c:v>12.8265320336362</c:v>
                </c:pt>
                <c:pt idx="112">
                  <c:v>12.8339588618633</c:v>
                </c:pt>
                <c:pt idx="113">
                  <c:v>12.841317600303</c:v>
                </c:pt>
                <c:pt idx="114">
                  <c:v>12.8486094656049</c:v>
                </c:pt>
                <c:pt idx="115">
                  <c:v>12.855835642298</c:v>
                </c:pt>
                <c:pt idx="116">
                  <c:v>12.862997283908401</c:v>
                </c:pt>
                <c:pt idx="117">
                  <c:v>12.870095514028201</c:v>
                </c:pt>
                <c:pt idx="118">
                  <c:v>12.8771314273386</c:v>
                </c:pt>
                <c:pt idx="119">
                  <c:v>12.8841060905905</c:v>
                </c:pt>
                <c:pt idx="120">
                  <c:v>12.8910205435437</c:v>
                </c:pt>
                <c:pt idx="121">
                  <c:v>12.8978757998663</c:v>
                </c:pt>
                <c:pt idx="122">
                  <c:v>12.9046728479984</c:v>
                </c:pt>
                <c:pt idx="123">
                  <c:v>12.9114126519791</c:v>
                </c:pt>
                <c:pt idx="124">
                  <c:v>12.918096152240601</c:v>
                </c:pt>
                <c:pt idx="125">
                  <c:v>12.9247242663706</c:v>
                </c:pt>
                <c:pt idx="126">
                  <c:v>12.9312978898434</c:v>
                </c:pt>
                <c:pt idx="127">
                  <c:v>12.9378178967227</c:v>
                </c:pt>
                <c:pt idx="128">
                  <c:v>12.944285140336801</c:v>
                </c:pt>
                <c:pt idx="129">
                  <c:v>12.9507004539267</c:v>
                </c:pt>
                <c:pt idx="130">
                  <c:v>12.957064651270199</c:v>
                </c:pt>
                <c:pt idx="131">
                  <c:v>12.963378527281099</c:v>
                </c:pt>
                <c:pt idx="132">
                  <c:v>12.9696428585858</c:v>
                </c:pt>
                <c:pt idx="133">
                  <c:v>12.9758584040786</c:v>
                </c:pt>
                <c:pt idx="134">
                  <c:v>12.9820259054553</c:v>
                </c:pt>
                <c:pt idx="135">
                  <c:v>12.9881460877276</c:v>
                </c:pt>
                <c:pt idx="136">
                  <c:v>12.994219659718</c:v>
                </c:pt>
                <c:pt idx="137">
                  <c:v>13.000247314536701</c:v>
                </c:pt>
                <c:pt idx="138">
                  <c:v>13.0062297300413</c:v>
                </c:pt>
                <c:pt idx="139">
                  <c:v>13.012167569279301</c:v>
                </c:pt>
                <c:pt idx="140">
                  <c:v>13.0180614809153</c:v>
                </c:pt>
                <c:pt idx="141">
                  <c:v>13.0239120996427</c:v>
                </c:pt>
                <c:pt idx="142">
                  <c:v>13.029720046580501</c:v>
                </c:pt>
                <c:pt idx="143">
                  <c:v>13.035485929656801</c:v>
                </c:pt>
                <c:pt idx="144">
                  <c:v>13.0412103439783</c:v>
                </c:pt>
                <c:pt idx="145">
                  <c:v>13.046893872186899</c:v>
                </c:pt>
                <c:pt idx="146">
                  <c:v>13.052537084805</c:v>
                </c:pt>
                <c:pt idx="147">
                  <c:v>13.058140540567599</c:v>
                </c:pt>
                <c:pt idx="148">
                  <c:v>13.0637047867439</c:v>
                </c:pt>
                <c:pt idx="149">
                  <c:v>13.069230359448101</c:v>
                </c:pt>
                <c:pt idx="150">
                  <c:v>13.0747177839395</c:v>
                </c:pt>
                <c:pt idx="151">
                  <c:v>13.080167574912499</c:v>
                </c:pt>
                <c:pt idx="152">
                  <c:v>13.085580236777201</c:v>
                </c:pt>
                <c:pt idx="153">
                  <c:v>13.0909562639307</c:v>
                </c:pt>
                <c:pt idx="154">
                  <c:v>13.0962961410197</c:v>
                </c:pt>
                <c:pt idx="155">
                  <c:v>13.1016003431942</c:v>
                </c:pt>
                <c:pt idx="156">
                  <c:v>13.1068693363534</c:v>
                </c:pt>
                <c:pt idx="157">
                  <c:v>13.112103577383399</c:v>
                </c:pt>
                <c:pt idx="158">
                  <c:v>13.117303514387601</c:v>
                </c:pt>
                <c:pt idx="159">
                  <c:v>13.1224695869093</c:v>
                </c:pt>
                <c:pt idx="160">
                  <c:v>13.1276022261483</c:v>
                </c:pt>
                <c:pt idx="161">
                  <c:v>13.132701855169399</c:v>
                </c:pt>
                <c:pt idx="162">
                  <c:v>13.137768889105599</c:v>
                </c:pt>
                <c:pt idx="163">
                  <c:v>13.142803735354301</c:v>
                </c:pt>
                <c:pt idx="164">
                  <c:v>13.1478067937677</c:v>
                </c:pt>
                <c:pt idx="165">
                  <c:v>13.1527784568376</c:v>
                </c:pt>
                <c:pt idx="166">
                  <c:v>13.157719109874</c:v>
                </c:pt>
                <c:pt idx="167">
                  <c:v>13.1626291311791</c:v>
                </c:pt>
                <c:pt idx="168">
                  <c:v>13.167508892215499</c:v>
                </c:pt>
                <c:pt idx="169">
                  <c:v>13.172358757769301</c:v>
                </c:pt>
                <c:pt idx="170">
                  <c:v>13.1771790861093</c:v>
                </c:pt>
                <c:pt idx="171">
                  <c:v>13.181970229140299</c:v>
                </c:pt>
                <c:pt idx="172">
                  <c:v>13.1867325325526</c:v>
                </c:pt>
                <c:pt idx="173">
                  <c:v>13.191466335967201</c:v>
                </c:pt>
                <c:pt idx="174">
                  <c:v>13.196171973076201</c:v>
                </c:pt>
                <c:pt idx="175">
                  <c:v>13.200849771780099</c:v>
                </c:pt>
                <c:pt idx="176">
                  <c:v>13.2055000543203</c:v>
                </c:pt>
                <c:pt idx="177">
                  <c:v>13.2101231374081</c:v>
                </c:pt>
                <c:pt idx="178">
                  <c:v>13.2147193323504</c:v>
                </c:pt>
                <c:pt idx="179">
                  <c:v>13.2192889451714</c:v>
                </c:pt>
                <c:pt idx="180">
                  <c:v>13.2238322767312</c:v>
                </c:pt>
                <c:pt idx="181">
                  <c:v>13.228349622840801</c:v>
                </c:pt>
                <c:pt idx="182">
                  <c:v>13.2328412743743</c:v>
                </c:pt>
                <c:pt idx="183">
                  <c:v>13.2373075173776</c:v>
                </c:pt>
                <c:pt idx="184">
                  <c:v>13.2417486331746</c:v>
                </c:pt>
                <c:pt idx="185">
                  <c:v>13.246164898469999</c:v>
                </c:pt>
                <c:pt idx="186">
                  <c:v>13.250556585449701</c:v>
                </c:pt>
                <c:pt idx="187">
                  <c:v>13.254923961878299</c:v>
                </c:pt>
                <c:pt idx="188">
                  <c:v>13.259267291194</c:v>
                </c:pt>
                <c:pt idx="189">
                  <c:v>13.263586832601201</c:v>
                </c:pt>
                <c:pt idx="190">
                  <c:v>13.2678828411601</c:v>
                </c:pt>
                <c:pt idx="191">
                  <c:v>13.272155567874901</c:v>
                </c:pt>
                <c:pt idx="192">
                  <c:v>13.276405259778301</c:v>
                </c:pt>
                <c:pt idx="193">
                  <c:v>13.280632160015401</c:v>
                </c:pt>
                <c:pt idx="194">
                  <c:v>13.284836507923799</c:v>
                </c:pt>
                <c:pt idx="195">
                  <c:v>13.289018539113099</c:v>
                </c:pt>
                <c:pt idx="196">
                  <c:v>13.2931784855414</c:v>
                </c:pt>
                <c:pt idx="197">
                  <c:v>13.2973165755901</c:v>
                </c:pt>
                <c:pt idx="198">
                  <c:v>13.301433034136799</c:v>
                </c:pt>
                <c:pt idx="199">
                  <c:v>13.3055280826265</c:v>
                </c:pt>
                <c:pt idx="200">
                  <c:v>13.3096019391411</c:v>
                </c:pt>
                <c:pt idx="201">
                  <c:v>13.3136548184664</c:v>
                </c:pt>
                <c:pt idx="202">
                  <c:v>13.3176869321584</c:v>
                </c:pt>
                <c:pt idx="203">
                  <c:v>13.3216984886076</c:v>
                </c:pt>
                <c:pt idx="204">
                  <c:v>13.325689693101101</c:v>
                </c:pt>
                <c:pt idx="205">
                  <c:v>13.329660747884599</c:v>
                </c:pt>
                <c:pt idx="206">
                  <c:v>13.333611852221001</c:v>
                </c:pt>
                <c:pt idx="207">
                  <c:v>13.337543202449501</c:v>
                </c:pt>
                <c:pt idx="208">
                  <c:v>13.3414549920418</c:v>
                </c:pt>
                <c:pt idx="209">
                  <c:v>13.3453474116574</c:v>
                </c:pt>
                <c:pt idx="210">
                  <c:v>13.3492206491982</c:v>
                </c:pt>
                <c:pt idx="211">
                  <c:v>13.353074889861</c:v>
                </c:pt>
                <c:pt idx="212">
                  <c:v>13.356910316188699</c:v>
                </c:pt>
                <c:pt idx="213">
                  <c:v>13.360727108121001</c:v>
                </c:pt>
                <c:pt idx="214">
                  <c:v>13.3645254430437</c:v>
                </c:pt>
                <c:pt idx="215">
                  <c:v>13.3683054958358</c:v>
                </c:pt>
                <c:pt idx="216">
                  <c:v>13.372067438917499</c:v>
                </c:pt>
                <c:pt idx="217">
                  <c:v>13.375811442294999</c:v>
                </c:pt>
                <c:pt idx="218">
                  <c:v>13.3795376736058</c:v>
                </c:pt>
                <c:pt idx="219">
                  <c:v>13.3832462981619</c:v>
                </c:pt>
                <c:pt idx="220">
                  <c:v>13.3869374789929</c:v>
                </c:pt>
                <c:pt idx="221">
                  <c:v>13.3906113768876</c:v>
                </c:pt>
                <c:pt idx="222">
                  <c:v>13.3942681504346</c:v>
                </c:pt>
                <c:pt idx="223">
                  <c:v>13.397907956062101</c:v>
                </c:pt>
                <c:pt idx="224">
                  <c:v>13.4015309480772</c:v>
                </c:pt>
                <c:pt idx="225">
                  <c:v>13.405137278703499</c:v>
                </c:pt>
                <c:pt idx="226">
                  <c:v>13.408727098118799</c:v>
                </c:pt>
                <c:pt idx="227">
                  <c:v>13.4123005544909</c:v>
                </c:pt>
                <c:pt idx="228">
                  <c:v>13.4158577940138</c:v>
                </c:pt>
                <c:pt idx="229">
                  <c:v>13.4193989609422</c:v>
                </c:pt>
                <c:pt idx="230">
                  <c:v>13.4229241976255</c:v>
                </c:pt>
                <c:pt idx="231">
                  <c:v>13.4264336445412</c:v>
                </c:pt>
                <c:pt idx="232">
                  <c:v>13.4299274403275</c:v>
                </c:pt>
                <c:pt idx="233">
                  <c:v>13.433405721814999</c:v>
                </c:pt>
                <c:pt idx="234">
                  <c:v>13.436868624058199</c:v>
                </c:pt>
                <c:pt idx="235">
                  <c:v>13.440316280365799</c:v>
                </c:pt>
                <c:pt idx="236">
                  <c:v>13.4437488223305</c:v>
                </c:pt>
                <c:pt idx="237">
                  <c:v>13.4471663798584</c:v>
                </c:pt>
                <c:pt idx="238">
                  <c:v>13.450569081197701</c:v>
                </c:pt>
                <c:pt idx="239">
                  <c:v>13.453957052966199</c:v>
                </c:pt>
                <c:pt idx="240">
                  <c:v>13.457330420179501</c:v>
                </c:pt>
                <c:pt idx="241">
                  <c:v>13.4606893062772</c:v>
                </c:pt>
                <c:pt idx="242">
                  <c:v>13.4640338331495</c:v>
                </c:pt>
                <c:pt idx="243">
                  <c:v>13.4673641211629</c:v>
                </c:pt>
                <c:pt idx="244">
                  <c:v>13.470680289185299</c:v>
                </c:pt>
                <c:pt idx="245">
                  <c:v>13.473982454610899</c:v>
                </c:pt>
                <c:pt idx="246">
                  <c:v>13.4772707333843</c:v>
                </c:pt>
                <c:pt idx="247">
                  <c:v>13.480545240024</c:v>
                </c:pt>
                <c:pt idx="248">
                  <c:v>13.483806087645901</c:v>
                </c:pt>
                <c:pt idx="249">
                  <c:v>13.487053387986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F5F9-4531-B81B-BF9A36493472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'ECMWF-vero'!$Z$4:$Z$253</c:f>
              <c:numCache>
                <c:formatCode>General</c:formatCode>
                <c:ptCount val="250"/>
                <c:pt idx="0">
                  <c:v>7.2633998355922502</c:v>
                </c:pt>
                <c:pt idx="1">
                  <c:v>7.9522488462958698</c:v>
                </c:pt>
                <c:pt idx="2">
                  <c:v>8.3320031351510302</c:v>
                </c:pt>
                <c:pt idx="3">
                  <c:v>8.5930169589858494</c:v>
                </c:pt>
                <c:pt idx="4">
                  <c:v>8.7912013146627004</c:v>
                </c:pt>
                <c:pt idx="5">
                  <c:v>8.9505795573995801</c:v>
                </c:pt>
                <c:pt idx="6">
                  <c:v>9.0836526535874302</c:v>
                </c:pt>
                <c:pt idx="7">
                  <c:v>9.1977438414781592</c:v>
                </c:pt>
                <c:pt idx="8">
                  <c:v>9.29750641007222</c:v>
                </c:pt>
                <c:pt idx="9">
                  <c:v>9.38607830793792</c:v>
                </c:pt>
                <c:pt idx="10">
                  <c:v>9.4656741362651307</c:v>
                </c:pt>
                <c:pt idx="11">
                  <c:v>9.5379141228068605</c:v>
                </c:pt>
                <c:pt idx="12">
                  <c:v>9.6040187687717893</c:v>
                </c:pt>
                <c:pt idx="13">
                  <c:v>9.6649299657577004</c:v>
                </c:pt>
                <c:pt idx="14">
                  <c:v>9.7213895437028395</c:v>
                </c:pt>
                <c:pt idx="15">
                  <c:v>9.77399200726326</c:v>
                </c:pt>
                <c:pt idx="16">
                  <c:v>9.8232210006125396</c:v>
                </c:pt>
                <c:pt idx="17">
                  <c:v>9.8694751684854598</c:v>
                </c:pt>
                <c:pt idx="18">
                  <c:v>9.9130869060440094</c:v>
                </c:pt>
                <c:pt idx="19">
                  <c:v>9.9543362189306297</c:v>
                </c:pt>
                <c:pt idx="20">
                  <c:v>9.9934611460324696</c:v>
                </c:pt>
                <c:pt idx="21">
                  <c:v>10.030665718260201</c:v>
                </c:pt>
                <c:pt idx="22">
                  <c:v>10.066126119877699</c:v>
                </c:pt>
                <c:pt idx="23">
                  <c:v>10.099995517822901</c:v>
                </c:pt>
                <c:pt idx="24">
                  <c:v>10.132407889794701</c:v>
                </c:pt>
                <c:pt idx="25">
                  <c:v>10.163481089945501</c:v>
                </c:pt>
                <c:pt idx="26">
                  <c:v>10.193319327155701</c:v>
                </c:pt>
                <c:pt idx="27">
                  <c:v>10.2220151857837</c:v>
                </c:pt>
                <c:pt idx="28">
                  <c:v>10.2496512864988</c:v>
                </c:pt>
                <c:pt idx="29">
                  <c:v>10.2763016613692</c:v>
                </c:pt>
                <c:pt idx="30">
                  <c:v>10.3020329001529</c:v>
                </c:pt>
                <c:pt idx="31">
                  <c:v>10.326905111938199</c:v>
                </c:pt>
                <c:pt idx="32">
                  <c:v>10.3509727366612</c:v>
                </c:pt>
                <c:pt idx="33">
                  <c:v>10.374285233731699</c:v>
                </c:pt>
                <c:pt idx="34">
                  <c:v>10.396887669410599</c:v>
                </c:pt>
                <c:pt idx="35">
                  <c:v>10.418821220265899</c:v>
                </c:pt>
                <c:pt idx="36">
                  <c:v>10.4401236066757</c:v>
                </c:pt>
                <c:pt idx="37">
                  <c:v>10.4608294677082</c:v>
                </c:pt>
                <c:pt idx="38">
                  <c:v>10.4809706866286</c:v>
                </c:pt>
                <c:pt idx="39">
                  <c:v>10.500576674623201</c:v>
                </c:pt>
                <c:pt idx="40">
                  <c:v>10.5196746190067</c:v>
                </c:pt>
                <c:pt idx="41">
                  <c:v>10.5382897011099</c:v>
                </c:pt>
                <c:pt idx="42">
                  <c:v>10.5564452881788</c:v>
                </c:pt>
                <c:pt idx="43">
                  <c:v>10.574163102913399</c:v>
                </c:pt>
                <c:pt idx="44">
                  <c:v>10.591463373697</c:v>
                </c:pt>
                <c:pt idx="45">
                  <c:v>10.6083649680916</c:v>
                </c:pt>
                <c:pt idx="46">
                  <c:v>10.624885511784701</c:v>
                </c:pt>
                <c:pt idx="47">
                  <c:v>10.6410414948467</c:v>
                </c:pt>
                <c:pt idx="48">
                  <c:v>10.656848366886701</c:v>
                </c:pt>
                <c:pt idx="49">
                  <c:v>10.6723206224684</c:v>
                </c:pt>
                <c:pt idx="50">
                  <c:v>10.687471877956099</c:v>
                </c:pt>
                <c:pt idx="51">
                  <c:v>10.7023149408016</c:v>
                </c:pt>
                <c:pt idx="52">
                  <c:v>10.716861872144399</c:v>
                </c:pt>
                <c:pt idx="53">
                  <c:v>10.7311240434854</c:v>
                </c:pt>
                <c:pt idx="54">
                  <c:v>10.745112188092801</c:v>
                </c:pt>
                <c:pt idx="55">
                  <c:v>10.758836447716099</c:v>
                </c:pt>
                <c:pt idx="56">
                  <c:v>10.772306415112499</c:v>
                </c:pt>
                <c:pt idx="57">
                  <c:v>10.785531172828</c:v>
                </c:pt>
                <c:pt idx="58">
                  <c:v>10.798519328620401</c:v>
                </c:pt>
                <c:pt idx="59">
                  <c:v>10.8112790478677</c:v>
                </c:pt>
                <c:pt idx="60">
                  <c:v>10.8238180832635</c:v>
                </c:pt>
                <c:pt idx="61">
                  <c:v>10.8361438020678</c:v>
                </c:pt>
                <c:pt idx="62">
                  <c:v>10.8482632111493</c:v>
                </c:pt>
                <c:pt idx="63">
                  <c:v>10.8601829800314</c:v>
                </c:pt>
                <c:pt idx="64">
                  <c:v>10.8719094621288</c:v>
                </c:pt>
                <c:pt idx="65">
                  <c:v>10.883448714342901</c:v>
                </c:pt>
                <c:pt idx="66">
                  <c:v>10.894806515164399</c:v>
                </c:pt>
                <c:pt idx="67">
                  <c:v>10.9059883814194</c:v>
                </c:pt>
                <c:pt idx="68">
                  <c:v>10.9169995837771</c:v>
                </c:pt>
                <c:pt idx="69">
                  <c:v>10.927845161128101</c:v>
                </c:pt>
                <c:pt idx="70">
                  <c:v>10.9385299339301</c:v>
                </c:pt>
                <c:pt idx="71">
                  <c:v>10.9490585166093</c:v>
                </c:pt>
                <c:pt idx="72">
                  <c:v>10.959435329095299</c:v>
                </c:pt>
                <c:pt idx="73">
                  <c:v>10.9696646075621</c:v>
                </c:pt>
                <c:pt idx="74">
                  <c:v>10.979750414439399</c:v>
                </c:pt>
                <c:pt idx="75">
                  <c:v>10.989696647752201</c:v>
                </c:pt>
                <c:pt idx="76">
                  <c:v>10.999507049843</c:v>
                </c:pt>
                <c:pt idx="77">
                  <c:v>11.0091852155245</c:v>
                </c:pt>
                <c:pt idx="78">
                  <c:v>11.0187345997062</c:v>
                </c:pt>
                <c:pt idx="79">
                  <c:v>11.028158524536</c:v>
                </c:pt>
                <c:pt idx="80">
                  <c:v>11.0374601860926</c:v>
                </c:pt>
                <c:pt idx="81">
                  <c:v>11.046642660662201</c:v>
                </c:pt>
                <c:pt idx="82">
                  <c:v>11.0557089106309</c:v>
                </c:pt>
                <c:pt idx="83">
                  <c:v>11.0646617900188</c:v>
                </c:pt>
                <c:pt idx="84">
                  <c:v>11.0735040496844</c:v>
                </c:pt>
                <c:pt idx="85">
                  <c:v>11.082238342219</c:v>
                </c:pt>
                <c:pt idx="86">
                  <c:v>11.0908672265566</c:v>
                </c:pt>
                <c:pt idx="87">
                  <c:v>11.0993931723162</c:v>
                </c:pt>
                <c:pt idx="88">
                  <c:v>11.1078185638961</c:v>
                </c:pt>
                <c:pt idx="89">
                  <c:v>11.116145704336899</c:v>
                </c:pt>
                <c:pt idx="90">
                  <c:v>11.1243768189684</c:v>
                </c:pt>
                <c:pt idx="91">
                  <c:v>11.132514058854699</c:v>
                </c:pt>
                <c:pt idx="92">
                  <c:v>11.140559504051399</c:v>
                </c:pt>
                <c:pt idx="93">
                  <c:v>11.148515166686099</c:v>
                </c:pt>
                <c:pt idx="94">
                  <c:v>11.156382993873899</c:v>
                </c:pt>
                <c:pt idx="95">
                  <c:v>11.1641648704791</c:v>
                </c:pt>
                <c:pt idx="96">
                  <c:v>11.1718626217313</c:v>
                </c:pt>
                <c:pt idx="97">
                  <c:v>11.1794780157067</c:v>
                </c:pt>
                <c:pt idx="98">
                  <c:v>11.187012765681001</c:v>
                </c:pt>
                <c:pt idx="99">
                  <c:v>11.1944685323634</c:v>
                </c:pt>
                <c:pt idx="100">
                  <c:v>11.2018469260179</c:v>
                </c:pt>
                <c:pt idx="101">
                  <c:v>11.209149508478999</c:v>
                </c:pt>
                <c:pt idx="102">
                  <c:v>11.2163777950674</c:v>
                </c:pt>
                <c:pt idx="103">
                  <c:v>11.2235332564134</c:v>
                </c:pt>
                <c:pt idx="104">
                  <c:v>11.230617320190399</c:v>
                </c:pt>
                <c:pt idx="105">
                  <c:v>11.2376313727662</c:v>
                </c:pt>
                <c:pt idx="106">
                  <c:v>11.2445767607762</c:v>
                </c:pt>
                <c:pt idx="107">
                  <c:v>11.2514547926218</c:v>
                </c:pt>
                <c:pt idx="108">
                  <c:v>11.2582667398992</c:v>
                </c:pt>
                <c:pt idx="109">
                  <c:v>11.265013838762799</c:v>
                </c:pt>
                <c:pt idx="110">
                  <c:v>11.2716972912252</c:v>
                </c:pt>
                <c:pt idx="111">
                  <c:v>11.278318266399101</c:v>
                </c:pt>
                <c:pt idx="112">
                  <c:v>11.284877901682799</c:v>
                </c:pt>
                <c:pt idx="113">
                  <c:v>11.291377303893301</c:v>
                </c:pt>
                <c:pt idx="114">
                  <c:v>11.2978175503494</c:v>
                </c:pt>
                <c:pt idx="115">
                  <c:v>11.304199689906399</c:v>
                </c:pt>
                <c:pt idx="116">
                  <c:v>11.310524743947401</c:v>
                </c:pt>
                <c:pt idx="117">
                  <c:v>11.316793707331099</c:v>
                </c:pt>
                <c:pt idx="118">
                  <c:v>11.323007549298699</c:v>
                </c:pt>
                <c:pt idx="119">
                  <c:v>11.329167214343601</c:v>
                </c:pt>
                <c:pt idx="120">
                  <c:v>11.335273623043699</c:v>
                </c:pt>
                <c:pt idx="121">
                  <c:v>11.341327672859199</c:v>
                </c:pt>
                <c:pt idx="122">
                  <c:v>11.347330238898</c:v>
                </c:pt>
                <c:pt idx="123">
                  <c:v>11.3532821746492</c:v>
                </c:pt>
                <c:pt idx="124">
                  <c:v>11.3591843126867</c:v>
                </c:pt>
                <c:pt idx="125">
                  <c:v>11.365037465345299</c:v>
                </c:pt>
                <c:pt idx="126">
                  <c:v>11.3708424253687</c:v>
                </c:pt>
                <c:pt idx="127">
                  <c:v>11.376599966532901</c:v>
                </c:pt>
                <c:pt idx="128">
                  <c:v>11.382310844243801</c:v>
                </c:pt>
                <c:pt idx="129">
                  <c:v>11.387975796113</c:v>
                </c:pt>
                <c:pt idx="130">
                  <c:v>11.3935955425095</c:v>
                </c:pt>
                <c:pt idx="131">
                  <c:v>11.3991707870923</c:v>
                </c:pt>
                <c:pt idx="132">
                  <c:v>11.4047022173205</c:v>
                </c:pt>
                <c:pt idx="133">
                  <c:v>11.4101905049457</c:v>
                </c:pt>
                <c:pt idx="134">
                  <c:v>11.4156363064853</c:v>
                </c:pt>
                <c:pt idx="135">
                  <c:v>11.421040263677799</c:v>
                </c:pt>
                <c:pt idx="136">
                  <c:v>11.426403003922101</c:v>
                </c:pt>
                <c:pt idx="137">
                  <c:v>11.4317251406998</c:v>
                </c:pt>
                <c:pt idx="138">
                  <c:v>11.4370072739826</c:v>
                </c:pt>
                <c:pt idx="139">
                  <c:v>11.4422499906245</c:v>
                </c:pt>
                <c:pt idx="140">
                  <c:v>11.4474538647407</c:v>
                </c:pt>
                <c:pt idx="141">
                  <c:v>11.452619458071799</c:v>
                </c:pt>
                <c:pt idx="142">
                  <c:v>11.457747320336299</c:v>
                </c:pt>
                <c:pt idx="143">
                  <c:v>11.462837989569501</c:v>
                </c:pt>
                <c:pt idx="144">
                  <c:v>11.4678919924519</c:v>
                </c:pt>
                <c:pt idx="145">
                  <c:v>11.4729098446245</c:v>
                </c:pt>
                <c:pt idx="146">
                  <c:v>11.4778920509951</c:v>
                </c:pt>
                <c:pt idx="147">
                  <c:v>11.4828391060323</c:v>
                </c:pt>
                <c:pt idx="148">
                  <c:v>11.4877514940511</c:v>
                </c:pt>
                <c:pt idx="149">
                  <c:v>11.492629689487501</c:v>
                </c:pt>
                <c:pt idx="150">
                  <c:v>11.497474157165</c:v>
                </c:pt>
                <c:pt idx="151">
                  <c:v>11.5022853525511</c:v>
                </c:pt>
                <c:pt idx="152">
                  <c:v>11.5070637220065</c:v>
                </c:pt>
                <c:pt idx="153">
                  <c:v>11.511809703025</c:v>
                </c:pt>
                <c:pt idx="154">
                  <c:v>11.5165237244663</c:v>
                </c:pt>
                <c:pt idx="155">
                  <c:v>11.521206206781001</c:v>
                </c:pt>
                <c:pt idx="156">
                  <c:v>11.5258575622279</c:v>
                </c:pt>
                <c:pt idx="157">
                  <c:v>11.5304781950852</c:v>
                </c:pt>
                <c:pt idx="158">
                  <c:v>11.535068501854401</c:v>
                </c:pt>
                <c:pt idx="159">
                  <c:v>11.5396288714576</c:v>
                </c:pt>
                <c:pt idx="160">
                  <c:v>11.544159685428999</c:v>
                </c:pt>
                <c:pt idx="161">
                  <c:v>11.548661318100301</c:v>
                </c:pt>
                <c:pt idx="162">
                  <c:v>11.553134136779899</c:v>
                </c:pt>
                <c:pt idx="163">
                  <c:v>11.5575785019275</c:v>
                </c:pt>
                <c:pt idx="164">
                  <c:v>11.5619947673224</c:v>
                </c:pt>
                <c:pt idx="165">
                  <c:v>11.5663832802269</c:v>
                </c:pt>
                <c:pt idx="166">
                  <c:v>11.5707443815452</c:v>
                </c:pt>
                <c:pt idx="167">
                  <c:v>11.575078405977001</c:v>
                </c:pt>
                <c:pt idx="168">
                  <c:v>11.579385682166601</c:v>
                </c:pt>
                <c:pt idx="169">
                  <c:v>11.583666532847801</c:v>
                </c:pt>
                <c:pt idx="170">
                  <c:v>11.5879212749842</c:v>
                </c:pt>
                <c:pt idx="171">
                  <c:v>11.592150219905401</c:v>
                </c:pt>
                <c:pt idx="172">
                  <c:v>11.596353673439699</c:v>
                </c:pt>
                <c:pt idx="173">
                  <c:v>11.6005319360419</c:v>
                </c:pt>
                <c:pt idx="174">
                  <c:v>11.604685302918799</c:v>
                </c:pt>
                <c:pt idx="175">
                  <c:v>11.608814064149501</c:v>
                </c:pt>
                <c:pt idx="176">
                  <c:v>11.612918504803901</c:v>
                </c:pt>
                <c:pt idx="177">
                  <c:v>11.616998905056301</c:v>
                </c:pt>
                <c:pt idx="178">
                  <c:v>11.621055540297</c:v>
                </c:pt>
                <c:pt idx="179">
                  <c:v>11.625088681239999</c:v>
                </c:pt>
                <c:pt idx="180">
                  <c:v>11.6290985940279</c:v>
                </c:pt>
                <c:pt idx="181">
                  <c:v>11.6330855403342</c:v>
                </c:pt>
                <c:pt idx="182">
                  <c:v>11.637049777462201</c:v>
                </c:pt>
                <c:pt idx="183">
                  <c:v>11.6409915584413</c:v>
                </c:pt>
                <c:pt idx="184">
                  <c:v>11.644911132121599</c:v>
                </c:pt>
                <c:pt idx="185">
                  <c:v>11.648808743264199</c:v>
                </c:pt>
                <c:pt idx="186">
                  <c:v>11.6526846326305</c:v>
                </c:pt>
                <c:pt idx="187">
                  <c:v>11.656539037068701</c:v>
                </c:pt>
                <c:pt idx="188">
                  <c:v>11.660372189597499</c:v>
                </c:pt>
                <c:pt idx="189">
                  <c:v>11.6641843194882</c:v>
                </c:pt>
                <c:pt idx="190">
                  <c:v>11.6679756523445</c:v>
                </c:pt>
                <c:pt idx="191">
                  <c:v>11.6717464101795</c:v>
                </c:pt>
                <c:pt idx="192">
                  <c:v>11.675496811492</c:v>
                </c:pt>
                <c:pt idx="193">
                  <c:v>11.6792270713393</c:v>
                </c:pt>
                <c:pt idx="194">
                  <c:v>11.6829374014096</c:v>
                </c:pt>
                <c:pt idx="195">
                  <c:v>11.6866280100912</c:v>
                </c:pt>
                <c:pt idx="196">
                  <c:v>11.690299102540701</c:v>
                </c:pt>
                <c:pt idx="197">
                  <c:v>11.6939508807494</c:v>
                </c:pt>
                <c:pt idx="198">
                  <c:v>11.6975835436076</c:v>
                </c:pt>
                <c:pt idx="199">
                  <c:v>11.701197286968</c:v>
                </c:pt>
                <c:pt idx="200">
                  <c:v>11.704792303706499</c:v>
                </c:pt>
                <c:pt idx="201">
                  <c:v>11.7083687837823</c:v>
                </c:pt>
                <c:pt idx="202">
                  <c:v>11.7119269142965</c:v>
                </c:pt>
                <c:pt idx="203">
                  <c:v>11.7154668795483</c:v>
                </c:pt>
                <c:pt idx="204">
                  <c:v>11.7189888610911</c:v>
                </c:pt>
                <c:pt idx="205">
                  <c:v>11.7224930377863</c:v>
                </c:pt>
                <c:pt idx="206">
                  <c:v>11.7259795858562</c:v>
                </c:pt>
                <c:pt idx="207">
                  <c:v>11.729448678935601</c:v>
                </c:pt>
                <c:pt idx="208">
                  <c:v>11.7329004881215</c:v>
                </c:pt>
                <c:pt idx="209">
                  <c:v>11.736335182023</c:v>
                </c:pt>
                <c:pt idx="210">
                  <c:v>11.739752926808601</c:v>
                </c:pt>
                <c:pt idx="211">
                  <c:v>11.7431538862528</c:v>
                </c:pt>
                <c:pt idx="212">
                  <c:v>11.7465382217824</c:v>
                </c:pt>
                <c:pt idx="213">
                  <c:v>11.749906092520201</c:v>
                </c:pt>
                <c:pt idx="214">
                  <c:v>11.7532576553292</c:v>
                </c:pt>
                <c:pt idx="215">
                  <c:v>11.7565930648544</c:v>
                </c:pt>
                <c:pt idx="216">
                  <c:v>11.759912473564899</c:v>
                </c:pt>
                <c:pt idx="217">
                  <c:v>11.763216031794</c:v>
                </c:pt>
                <c:pt idx="218">
                  <c:v>11.766503887779001</c:v>
                </c:pt>
                <c:pt idx="219">
                  <c:v>11.7697761876996</c:v>
                </c:pt>
                <c:pt idx="220">
                  <c:v>11.773033075716</c:v>
                </c:pt>
                <c:pt idx="221">
                  <c:v>11.7762746940056</c:v>
                </c:pt>
                <c:pt idx="222">
                  <c:v>11.7795011827992</c:v>
                </c:pt>
                <c:pt idx="223">
                  <c:v>11.7827126804161</c:v>
                </c:pt>
                <c:pt idx="224">
                  <c:v>11.7859093232987</c:v>
                </c:pt>
                <c:pt idx="225">
                  <c:v>11.789091246046301</c:v>
                </c:pt>
                <c:pt idx="226">
                  <c:v>11.7922585814478</c:v>
                </c:pt>
                <c:pt idx="227">
                  <c:v>11.795411460514</c:v>
                </c:pt>
                <c:pt idx="228">
                  <c:v>11.798550012509301</c:v>
                </c:pt>
                <c:pt idx="229">
                  <c:v>11.801674364982199</c:v>
                </c:pt>
                <c:pt idx="230">
                  <c:v>11.8047846437956</c:v>
                </c:pt>
                <c:pt idx="231">
                  <c:v>11.8078809731565</c:v>
                </c:pt>
                <c:pt idx="232">
                  <c:v>11.810963475644201</c:v>
                </c:pt>
                <c:pt idx="233">
                  <c:v>11.814032272239199</c:v>
                </c:pt>
                <c:pt idx="234">
                  <c:v>11.8170874823504</c:v>
                </c:pt>
                <c:pt idx="235">
                  <c:v>11.8201292238424</c:v>
                </c:pt>
                <c:pt idx="236">
                  <c:v>11.8231576130616</c:v>
                </c:pt>
                <c:pt idx="237">
                  <c:v>11.8261727648622</c:v>
                </c:pt>
                <c:pt idx="238">
                  <c:v>11.8291747926318</c:v>
                </c:pt>
                <c:pt idx="239">
                  <c:v>11.832163808315901</c:v>
                </c:pt>
                <c:pt idx="240">
                  <c:v>11.8351399224419</c:v>
                </c:pt>
                <c:pt idx="241">
                  <c:v>11.838103244143801</c:v>
                </c:pt>
                <c:pt idx="242">
                  <c:v>11.841053881184401</c:v>
                </c:pt>
                <c:pt idx="243">
                  <c:v>11.8439919399787</c:v>
                </c:pt>
                <c:pt idx="244">
                  <c:v>11.8469175256163</c:v>
                </c:pt>
                <c:pt idx="245">
                  <c:v>11.849830741882601</c:v>
                </c:pt>
                <c:pt idx="246">
                  <c:v>11.8527316912811</c:v>
                </c:pt>
                <c:pt idx="247">
                  <c:v>11.8556204750536</c:v>
                </c:pt>
                <c:pt idx="248">
                  <c:v>11.858497193201201</c:v>
                </c:pt>
                <c:pt idx="249">
                  <c:v>11.861361944504299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F5F9-4531-B81B-BF9A36493472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'ECMWF-vero'!$AG$4:$AG$253</c:f>
              <c:numCache>
                <c:formatCode>General</c:formatCode>
                <c:ptCount val="250"/>
                <c:pt idx="0">
                  <c:v>9.3660559783901398</c:v>
                </c:pt>
                <c:pt idx="1">
                  <c:v>10.2107879928275</c:v>
                </c:pt>
                <c:pt idx="2">
                  <c:v>10.6802208571245</c:v>
                </c:pt>
                <c:pt idx="3">
                  <c:v>11.0041111848901</c:v>
                </c:pt>
                <c:pt idx="4">
                  <c:v>11.2506306667622</c:v>
                </c:pt>
                <c:pt idx="5">
                  <c:v>11.4492199672649</c:v>
                </c:pt>
                <c:pt idx="6">
                  <c:v>11.615249588481101</c:v>
                </c:pt>
                <c:pt idx="7">
                  <c:v>11.7577453031183</c:v>
                </c:pt>
                <c:pt idx="8">
                  <c:v>11.882452806857399</c:v>
                </c:pt>
                <c:pt idx="9">
                  <c:v>11.993252483204</c:v>
                </c:pt>
                <c:pt idx="10">
                  <c:v>12.092886294389</c:v>
                </c:pt>
                <c:pt idx="11">
                  <c:v>12.183362402011101</c:v>
                </c:pt>
                <c:pt idx="12">
                  <c:v>12.2661949110166</c:v>
                </c:pt>
                <c:pt idx="13">
                  <c:v>12.3425532280278</c:v>
                </c:pt>
                <c:pt idx="14">
                  <c:v>12.4133590263503</c:v>
                </c:pt>
                <c:pt idx="15">
                  <c:v>12.4793514075663</c:v>
                </c:pt>
                <c:pt idx="16">
                  <c:v>12.5411319948902</c:v>
                </c:pt>
                <c:pt idx="17">
                  <c:v>12.599196937291399</c:v>
                </c:pt>
                <c:pt idx="18">
                  <c:v>12.653960128789601</c:v>
                </c:pt>
                <c:pt idx="19">
                  <c:v>12.705770382839701</c:v>
                </c:pt>
                <c:pt idx="20">
                  <c:v>12.7549243547193</c:v>
                </c:pt>
                <c:pt idx="21">
                  <c:v>12.8016764141148</c:v>
                </c:pt>
                <c:pt idx="22">
                  <c:v>12.8462462917003</c:v>
                </c:pt>
                <c:pt idx="23">
                  <c:v>12.888825075287199</c:v>
                </c:pt>
                <c:pt idx="24">
                  <c:v>12.929579964808401</c:v>
                </c:pt>
                <c:pt idx="25">
                  <c:v>12.9686580817975</c:v>
                </c:pt>
                <c:pt idx="26">
                  <c:v>13.006189550061199</c:v>
                </c:pt>
                <c:pt idx="27">
                  <c:v>13.042290008486001</c:v>
                </c:pt>
                <c:pt idx="28">
                  <c:v>13.0770626769618</c:v>
                </c:pt>
                <c:pt idx="29">
                  <c:v>13.110600067394801</c:v>
                </c:pt>
                <c:pt idx="30">
                  <c:v>13.1429854104488</c:v>
                </c:pt>
                <c:pt idx="31">
                  <c:v>13.1742938527933</c:v>
                </c:pt>
                <c:pt idx="32">
                  <c:v>13.2045934677181</c:v>
                </c:pt>
                <c:pt idx="33">
                  <c:v>13.2339461129224</c:v>
                </c:pt>
                <c:pt idx="34">
                  <c:v>13.262408162362</c:v>
                </c:pt>
                <c:pt idx="35">
                  <c:v>13.290031133679999</c:v>
                </c:pt>
                <c:pt idx="36">
                  <c:v>13.316862228578</c:v>
                </c:pt>
                <c:pt idx="37">
                  <c:v>13.342944800214299</c:v>
                </c:pt>
                <c:pt idx="38">
                  <c:v>13.3683187591252</c:v>
                </c:pt>
                <c:pt idx="39">
                  <c:v>13.3930209271133</c:v>
                </c:pt>
                <c:pt idx="40">
                  <c:v>13.417085346894</c:v>
                </c:pt>
                <c:pt idx="41">
                  <c:v>13.440543553966499</c:v>
                </c:pt>
                <c:pt idx="42">
                  <c:v>13.463424816101501</c:v>
                </c:pt>
                <c:pt idx="43">
                  <c:v>13.485756344958499</c:v>
                </c:pt>
                <c:pt idx="44">
                  <c:v>13.507563483632399</c:v>
                </c:pt>
                <c:pt idx="45">
                  <c:v>13.528869873336699</c:v>
                </c:pt>
                <c:pt idx="46">
                  <c:v>13.5496976019435</c:v>
                </c:pt>
                <c:pt idx="47">
                  <c:v>13.5700673366978</c:v>
                </c:pt>
                <c:pt idx="48">
                  <c:v>13.5899984430832</c:v>
                </c:pt>
                <c:pt idx="49">
                  <c:v>13.6095090915352</c:v>
                </c:pt>
                <c:pt idx="50">
                  <c:v>13.6286163534623</c:v>
                </c:pt>
                <c:pt idx="51">
                  <c:v>13.6473362878322</c:v>
                </c:pt>
                <c:pt idx="52">
                  <c:v>13.665684019413</c:v>
                </c:pt>
                <c:pt idx="53">
                  <c:v>13.683673809615099</c:v>
                </c:pt>
                <c:pt idx="54">
                  <c:v>13.7013191207571</c:v>
                </c:pt>
                <c:pt idx="55">
                  <c:v>13.7186326744723</c:v>
                </c:pt>
                <c:pt idx="56">
                  <c:v>13.735626504887099</c:v>
                </c:pt>
                <c:pt idx="57">
                  <c:v>13.7523120071195</c:v>
                </c:pt>
                <c:pt idx="58">
                  <c:v>13.7686999815846</c:v>
                </c:pt>
                <c:pt idx="59">
                  <c:v>13.784800674533001</c:v>
                </c:pt>
                <c:pt idx="60">
                  <c:v>13.8006238152006</c:v>
                </c:pt>
                <c:pt idx="61">
                  <c:v>13.8161786499023</c:v>
                </c:pt>
                <c:pt idx="62">
                  <c:v>13.8314739733673</c:v>
                </c:pt>
                <c:pt idx="63">
                  <c:v>13.846518157577901</c:v>
                </c:pt>
                <c:pt idx="64">
                  <c:v>13.861319178347699</c:v>
                </c:pt>
                <c:pt idx="65">
                  <c:v>13.8758846398473</c:v>
                </c:pt>
                <c:pt idx="66">
                  <c:v>13.8902217972649</c:v>
                </c:pt>
                <c:pt idx="67">
                  <c:v>13.9043375777692</c:v>
                </c:pt>
                <c:pt idx="68">
                  <c:v>13.9182385999251</c:v>
                </c:pt>
                <c:pt idx="69">
                  <c:v>13.931931191696</c:v>
                </c:pt>
                <c:pt idx="70">
                  <c:v>13.9454214071556</c:v>
                </c:pt>
                <c:pt idx="71">
                  <c:v>13.958715042017699</c:v>
                </c:pt>
                <c:pt idx="72">
                  <c:v>13.971817648082499</c:v>
                </c:pt>
                <c:pt idx="73">
                  <c:v>13.984734546689999</c:v>
                </c:pt>
                <c:pt idx="74">
                  <c:v>13.997470841259</c:v>
                </c:pt>
                <c:pt idx="75">
                  <c:v>14.010031428988</c:v>
                </c:pt>
                <c:pt idx="76">
                  <c:v>14.022421011781899</c:v>
                </c:pt>
                <c:pt idx="77">
                  <c:v>14.0346441064657</c:v>
                </c:pt>
                <c:pt idx="78">
                  <c:v>14.046705054341199</c:v>
                </c:pt>
                <c:pt idx="79">
                  <c:v>14.0586080301354</c:v>
                </c:pt>
                <c:pt idx="80">
                  <c:v>14.070357050387299</c:v>
                </c:pt>
                <c:pt idx="81">
                  <c:v>14.0819559813143</c:v>
                </c:pt>
                <c:pt idx="82">
                  <c:v>14.0934085461965</c:v>
                </c:pt>
                <c:pt idx="83">
                  <c:v>14.1047183323145</c:v>
                </c:pt>
                <c:pt idx="84">
                  <c:v>14.1158887974715</c:v>
                </c:pt>
                <c:pt idx="85">
                  <c:v>14.126923276130301</c:v>
                </c:pt>
                <c:pt idx="86">
                  <c:v>14.137824985191299</c:v>
                </c:pt>
                <c:pt idx="87">
                  <c:v>14.1485970294376</c:v>
                </c:pt>
                <c:pt idx="88">
                  <c:v>14.159242406667801</c:v>
                </c:pt>
                <c:pt idx="89">
                  <c:v>14.169764012539799</c:v>
                </c:pt>
                <c:pt idx="90">
                  <c:v>14.180164645144499</c:v>
                </c:pt>
                <c:pt idx="91">
                  <c:v>14.1904470093254</c:v>
                </c:pt>
                <c:pt idx="92">
                  <c:v>14.200613720763799</c:v>
                </c:pt>
                <c:pt idx="93">
                  <c:v>14.210667309842201</c:v>
                </c:pt>
                <c:pt idx="94">
                  <c:v>14.2206102253016</c:v>
                </c:pt>
                <c:pt idx="95">
                  <c:v>14.2304448377045</c:v>
                </c:pt>
                <c:pt idx="96">
                  <c:v>14.2401734427179</c:v>
                </c:pt>
                <c:pt idx="97">
                  <c:v>14.2497982642246</c:v>
                </c:pt>
                <c:pt idx="98">
                  <c:v>14.259321457276201</c:v>
                </c:pt>
                <c:pt idx="99">
                  <c:v>14.268745110895001</c:v>
                </c:pt>
                <c:pt idx="100">
                  <c:v>14.278071250736099</c:v>
                </c:pt>
                <c:pt idx="101">
                  <c:v>14.287301841615999</c:v>
                </c:pt>
                <c:pt idx="102">
                  <c:v>14.296438789917501</c:v>
                </c:pt>
                <c:pt idx="103">
                  <c:v>14.3054839458761</c:v>
                </c:pt>
                <c:pt idx="104">
                  <c:v>14.314439105756801</c:v>
                </c:pt>
                <c:pt idx="105">
                  <c:v>14.323306013926199</c:v>
                </c:pt>
                <c:pt idx="106">
                  <c:v>14.332086364826299</c:v>
                </c:pt>
                <c:pt idx="107">
                  <c:v>14.340781804855601</c:v>
                </c:pt>
                <c:pt idx="108">
                  <c:v>14.349393934163</c:v>
                </c:pt>
                <c:pt idx="109">
                  <c:v>14.3579243083579</c:v>
                </c:pt>
                <c:pt idx="110">
                  <c:v>14.366374440143</c:v>
                </c:pt>
                <c:pt idx="111">
                  <c:v>14.374745800873299</c:v>
                </c:pt>
                <c:pt idx="112">
                  <c:v>14.3830398220438</c:v>
                </c:pt>
                <c:pt idx="113">
                  <c:v>14.3912578967127</c:v>
                </c:pt>
                <c:pt idx="114">
                  <c:v>14.3994013808604</c:v>
                </c:pt>
                <c:pt idx="115">
                  <c:v>14.4074715946896</c:v>
                </c:pt>
                <c:pt idx="116">
                  <c:v>14.415469823869399</c:v>
                </c:pt>
                <c:pt idx="117">
                  <c:v>14.4233973207253</c:v>
                </c:pt>
                <c:pt idx="118">
                  <c:v>14.4312553053784</c:v>
                </c:pt>
                <c:pt idx="119">
                  <c:v>14.4390449668374</c:v>
                </c:pt>
                <c:pt idx="120">
                  <c:v>14.446767464043701</c:v>
                </c:pt>
                <c:pt idx="121">
                  <c:v>14.4544239268734</c:v>
                </c:pt>
                <c:pt idx="122">
                  <c:v>14.462015457098801</c:v>
                </c:pt>
                <c:pt idx="123">
                  <c:v>14.469543129309001</c:v>
                </c:pt>
                <c:pt idx="124">
                  <c:v>14.477007991794601</c:v>
                </c:pt>
                <c:pt idx="125">
                  <c:v>14.484411067396</c:v>
                </c:pt>
                <c:pt idx="126">
                  <c:v>14.491753354318099</c:v>
                </c:pt>
                <c:pt idx="127">
                  <c:v>14.4990358269126</c:v>
                </c:pt>
                <c:pt idx="128">
                  <c:v>14.506259436429801</c:v>
                </c:pt>
                <c:pt idx="129">
                  <c:v>14.513425111740499</c:v>
                </c:pt>
                <c:pt idx="130">
                  <c:v>14.520533760030901</c:v>
                </c:pt>
                <c:pt idx="131">
                  <c:v>14.5275862674698</c:v>
                </c:pt>
                <c:pt idx="132">
                  <c:v>14.534583499851101</c:v>
                </c:pt>
                <c:pt idx="133">
                  <c:v>14.5415263032114</c:v>
                </c:pt>
                <c:pt idx="134">
                  <c:v>14.5484155044253</c:v>
                </c:pt>
                <c:pt idx="135">
                  <c:v>14.5552519117774</c:v>
                </c:pt>
                <c:pt idx="136">
                  <c:v>14.5620363155139</c:v>
                </c:pt>
                <c:pt idx="137">
                  <c:v>14.568769488373601</c:v>
                </c:pt>
                <c:pt idx="138">
                  <c:v>14.5754521861</c:v>
                </c:pt>
                <c:pt idx="139">
                  <c:v>14.582085147934</c:v>
                </c:pt>
                <c:pt idx="140">
                  <c:v>14.5886690970899</c:v>
                </c:pt>
                <c:pt idx="141">
                  <c:v>14.5952047412135</c:v>
                </c:pt>
                <c:pt idx="142">
                  <c:v>14.6016927728247</c:v>
                </c:pt>
                <c:pt idx="143">
                  <c:v>14.608133869744099</c:v>
                </c:pt>
                <c:pt idx="144">
                  <c:v>14.6145286955046</c:v>
                </c:pt>
                <c:pt idx="145">
                  <c:v>14.620877899749299</c:v>
                </c:pt>
                <c:pt idx="146">
                  <c:v>14.627182118615</c:v>
                </c:pt>
                <c:pt idx="147">
                  <c:v>14.6334419751028</c:v>
                </c:pt>
                <c:pt idx="148">
                  <c:v>14.6396580794367</c:v>
                </c:pt>
                <c:pt idx="149">
                  <c:v>14.6458310294088</c:v>
                </c:pt>
                <c:pt idx="150">
                  <c:v>14.651961410714099</c:v>
                </c:pt>
                <c:pt idx="151">
                  <c:v>14.6580497972739</c:v>
                </c:pt>
                <c:pt idx="152">
                  <c:v>14.664096751547801</c:v>
                </c:pt>
                <c:pt idx="153">
                  <c:v>14.670102824836301</c:v>
                </c:pt>
                <c:pt idx="154">
                  <c:v>14.676068557573</c:v>
                </c:pt>
                <c:pt idx="155">
                  <c:v>14.6819944796074</c:v>
                </c:pt>
                <c:pt idx="156">
                  <c:v>14.6878811104789</c:v>
                </c:pt>
                <c:pt idx="157">
                  <c:v>14.6937289596816</c:v>
                </c:pt>
                <c:pt idx="158">
                  <c:v>14.6995385269207</c:v>
                </c:pt>
                <c:pt idx="159">
                  <c:v>14.705310302360999</c:v>
                </c:pt>
                <c:pt idx="160">
                  <c:v>14.7110447668675</c:v>
                </c:pt>
                <c:pt idx="161">
                  <c:v>14.716742392238499</c:v>
                </c:pt>
                <c:pt idx="162">
                  <c:v>14.7224036414312</c:v>
                </c:pt>
                <c:pt idx="163">
                  <c:v>14.728028968781</c:v>
                </c:pt>
                <c:pt idx="164">
                  <c:v>14.733618820213101</c:v>
                </c:pt>
                <c:pt idx="165">
                  <c:v>14.739173633448299</c:v>
                </c:pt>
                <c:pt idx="166">
                  <c:v>14.744693838202901</c:v>
                </c:pt>
                <c:pt idx="167">
                  <c:v>14.750179856381299</c:v>
                </c:pt>
                <c:pt idx="168">
                  <c:v>14.7556321022643</c:v>
                </c:pt>
                <c:pt idx="169">
                  <c:v>14.761050982690801</c:v>
                </c:pt>
                <c:pt idx="170">
                  <c:v>14.766436897234501</c:v>
                </c:pt>
                <c:pt idx="171">
                  <c:v>14.7717902383752</c:v>
                </c:pt>
                <c:pt idx="172">
                  <c:v>14.777111391665599</c:v>
                </c:pt>
                <c:pt idx="173">
                  <c:v>14.7824007358924</c:v>
                </c:pt>
                <c:pt idx="174">
                  <c:v>14.7876586432337</c:v>
                </c:pt>
                <c:pt idx="175">
                  <c:v>14.7928854794107</c:v>
                </c:pt>
                <c:pt idx="176">
                  <c:v>14.7980816038367</c:v>
                </c:pt>
                <c:pt idx="177">
                  <c:v>14.8032473697598</c:v>
                </c:pt>
                <c:pt idx="178">
                  <c:v>14.808383124403701</c:v>
                </c:pt>
                <c:pt idx="179">
                  <c:v>14.8134892091028</c:v>
                </c:pt>
                <c:pt idx="180">
                  <c:v>14.8185659594344</c:v>
                </c:pt>
                <c:pt idx="181">
                  <c:v>14.8236137053473</c:v>
                </c:pt>
                <c:pt idx="182">
                  <c:v>14.828632771286401</c:v>
                </c:pt>
                <c:pt idx="183">
                  <c:v>14.8336234763138</c:v>
                </c:pt>
                <c:pt idx="184">
                  <c:v>14.838586134227601</c:v>
                </c:pt>
                <c:pt idx="185">
                  <c:v>14.8435210536759</c:v>
                </c:pt>
                <c:pt idx="186">
                  <c:v>14.848428538268999</c:v>
                </c:pt>
                <c:pt idx="187">
                  <c:v>14.8533088866879</c:v>
                </c:pt>
                <c:pt idx="188">
                  <c:v>14.8581623927906</c:v>
                </c:pt>
                <c:pt idx="189">
                  <c:v>14.8629893457141</c:v>
                </c:pt>
                <c:pt idx="190">
                  <c:v>14.867790029975801</c:v>
                </c:pt>
                <c:pt idx="191">
                  <c:v>14.8725647255703</c:v>
                </c:pt>
                <c:pt idx="192">
                  <c:v>14.877313708064699</c:v>
                </c:pt>
                <c:pt idx="193">
                  <c:v>14.8820372486914</c:v>
                </c:pt>
                <c:pt idx="194">
                  <c:v>14.886735614438001</c:v>
                </c:pt>
                <c:pt idx="195">
                  <c:v>14.891409068135101</c:v>
                </c:pt>
                <c:pt idx="196">
                  <c:v>14.896057868542201</c:v>
                </c:pt>
                <c:pt idx="197">
                  <c:v>14.900682270430799</c:v>
                </c:pt>
                <c:pt idx="198">
                  <c:v>14.9052825246659</c:v>
                </c:pt>
                <c:pt idx="199">
                  <c:v>14.9098588782851</c:v>
                </c:pt>
                <c:pt idx="200">
                  <c:v>14.9144115745757</c:v>
                </c:pt>
                <c:pt idx="201">
                  <c:v>14.918940853150399</c:v>
                </c:pt>
                <c:pt idx="202">
                  <c:v>14.9234469500204</c:v>
                </c:pt>
                <c:pt idx="203">
                  <c:v>14.9279300976669</c:v>
                </c:pt>
                <c:pt idx="204">
                  <c:v>14.932390525111201</c:v>
                </c:pt>
                <c:pt idx="205">
                  <c:v>14.9368284579829</c:v>
                </c:pt>
                <c:pt idx="206">
                  <c:v>14.9412441185858</c:v>
                </c:pt>
                <c:pt idx="207">
                  <c:v>14.9456377259635</c:v>
                </c:pt>
                <c:pt idx="208">
                  <c:v>14.950009495962</c:v>
                </c:pt>
                <c:pt idx="209">
                  <c:v>14.9543596412918</c:v>
                </c:pt>
                <c:pt idx="210">
                  <c:v>14.9586883715879</c:v>
                </c:pt>
                <c:pt idx="211">
                  <c:v>14.962995893469101</c:v>
                </c:pt>
                <c:pt idx="212">
                  <c:v>14.967282410594899</c:v>
                </c:pt>
                <c:pt idx="213">
                  <c:v>14.971548123721799</c:v>
                </c:pt>
                <c:pt idx="214">
                  <c:v>14.9757932307581</c:v>
                </c:pt>
                <c:pt idx="215">
                  <c:v>14.9800179268173</c:v>
                </c:pt>
                <c:pt idx="216">
                  <c:v>14.984222404270101</c:v>
                </c:pt>
                <c:pt idx="217">
                  <c:v>14.988406852796</c:v>
                </c:pt>
                <c:pt idx="218">
                  <c:v>14.992571459432501</c:v>
                </c:pt>
                <c:pt idx="219">
                  <c:v>14.996716408624099</c:v>
                </c:pt>
                <c:pt idx="220">
                  <c:v>15.0008418822698</c:v>
                </c:pt>
                <c:pt idx="221">
                  <c:v>15.0049480597696</c:v>
                </c:pt>
                <c:pt idx="222">
                  <c:v>15.0090351180699</c:v>
                </c:pt>
                <c:pt idx="223">
                  <c:v>15.013103231708101</c:v>
                </c:pt>
                <c:pt idx="224">
                  <c:v>15.017152572855601</c:v>
                </c:pt>
                <c:pt idx="225">
                  <c:v>15.0211833113607</c:v>
                </c:pt>
                <c:pt idx="226">
                  <c:v>15.0251956147897</c:v>
                </c:pt>
                <c:pt idx="227">
                  <c:v>15.029189648467799</c:v>
                </c:pt>
                <c:pt idx="228">
                  <c:v>15.033165575518399</c:v>
                </c:pt>
                <c:pt idx="229">
                  <c:v>15.0371235569023</c:v>
                </c:pt>
                <c:pt idx="230">
                  <c:v>15.0410637514554</c:v>
                </c:pt>
                <c:pt idx="231">
                  <c:v>15.0449863159259</c:v>
                </c:pt>
                <c:pt idx="232">
                  <c:v>15.048891405010799</c:v>
                </c:pt>
                <c:pt idx="233">
                  <c:v>15.052779171390799</c:v>
                </c:pt>
                <c:pt idx="234">
                  <c:v>15.056649765766</c:v>
                </c:pt>
                <c:pt idx="235">
                  <c:v>15.0605033368892</c:v>
                </c:pt>
                <c:pt idx="236">
                  <c:v>15.0643400315994</c:v>
                </c:pt>
                <c:pt idx="237">
                  <c:v>15.0681599948546</c:v>
                </c:pt>
                <c:pt idx="238">
                  <c:v>15.0719633697635</c:v>
                </c:pt>
                <c:pt idx="239">
                  <c:v>15.075750297616599</c:v>
                </c:pt>
                <c:pt idx="240">
                  <c:v>15.079520917917099</c:v>
                </c:pt>
                <c:pt idx="241">
                  <c:v>15.0832753684106</c:v>
                </c:pt>
                <c:pt idx="242">
                  <c:v>15.0870137851146</c:v>
                </c:pt>
                <c:pt idx="243">
                  <c:v>15.090736302347</c:v>
                </c:pt>
                <c:pt idx="244">
                  <c:v>15.094443052754301</c:v>
                </c:pt>
                <c:pt idx="245">
                  <c:v>15.0981341673392</c:v>
                </c:pt>
                <c:pt idx="246">
                  <c:v>15.1018097754874</c:v>
                </c:pt>
                <c:pt idx="247">
                  <c:v>15.1054700049943</c:v>
                </c:pt>
                <c:pt idx="248">
                  <c:v>15.109114982090601</c:v>
                </c:pt>
                <c:pt idx="249">
                  <c:v>15.112744831467699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F5F9-4531-B81B-BF9A364934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1389312"/>
        <c:axId val="301390848"/>
      </c:scatterChart>
      <c:valAx>
        <c:axId val="301389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01390848"/>
        <c:crosses val="autoZero"/>
        <c:crossBetween val="midCat"/>
      </c:valAx>
      <c:valAx>
        <c:axId val="301390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013893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1 Crotone AllData/6h</a:t>
            </a:r>
          </a:p>
        </c:rich>
      </c:tx>
      <c:layout>
        <c:manualLayout>
          <c:xMode val="edge"/>
          <c:yMode val="edge"/>
          <c:x val="0.23860892388451443"/>
          <c:y val="3.44657804037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3.9740241315044465E-2"/>
          <c:y val="3.2941560561540982E-2"/>
          <c:w val="0.77428482526907727"/>
          <c:h val="0.89132135907105625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SOloBoe6he0.5h!$D$4:$D$253</c:f>
              <c:numCache>
                <c:formatCode>General</c:formatCode>
                <c:ptCount val="250"/>
                <c:pt idx="0">
                  <c:v>4.6076546738458504</c:v>
                </c:pt>
                <c:pt idx="1">
                  <c:v>5.0552403375024602</c:v>
                </c:pt>
                <c:pt idx="2">
                  <c:v>5.3006591385848001</c:v>
                </c:pt>
                <c:pt idx="3">
                  <c:v>5.4689589184580498</c:v>
                </c:pt>
                <c:pt idx="4">
                  <c:v>5.5965768837072902</c:v>
                </c:pt>
                <c:pt idx="5">
                  <c:v>5.6991137829377001</c:v>
                </c:pt>
                <c:pt idx="6">
                  <c:v>5.7846703849127401</c:v>
                </c:pt>
                <c:pt idx="7">
                  <c:v>5.8579852267422003</c:v>
                </c:pt>
                <c:pt idx="8">
                  <c:v>5.92206593169439</c:v>
                </c:pt>
                <c:pt idx="9">
                  <c:v>5.9789389478014403</c:v>
                </c:pt>
                <c:pt idx="10">
                  <c:v>6.0300334398665898</c:v>
                </c:pt>
                <c:pt idx="11">
                  <c:v>6.0763943949278403</c:v>
                </c:pt>
                <c:pt idx="12">
                  <c:v>6.1188086035436999</c:v>
                </c:pt>
                <c:pt idx="13">
                  <c:v>6.1578829938042299</c:v>
                </c:pt>
                <c:pt idx="14">
                  <c:v>6.1940954020759298</c:v>
                </c:pt>
                <c:pt idx="15">
                  <c:v>6.2278286418911497</c:v>
                </c:pt>
                <c:pt idx="16">
                  <c:v>6.25939405004726</c:v>
                </c:pt>
                <c:pt idx="17">
                  <c:v>6.2890481787333501</c:v>
                </c:pt>
                <c:pt idx="18">
                  <c:v>6.31700489324201</c:v>
                </c:pt>
                <c:pt idx="19">
                  <c:v>6.3434443117165102</c:v>
                </c:pt>
                <c:pt idx="20">
                  <c:v>6.3685195258103899</c:v>
                </c:pt>
                <c:pt idx="21">
                  <c:v>6.3923617311379504</c:v>
                </c:pt>
                <c:pt idx="22">
                  <c:v>6.4150841980323596</c:v>
                </c:pt>
                <c:pt idx="23">
                  <c:v>6.4367853831441799</c:v>
                </c:pt>
                <c:pt idx="24">
                  <c:v>6.4575513953967603</c:v>
                </c:pt>
                <c:pt idx="25">
                  <c:v>6.4774579704300503</c:v>
                </c:pt>
                <c:pt idx="26">
                  <c:v>6.4965720664206401</c:v>
                </c:pt>
                <c:pt idx="27">
                  <c:v>6.5149531650625203</c:v>
                </c:pt>
                <c:pt idx="28">
                  <c:v>6.5326543406532398</c:v>
                </c:pt>
                <c:pt idx="29">
                  <c:v>6.5497231451071602</c:v>
                </c:pt>
                <c:pt idx="30">
                  <c:v>6.5662023456061203</c:v>
                </c:pt>
                <c:pt idx="31">
                  <c:v>6.58213054333965</c:v>
                </c:pt>
                <c:pt idx="32">
                  <c:v>6.5975426955847798</c:v>
                </c:pt>
                <c:pt idx="33">
                  <c:v>6.6124705586696901</c:v>
                </c:pt>
                <c:pt idx="34">
                  <c:v>6.6269430657638697</c:v>
                </c:pt>
                <c:pt idx="35">
                  <c:v>6.6409866506553703</c:v>
                </c:pt>
                <c:pt idx="36">
                  <c:v>6.6546255265102197</c:v>
                </c:pt>
                <c:pt idx="37">
                  <c:v>6.6678819269107601</c:v>
                </c:pt>
                <c:pt idx="38">
                  <c:v>6.6807763151272397</c:v>
                </c:pt>
                <c:pt idx="39">
                  <c:v>6.69332756651003</c:v>
                </c:pt>
                <c:pt idx="40">
                  <c:v>6.7055531280353904</c:v>
                </c:pt>
                <c:pt idx="41">
                  <c:v>6.7174691583495996</c:v>
                </c:pt>
                <c:pt idx="42">
                  <c:v>6.7290906510994501</c:v>
                </c:pt>
                <c:pt idx="43">
                  <c:v>6.7404315438831999</c:v>
                </c:pt>
                <c:pt idx="44">
                  <c:v>6.7515048147849299</c:v>
                </c:pt>
                <c:pt idx="45">
                  <c:v>6.7623225681500498</c:v>
                </c:pt>
                <c:pt idx="46">
                  <c:v>6.77289611100709</c:v>
                </c:pt>
                <c:pt idx="47">
                  <c:v>6.7832360213320397</c:v>
                </c:pt>
                <c:pt idx="48">
                  <c:v>6.79335220917641</c:v>
                </c:pt>
                <c:pt idx="49">
                  <c:v>6.8032539715347697</c:v>
                </c:pt>
                <c:pt idx="50">
                  <c:v>6.81295004170443</c:v>
                </c:pt>
                <c:pt idx="51">
                  <c:v>6.8224486337866699</c:v>
                </c:pt>
                <c:pt idx="52">
                  <c:v>6.8317574828915504</c:v>
                </c:pt>
                <c:pt idx="53">
                  <c:v>6.8408838815336201</c:v>
                </c:pt>
                <c:pt idx="54">
                  <c:v>6.8498347126431902</c:v>
                </c:pt>
                <c:pt idx="55">
                  <c:v>6.8586164795630404</c:v>
                </c:pt>
                <c:pt idx="56">
                  <c:v>6.8672353333547296</c:v>
                </c:pt>
                <c:pt idx="57">
                  <c:v>6.87569709769833</c:v>
                </c:pt>
                <c:pt idx="58">
                  <c:v>6.8840072916354602</c:v>
                </c:pt>
                <c:pt idx="59">
                  <c:v>6.8921711503755096</c:v>
                </c:pt>
                <c:pt idx="60">
                  <c:v>6.9001936443594296</c:v>
                </c:pt>
                <c:pt idx="61">
                  <c:v>6.9080794967529604</c:v>
                </c:pt>
                <c:pt idx="62">
                  <c:v>6.9158331995219502</c:v>
                </c:pt>
                <c:pt idx="63">
                  <c:v>6.9234590282251203</c:v>
                </c:pt>
                <c:pt idx="64">
                  <c:v>6.9309610556450503</c:v>
                </c:pt>
                <c:pt idx="65">
                  <c:v>6.9383431643649596</c:v>
                </c:pt>
                <c:pt idx="66">
                  <c:v>6.9456090583875101</c:v>
                </c:pt>
                <c:pt idx="67">
                  <c:v>6.9527622738817501</c:v>
                </c:pt>
                <c:pt idx="68">
                  <c:v>6.9598061891353904</c:v>
                </c:pt>
                <c:pt idx="69">
                  <c:v>6.9667440337818398</c:v>
                </c:pt>
                <c:pt idx="70">
                  <c:v>6.97357889736438</c:v>
                </c:pt>
                <c:pt idx="71">
                  <c:v>6.9803137372937201</c:v>
                </c:pt>
                <c:pt idx="72">
                  <c:v>6.9869513862497197</c:v>
                </c:pt>
                <c:pt idx="73">
                  <c:v>6.9934945590731497</c:v>
                </c:pt>
                <c:pt idx="74">
                  <c:v>6.9999458591889701</c:v>
                </c:pt>
                <c:pt idx="75">
                  <c:v>7.0063077845988904</c:v>
                </c:pt>
                <c:pt idx="76">
                  <c:v>7.0125827334772</c:v>
                </c:pt>
                <c:pt idx="77">
                  <c:v>7.0187730094010297</c:v>
                </c:pt>
                <c:pt idx="78">
                  <c:v>7.0248808262433098</c:v>
                </c:pt>
                <c:pt idx="79">
                  <c:v>7.0309083127540299</c:v>
                </c:pt>
                <c:pt idx="80">
                  <c:v>7.0368575168534599</c:v>
                </c:pt>
                <c:pt idx="81">
                  <c:v>7.0427304096586303</c:v>
                </c:pt>
                <c:pt idx="82">
                  <c:v>7.0485288892627196</c:v>
                </c:pt>
                <c:pt idx="83">
                  <c:v>7.0542547842853498</c:v>
                </c:pt>
                <c:pt idx="84">
                  <c:v>7.0599098572101502</c:v>
                </c:pt>
                <c:pt idx="85">
                  <c:v>7.0654958075247398</c:v>
                </c:pt>
                <c:pt idx="86">
                  <c:v>7.07101427467697</c:v>
                </c:pt>
                <c:pt idx="87">
                  <c:v>7.0764668408600899</c:v>
                </c:pt>
                <c:pt idx="88">
                  <c:v>7.0818550336386998</c:v>
                </c:pt>
                <c:pt idx="89">
                  <c:v>7.0871803284261397</c:v>
                </c:pt>
                <c:pt idx="90">
                  <c:v>7.0924441508233302</c:v>
                </c:pt>
                <c:pt idx="91">
                  <c:v>7.0976478788282602</c:v>
                </c:pt>
                <c:pt idx="92">
                  <c:v>7.1027928449245801</c:v>
                </c:pt>
                <c:pt idx="93">
                  <c:v>7.1078803380571403</c:v>
                </c:pt>
                <c:pt idx="94">
                  <c:v>7.1129116055016999</c:v>
                </c:pt>
                <c:pt idx="95">
                  <c:v>7.1178878546356001</c:v>
                </c:pt>
                <c:pt idx="96">
                  <c:v>7.1228102546155601</c:v>
                </c:pt>
                <c:pt idx="97">
                  <c:v>7.1276799379683897</c:v>
                </c:pt>
                <c:pt idx="98">
                  <c:v>7.1324980020999798</c:v>
                </c:pt>
                <c:pt idx="99">
                  <c:v>7.13726551072756</c:v>
                </c:pt>
                <c:pt idx="100">
                  <c:v>7.1419834952398</c:v>
                </c:pt>
                <c:pt idx="101">
                  <c:v>7.1466529559891896</c:v>
                </c:pt>
                <c:pt idx="102">
                  <c:v>7.1512748635205297</c:v>
                </c:pt>
                <c:pt idx="103">
                  <c:v>7.1558501597394297</c:v>
                </c:pt>
                <c:pt idx="104">
                  <c:v>7.1603797590241802</c:v>
                </c:pt>
                <c:pt idx="105">
                  <c:v>7.1648645492843501</c:v>
                </c:pt>
                <c:pt idx="106">
                  <c:v>7.1693053929690498</c:v>
                </c:pt>
                <c:pt idx="107">
                  <c:v>7.1737031280277597</c:v>
                </c:pt>
                <c:pt idx="108">
                  <c:v>7.1780585688263896</c:v>
                </c:pt>
                <c:pt idx="109">
                  <c:v>7.1823725070209097</c:v>
                </c:pt>
                <c:pt idx="110">
                  <c:v>7.1866457123911403</c:v>
                </c:pt>
                <c:pt idx="111">
                  <c:v>7.1908789336365402</c:v>
                </c:pt>
                <c:pt idx="112">
                  <c:v>7.1950728991363597</c:v>
                </c:pt>
                <c:pt idx="113">
                  <c:v>7.1992283176758098</c:v>
                </c:pt>
                <c:pt idx="114">
                  <c:v>7.2033458791401896</c:v>
                </c:pt>
                <c:pt idx="115">
                  <c:v>7.2074262551786301</c:v>
                </c:pt>
                <c:pt idx="116">
                  <c:v>7.2114700998389596</c:v>
                </c:pt>
                <c:pt idx="117">
                  <c:v>7.2154780501753297</c:v>
                </c:pt>
                <c:pt idx="118">
                  <c:v>7.2194507268297903</c:v>
                </c:pt>
                <c:pt idx="119">
                  <c:v>7.2233887345893297</c:v>
                </c:pt>
                <c:pt idx="120">
                  <c:v>7.2272926629195302</c:v>
                </c:pt>
                <c:pt idx="121">
                  <c:v>7.2311630864759602</c:v>
                </c:pt>
                <c:pt idx="122">
                  <c:v>7.2350005655944702</c:v>
                </c:pt>
                <c:pt idx="123">
                  <c:v>7.2388056467614499</c:v>
                </c:pt>
                <c:pt idx="124">
                  <c:v>7.2425788630649199</c:v>
                </c:pt>
                <c:pt idx="125">
                  <c:v>7.2463207346274796</c:v>
                </c:pt>
                <c:pt idx="126">
                  <c:v>7.2500317690219296</c:v>
                </c:pt>
                <c:pt idx="127">
                  <c:v>7.2537124616704496</c:v>
                </c:pt>
                <c:pt idx="128">
                  <c:v>7.2573632962279699</c:v>
                </c:pt>
                <c:pt idx="129">
                  <c:v>7.2609847449506901</c:v>
                </c:pt>
                <c:pt idx="130">
                  <c:v>7.2645772690502302</c:v>
                </c:pt>
                <c:pt idx="131">
                  <c:v>7.2681413190341999</c:v>
                </c:pt>
                <c:pt idx="132">
                  <c:v>7.2716773350337496</c:v>
                </c:pt>
                <c:pt idx="133">
                  <c:v>7.27518574711873</c:v>
                </c:pt>
                <c:pt idx="134">
                  <c:v>7.2786669756010296</c:v>
                </c:pt>
                <c:pt idx="135">
                  <c:v>7.2821214313264804</c:v>
                </c:pt>
                <c:pt idx="136">
                  <c:v>7.2855495159560997</c:v>
                </c:pt>
                <c:pt idx="137">
                  <c:v>7.2889516222368904</c:v>
                </c:pt>
                <c:pt idx="138">
                  <c:v>7.2923281342627799</c:v>
                </c:pt>
                <c:pt idx="139">
                  <c:v>7.2956794277260997</c:v>
                </c:pt>
                <c:pt idx="140">
                  <c:v>7.2990058701600198</c:v>
                </c:pt>
                <c:pt idx="141">
                  <c:v>7.3023078211723202</c:v>
                </c:pt>
                <c:pt idx="142">
                  <c:v>7.3055856326708399</c:v>
                </c:pt>
                <c:pt idx="143">
                  <c:v>7.3088396490810403</c:v>
                </c:pt>
                <c:pt idx="144">
                  <c:v>7.3120702075558999</c:v>
                </c:pt>
                <c:pt idx="145">
                  <c:v>7.3152776381785403</c:v>
                </c:pt>
                <c:pt idx="146">
                  <c:v>7.3184622641578496</c:v>
                </c:pt>
                <c:pt idx="147">
                  <c:v>7.3216244020174202</c:v>
                </c:pt>
                <c:pt idx="148">
                  <c:v>7.32476436177802</c:v>
                </c:pt>
                <c:pt idx="149">
                  <c:v>7.3278824471339199</c:v>
                </c:pt>
                <c:pt idx="150">
                  <c:v>7.3309789556232898</c:v>
                </c:pt>
                <c:pt idx="151">
                  <c:v>7.3340541787929103</c:v>
                </c:pt>
                <c:pt idx="152">
                  <c:v>7.3371084023574404</c:v>
                </c:pt>
                <c:pt idx="153">
                  <c:v>7.3401419063533497</c:v>
                </c:pt>
                <c:pt idx="154">
                  <c:v>7.3431549652879902</c:v>
                </c:pt>
                <c:pt idx="155">
                  <c:v>7.34614784828364</c:v>
                </c:pt>
                <c:pt idx="156">
                  <c:v>7.3491208192169797</c:v>
                </c:pt>
                <c:pt idx="157">
                  <c:v>7.3520741368541103</c:v>
                </c:pt>
                <c:pt idx="158">
                  <c:v>7.3550080549812096</c:v>
                </c:pt>
                <c:pt idx="159">
                  <c:v>7.3579228225311102</c:v>
                </c:pt>
                <c:pt idx="160">
                  <c:v>7.3608186837057996</c:v>
                </c:pt>
                <c:pt idx="161">
                  <c:v>7.3636958780952</c:v>
                </c:pt>
                <c:pt idx="162">
                  <c:v>7.3665546407921498</c:v>
                </c:pt>
                <c:pt idx="163">
                  <c:v>7.3693952025038998</c:v>
                </c:pt>
                <c:pt idx="164">
                  <c:v>7.3722177896601604</c:v>
                </c:pt>
                <c:pt idx="165">
                  <c:v>7.3750226245178396</c:v>
                </c:pt>
                <c:pt idx="166">
                  <c:v>7.3778099252625804</c:v>
                </c:pt>
                <c:pt idx="167">
                  <c:v>7.3805799061073296</c:v>
                </c:pt>
                <c:pt idx="168">
                  <c:v>7.3833327773878299</c:v>
                </c:pt>
                <c:pt idx="169">
                  <c:v>7.3860687456553</c:v>
                </c:pt>
                <c:pt idx="170">
                  <c:v>7.3887880137664501</c:v>
                </c:pt>
                <c:pt idx="171">
                  <c:v>7.39149078097073</c:v>
                </c:pt>
                <c:pt idx="172">
                  <c:v>7.3941772429950703</c:v>
                </c:pt>
                <c:pt idx="173">
                  <c:v>7.3968475921261803</c:v>
                </c:pt>
                <c:pt idx="174">
                  <c:v>7.39950201729041</c:v>
                </c:pt>
                <c:pt idx="175">
                  <c:v>7.4021407041313303</c:v>
                </c:pt>
                <c:pt idx="176">
                  <c:v>7.4047638350851503</c:v>
                </c:pt>
                <c:pt idx="177">
                  <c:v>7.4073715894538603</c:v>
                </c:pt>
                <c:pt idx="178">
                  <c:v>7.4099641434764498</c:v>
                </c:pt>
                <c:pt idx="179">
                  <c:v>7.4125416703979896</c:v>
                </c:pt>
                <c:pt idx="180">
                  <c:v>7.4151043405369004</c:v>
                </c:pt>
                <c:pt idx="181">
                  <c:v>7.4176523213502303</c:v>
                </c:pt>
                <c:pt idx="182">
                  <c:v>7.4201857774972204</c:v>
                </c:pt>
                <c:pt idx="183">
                  <c:v>7.4227048709010601</c:v>
                </c:pt>
                <c:pt idx="184">
                  <c:v>7.4252097608089702</c:v>
                </c:pt>
                <c:pt idx="185">
                  <c:v>7.4277006038506901</c:v>
                </c:pt>
                <c:pt idx="186">
                  <c:v>7.4301775540952697</c:v>
                </c:pt>
                <c:pt idx="187">
                  <c:v>7.4326407631064697</c:v>
                </c:pt>
                <c:pt idx="188">
                  <c:v>7.4350903799965797</c:v>
                </c:pt>
                <c:pt idx="189">
                  <c:v>7.4375265514787996</c:v>
                </c:pt>
                <c:pt idx="190">
                  <c:v>7.4399494219183397</c:v>
                </c:pt>
                <c:pt idx="191">
                  <c:v>7.4423591333820101</c:v>
                </c:pt>
                <c:pt idx="192">
                  <c:v>7.4447558256866504</c:v>
                </c:pt>
                <c:pt idx="193">
                  <c:v>7.4471396364461899</c:v>
                </c:pt>
                <c:pt idx="194">
                  <c:v>7.4495107011175898</c:v>
                </c:pt>
                <c:pt idx="195">
                  <c:v>7.4518691530454797</c:v>
                </c:pt>
                <c:pt idx="196">
                  <c:v>7.4542151235057599</c:v>
                </c:pt>
                <c:pt idx="197">
                  <c:v>7.4565487417479996</c:v>
                </c:pt>
                <c:pt idx="198">
                  <c:v>7.4588701350367801</c:v>
                </c:pt>
                <c:pt idx="199">
                  <c:v>7.4611794286920601</c:v>
                </c:pt>
                <c:pt idx="200">
                  <c:v>7.4634767461283902</c:v>
                </c:pt>
                <c:pt idx="201">
                  <c:v>7.46576220889329</c:v>
                </c:pt>
                <c:pt idx="202">
                  <c:v>7.4680359367045401</c:v>
                </c:pt>
                <c:pt idx="203">
                  <c:v>7.4702980474866303</c:v>
                </c:pt>
                <c:pt idx="204">
                  <c:v>7.4725486574062803</c:v>
                </c:pt>
                <c:pt idx="205">
                  <c:v>7.4747878809071002</c:v>
                </c:pt>
                <c:pt idx="206">
                  <c:v>7.4770158307433601</c:v>
                </c:pt>
                <c:pt idx="207">
                  <c:v>7.4792326180129898</c:v>
                </c:pt>
                <c:pt idx="208">
                  <c:v>7.4814383521897598</c:v>
                </c:pt>
                <c:pt idx="209">
                  <c:v>7.4836331411546597</c:v>
                </c:pt>
                <c:pt idx="210">
                  <c:v>7.4858170912265898</c:v>
                </c:pt>
                <c:pt idx="211">
                  <c:v>7.4879903071922396</c:v>
                </c:pt>
                <c:pt idx="212">
                  <c:v>7.4901528923353</c:v>
                </c:pt>
                <c:pt idx="213">
                  <c:v>7.49230494846499</c:v>
                </c:pt>
                <c:pt idx="214">
                  <c:v>7.4944465759438899</c:v>
                </c:pt>
                <c:pt idx="215">
                  <c:v>7.4965778737151298</c:v>
                </c:pt>
                <c:pt idx="216">
                  <c:v>7.4986989393289702</c:v>
                </c:pt>
                <c:pt idx="217">
                  <c:v>7.5008098689686804</c:v>
                </c:pt>
                <c:pt idx="218">
                  <c:v>7.5029107574759504</c:v>
                </c:pt>
                <c:pt idx="219">
                  <c:v>7.5050016983755903</c:v>
                </c:pt>
                <c:pt idx="220">
                  <c:v>7.5070827838997403</c:v>
                </c:pt>
                <c:pt idx="221">
                  <c:v>7.5091541050115298</c:v>
                </c:pt>
                <c:pt idx="222">
                  <c:v>7.5112157514281197</c:v>
                </c:pt>
                <c:pt idx="223">
                  <c:v>7.5132678116433498</c:v>
                </c:pt>
                <c:pt idx="224">
                  <c:v>7.5153103729497204</c:v>
                </c:pt>
                <c:pt idx="225">
                  <c:v>7.5173435214600799</c:v>
                </c:pt>
                <c:pt idx="226">
                  <c:v>7.5193673421286196</c:v>
                </c:pt>
                <c:pt idx="227">
                  <c:v>7.5213819187715503</c:v>
                </c:pt>
                <c:pt idx="228">
                  <c:v>7.5233873340872499</c:v>
                </c:pt>
                <c:pt idx="229">
                  <c:v>7.5253836696760104</c:v>
                </c:pt>
                <c:pt idx="230">
                  <c:v>7.52737100605931</c:v>
                </c:pt>
                <c:pt idx="231">
                  <c:v>7.5293494226986999</c:v>
                </c:pt>
                <c:pt idx="232">
                  <c:v>7.5313189980142603</c:v>
                </c:pt>
                <c:pt idx="233">
                  <c:v>7.5332798094026501</c:v>
                </c:pt>
                <c:pt idx="234">
                  <c:v>7.5352319332548197</c:v>
                </c:pt>
                <c:pt idx="235">
                  <c:v>7.5371754449732604</c:v>
                </c:pt>
                <c:pt idx="236">
                  <c:v>7.5391104189889404</c:v>
                </c:pt>
                <c:pt idx="237">
                  <c:v>7.5410369287779</c:v>
                </c:pt>
                <c:pt idx="238">
                  <c:v>7.54295504687743</c:v>
                </c:pt>
                <c:pt idx="239">
                  <c:v>7.5448648449019702</c:v>
                </c:pt>
                <c:pt idx="240">
                  <c:v>7.5467663935586202</c:v>
                </c:pt>
                <c:pt idx="241">
                  <c:v>7.5486597626623597</c:v>
                </c:pt>
                <c:pt idx="242">
                  <c:v>7.5505450211509997</c:v>
                </c:pt>
                <c:pt idx="243">
                  <c:v>7.5524222370996696</c:v>
                </c:pt>
                <c:pt idx="244">
                  <c:v>7.5542914777351999</c:v>
                </c:pt>
                <c:pt idx="245">
                  <c:v>7.5561528094500501</c:v>
                </c:pt>
                <c:pt idx="246">
                  <c:v>7.5580062978160498</c:v>
                </c:pt>
                <c:pt idx="247">
                  <c:v>7.5598520075978097</c:v>
                </c:pt>
                <c:pt idx="248">
                  <c:v>7.5616900027658804</c:v>
                </c:pt>
                <c:pt idx="249">
                  <c:v>7.5635203465096303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2B0-497A-8C47-3DBD3D3B345A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SOloBoe6he0.5h!$K$4:$K$253</c:f>
              <c:numCache>
                <c:formatCode>General</c:formatCode>
                <c:ptCount val="250"/>
                <c:pt idx="0">
                  <c:v>4.2642278178731603</c:v>
                </c:pt>
                <c:pt idx="1">
                  <c:v>4.6724941348789697</c:v>
                </c:pt>
                <c:pt idx="2">
                  <c:v>4.8946022072164501</c:v>
                </c:pt>
                <c:pt idx="3">
                  <c:v>5.04640757356362</c:v>
                </c:pt>
                <c:pt idx="4">
                  <c:v>5.1612893720504101</c:v>
                </c:pt>
                <c:pt idx="5">
                  <c:v>5.2534673335921402</c:v>
                </c:pt>
                <c:pt idx="6">
                  <c:v>5.3303025158109598</c:v>
                </c:pt>
                <c:pt idx="7">
                  <c:v>5.3960915811293102</c:v>
                </c:pt>
                <c:pt idx="8">
                  <c:v>5.4535573249178899</c:v>
                </c:pt>
                <c:pt idx="9">
                  <c:v>5.5045319745058503</c:v>
                </c:pt>
                <c:pt idx="10">
                  <c:v>5.5503063915916302</c:v>
                </c:pt>
                <c:pt idx="11">
                  <c:v>5.5918236264275096</c:v>
                </c:pt>
                <c:pt idx="12">
                  <c:v>5.6297931985726004</c:v>
                </c:pt>
                <c:pt idx="13">
                  <c:v>5.6647620813331701</c:v>
                </c:pt>
                <c:pt idx="14">
                  <c:v>5.6971606678443996</c:v>
                </c:pt>
                <c:pt idx="15">
                  <c:v>5.7273335918719699</c:v>
                </c:pt>
                <c:pt idx="16">
                  <c:v>5.7555610144666796</c:v>
                </c:pt>
                <c:pt idx="17">
                  <c:v>5.7820737051501698</c:v>
                </c:pt>
                <c:pt idx="18">
                  <c:v>5.8070639661127998</c:v>
                </c:pt>
                <c:pt idx="19">
                  <c:v>5.8306937007877204</c:v>
                </c:pt>
                <c:pt idx="20">
                  <c:v>5.8531004768560901</c:v>
                </c:pt>
                <c:pt idx="21">
                  <c:v>5.8744021527464101</c:v>
                </c:pt>
                <c:pt idx="22">
                  <c:v>5.8947004569968602</c:v>
                </c:pt>
                <c:pt idx="23">
                  <c:v>5.9140837921612004</c:v>
                </c:pt>
                <c:pt idx="24">
                  <c:v>5.9326294561927</c:v>
                </c:pt>
                <c:pt idx="25">
                  <c:v>5.9504054205244197</c:v>
                </c:pt>
                <c:pt idx="26">
                  <c:v>5.9674717667730901</c:v>
                </c:pt>
                <c:pt idx="27">
                  <c:v>5.9838818576898101</c:v>
                </c:pt>
                <c:pt idx="28">
                  <c:v>5.9996832991525597</c:v>
                </c:pt>
                <c:pt idx="29">
                  <c:v>6.0149187363371102</c:v>
                </c:pt>
                <c:pt idx="30">
                  <c:v>6.0296265171702297</c:v>
                </c:pt>
                <c:pt idx="31">
                  <c:v>6.0438412487157196</c:v>
                </c:pt>
                <c:pt idx="32">
                  <c:v>6.0575942665467801</c:v>
                </c:pt>
                <c:pt idx="33">
                  <c:v>6.0709140329137004</c:v>
                </c:pt>
                <c:pt idx="34">
                  <c:v>6.0838264762672001</c:v>
                </c:pt>
                <c:pt idx="35">
                  <c:v>6.0963552821893403</c:v>
                </c:pt>
                <c:pt idx="36">
                  <c:v>6.1085221438322099</c:v>
                </c:pt>
                <c:pt idx="37">
                  <c:v>6.12034697843335</c:v>
                </c:pt>
                <c:pt idx="38">
                  <c:v>6.1318481152679096</c:v>
                </c:pt>
                <c:pt idx="39">
                  <c:v>6.1430424594357698</c:v>
                </c:pt>
                <c:pt idx="40">
                  <c:v>6.1539456351126898</c:v>
                </c:pt>
                <c:pt idx="41">
                  <c:v>6.1645721112745901</c:v>
                </c:pt>
                <c:pt idx="42">
                  <c:v>6.1749353124028499</c:v>
                </c:pt>
                <c:pt idx="43">
                  <c:v>6.18504771626987</c:v>
                </c:pt>
                <c:pt idx="44">
                  <c:v>6.19492094057009</c:v>
                </c:pt>
                <c:pt idx="45">
                  <c:v>6.2045658198868603</c:v>
                </c:pt>
                <c:pt idx="46">
                  <c:v>6.2139924742585304</c:v>
                </c:pt>
                <c:pt idx="47">
                  <c:v>6.2232103704188901</c:v>
                </c:pt>
                <c:pt idx="48">
                  <c:v>6.23222837662993</c:v>
                </c:pt>
                <c:pt idx="49">
                  <c:v>6.2410548118936999</c:v>
                </c:pt>
                <c:pt idx="50">
                  <c:v>6.2496974902197104</c:v>
                </c:pt>
                <c:pt idx="51">
                  <c:v>6.2581637605313398</c:v>
                </c:pt>
                <c:pt idx="52">
                  <c:v>6.2664605427159703</c:v>
                </c:pt>
                <c:pt idx="53">
                  <c:v>6.2745943602568097</c:v>
                </c:pt>
                <c:pt idx="54">
                  <c:v>6.2825713698275898</c:v>
                </c:pt>
                <c:pt idx="55">
                  <c:v>6.2903973881824697</c:v>
                </c:pt>
                <c:pt idx="56">
                  <c:v>6.2980779166320797</c:v>
                </c:pt>
                <c:pt idx="57">
                  <c:v>6.3056181633607196</c:v>
                </c:pt>
                <c:pt idx="58">
                  <c:v>6.3130230638088296</c:v>
                </c:pt>
                <c:pt idx="59">
                  <c:v>6.3202972993183204</c:v>
                </c:pt>
                <c:pt idx="60">
                  <c:v>6.3274453142151303</c:v>
                </c:pt>
                <c:pt idx="61">
                  <c:v>6.3344713314832903</c:v>
                </c:pt>
                <c:pt idx="62">
                  <c:v>6.34137936716753</c:v>
                </c:pt>
                <c:pt idx="63">
                  <c:v>6.3481732436258396</c:v>
                </c:pt>
                <c:pt idx="64">
                  <c:v>6.3548566017403898</c:v>
                </c:pt>
                <c:pt idx="65">
                  <c:v>6.36143291218331</c:v>
                </c:pt>
                <c:pt idx="66">
                  <c:v>6.3679054858237203</c:v>
                </c:pt>
                <c:pt idx="67">
                  <c:v>6.3742774833531604</c:v>
                </c:pt>
                <c:pt idx="68">
                  <c:v>6.3805519241987998</c:v>
                </c:pt>
                <c:pt idx="69">
                  <c:v>6.38673169478652</c:v>
                </c:pt>
                <c:pt idx="70">
                  <c:v>6.3928195562100498</c:v>
                </c:pt>
                <c:pt idx="71">
                  <c:v>6.3988181513563598</c:v>
                </c:pt>
                <c:pt idx="72">
                  <c:v>6.4047300115330303</c:v>
                </c:pt>
                <c:pt idx="73">
                  <c:v>6.4105575626386599</c:v>
                </c:pt>
                <c:pt idx="74">
                  <c:v>6.4163031309134899</c:v>
                </c:pt>
                <c:pt idx="75">
                  <c:v>6.42196894830413</c:v>
                </c:pt>
                <c:pt idx="76">
                  <c:v>6.4275571574728803</c:v>
                </c:pt>
                <c:pt idx="77">
                  <c:v>6.4330698164795503</c:v>
                </c:pt>
                <c:pt idx="78">
                  <c:v>6.4385089031610701</c:v>
                </c:pt>
                <c:pt idx="79">
                  <c:v>6.4438763192320101</c:v>
                </c:pt>
                <c:pt idx="80">
                  <c:v>6.4491738941269503</c:v>
                </c:pt>
                <c:pt idx="81">
                  <c:v>6.4544033886041099</c:v>
                </c:pt>
                <c:pt idx="82">
                  <c:v>6.4595664981275602</c:v>
                </c:pt>
                <c:pt idx="83">
                  <c:v>6.4646648560443101</c:v>
                </c:pt>
                <c:pt idx="84">
                  <c:v>6.4697000365708899</c:v>
                </c:pt>
                <c:pt idx="85">
                  <c:v>6.4746735576030003</c:v>
                </c:pt>
                <c:pt idx="86">
                  <c:v>6.4795868833606196</c:v>
                </c:pt>
                <c:pt idx="87">
                  <c:v>6.4844414268799699</c:v>
                </c:pt>
                <c:pt idx="88">
                  <c:v>6.4892385523629201</c:v>
                </c:pt>
                <c:pt idx="89">
                  <c:v>6.4939795773933104</c:v>
                </c:pt>
                <c:pt idx="90">
                  <c:v>6.4986657750293704</c:v>
                </c:pt>
                <c:pt idx="91">
                  <c:v>6.5032983757802203</c:v>
                </c:pt>
                <c:pt idx="92">
                  <c:v>6.5078785694742001</c:v>
                </c:pt>
                <c:pt idx="93">
                  <c:v>6.5124075070259604</c:v>
                </c:pt>
                <c:pt idx="94">
                  <c:v>6.51688630210894</c:v>
                </c:pt>
                <c:pt idx="95">
                  <c:v>6.5213160327390201</c:v>
                </c:pt>
                <c:pt idx="96">
                  <c:v>6.5256977427751801</c:v>
                </c:pt>
                <c:pt idx="97">
                  <c:v>6.5300324433421801</c:v>
                </c:pt>
                <c:pt idx="98">
                  <c:v>6.5343211141801101</c:v>
                </c:pt>
                <c:pt idx="99">
                  <c:v>6.5385647049252</c:v>
                </c:pt>
                <c:pt idx="100">
                  <c:v>6.5427641363262197</c:v>
                </c:pt>
                <c:pt idx="101">
                  <c:v>6.5469203014000801</c:v>
                </c:pt>
                <c:pt idx="102">
                  <c:v>6.5510340665303799</c:v>
                </c:pt>
                <c:pt idx="103">
                  <c:v>6.5551062725123002</c:v>
                </c:pt>
                <c:pt idx="104">
                  <c:v>6.5591377355467104</c:v>
                </c:pt>
                <c:pt idx="105">
                  <c:v>6.5631292481867396</c:v>
                </c:pt>
                <c:pt idx="106">
                  <c:v>6.5670815802392104</c:v>
                </c:pt>
                <c:pt idx="107">
                  <c:v>6.5709954796236998</c:v>
                </c:pt>
                <c:pt idx="108">
                  <c:v>6.5748716731915096</c:v>
                </c:pt>
                <c:pt idx="109">
                  <c:v>6.5787108675067199</c:v>
                </c:pt>
                <c:pt idx="110">
                  <c:v>6.5825137495915396</c:v>
                </c:pt>
                <c:pt idx="111">
                  <c:v>6.5862809876377604</c:v>
                </c:pt>
                <c:pt idx="112">
                  <c:v>6.5900132316861804</c:v>
                </c:pt>
                <c:pt idx="113">
                  <c:v>6.5937111142758296</c:v>
                </c:pt>
                <c:pt idx="114">
                  <c:v>6.59737525106436</c:v>
                </c:pt>
                <c:pt idx="115">
                  <c:v>6.6010062414213397</c:v>
                </c:pt>
                <c:pt idx="116">
                  <c:v>6.6046046689957301</c:v>
                </c:pt>
                <c:pt idx="117">
                  <c:v>6.6081711022589502</c:v>
                </c:pt>
                <c:pt idx="118">
                  <c:v>6.6117060950246804</c:v>
                </c:pt>
                <c:pt idx="119">
                  <c:v>6.6152101869467304</c:v>
                </c:pt>
                <c:pt idx="120">
                  <c:v>6.6186839039959402</c:v>
                </c:pt>
                <c:pt idx="121">
                  <c:v>6.6221277589172303</c:v>
                </c:pt>
                <c:pt idx="122">
                  <c:v>6.62554225166779</c:v>
                </c:pt>
                <c:pt idx="123">
                  <c:v>6.62892786983726</c:v>
                </c:pt>
                <c:pt idx="124">
                  <c:v>6.6322850890509004</c:v>
                </c:pt>
                <c:pt idx="125">
                  <c:v>6.6356143733564403</c:v>
                </c:pt>
                <c:pt idx="126">
                  <c:v>6.63891617559546</c:v>
                </c:pt>
                <c:pt idx="127">
                  <c:v>6.6421909377601001</c:v>
                </c:pt>
                <c:pt idx="128">
                  <c:v>6.6454390913356303</c:v>
                </c:pt>
                <c:pt idx="129">
                  <c:v>6.6486610576296803</c:v>
                </c:pt>
                <c:pt idx="130">
                  <c:v>6.6518572480887102</c:v>
                </c:pt>
                <c:pt idx="131">
                  <c:v>6.6550280646022797</c:v>
                </c:pt>
                <c:pt idx="132">
                  <c:v>6.6581738997956998</c:v>
                </c:pt>
                <c:pt idx="133">
                  <c:v>6.66129513731161</c:v>
                </c:pt>
                <c:pt idx="134">
                  <c:v>6.6643921520809704</c:v>
                </c:pt>
                <c:pt idx="135">
                  <c:v>6.6674653105838599</c:v>
                </c:pt>
                <c:pt idx="136">
                  <c:v>6.6705149711007303</c:v>
                </c:pt>
                <c:pt idx="137">
                  <c:v>6.6735414839542901</c:v>
                </c:pt>
                <c:pt idx="138">
                  <c:v>6.6765451917426599</c:v>
                </c:pt>
                <c:pt idx="139">
                  <c:v>6.6795264295639596</c:v>
                </c:pt>
                <c:pt idx="140">
                  <c:v>6.6824855252329396</c:v>
                </c:pt>
                <c:pt idx="141">
                  <c:v>6.6854227994897304</c:v>
                </c:pt>
                <c:pt idx="142">
                  <c:v>6.6883385662013</c:v>
                </c:pt>
                <c:pt idx="143">
                  <c:v>6.69123313255571</c:v>
                </c:pt>
                <c:pt idx="144">
                  <c:v>6.6941067992496599</c:v>
                </c:pt>
                <c:pt idx="145">
                  <c:v>6.6969598606694101</c:v>
                </c:pt>
                <c:pt idx="146">
                  <c:v>6.6997926050655696</c:v>
                </c:pt>
                <c:pt idx="147">
                  <c:v>6.7026053147217901</c:v>
                </c:pt>
                <c:pt idx="148">
                  <c:v>6.7053982661177898</c:v>
                </c:pt>
                <c:pt idx="149">
                  <c:v>6.7081717300867902</c:v>
                </c:pt>
                <c:pt idx="150">
                  <c:v>6.7109259719677103</c:v>
                </c:pt>
                <c:pt idx="151">
                  <c:v>6.7136612517523</c:v>
                </c:pt>
                <c:pt idx="152">
                  <c:v>6.7163778242273002</c:v>
                </c:pt>
                <c:pt idx="153">
                  <c:v>6.7190759391120203</c:v>
                </c:pt>
                <c:pt idx="154">
                  <c:v>6.7217558411913396</c:v>
                </c:pt>
                <c:pt idx="155">
                  <c:v>6.7244177704444397</c:v>
                </c:pt>
                <c:pt idx="156">
                  <c:v>6.7270619621693299</c:v>
                </c:pt>
                <c:pt idx="157">
                  <c:v>6.7296886471033703</c:v>
                </c:pt>
                <c:pt idx="158">
                  <c:v>6.7322980515400097</c:v>
                </c:pt>
                <c:pt idx="159">
                  <c:v>6.7348903974417498</c:v>
                </c:pt>
                <c:pt idx="160">
                  <c:v>6.7374659025495998</c:v>
                </c:pt>
                <c:pt idx="161">
                  <c:v>6.7400247804890503</c:v>
                </c:pt>
                <c:pt idx="162">
                  <c:v>6.7425672408728303</c:v>
                </c:pt>
                <c:pt idx="163">
                  <c:v>6.7450934894004</c:v>
                </c:pt>
                <c:pt idx="164">
                  <c:v>6.7476037279544299</c:v>
                </c:pt>
                <c:pt idx="165">
                  <c:v>6.7500981546943297</c:v>
                </c:pt>
                <c:pt idx="166">
                  <c:v>6.7525769641469298</c:v>
                </c:pt>
                <c:pt idx="167">
                  <c:v>6.7550403472944103</c:v>
                </c:pt>
                <c:pt idx="168">
                  <c:v>6.7574884916596201</c:v>
                </c:pt>
                <c:pt idx="169">
                  <c:v>6.7599215813888298</c:v>
                </c:pt>
                <c:pt idx="170">
                  <c:v>6.7623397973320296</c:v>
                </c:pt>
                <c:pt idx="171">
                  <c:v>6.76474331712088</c:v>
                </c:pt>
                <c:pt idx="172">
                  <c:v>6.7671323152443499</c:v>
                </c:pt>
                <c:pt idx="173">
                  <c:v>6.7695069631221596</c:v>
                </c:pt>
                <c:pt idx="174">
                  <c:v>6.7718674291761101</c:v>
                </c:pt>
                <c:pt idx="175">
                  <c:v>6.7742138788993502</c:v>
                </c:pt>
                <c:pt idx="176">
                  <c:v>6.7765464749236104</c:v>
                </c:pt>
                <c:pt idx="177">
                  <c:v>6.7788653770846299</c:v>
                </c:pt>
                <c:pt idx="178">
                  <c:v>6.7811707424856102</c:v>
                </c:pt>
                <c:pt idx="179">
                  <c:v>6.7834627255589801</c:v>
                </c:pt>
                <c:pt idx="180">
                  <c:v>6.7857414781263401</c:v>
                </c:pt>
                <c:pt idx="181">
                  <c:v>6.7880071494568197</c:v>
                </c:pt>
                <c:pt idx="182">
                  <c:v>6.7902598863237698</c:v>
                </c:pt>
                <c:pt idx="183">
                  <c:v>6.7924998330599102</c:v>
                </c:pt>
                <c:pt idx="184">
                  <c:v>6.7947271316109097</c:v>
                </c:pt>
                <c:pt idx="185">
                  <c:v>6.7969419215876501</c:v>
                </c:pt>
                <c:pt idx="186">
                  <c:v>6.7991443403169001</c:v>
                </c:pt>
                <c:pt idx="187">
                  <c:v>6.8013345228907198</c:v>
                </c:pt>
                <c:pt idx="188">
                  <c:v>6.80351260221454</c:v>
                </c:pt>
                <c:pt idx="189">
                  <c:v>6.8056787090539199</c:v>
                </c:pt>
                <c:pt idx="190">
                  <c:v>6.8078329720801003</c:v>
                </c:pt>
                <c:pt idx="191">
                  <c:v>6.8099755179143102</c:v>
                </c:pt>
                <c:pt idx="192">
                  <c:v>6.8121064711709698</c:v>
                </c:pt>
                <c:pt idx="193">
                  <c:v>6.8142259544997303</c:v>
                </c:pt>
                <c:pt idx="194">
                  <c:v>6.8163340886263697</c:v>
                </c:pt>
                <c:pt idx="195">
                  <c:v>6.8184309923927602</c:v>
                </c:pt>
                <c:pt idx="196">
                  <c:v>6.8205167827956901</c:v>
                </c:pt>
                <c:pt idx="197">
                  <c:v>6.8225915750247097</c:v>
                </c:pt>
                <c:pt idx="198">
                  <c:v>6.8246554824990797</c:v>
                </c:pt>
                <c:pt idx="199">
                  <c:v>6.8267086169037299</c:v>
                </c:pt>
                <c:pt idx="200">
                  <c:v>6.8287510882243101</c:v>
                </c:pt>
                <c:pt idx="201">
                  <c:v>6.8307830047813596</c:v>
                </c:pt>
                <c:pt idx="202">
                  <c:v>6.8328044732636801</c:v>
                </c:pt>
                <c:pt idx="203">
                  <c:v>6.8348155987607804</c:v>
                </c:pt>
                <c:pt idx="204">
                  <c:v>6.8368164847946096</c:v>
                </c:pt>
                <c:pt idx="205">
                  <c:v>6.8388072333504901</c:v>
                </c:pt>
                <c:pt idx="206">
                  <c:v>6.8407879449072304</c:v>
                </c:pt>
                <c:pt idx="207">
                  <c:v>6.8427587184665803</c:v>
                </c:pt>
                <c:pt idx="208">
                  <c:v>6.8447196515819497</c:v>
                </c:pt>
                <c:pt idx="209">
                  <c:v>6.8466708403864001</c:v>
                </c:pt>
                <c:pt idx="210">
                  <c:v>6.8486123796200298</c:v>
                </c:pt>
                <c:pt idx="211">
                  <c:v>6.8505443626566196</c:v>
                </c:pt>
                <c:pt idx="212">
                  <c:v>6.85246688152976</c:v>
                </c:pt>
                <c:pt idx="213">
                  <c:v>6.8543800269582</c:v>
                </c:pt>
                <c:pt idx="214">
                  <c:v>6.8562838883707702</c:v>
                </c:pt>
                <c:pt idx="215">
                  <c:v>6.8581785539305997</c:v>
                </c:pt>
                <c:pt idx="216">
                  <c:v>6.86006411055883</c:v>
                </c:pt>
                <c:pt idx="217">
                  <c:v>6.86194064395771</c:v>
                </c:pt>
                <c:pt idx="218">
                  <c:v>6.8638082386332897</c:v>
                </c:pt>
                <c:pt idx="219">
                  <c:v>6.8656669779174102</c:v>
                </c:pt>
                <c:pt idx="220">
                  <c:v>6.86751694398935</c:v>
                </c:pt>
                <c:pt idx="221">
                  <c:v>6.8693582178968997</c:v>
                </c:pt>
                <c:pt idx="222">
                  <c:v>6.8711908795769201</c:v>
                </c:pt>
                <c:pt idx="223">
                  <c:v>6.8730150078755603</c:v>
                </c:pt>
                <c:pt idx="224">
                  <c:v>6.8748306805679</c:v>
                </c:pt>
                <c:pt idx="225">
                  <c:v>6.8766379743771999</c:v>
                </c:pt>
                <c:pt idx="226">
                  <c:v>6.8784369649937398</c:v>
                </c:pt>
                <c:pt idx="227">
                  <c:v>6.88022772709318</c:v>
                </c:pt>
                <c:pt idx="228">
                  <c:v>6.88201033435461</c:v>
                </c:pt>
                <c:pt idx="229">
                  <c:v>6.8837848594780899</c:v>
                </c:pt>
                <c:pt idx="230">
                  <c:v>6.8855513742018903</c:v>
                </c:pt>
                <c:pt idx="231">
                  <c:v>6.8873099493193299</c:v>
                </c:pt>
                <c:pt idx="232">
                  <c:v>6.8890606546952204</c:v>
                </c:pt>
                <c:pt idx="233">
                  <c:v>6.89080355928201</c:v>
                </c:pt>
                <c:pt idx="234">
                  <c:v>6.8925387311355104</c:v>
                </c:pt>
                <c:pt idx="235">
                  <c:v>6.8942662374303696</c:v>
                </c:pt>
                <c:pt idx="236">
                  <c:v>6.89598614447514</c:v>
                </c:pt>
                <c:pt idx="237">
                  <c:v>6.89769851772704</c:v>
                </c:pt>
                <c:pt idx="238">
                  <c:v>6.8994034218064604</c:v>
                </c:pt>
                <c:pt idx="239">
                  <c:v>6.9011009205110803</c:v>
                </c:pt>
                <c:pt idx="240">
                  <c:v>6.9027910768297502</c:v>
                </c:pt>
                <c:pt idx="241">
                  <c:v>6.9044739529560504</c:v>
                </c:pt>
                <c:pt idx="242">
                  <c:v>6.9061496103015996</c:v>
                </c:pt>
                <c:pt idx="243">
                  <c:v>6.9078181095090301</c:v>
                </c:pt>
                <c:pt idx="244">
                  <c:v>6.9094795104647604</c:v>
                </c:pt>
                <c:pt idx="245">
                  <c:v>6.9111338723114697</c:v>
                </c:pt>
                <c:pt idx="246">
                  <c:v>6.9127812534603104</c:v>
                </c:pt>
                <c:pt idx="247">
                  <c:v>6.9144217116028903</c:v>
                </c:pt>
                <c:pt idx="248">
                  <c:v>6.9160553037229997</c:v>
                </c:pt>
                <c:pt idx="249">
                  <c:v>6.9176820861081199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2B0-497A-8C47-3DBD3D3B345A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SOloBoe6he0.5h!$R$4:$R$253</c:f>
              <c:numCache>
                <c:formatCode>General</c:formatCode>
                <c:ptCount val="250"/>
                <c:pt idx="0">
                  <c:v>4.6370772179747402</c:v>
                </c:pt>
                <c:pt idx="1">
                  <c:v>5.0904028326183202</c:v>
                </c:pt>
                <c:pt idx="2">
                  <c:v>5.3386493666382497</c:v>
                </c:pt>
                <c:pt idx="3">
                  <c:v>5.5088073928269301</c:v>
                </c:pt>
                <c:pt idx="4">
                  <c:v>5.63780023299958</c:v>
                </c:pt>
                <c:pt idx="5">
                  <c:v>5.7414236797264602</c:v>
                </c:pt>
                <c:pt idx="6">
                  <c:v>5.8278759455365803</c:v>
                </c:pt>
                <c:pt idx="7">
                  <c:v>5.9019510838217597</c:v>
                </c:pt>
                <c:pt idx="8">
                  <c:v>5.9666912741219198</c:v>
                </c:pt>
                <c:pt idx="9">
                  <c:v>6.02414589619364</c:v>
                </c:pt>
                <c:pt idx="10">
                  <c:v>6.07576009005711</c:v>
                </c:pt>
                <c:pt idx="11">
                  <c:v>6.1225904049864601</c:v>
                </c:pt>
                <c:pt idx="12">
                  <c:v>6.1654322618824802</c:v>
                </c:pt>
                <c:pt idx="13">
                  <c:v>6.2048991966727201</c:v>
                </c:pt>
                <c:pt idx="14">
                  <c:v>6.2414742141730297</c:v>
                </c:pt>
                <c:pt idx="15">
                  <c:v>6.2755442446567198</c:v>
                </c:pt>
                <c:pt idx="16">
                  <c:v>6.3074239557243397</c:v>
                </c:pt>
                <c:pt idx="17">
                  <c:v>6.3373726314876402</c:v>
                </c:pt>
                <c:pt idx="18">
                  <c:v>6.3656064049828602</c:v>
                </c:pt>
                <c:pt idx="19">
                  <c:v>6.3923072968816497</c:v>
                </c:pt>
                <c:pt idx="20">
                  <c:v>6.4176300101582804</c:v>
                </c:pt>
                <c:pt idx="21">
                  <c:v>6.4417071167654996</c:v>
                </c:pt>
                <c:pt idx="22">
                  <c:v>6.4646530717170902</c:v>
                </c:pt>
                <c:pt idx="23">
                  <c:v>6.4865673584985997</c:v>
                </c:pt>
                <c:pt idx="24">
                  <c:v>6.50753698171824</c:v>
                </c:pt>
                <c:pt idx="25">
                  <c:v>6.5276384628501303</c:v>
                </c:pt>
                <c:pt idx="26">
                  <c:v>6.5469394532132199</c:v>
                </c:pt>
                <c:pt idx="27">
                  <c:v>6.5655000488976203</c:v>
                </c:pt>
                <c:pt idx="28">
                  <c:v>6.5833738712777103</c:v>
                </c:pt>
                <c:pt idx="29">
                  <c:v>6.6006089614592103</c:v>
                </c:pt>
                <c:pt idx="30">
                  <c:v>6.6172485257725597</c:v>
                </c:pt>
                <c:pt idx="31">
                  <c:v>6.6333315610758703</c:v>
                </c:pt>
                <c:pt idx="32">
                  <c:v>6.64889338235926</c:v>
                </c:pt>
                <c:pt idx="33">
                  <c:v>6.6639660703857801</c:v>
                </c:pt>
                <c:pt idx="34">
                  <c:v>6.6785788534623096</c:v>
                </c:pt>
                <c:pt idx="35">
                  <c:v>6.6927584346216298</c:v>
                </c:pt>
                <c:pt idx="36">
                  <c:v>6.7065292733077602</c:v>
                </c:pt>
                <c:pt idx="37">
                  <c:v>6.7199138289395997</c:v>
                </c:pt>
                <c:pt idx="38">
                  <c:v>6.7329327723713703</c:v>
                </c:pt>
                <c:pt idx="39">
                  <c:v>6.7456051701891999</c:v>
                </c:pt>
                <c:pt idx="40">
                  <c:v>6.7579486459201599</c:v>
                </c:pt>
                <c:pt idx="41">
                  <c:v>6.7699795215340401</c:v>
                </c:pt>
                <c:pt idx="42">
                  <c:v>6.7817129420557096</c:v>
                </c:pt>
                <c:pt idx="43">
                  <c:v>6.7931629856467897</c:v>
                </c:pt>
                <c:pt idx="44">
                  <c:v>6.8043427611405303</c:v>
                </c:pt>
                <c:pt idx="45">
                  <c:v>6.8152644947051204</c:v>
                </c:pt>
                <c:pt idx="46">
                  <c:v>6.8259396070555196</c:v>
                </c:pt>
                <c:pt idx="47">
                  <c:v>6.8363787824225204</c:v>
                </c:pt>
                <c:pt idx="48">
                  <c:v>6.8465920303112204</c:v>
                </c:pt>
                <c:pt idx="49">
                  <c:v>6.8565887409336703</c:v>
                </c:pt>
                <c:pt idx="50">
                  <c:v>6.8663777350763899</c:v>
                </c:pt>
                <c:pt idx="51">
                  <c:v>6.8759673090589599</c:v>
                </c:pt>
                <c:pt idx="52">
                  <c:v>6.8853652753515799</c:v>
                </c:pt>
                <c:pt idx="53">
                  <c:v>6.8945789993440396</c:v>
                </c:pt>
                <c:pt idx="54">
                  <c:v>6.9036154326951902</c:v>
                </c:pt>
                <c:pt idx="55">
                  <c:v>6.9124811436367199</c:v>
                </c:pt>
                <c:pt idx="56">
                  <c:v>6.9211823445586704</c:v>
                </c:pt>
                <c:pt idx="57">
                  <c:v>6.92972491716354</c:v>
                </c:pt>
                <c:pt idx="58">
                  <c:v>6.9381144354415003</c:v>
                </c:pt>
                <c:pt idx="59">
                  <c:v>6.9463561866887602</c:v>
                </c:pt>
                <c:pt idx="60">
                  <c:v>6.9544551907656302</c:v>
                </c:pt>
                <c:pt idx="61">
                  <c:v>6.9624162177678501</c:v>
                </c:pt>
                <c:pt idx="62">
                  <c:v>6.9702438042654498</c:v>
                </c:pt>
                <c:pt idx="63">
                  <c:v>6.9779422682458403</c:v>
                </c:pt>
                <c:pt idx="64">
                  <c:v>6.9855157228832701</c:v>
                </c:pt>
                <c:pt idx="65">
                  <c:v>6.99296808924327</c:v>
                </c:pt>
                <c:pt idx="66">
                  <c:v>7.0003031080192404</c:v>
                </c:pt>
                <c:pt idx="67">
                  <c:v>7.0075243503883504</c:v>
                </c:pt>
                <c:pt idx="68">
                  <c:v>7.0146352280645798</c:v>
                </c:pt>
                <c:pt idx="69">
                  <c:v>7.02163900261914</c:v>
                </c:pt>
                <c:pt idx="70">
                  <c:v>7.0285387941312596</c:v>
                </c:pt>
                <c:pt idx="71">
                  <c:v>7.0353375892261401</c:v>
                </c:pt>
                <c:pt idx="72">
                  <c:v>7.0420382485514796</c:v>
                </c:pt>
                <c:pt idx="73">
                  <c:v>7.04864351373873</c:v>
                </c:pt>
                <c:pt idx="74">
                  <c:v>7.0551560138912697</c:v>
                </c:pt>
                <c:pt idx="75">
                  <c:v>7.0615782716372602</c:v>
                </c:pt>
                <c:pt idx="76">
                  <c:v>7.0679127087818996</c:v>
                </c:pt>
                <c:pt idx="77">
                  <c:v>7.0741616515903898</c:v>
                </c:pt>
                <c:pt idx="78">
                  <c:v>7.0803273357300602</c:v>
                </c:pt>
                <c:pt idx="79">
                  <c:v>7.0864119108977697</c:v>
                </c:pt>
                <c:pt idx="80">
                  <c:v>7.0924174451562099</c:v>
                </c:pt>
                <c:pt idx="81">
                  <c:v>7.0983459290009003</c:v>
                </c:pt>
                <c:pt idx="82">
                  <c:v>7.1041992791775002</c:v>
                </c:pt>
                <c:pt idx="83">
                  <c:v>7.10997934226772</c:v>
                </c:pt>
                <c:pt idx="84">
                  <c:v>7.1156878980603802</c:v>
                </c:pt>
                <c:pt idx="85">
                  <c:v>7.1213266627228702</c:v>
                </c:pt>
                <c:pt idx="86">
                  <c:v>7.1268972917869897</c:v>
                </c:pt>
                <c:pt idx="87">
                  <c:v>7.1324013829620396</c:v>
                </c:pt>
                <c:pt idx="88">
                  <c:v>7.1378404787870702</c:v>
                </c:pt>
                <c:pt idx="89">
                  <c:v>7.1432160691329702</c:v>
                </c:pt>
                <c:pt idx="90">
                  <c:v>7.1485295935648399</c:v>
                </c:pt>
                <c:pt idx="91">
                  <c:v>7.1537824435734398</c:v>
                </c:pt>
                <c:pt idx="92">
                  <c:v>7.1589759646847204</c:v>
                </c:pt>
                <c:pt idx="93">
                  <c:v>7.1641114584550403</c:v>
                </c:pt>
                <c:pt idx="94">
                  <c:v>7.1691901843596204</c:v>
                </c:pt>
                <c:pt idx="95">
                  <c:v>7.1742133615807901</c:v>
                </c:pt>
                <c:pt idx="96">
                  <c:v>7.17918217070258</c:v>
                </c:pt>
                <c:pt idx="97">
                  <c:v>7.1840977553172696</c:v>
                </c:pt>
                <c:pt idx="98">
                  <c:v>7.1889612235494402</c:v>
                </c:pt>
                <c:pt idx="99">
                  <c:v>7.1937736495024502</c:v>
                </c:pt>
                <c:pt idx="100">
                  <c:v>7.1985360746321403</c:v>
                </c:pt>
                <c:pt idx="101">
                  <c:v>7.2032495090520197</c:v>
                </c:pt>
                <c:pt idx="102">
                  <c:v>7.2079149327740399</c:v>
                </c:pt>
                <c:pt idx="103">
                  <c:v>7.2125332968886502</c:v>
                </c:pt>
                <c:pt idx="104">
                  <c:v>7.2171055246877804</c:v>
                </c:pt>
                <c:pt idx="105">
                  <c:v>7.22163251273391</c:v>
                </c:pt>
                <c:pt idx="106">
                  <c:v>7.2261151318783901</c:v>
                </c:pt>
                <c:pt idx="107">
                  <c:v>7.2305542282318003</c:v>
                </c:pt>
                <c:pt idx="108">
                  <c:v>7.2349506240890697</c:v>
                </c:pt>
                <c:pt idx="109">
                  <c:v>7.2393051188118402</c:v>
                </c:pt>
                <c:pt idx="110">
                  <c:v>7.2436184896704399</c:v>
                </c:pt>
                <c:pt idx="111">
                  <c:v>7.2478914926476801</c:v>
                </c:pt>
                <c:pt idx="112">
                  <c:v>7.2521248632064399</c:v>
                </c:pt>
                <c:pt idx="113">
                  <c:v>7.25631931702305</c:v>
                </c:pt>
                <c:pt idx="114">
                  <c:v>7.2604755506883798</c:v>
                </c:pt>
                <c:pt idx="115">
                  <c:v>7.2645942423780197</c:v>
                </c:pt>
                <c:pt idx="116">
                  <c:v>7.2686760524935599</c:v>
                </c:pt>
                <c:pt idx="117">
                  <c:v>7.2727216242761399</c:v>
                </c:pt>
                <c:pt idx="118">
                  <c:v>7.2767315843938096</c:v>
                </c:pt>
                <c:pt idx="119">
                  <c:v>7.2807065435040998</c:v>
                </c:pt>
                <c:pt idx="120">
                  <c:v>7.28464709679292</c:v>
                </c:pt>
                <c:pt idx="121">
                  <c:v>7.2885538244910197</c:v>
                </c:pt>
                <c:pt idx="122">
                  <c:v>7.2924272923691298</c:v>
                </c:pt>
                <c:pt idx="123">
                  <c:v>7.29626805221287</c:v>
                </c:pt>
                <c:pt idx="124">
                  <c:v>7.3000766422782704</c:v>
                </c:pt>
                <c:pt idx="125">
                  <c:v>7.30385358772903</c:v>
                </c:pt>
                <c:pt idx="126">
                  <c:v>7.30759940105622</c:v>
                </c:pt>
                <c:pt idx="127">
                  <c:v>7.3113145824813799</c:v>
                </c:pt>
                <c:pt idx="128">
                  <c:v>7.3149996203437198</c:v>
                </c:pt>
                <c:pt idx="129">
                  <c:v>7.3186549914722399</c:v>
                </c:pt>
                <c:pt idx="130">
                  <c:v>7.3222811615433701</c:v>
                </c:pt>
                <c:pt idx="131">
                  <c:v>7.3258785854249098</c:v>
                </c:pt>
                <c:pt idx="132">
                  <c:v>7.3294477075068096</c:v>
                </c:pt>
                <c:pt idx="133">
                  <c:v>7.3329889620194297</c:v>
                </c:pt>
                <c:pt idx="134">
                  <c:v>7.3365027733398298</c:v>
                </c:pt>
                <c:pt idx="135">
                  <c:v>7.3399895562866098</c:v>
                </c:pt>
                <c:pt idx="136">
                  <c:v>7.3434497164038799</c:v>
                </c:pt>
                <c:pt idx="137">
                  <c:v>7.3468836502347497</c:v>
                </c:pt>
                <c:pt idx="138">
                  <c:v>7.3502917455847996</c:v>
                </c:pt>
                <c:pt idx="139">
                  <c:v>7.3536743817760497</c:v>
                </c:pt>
                <c:pt idx="140">
                  <c:v>7.3570319298918099</c:v>
                </c:pt>
                <c:pt idx="141">
                  <c:v>7.3603647530126999</c:v>
                </c:pt>
                <c:pt idx="142">
                  <c:v>7.3636732064443402</c:v>
                </c:pt>
                <c:pt idx="143">
                  <c:v>7.3669576379370598</c:v>
                </c:pt>
                <c:pt idx="144">
                  <c:v>7.3702183878978103</c:v>
                </c:pt>
                <c:pt idx="145">
                  <c:v>7.37345578959484</c:v>
                </c:pt>
                <c:pt idx="146">
                  <c:v>7.3766701693551999</c:v>
                </c:pt>
                <c:pt idx="147">
                  <c:v>7.3798618467555404</c:v>
                </c:pt>
                <c:pt idx="148">
                  <c:v>7.3830311348063802</c:v>
                </c:pt>
                <c:pt idx="149">
                  <c:v>7.3861783401301704</c:v>
                </c:pt>
                <c:pt idx="150">
                  <c:v>7.3893037631333502</c:v>
                </c:pt>
                <c:pt idx="151">
                  <c:v>7.3924076981726801</c:v>
                </c:pt>
                <c:pt idx="152">
                  <c:v>7.3954904337160299</c:v>
                </c:pt>
                <c:pt idx="153">
                  <c:v>7.3985522524979404</c:v>
                </c:pt>
                <c:pt idx="154">
                  <c:v>7.4015934316699799</c:v>
                </c:pt>
                <c:pt idx="155">
                  <c:v>7.40461424294634</c:v>
                </c:pt>
                <c:pt idx="156">
                  <c:v>7.4076149527446402</c:v>
                </c:pt>
                <c:pt idx="157">
                  <c:v>7.4105958223222297</c:v>
                </c:pt>
                <c:pt idx="158">
                  <c:v>7.4135571079081801</c:v>
                </c:pt>
                <c:pt idx="159">
                  <c:v>7.4164990608310397</c:v>
                </c:pt>
                <c:pt idx="160">
                  <c:v>7.4194219276425901</c:v>
                </c:pt>
                <c:pt idx="161">
                  <c:v>7.4223259502377701</c:v>
                </c:pt>
                <c:pt idx="162">
                  <c:v>7.4252113659707604</c:v>
                </c:pt>
                <c:pt idx="163">
                  <c:v>7.4280784077676003</c:v>
                </c:pt>
                <c:pt idx="164">
                  <c:v>7.4309273042352704</c:v>
                </c:pt>
                <c:pt idx="165">
                  <c:v>7.4337582797674404</c:v>
                </c:pt>
                <c:pt idx="166">
                  <c:v>7.4365715546470801</c:v>
                </c:pt>
                <c:pt idx="167">
                  <c:v>7.4393673451458699</c:v>
                </c:pt>
                <c:pt idx="168">
                  <c:v>7.4421458636207101</c:v>
                </c:pt>
                <c:pt idx="169">
                  <c:v>7.4449073186073003</c:v>
                </c:pt>
                <c:pt idx="170">
                  <c:v>7.4476519149110096</c:v>
                </c:pt>
                <c:pt idx="171">
                  <c:v>7.4503798536949697</c:v>
                </c:pt>
                <c:pt idx="172">
                  <c:v>7.4530913325656796</c:v>
                </c:pt>
                <c:pt idx="173">
                  <c:v>7.4557865456560597</c:v>
                </c:pt>
                <c:pt idx="174">
                  <c:v>7.4584656837061498</c:v>
                </c:pt>
                <c:pt idx="175">
                  <c:v>7.4611289341414198</c:v>
                </c:pt>
                <c:pt idx="176">
                  <c:v>7.4637764811488596</c:v>
                </c:pt>
                <c:pt idx="177">
                  <c:v>7.4664085057509801</c:v>
                </c:pt>
                <c:pt idx="178">
                  <c:v>7.4690251858775802</c:v>
                </c:pt>
                <c:pt idx="179">
                  <c:v>7.4716266964355897</c:v>
                </c:pt>
                <c:pt idx="180">
                  <c:v>7.4742132093769502</c:v>
                </c:pt>
                <c:pt idx="181">
                  <c:v>7.4767848937645596</c:v>
                </c:pt>
                <c:pt idx="182">
                  <c:v>7.4793419158364403</c:v>
                </c:pt>
                <c:pt idx="183">
                  <c:v>7.4818844390680903</c:v>
                </c:pt>
                <c:pt idx="184">
                  <c:v>7.4844126242331797</c:v>
                </c:pt>
                <c:pt idx="185">
                  <c:v>7.4869266294625696</c:v>
                </c:pt>
                <c:pt idx="186">
                  <c:v>7.48942661030169</c:v>
                </c:pt>
                <c:pt idx="187">
                  <c:v>7.4919127197664501</c:v>
                </c:pt>
                <c:pt idx="188">
                  <c:v>7.4943851083975899</c:v>
                </c:pt>
                <c:pt idx="189">
                  <c:v>7.49684392431364</c:v>
                </c:pt>
                <c:pt idx="190">
                  <c:v>7.4992893132623504</c:v>
                </c:pt>
                <c:pt idx="191">
                  <c:v>7.50172141867096</c:v>
                </c:pt>
                <c:pt idx="192">
                  <c:v>7.5041403816949499</c:v>
                </c:pt>
                <c:pt idx="193">
                  <c:v>7.5065463412656701</c:v>
                </c:pt>
                <c:pt idx="194">
                  <c:v>7.50893943413661</c:v>
                </c:pt>
                <c:pt idx="195">
                  <c:v>7.5113197949285997</c:v>
                </c:pt>
                <c:pt idx="196">
                  <c:v>7.5136875561737204</c:v>
                </c:pt>
                <c:pt idx="197">
                  <c:v>7.51604284835817</c:v>
                </c:pt>
                <c:pt idx="198">
                  <c:v>7.51838579996405</c:v>
                </c:pt>
                <c:pt idx="199">
                  <c:v>7.5207165375100304</c:v>
                </c:pt>
                <c:pt idx="200">
                  <c:v>7.5230351855910103</c:v>
                </c:pt>
                <c:pt idx="201">
                  <c:v>7.5253418669168299</c:v>
                </c:pt>
                <c:pt idx="202">
                  <c:v>7.5276367023499802</c:v>
                </c:pt>
                <c:pt idx="203">
                  <c:v>7.5299198109423298</c:v>
                </c:pt>
                <c:pt idx="204">
                  <c:v>7.5321913099710596</c:v>
                </c:pt>
                <c:pt idx="205">
                  <c:v>7.5344513149736096</c:v>
                </c:pt>
                <c:pt idx="206">
                  <c:v>7.5366999397818102</c:v>
                </c:pt>
                <c:pt idx="207">
                  <c:v>7.5389372965551704</c:v>
                </c:pt>
                <c:pt idx="208">
                  <c:v>7.5411634958134002</c:v>
                </c:pt>
                <c:pt idx="209">
                  <c:v>7.5433786464681098</c:v>
                </c:pt>
                <c:pt idx="210">
                  <c:v>7.5455828558537101</c:v>
                </c:pt>
                <c:pt idx="211">
                  <c:v>7.54777622975769</c:v>
                </c:pt>
                <c:pt idx="212">
                  <c:v>7.5499588724500599</c:v>
                </c:pt>
                <c:pt idx="213">
                  <c:v>7.5521308867121402</c:v>
                </c:pt>
                <c:pt idx="214">
                  <c:v>7.5542923738646897</c:v>
                </c:pt>
                <c:pt idx="215">
                  <c:v>7.5564434337953701</c:v>
                </c:pt>
                <c:pt idx="216">
                  <c:v>7.5585841649855396</c:v>
                </c:pt>
                <c:pt idx="217">
                  <c:v>7.5607146645364303</c:v>
                </c:pt>
                <c:pt idx="218">
                  <c:v>7.5628350281947698</c:v>
                </c:pt>
                <c:pt idx="219">
                  <c:v>7.56494535037774</c:v>
                </c:pt>
                <c:pt idx="220">
                  <c:v>7.5670457241974196</c:v>
                </c:pt>
                <c:pt idx="221">
                  <c:v>7.5691362414846601</c:v>
                </c:pt>
                <c:pt idx="222">
                  <c:v>7.5712169928123698</c:v>
                </c:pt>
                <c:pt idx="223">
                  <c:v>7.57328806751834</c:v>
                </c:pt>
                <c:pt idx="224">
                  <c:v>7.5753495537275404</c:v>
                </c:pt>
                <c:pt idx="225">
                  <c:v>7.57740153837387</c:v>
                </c:pt>
                <c:pt idx="226">
                  <c:v>7.5794441072214704</c:v>
                </c:pt>
                <c:pt idx="227">
                  <c:v>7.5814773448855597</c:v>
                </c:pt>
                <c:pt idx="228">
                  <c:v>7.5835013348527802</c:v>
                </c:pt>
                <c:pt idx="229">
                  <c:v>7.5855161595011298</c:v>
                </c:pt>
                <c:pt idx="230">
                  <c:v>7.5875219001194196</c:v>
                </c:pt>
                <c:pt idx="231">
                  <c:v>7.5895186369263801</c:v>
                </c:pt>
                <c:pt idx="232">
                  <c:v>7.5915064490892101</c:v>
                </c:pt>
                <c:pt idx="233">
                  <c:v>7.59348541474193</c:v>
                </c:pt>
                <c:pt idx="234">
                  <c:v>7.5954556110031302</c:v>
                </c:pt>
                <c:pt idx="235">
                  <c:v>7.5974171139934601</c:v>
                </c:pt>
                <c:pt idx="236">
                  <c:v>7.5993699988527599</c:v>
                </c:pt>
                <c:pt idx="237">
                  <c:v>7.6013143397567298</c:v>
                </c:pt>
                <c:pt idx="238">
                  <c:v>7.6032502099333099</c:v>
                </c:pt>
                <c:pt idx="239">
                  <c:v>7.6051776816787502</c:v>
                </c:pt>
                <c:pt idx="240">
                  <c:v>7.6070968263732501</c:v>
                </c:pt>
                <c:pt idx="241">
                  <c:v>7.60900771449632</c:v>
                </c:pt>
                <c:pt idx="242">
                  <c:v>7.6109104156418796</c:v>
                </c:pt>
                <c:pt idx="243">
                  <c:v>7.6128049985328996</c:v>
                </c:pt>
                <c:pt idx="244">
                  <c:v>7.61469153103591</c:v>
                </c:pt>
                <c:pt idx="245">
                  <c:v>7.6165700801750802</c:v>
                </c:pt>
                <c:pt idx="246">
                  <c:v>7.6184407121460396</c:v>
                </c:pt>
                <c:pt idx="247">
                  <c:v>7.6203034923295103</c:v>
                </c:pt>
                <c:pt idx="248">
                  <c:v>7.6221584853044897</c:v>
                </c:pt>
                <c:pt idx="249">
                  <c:v>7.62400575486134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2B0-497A-8C47-3DBD3D3B345A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SOloBoe6he0.5h!$Y$4:$Y$253</c:f>
              <c:numCache>
                <c:formatCode>General</c:formatCode>
                <c:ptCount val="250"/>
                <c:pt idx="0">
                  <c:v>4.5629513001863504</c:v>
                </c:pt>
                <c:pt idx="1">
                  <c:v>5.0246495839135799</c:v>
                </c:pt>
                <c:pt idx="2">
                  <c:v>5.2760046567582402</c:v>
                </c:pt>
                <c:pt idx="3">
                  <c:v>5.4477850723362202</c:v>
                </c:pt>
                <c:pt idx="4">
                  <c:v>5.5777425970375001</c:v>
                </c:pt>
                <c:pt idx="5">
                  <c:v>5.6819770905190596</c:v>
                </c:pt>
                <c:pt idx="6">
                  <c:v>5.7688277684873404</c:v>
                </c:pt>
                <c:pt idx="7">
                  <c:v>5.8431637900533904</c:v>
                </c:pt>
                <c:pt idx="8">
                  <c:v>5.9080712295862998</c:v>
                </c:pt>
                <c:pt idx="9">
                  <c:v>5.9656268929723701</c:v>
                </c:pt>
                <c:pt idx="10">
                  <c:v>6.0172939439378901</c:v>
                </c:pt>
                <c:pt idx="11">
                  <c:v>6.0641412540116804</c:v>
                </c:pt>
                <c:pt idx="12">
                  <c:v>6.1069729403949298</c:v>
                </c:pt>
                <c:pt idx="13">
                  <c:v>6.1464088384183198</c:v>
                </c:pt>
                <c:pt idx="14">
                  <c:v>6.1829366163099104</c:v>
                </c:pt>
                <c:pt idx="15">
                  <c:v>6.21694672061159</c:v>
                </c:pt>
                <c:pt idx="16">
                  <c:v>6.2487565121102699</c:v>
                </c:pt>
                <c:pt idx="17">
                  <c:v>6.2786273656979699</c:v>
                </c:pt>
                <c:pt idx="18">
                  <c:v>6.3067770566036101</c:v>
                </c:pt>
                <c:pt idx="19">
                  <c:v>6.3333889085314601</c:v>
                </c:pt>
                <c:pt idx="20">
                  <c:v>6.35861866759174</c:v>
                </c:pt>
                <c:pt idx="21">
                  <c:v>6.3825997473179497</c:v>
                </c:pt>
                <c:pt idx="22">
                  <c:v>6.40544728631175</c:v>
                </c:pt>
                <c:pt idx="23">
                  <c:v>6.4272613266031797</c:v>
                </c:pt>
                <c:pt idx="24">
                  <c:v>6.44812933151624</c:v>
                </c:pt>
                <c:pt idx="25">
                  <c:v>6.46812820091347</c:v>
                </c:pt>
                <c:pt idx="26">
                  <c:v>6.4873258994038103</c:v>
                </c:pt>
                <c:pt idx="27">
                  <c:v>6.5057827832672803</c:v>
                </c:pt>
                <c:pt idx="28">
                  <c:v>6.5235526904980299</c:v>
                </c:pt>
                <c:pt idx="29">
                  <c:v>6.5406838428777503</c:v>
                </c:pt>
                <c:pt idx="30">
                  <c:v>6.55721959761427</c:v>
                </c:pt>
                <c:pt idx="31">
                  <c:v>6.5731990776278799</c:v>
                </c:pt>
                <c:pt idx="32">
                  <c:v>6.5886577032208997</c:v>
                </c:pt>
                <c:pt idx="33">
                  <c:v>6.6036276430530396</c:v>
                </c:pt>
                <c:pt idx="34">
                  <c:v>6.61813819866149</c:v>
                </c:pt>
                <c:pt idx="35">
                  <c:v>6.6322161339202399</c:v>
                </c:pt>
                <c:pt idx="36">
                  <c:v>6.6458859586203296</c:v>
                </c:pt>
                <c:pt idx="37">
                  <c:v>6.6591701736166797</c:v>
                </c:pt>
                <c:pt idx="38">
                  <c:v>6.6720894836163298</c:v>
                </c:pt>
                <c:pt idx="39">
                  <c:v>6.6846629825929202</c:v>
                </c:pt>
                <c:pt idx="40">
                  <c:v>6.6969083159396501</c:v>
                </c:pt>
                <c:pt idx="41">
                  <c:v>6.7088418227711397</c:v>
                </c:pt>
                <c:pt idx="42">
                  <c:v>6.7204786612153304</c:v>
                </c:pt>
                <c:pt idx="43">
                  <c:v>6.7318329190744004</c:v>
                </c:pt>
                <c:pt idx="44">
                  <c:v>6.7429177118544601</c:v>
                </c:pt>
                <c:pt idx="45">
                  <c:v>6.7537452698524696</c:v>
                </c:pt>
                <c:pt idx="46">
                  <c:v>6.7643270157316504</c:v>
                </c:pt>
                <c:pt idx="47">
                  <c:v>6.7746736338031903</c:v>
                </c:pt>
                <c:pt idx="48">
                  <c:v>6.78479513205406</c:v>
                </c:pt>
                <c:pt idx="49">
                  <c:v>6.7947008978121799</c:v>
                </c:pt>
                <c:pt idx="50">
                  <c:v>6.8043997478147196</c:v>
                </c:pt>
                <c:pt idx="51">
                  <c:v>6.8138999733407504</c:v>
                </c:pt>
                <c:pt idx="52">
                  <c:v>6.8232093809793302</c:v>
                </c:pt>
                <c:pt idx="53">
                  <c:v>6.83233532952947</c:v>
                </c:pt>
                <c:pt idx="54">
                  <c:v>6.8412847634629799</c:v>
                </c:pt>
                <c:pt idx="55">
                  <c:v>6.8500642433270196</c:v>
                </c:pt>
                <c:pt idx="56">
                  <c:v>6.8586799734154704</c:v>
                </c:pt>
                <c:pt idx="57">
                  <c:v>6.8671378269977099</c:v>
                </c:pt>
                <c:pt idx="58">
                  <c:v>6.8754433693588499</c:v>
                </c:pt>
                <c:pt idx="59">
                  <c:v>6.8836018788746696</c:v>
                </c:pt>
                <c:pt idx="60">
                  <c:v>6.8916183663189701</c:v>
                </c:pt>
                <c:pt idx="61">
                  <c:v>6.8994975925777497</c:v>
                </c:pt>
                <c:pt idx="62">
                  <c:v>6.9072440849253702</c:v>
                </c:pt>
                <c:pt idx="63">
                  <c:v>6.9148621520000004</c:v>
                </c:pt>
                <c:pt idx="64">
                  <c:v>6.9223558976012702</c:v>
                </c:pt>
                <c:pt idx="65">
                  <c:v>6.9297292334190299</c:v>
                </c:pt>
                <c:pt idx="66">
                  <c:v>6.9369858907911404</c:v>
                </c:pt>
                <c:pt idx="67">
                  <c:v>6.9441294315774904</c:v>
                </c:pt>
                <c:pt idx="68">
                  <c:v>6.95116325822889</c:v>
                </c:pt>
                <c:pt idx="69">
                  <c:v>6.9580906231208202</c:v>
                </c:pt>
                <c:pt idx="70">
                  <c:v>6.9649146372159096</c:v>
                </c:pt>
                <c:pt idx="71">
                  <c:v>6.9716382781116204</c:v>
                </c:pt>
                <c:pt idx="72">
                  <c:v>6.97826439752511</c:v>
                </c:pt>
                <c:pt idx="73">
                  <c:v>6.9847957282615099</c:v>
                </c:pt>
                <c:pt idx="74">
                  <c:v>6.9912348907078901</c:v>
                </c:pt>
                <c:pt idx="75">
                  <c:v>6.9975843988909201</c:v>
                </c:pt>
                <c:pt idx="76">
                  <c:v>7.0038466661330698</c:v>
                </c:pt>
                <c:pt idx="77">
                  <c:v>7.01002401033859</c:v>
                </c:pt>
                <c:pt idx="78">
                  <c:v>7.0161186589381703</c:v>
                </c:pt>
                <c:pt idx="79">
                  <c:v>7.0221327535180098</c:v>
                </c:pt>
                <c:pt idx="80">
                  <c:v>7.0280683541574804</c:v>
                </c:pt>
                <c:pt idx="81">
                  <c:v>7.0339274434968901</c:v>
                </c:pt>
                <c:pt idx="82">
                  <c:v>7.0397119305551401</c:v>
                </c:pt>
                <c:pt idx="83">
                  <c:v>7.04542365431573</c:v>
                </c:pt>
                <c:pt idx="84">
                  <c:v>7.0510643870974796</c:v>
                </c:pt>
                <c:pt idx="85">
                  <c:v>7.0566358377254703</c:v>
                </c:pt>
                <c:pt idx="86">
                  <c:v>7.06213965451603</c:v>
                </c:pt>
                <c:pt idx="87">
                  <c:v>7.0675774280889296</c:v>
                </c:pt>
                <c:pt idx="88">
                  <c:v>7.0729506940183304</c:v>
                </c:pt>
                <c:pt idx="89">
                  <c:v>7.0782609353337103</c:v>
                </c:pt>
                <c:pt idx="90">
                  <c:v>7.08350958488061</c:v>
                </c:pt>
                <c:pt idx="91">
                  <c:v>7.0886980275507003</c:v>
                </c:pt>
                <c:pt idx="92">
                  <c:v>7.0938276023895703</c:v>
                </c:pt>
                <c:pt idx="93">
                  <c:v>7.0988996045902404</c:v>
                </c:pt>
                <c:pt idx="94">
                  <c:v>7.1039152873798201</c:v>
                </c:pt>
                <c:pt idx="95">
                  <c:v>7.1088758638060003</c:v>
                </c:pt>
                <c:pt idx="96">
                  <c:v>7.1137825084296997</c:v>
                </c:pt>
                <c:pt idx="97">
                  <c:v>7.1186363589297601</c:v>
                </c:pt>
                <c:pt idx="98">
                  <c:v>7.1234385176250798</c:v>
                </c:pt>
                <c:pt idx="99">
                  <c:v>7.1281900529191402</c:v>
                </c:pt>
                <c:pt idx="100">
                  <c:v>7.1328920006718004</c:v>
                </c:pt>
                <c:pt idx="101">
                  <c:v>7.13754536550256</c:v>
                </c:pt>
                <c:pt idx="102">
                  <c:v>7.1421511220293699</c:v>
                </c:pt>
                <c:pt idx="103">
                  <c:v>7.1467102160467899</c:v>
                </c:pt>
                <c:pt idx="104">
                  <c:v>7.15122356564705</c:v>
                </c:pt>
                <c:pt idx="105">
                  <c:v>7.1556920622872404</c:v>
                </c:pt>
                <c:pt idx="106">
                  <c:v>7.1601165718057604</c:v>
                </c:pt>
                <c:pt idx="107">
                  <c:v>7.1644979353907896</c:v>
                </c:pt>
                <c:pt idx="108">
                  <c:v>7.1688369705036203</c:v>
                </c:pt>
                <c:pt idx="109">
                  <c:v>7.1731344717591696</c:v>
                </c:pt>
                <c:pt idx="110">
                  <c:v>7.1773912117662402</c:v>
                </c:pt>
                <c:pt idx="111">
                  <c:v>7.1816079419294701</c:v>
                </c:pt>
                <c:pt idx="112">
                  <c:v>7.18578539321528</c:v>
                </c:pt>
                <c:pt idx="113">
                  <c:v>7.1899242768835103</c:v>
                </c:pt>
                <c:pt idx="114">
                  <c:v>7.1940252851868296</c:v>
                </c:pt>
                <c:pt idx="115">
                  <c:v>7.1980890920393898</c:v>
                </c:pt>
                <c:pt idx="116">
                  <c:v>7.20211635365634</c:v>
                </c:pt>
                <c:pt idx="117">
                  <c:v>7.2061077091658898</c:v>
                </c:pt>
                <c:pt idx="118">
                  <c:v>7.2100637811951698</c:v>
                </c:pt>
                <c:pt idx="119">
                  <c:v>7.21398517643118</c:v>
                </c:pt>
                <c:pt idx="120">
                  <c:v>7.2178724861582904</c:v>
                </c:pt>
                <c:pt idx="121">
                  <c:v>7.2217262867732099</c:v>
                </c:pt>
                <c:pt idx="122">
                  <c:v>7.2255471402787199</c:v>
                </c:pt>
                <c:pt idx="123">
                  <c:v>7.2293355947572202</c:v>
                </c:pt>
                <c:pt idx="124">
                  <c:v>7.2330921848248204</c:v>
                </c:pt>
                <c:pt idx="125">
                  <c:v>7.2368174320673297</c:v>
                </c:pt>
                <c:pt idx="126">
                  <c:v>7.2405118454586397</c:v>
                </c:pt>
                <c:pt idx="127">
                  <c:v>7.2441759217625501</c:v>
                </c:pt>
                <c:pt idx="128">
                  <c:v>7.2478101459186899</c:v>
                </c:pt>
                <c:pt idx="129">
                  <c:v>7.2514149914135002</c:v>
                </c:pt>
                <c:pt idx="130">
                  <c:v>7.2549909206366001</c:v>
                </c:pt>
                <c:pt idx="131">
                  <c:v>7.2585383852236101</c:v>
                </c:pt>
                <c:pt idx="132">
                  <c:v>7.2620578263857798</c:v>
                </c:pt>
                <c:pt idx="133">
                  <c:v>7.26554967522718</c:v>
                </c:pt>
                <c:pt idx="134">
                  <c:v>7.2690143530498199</c:v>
                </c:pt>
                <c:pt idx="135">
                  <c:v>7.2724522716475404</c:v>
                </c:pt>
                <c:pt idx="136">
                  <c:v>7.2758638335888604</c:v>
                </c:pt>
                <c:pt idx="137">
                  <c:v>7.2792494324894497</c:v>
                </c:pt>
                <c:pt idx="138">
                  <c:v>7.2826094532747101</c:v>
                </c:pt>
                <c:pt idx="139">
                  <c:v>7.2859442724327197</c:v>
                </c:pt>
                <c:pt idx="140">
                  <c:v>7.2892542582580804</c:v>
                </c:pt>
                <c:pt idx="141">
                  <c:v>7.2925397710871103</c:v>
                </c:pt>
                <c:pt idx="142">
                  <c:v>7.2958011635246196</c:v>
                </c:pt>
                <c:pt idx="143">
                  <c:v>7.2990387806626797</c:v>
                </c:pt>
                <c:pt idx="144">
                  <c:v>7.3022529602917601</c:v>
                </c:pt>
                <c:pt idx="145">
                  <c:v>7.3054440331045098</c:v>
                </c:pt>
                <c:pt idx="146">
                  <c:v>7.3086123228924702</c:v>
                </c:pt>
                <c:pt idx="147">
                  <c:v>7.3117581467360298</c:v>
                </c:pt>
                <c:pt idx="148">
                  <c:v>7.3148818151880199</c:v>
                </c:pt>
                <c:pt idx="149">
                  <c:v>7.3179836324508702</c:v>
                </c:pt>
                <c:pt idx="150">
                  <c:v>7.3210638965480204</c:v>
                </c:pt>
                <c:pt idx="151">
                  <c:v>7.3241228994894803</c:v>
                </c:pt>
                <c:pt idx="152">
                  <c:v>7.3271609274319802</c:v>
                </c:pt>
                <c:pt idx="153">
                  <c:v>7.3301782608337103</c:v>
                </c:pt>
                <c:pt idx="154">
                  <c:v>7.3331751746041096</c:v>
                </c:pt>
                <c:pt idx="155">
                  <c:v>7.3361519382487597</c:v>
                </c:pt>
                <c:pt idx="156">
                  <c:v>7.3391088160095102</c:v>
                </c:pt>
                <c:pt idx="157">
                  <c:v>7.3420460670002203</c:v>
                </c:pt>
                <c:pt idx="158">
                  <c:v>7.3449639453380398</c:v>
                </c:pt>
                <c:pt idx="159">
                  <c:v>7.34786270027067</c:v>
                </c:pt>
                <c:pt idx="160">
                  <c:v>7.3507425762994298</c:v>
                </c:pt>
                <c:pt idx="161">
                  <c:v>7.3536038132986299</c:v>
                </c:pt>
                <c:pt idx="162">
                  <c:v>7.3564466466311504</c:v>
                </c:pt>
                <c:pt idx="163">
                  <c:v>7.3592713072604203</c:v>
                </c:pt>
                <c:pt idx="164">
                  <c:v>7.3620780218590101</c:v>
                </c:pt>
                <c:pt idx="165">
                  <c:v>7.36486701291388</c:v>
                </c:pt>
                <c:pt idx="166">
                  <c:v>7.3676384988283896</c:v>
                </c:pt>
                <c:pt idx="167">
                  <c:v>7.3703926940212696</c:v>
                </c:pt>
                <c:pt idx="168">
                  <c:v>7.3731298090226502</c:v>
                </c:pt>
                <c:pt idx="169">
                  <c:v>7.3758500505670996</c:v>
                </c:pt>
                <c:pt idx="170">
                  <c:v>7.3785536216840901</c:v>
                </c:pt>
                <c:pt idx="171">
                  <c:v>7.3812407217855398</c:v>
                </c:pt>
                <c:pt idx="172">
                  <c:v>7.3839115467510901</c:v>
                </c:pt>
                <c:pt idx="173">
                  <c:v>7.3865662890106201</c:v>
                </c:pt>
                <c:pt idx="174">
                  <c:v>7.3892051376245602</c:v>
                </c:pt>
                <c:pt idx="175">
                  <c:v>7.3918282783617197</c:v>
                </c:pt>
                <c:pt idx="176">
                  <c:v>7.3944358937751096</c:v>
                </c:pt>
                <c:pt idx="177">
                  <c:v>7.3970281632753698</c:v>
                </c:pt>
                <c:pt idx="178">
                  <c:v>7.3996052632022202</c:v>
                </c:pt>
                <c:pt idx="179">
                  <c:v>7.40216736689396</c:v>
                </c:pt>
                <c:pt idx="180">
                  <c:v>7.4047146447548604</c:v>
                </c:pt>
                <c:pt idx="181">
                  <c:v>7.4072472643208602</c:v>
                </c:pt>
                <c:pt idx="182">
                  <c:v>7.4097653903232796</c:v>
                </c:pt>
                <c:pt idx="183">
                  <c:v>7.4122691847508797</c:v>
                </c:pt>
                <c:pt idx="184">
                  <c:v>7.41475880691016</c:v>
                </c:pt>
                <c:pt idx="185">
                  <c:v>7.4172344134840698</c:v>
                </c:pt>
                <c:pt idx="186">
                  <c:v>7.4196961585890602</c:v>
                </c:pt>
                <c:pt idx="187">
                  <c:v>7.4221441938306603</c:v>
                </c:pt>
                <c:pt idx="188">
                  <c:v>7.4245786683575101</c:v>
                </c:pt>
                <c:pt idx="189">
                  <c:v>7.42699972891395</c:v>
                </c:pt>
                <c:pt idx="190">
                  <c:v>7.4294075198913001</c:v>
                </c:pt>
                <c:pt idx="191">
                  <c:v>7.4318021833776502</c:v>
                </c:pt>
                <c:pt idx="192">
                  <c:v>7.4341838592064304</c:v>
                </c:pt>
                <c:pt idx="193">
                  <c:v>7.4365526850037096</c:v>
                </c:pt>
                <c:pt idx="194">
                  <c:v>7.4389087962342497</c:v>
                </c:pt>
                <c:pt idx="195">
                  <c:v>7.4412523262463104</c:v>
                </c:pt>
                <c:pt idx="196">
                  <c:v>7.4435834063153896</c:v>
                </c:pt>
                <c:pt idx="197">
                  <c:v>7.4459021656868396</c:v>
                </c:pt>
                <c:pt idx="198">
                  <c:v>7.4482087316172798</c:v>
                </c:pt>
                <c:pt idx="199">
                  <c:v>7.4505032294150997</c:v>
                </c:pt>
                <c:pt idx="200">
                  <c:v>7.4527857824798902</c:v>
                </c:pt>
                <c:pt idx="201">
                  <c:v>7.4550565123408399</c:v>
                </c:pt>
                <c:pt idx="202">
                  <c:v>7.4573155386942496</c:v>
                </c:pt>
                <c:pt idx="203">
                  <c:v>7.4595629794400304</c:v>
                </c:pt>
                <c:pt idx="204">
                  <c:v>7.4617989507173599</c:v>
                </c:pt>
                <c:pt idx="205">
                  <c:v>7.4640235669394697</c:v>
                </c:pt>
                <c:pt idx="206">
                  <c:v>7.46623694082753</c:v>
                </c:pt>
                <c:pt idx="207">
                  <c:v>7.4684391834437003</c:v>
                </c:pt>
                <c:pt idx="208">
                  <c:v>7.4706304042234803</c:v>
                </c:pt>
                <c:pt idx="209">
                  <c:v>7.4728107110071598</c:v>
                </c:pt>
                <c:pt idx="210">
                  <c:v>7.47498021007054</c:v>
                </c:pt>
                <c:pt idx="211">
                  <c:v>7.4771390061550296</c:v>
                </c:pt>
                <c:pt idx="212">
                  <c:v>7.47928720249684</c:v>
                </c:pt>
                <c:pt idx="213">
                  <c:v>7.4814249008556502</c:v>
                </c:pt>
                <c:pt idx="214">
                  <c:v>7.4835522015424898</c:v>
                </c:pt>
                <c:pt idx="215">
                  <c:v>7.4856692034470198</c:v>
                </c:pt>
                <c:pt idx="216">
                  <c:v>7.4877760040641999</c:v>
                </c:pt>
                <c:pt idx="217">
                  <c:v>7.4898726995202498</c:v>
                </c:pt>
                <c:pt idx="218">
                  <c:v>7.4919593845980801</c:v>
                </c:pt>
                <c:pt idx="219">
                  <c:v>7.4940361527621002</c:v>
                </c:pt>
                <c:pt idx="220">
                  <c:v>7.4961030961825301</c:v>
                </c:pt>
                <c:pt idx="221">
                  <c:v>7.4981603057590203</c:v>
                </c:pt>
                <c:pt idx="222">
                  <c:v>7.5002078711438598</c:v>
                </c:pt>
                <c:pt idx="223">
                  <c:v>7.5022458807646402</c:v>
                </c:pt>
                <c:pt idx="224">
                  <c:v>7.5042744218463202</c:v>
                </c:pt>
                <c:pt idx="225">
                  <c:v>7.5062935804329003</c:v>
                </c:pt>
                <c:pt idx="226">
                  <c:v>7.5083034414085299</c:v>
                </c:pt>
                <c:pt idx="227">
                  <c:v>7.5103040885182599</c:v>
                </c:pt>
                <c:pt idx="228">
                  <c:v>7.5122956043881803</c:v>
                </c:pt>
                <c:pt idx="229">
                  <c:v>7.5142780705452603</c:v>
                </c:pt>
                <c:pt idx="230">
                  <c:v>7.5162515674366297</c:v>
                </c:pt>
                <c:pt idx="231">
                  <c:v>7.5182161744485496</c:v>
                </c:pt>
                <c:pt idx="232">
                  <c:v>7.5201719699248999</c:v>
                </c:pt>
                <c:pt idx="233">
                  <c:v>7.5221190311852499</c:v>
                </c:pt>
                <c:pt idx="234">
                  <c:v>7.5240574345426401</c:v>
                </c:pt>
                <c:pt idx="235">
                  <c:v>7.5259872553208496</c:v>
                </c:pt>
                <c:pt idx="236">
                  <c:v>7.5279085678714299</c:v>
                </c:pt>
                <c:pt idx="237">
                  <c:v>7.5298214455902501</c:v>
                </c:pt>
                <c:pt idx="238">
                  <c:v>7.5317259609337297</c:v>
                </c:pt>
                <c:pt idx="239">
                  <c:v>7.5336221854348704</c:v>
                </c:pt>
                <c:pt idx="240">
                  <c:v>7.5355101897186403</c:v>
                </c:pt>
                <c:pt idx="241">
                  <c:v>7.5373900435174104</c:v>
                </c:pt>
                <c:pt idx="242">
                  <c:v>7.5392618156857196</c:v>
                </c:pt>
                <c:pt idx="243">
                  <c:v>7.54112557421504</c:v>
                </c:pt>
                <c:pt idx="244">
                  <c:v>7.5429813862479502</c:v>
                </c:pt>
                <c:pt idx="245">
                  <c:v>7.5448293180922796</c:v>
                </c:pt>
                <c:pt idx="246">
                  <c:v>7.5466694352347696</c:v>
                </c:pt>
                <c:pt idx="247">
                  <c:v>7.5485018023545303</c:v>
                </c:pt>
                <c:pt idx="248">
                  <c:v>7.55032648333626</c:v>
                </c:pt>
                <c:pt idx="249">
                  <c:v>7.5521435412831401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2B0-497A-8C47-3DBD3D3B345A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SOloBoe6he0.5h!$AF$4:$AF$253</c:f>
              <c:numCache>
                <c:formatCode>General</c:formatCode>
                <c:ptCount val="250"/>
                <c:pt idx="0">
                  <c:v>4.7112031357631201</c:v>
                </c:pt>
                <c:pt idx="1">
                  <c:v>5.1561560813230596</c:v>
                </c:pt>
                <c:pt idx="2">
                  <c:v>5.4012940765182602</c:v>
                </c:pt>
                <c:pt idx="3">
                  <c:v>5.56982971331764</c:v>
                </c:pt>
                <c:pt idx="4">
                  <c:v>5.6978578689616599</c:v>
                </c:pt>
                <c:pt idx="5">
                  <c:v>5.8008702689338696</c:v>
                </c:pt>
                <c:pt idx="6">
                  <c:v>5.88692412258583</c:v>
                </c:pt>
                <c:pt idx="7">
                  <c:v>5.9607383775901397</c:v>
                </c:pt>
                <c:pt idx="8">
                  <c:v>6.02531131865753</c:v>
                </c:pt>
                <c:pt idx="9">
                  <c:v>6.0826648994149197</c:v>
                </c:pt>
                <c:pt idx="10">
                  <c:v>6.13422623617633</c:v>
                </c:pt>
                <c:pt idx="11">
                  <c:v>6.1810395559612301</c:v>
                </c:pt>
                <c:pt idx="12">
                  <c:v>6.2238915833700297</c:v>
                </c:pt>
                <c:pt idx="13">
                  <c:v>6.2633895549271204</c:v>
                </c:pt>
                <c:pt idx="14">
                  <c:v>6.3000118120361499</c:v>
                </c:pt>
                <c:pt idx="15">
                  <c:v>6.3341417687018602</c:v>
                </c:pt>
                <c:pt idx="16">
                  <c:v>6.3660913993384103</c:v>
                </c:pt>
                <c:pt idx="17">
                  <c:v>6.3961178972772998</c:v>
                </c:pt>
                <c:pt idx="18">
                  <c:v>6.4244357533620997</c:v>
                </c:pt>
                <c:pt idx="19">
                  <c:v>6.4512256852318304</c:v>
                </c:pt>
                <c:pt idx="20">
                  <c:v>6.4766413527248199</c:v>
                </c:pt>
                <c:pt idx="21">
                  <c:v>6.5008144862130504</c:v>
                </c:pt>
                <c:pt idx="22">
                  <c:v>6.5238588571224199</c:v>
                </c:pt>
                <c:pt idx="23">
                  <c:v>6.5458733903940196</c:v>
                </c:pt>
                <c:pt idx="24">
                  <c:v>6.56694463192024</c:v>
                </c:pt>
                <c:pt idx="25">
                  <c:v>6.5871487247868004</c:v>
                </c:pt>
                <c:pt idx="26">
                  <c:v>6.6065530070226197</c:v>
                </c:pt>
                <c:pt idx="27">
                  <c:v>6.6252173145279496</c:v>
                </c:pt>
                <c:pt idx="28">
                  <c:v>6.6431950520573899</c:v>
                </c:pt>
                <c:pt idx="29">
                  <c:v>6.66053408004068</c:v>
                </c:pt>
                <c:pt idx="30">
                  <c:v>6.6772774539308504</c:v>
                </c:pt>
                <c:pt idx="31">
                  <c:v>6.6934640445238598</c:v>
                </c:pt>
                <c:pt idx="32">
                  <c:v>6.7091290614976202</c:v>
                </c:pt>
                <c:pt idx="33">
                  <c:v>6.72430449771851</c:v>
                </c:pt>
                <c:pt idx="34">
                  <c:v>6.7390195082631399</c:v>
                </c:pt>
                <c:pt idx="35">
                  <c:v>6.7533007353230197</c:v>
                </c:pt>
                <c:pt idx="36">
                  <c:v>6.7671725879951801</c:v>
                </c:pt>
                <c:pt idx="37">
                  <c:v>6.7806574842625196</c:v>
                </c:pt>
                <c:pt idx="38">
                  <c:v>6.7937760611264002</c:v>
                </c:pt>
                <c:pt idx="39">
                  <c:v>6.8065473577854902</c:v>
                </c:pt>
                <c:pt idx="40">
                  <c:v>6.8189889759006599</c:v>
                </c:pt>
                <c:pt idx="41">
                  <c:v>6.8311172202969397</c:v>
                </c:pt>
                <c:pt idx="42">
                  <c:v>6.8429472228961004</c:v>
                </c:pt>
                <c:pt idx="43">
                  <c:v>6.8544930522191798</c:v>
                </c:pt>
                <c:pt idx="44">
                  <c:v>6.8657678104265898</c:v>
                </c:pt>
                <c:pt idx="45">
                  <c:v>6.8767837195577597</c:v>
                </c:pt>
                <c:pt idx="46">
                  <c:v>6.8875521983793897</c:v>
                </c:pt>
                <c:pt idx="47">
                  <c:v>6.8980839310418602</c:v>
                </c:pt>
                <c:pt idx="48">
                  <c:v>6.9083889285683799</c:v>
                </c:pt>
                <c:pt idx="49">
                  <c:v>6.9184765840551696</c:v>
                </c:pt>
                <c:pt idx="50">
                  <c:v>6.9283557223380496</c:v>
                </c:pt>
                <c:pt idx="51">
                  <c:v>6.9380346447771801</c:v>
                </c:pt>
                <c:pt idx="52">
                  <c:v>6.9475211697238297</c:v>
                </c:pt>
                <c:pt idx="53">
                  <c:v>6.9568226691586004</c:v>
                </c:pt>
                <c:pt idx="54">
                  <c:v>6.9659461019273996</c:v>
                </c:pt>
                <c:pt idx="55">
                  <c:v>6.9748980439464203</c:v>
                </c:pt>
                <c:pt idx="56">
                  <c:v>6.9836847157018598</c:v>
                </c:pt>
                <c:pt idx="57">
                  <c:v>6.9923120073293603</c:v>
                </c:pt>
                <c:pt idx="58">
                  <c:v>7.0007855015241498</c:v>
                </c:pt>
                <c:pt idx="59">
                  <c:v>7.00911049450285</c:v>
                </c:pt>
                <c:pt idx="60">
                  <c:v>7.0172920152122904</c:v>
                </c:pt>
                <c:pt idx="61">
                  <c:v>7.0253348429579603</c:v>
                </c:pt>
                <c:pt idx="62">
                  <c:v>7.0332435236055302</c:v>
                </c:pt>
                <c:pt idx="63">
                  <c:v>7.0410223844916704</c:v>
                </c:pt>
                <c:pt idx="64">
                  <c:v>7.0486755481652796</c:v>
                </c:pt>
                <c:pt idx="65">
                  <c:v>7.05620694506751</c:v>
                </c:pt>
                <c:pt idx="66">
                  <c:v>7.0636203252473502</c:v>
                </c:pt>
                <c:pt idx="67">
                  <c:v>7.0709192691992104</c:v>
                </c:pt>
                <c:pt idx="68">
                  <c:v>7.0781071979002803</c:v>
                </c:pt>
                <c:pt idx="69">
                  <c:v>7.0851873821174696</c:v>
                </c:pt>
                <c:pt idx="70">
                  <c:v>7.0921629510466104</c:v>
                </c:pt>
                <c:pt idx="71">
                  <c:v>7.0990369003406704</c:v>
                </c:pt>
                <c:pt idx="72">
                  <c:v>7.1058120995778502</c:v>
                </c:pt>
                <c:pt idx="73">
                  <c:v>7.1124912992159501</c:v>
                </c:pt>
                <c:pt idx="74">
                  <c:v>7.1190771370746599</c:v>
                </c:pt>
                <c:pt idx="75">
                  <c:v>7.1255721443835904</c:v>
                </c:pt>
                <c:pt idx="76">
                  <c:v>7.1319787514307302</c:v>
                </c:pt>
                <c:pt idx="77">
                  <c:v>7.1382992928421798</c:v>
                </c:pt>
                <c:pt idx="78">
                  <c:v>7.1445360125219501</c:v>
                </c:pt>
                <c:pt idx="79">
                  <c:v>7.1506910682775198</c:v>
                </c:pt>
                <c:pt idx="80">
                  <c:v>7.1567665361549402</c:v>
                </c:pt>
                <c:pt idx="81">
                  <c:v>7.1627644145049203</c:v>
                </c:pt>
                <c:pt idx="82">
                  <c:v>7.16868662779987</c:v>
                </c:pt>
                <c:pt idx="83">
                  <c:v>7.17453503021971</c:v>
                </c:pt>
                <c:pt idx="84">
                  <c:v>7.1803114090232798</c:v>
                </c:pt>
                <c:pt idx="85">
                  <c:v>7.18601748772027</c:v>
                </c:pt>
                <c:pt idx="86">
                  <c:v>7.1916549290579397</c:v>
                </c:pt>
                <c:pt idx="87">
                  <c:v>7.1972253378351603</c:v>
                </c:pt>
                <c:pt idx="88">
                  <c:v>7.2027302635558001</c:v>
                </c:pt>
                <c:pt idx="89">
                  <c:v>7.20817120293224</c:v>
                </c:pt>
                <c:pt idx="90">
                  <c:v>7.2135496022490599</c:v>
                </c:pt>
                <c:pt idx="91">
                  <c:v>7.2188668595961802</c:v>
                </c:pt>
                <c:pt idx="92">
                  <c:v>7.2241243269798598</c:v>
                </c:pt>
                <c:pt idx="93">
                  <c:v>7.2293233123198499</c:v>
                </c:pt>
                <c:pt idx="94">
                  <c:v>7.2344650813394198</c:v>
                </c:pt>
                <c:pt idx="95">
                  <c:v>7.2395508593555702</c:v>
                </c:pt>
                <c:pt idx="96">
                  <c:v>7.2445818329754497</c:v>
                </c:pt>
                <c:pt idx="97">
                  <c:v>7.2495591517047799</c:v>
                </c:pt>
                <c:pt idx="98">
                  <c:v>7.2544839294737997</c:v>
                </c:pt>
                <c:pt idx="99">
                  <c:v>7.2593572460857603</c:v>
                </c:pt>
                <c:pt idx="100">
                  <c:v>7.2641801485924802</c:v>
                </c:pt>
                <c:pt idx="101">
                  <c:v>7.26895365260149</c:v>
                </c:pt>
                <c:pt idx="102">
                  <c:v>7.2736787435187198</c:v>
                </c:pt>
                <c:pt idx="103">
                  <c:v>7.2783563777305202</c:v>
                </c:pt>
                <c:pt idx="104">
                  <c:v>7.28298748372851</c:v>
                </c:pt>
                <c:pt idx="105">
                  <c:v>7.2875729631805699</c:v>
                </c:pt>
                <c:pt idx="106">
                  <c:v>7.2921136919510197</c:v>
                </c:pt>
                <c:pt idx="107">
                  <c:v>7.2966105210728101</c:v>
                </c:pt>
                <c:pt idx="108">
                  <c:v>7.3010642776745103</c:v>
                </c:pt>
                <c:pt idx="109">
                  <c:v>7.3054757658645002</c:v>
                </c:pt>
                <c:pt idx="110">
                  <c:v>7.3098457675746404</c:v>
                </c:pt>
                <c:pt idx="111">
                  <c:v>7.3141750433658901</c:v>
                </c:pt>
                <c:pt idx="112">
                  <c:v>7.31846433319759</c:v>
                </c:pt>
                <c:pt idx="113">
                  <c:v>7.3227143571626003</c:v>
                </c:pt>
                <c:pt idx="114">
                  <c:v>7.3269258161899202</c:v>
                </c:pt>
                <c:pt idx="115">
                  <c:v>7.3310993927166503</c:v>
                </c:pt>
                <c:pt idx="116">
                  <c:v>7.3352357513307904</c:v>
                </c:pt>
                <c:pt idx="117">
                  <c:v>7.3393355393863802</c:v>
                </c:pt>
                <c:pt idx="118">
                  <c:v>7.3433993875924397</c:v>
                </c:pt>
                <c:pt idx="119">
                  <c:v>7.3474279105770099</c:v>
                </c:pt>
                <c:pt idx="120">
                  <c:v>7.3514217074275496</c:v>
                </c:pt>
                <c:pt idx="121">
                  <c:v>7.3553813622088198</c:v>
                </c:pt>
                <c:pt idx="122">
                  <c:v>7.3593074444595397</c:v>
                </c:pt>
                <c:pt idx="123">
                  <c:v>7.3632005096685198</c:v>
                </c:pt>
                <c:pt idx="124">
                  <c:v>7.3670610997317203</c:v>
                </c:pt>
                <c:pt idx="125">
                  <c:v>7.3708897433907303</c:v>
                </c:pt>
                <c:pt idx="126">
                  <c:v>7.3746869566538003</c:v>
                </c:pt>
                <c:pt idx="127">
                  <c:v>7.3784532432001999</c:v>
                </c:pt>
                <c:pt idx="128">
                  <c:v>7.3821890947687399</c:v>
                </c:pt>
                <c:pt idx="129">
                  <c:v>7.3858949915309697</c:v>
                </c:pt>
                <c:pt idx="130">
                  <c:v>7.3895714024501302</c:v>
                </c:pt>
                <c:pt idx="131">
                  <c:v>7.3932187856262104</c:v>
                </c:pt>
                <c:pt idx="132">
                  <c:v>7.3968375886278404</c:v>
                </c:pt>
                <c:pt idx="133">
                  <c:v>7.4004282488116804</c:v>
                </c:pt>
                <c:pt idx="134">
                  <c:v>7.4039911936298299</c:v>
                </c:pt>
                <c:pt idx="135">
                  <c:v>7.4075268409256703</c:v>
                </c:pt>
                <c:pt idx="136">
                  <c:v>7.4110355992189101</c:v>
                </c:pt>
                <c:pt idx="137">
                  <c:v>7.4145178679800496</c:v>
                </c:pt>
                <c:pt idx="138">
                  <c:v>7.4179740378948802</c:v>
                </c:pt>
                <c:pt idx="139">
                  <c:v>7.4214044911193797</c:v>
                </c:pt>
                <c:pt idx="140">
                  <c:v>7.4248096015255403</c:v>
                </c:pt>
                <c:pt idx="141">
                  <c:v>7.4281897349382904</c:v>
                </c:pt>
                <c:pt idx="142">
                  <c:v>7.4315452493640697</c:v>
                </c:pt>
                <c:pt idx="143">
                  <c:v>7.4348764952114399</c:v>
                </c:pt>
                <c:pt idx="144">
                  <c:v>7.4381838155038604</c:v>
                </c:pt>
                <c:pt idx="145">
                  <c:v>7.4414675460851702</c:v>
                </c:pt>
                <c:pt idx="146">
                  <c:v>7.4447280158179403</c:v>
                </c:pt>
                <c:pt idx="147">
                  <c:v>7.4479655467750501</c:v>
                </c:pt>
                <c:pt idx="148">
                  <c:v>7.4511804544247502</c:v>
                </c:pt>
                <c:pt idx="149">
                  <c:v>7.4543730478094803</c:v>
                </c:pt>
                <c:pt idx="150">
                  <c:v>7.4575436297186899</c:v>
                </c:pt>
                <c:pt idx="151">
                  <c:v>7.4606924968558799</c:v>
                </c:pt>
                <c:pt idx="152">
                  <c:v>7.4638199400000804</c:v>
                </c:pt>
                <c:pt idx="153">
                  <c:v>7.4669262441621598</c:v>
                </c:pt>
                <c:pt idx="154">
                  <c:v>7.4700116887358403</c:v>
                </c:pt>
                <c:pt idx="155">
                  <c:v>7.4730765476439096</c:v>
                </c:pt>
                <c:pt idx="156">
                  <c:v>7.4761210894797596</c:v>
                </c:pt>
                <c:pt idx="157">
                  <c:v>7.4791455776442399</c:v>
                </c:pt>
                <c:pt idx="158">
                  <c:v>7.4821502704783196</c:v>
                </c:pt>
                <c:pt idx="159">
                  <c:v>7.4851354213913996</c:v>
                </c:pt>
                <c:pt idx="160">
                  <c:v>7.4881012789857602</c:v>
                </c:pt>
                <c:pt idx="161">
                  <c:v>7.4910480871769103</c:v>
                </c:pt>
                <c:pt idx="162">
                  <c:v>7.4939760853103703</c:v>
                </c:pt>
                <c:pt idx="163">
                  <c:v>7.4968855082747901</c:v>
                </c:pt>
                <c:pt idx="164">
                  <c:v>7.49977658661152</c:v>
                </c:pt>
                <c:pt idx="165">
                  <c:v>7.5026495466209999</c:v>
                </c:pt>
                <c:pt idx="166">
                  <c:v>7.5055046104657697</c:v>
                </c:pt>
                <c:pt idx="167">
                  <c:v>7.5083419962704703</c:v>
                </c:pt>
                <c:pt idx="168">
                  <c:v>7.5111619182187601</c:v>
                </c:pt>
                <c:pt idx="169">
                  <c:v>7.5139645866475</c:v>
                </c:pt>
                <c:pt idx="170">
                  <c:v>7.51675020813793</c:v>
                </c:pt>
                <c:pt idx="171">
                  <c:v>7.5195189856043996</c:v>
                </c:pt>
                <c:pt idx="172">
                  <c:v>7.52227111838027</c:v>
                </c:pt>
                <c:pt idx="173">
                  <c:v>7.52500680230151</c:v>
                </c:pt>
                <c:pt idx="174">
                  <c:v>7.5277262297877501</c:v>
                </c:pt>
                <c:pt idx="175">
                  <c:v>7.53042958992111</c:v>
                </c:pt>
                <c:pt idx="176">
                  <c:v>7.5331170685226096</c:v>
                </c:pt>
                <c:pt idx="177">
                  <c:v>7.5357888482265896</c:v>
                </c:pt>
                <c:pt idx="178">
                  <c:v>7.5384451085529296</c:v>
                </c:pt>
                <c:pt idx="179">
                  <c:v>7.5410860259772203</c:v>
                </c:pt>
                <c:pt idx="180">
                  <c:v>7.5437117739990303</c:v>
                </c:pt>
                <c:pt idx="181">
                  <c:v>7.5463225232082598</c:v>
                </c:pt>
                <c:pt idx="182">
                  <c:v>7.5489184413495902</c:v>
                </c:pt>
                <c:pt idx="183">
                  <c:v>7.5514996933852903</c:v>
                </c:pt>
                <c:pt idx="184">
                  <c:v>7.5540664415562002</c:v>
                </c:pt>
                <c:pt idx="185">
                  <c:v>7.5566188454410703</c:v>
                </c:pt>
                <c:pt idx="186">
                  <c:v>7.55915706201431</c:v>
                </c:pt>
                <c:pt idx="187">
                  <c:v>7.5616812457022302</c:v>
                </c:pt>
                <c:pt idx="188">
                  <c:v>7.5641915484376803</c:v>
                </c:pt>
                <c:pt idx="189">
                  <c:v>7.5666881197133202</c:v>
                </c:pt>
                <c:pt idx="190">
                  <c:v>7.5691711066333998</c:v>
                </c:pt>
                <c:pt idx="191">
                  <c:v>7.5716406539642698</c:v>
                </c:pt>
                <c:pt idx="192">
                  <c:v>7.57409690418348</c:v>
                </c:pt>
                <c:pt idx="193">
                  <c:v>7.5765399975276297</c:v>
                </c:pt>
                <c:pt idx="194">
                  <c:v>7.5789700720389801</c:v>
                </c:pt>
                <c:pt idx="195">
                  <c:v>7.5813872636108899</c:v>
                </c:pt>
                <c:pt idx="196">
                  <c:v>7.5837917060320397</c:v>
                </c:pt>
                <c:pt idx="197">
                  <c:v>7.5861835310294996</c:v>
                </c:pt>
                <c:pt idx="198">
                  <c:v>7.5885628683108299</c:v>
                </c:pt>
                <c:pt idx="199">
                  <c:v>7.5909298456049603</c:v>
                </c:pt>
                <c:pt idx="200">
                  <c:v>7.5932845887021303</c:v>
                </c:pt>
                <c:pt idx="201">
                  <c:v>7.59562722149282</c:v>
                </c:pt>
                <c:pt idx="202">
                  <c:v>7.5979578660057001</c:v>
                </c:pt>
                <c:pt idx="203">
                  <c:v>7.60027664244463</c:v>
                </c:pt>
                <c:pt idx="204">
                  <c:v>7.6025836692247601</c:v>
                </c:pt>
                <c:pt idx="205">
                  <c:v>7.6048790630077496</c:v>
                </c:pt>
                <c:pt idx="206">
                  <c:v>7.6071629387360797</c:v>
                </c:pt>
                <c:pt idx="207">
                  <c:v>7.6094354096666397</c:v>
                </c:pt>
                <c:pt idx="208">
                  <c:v>7.61169658740332</c:v>
                </c:pt>
                <c:pt idx="209">
                  <c:v>7.6139465819290599</c:v>
                </c:pt>
                <c:pt idx="210">
                  <c:v>7.61618550163689</c:v>
                </c:pt>
                <c:pt idx="211">
                  <c:v>7.6184134533603602</c:v>
                </c:pt>
                <c:pt idx="212">
                  <c:v>7.6206305424032701</c:v>
                </c:pt>
                <c:pt idx="213">
                  <c:v>7.6228368725686204</c:v>
                </c:pt>
                <c:pt idx="214">
                  <c:v>7.6250325461868904</c:v>
                </c:pt>
                <c:pt idx="215">
                  <c:v>7.6272176641437204</c:v>
                </c:pt>
                <c:pt idx="216">
                  <c:v>7.6293923259068803</c:v>
                </c:pt>
                <c:pt idx="217">
                  <c:v>7.6315566295526098</c:v>
                </c:pt>
                <c:pt idx="218">
                  <c:v>7.6337106717914702</c:v>
                </c:pt>
                <c:pt idx="219">
                  <c:v>7.6358545479933797</c:v>
                </c:pt>
                <c:pt idx="220">
                  <c:v>7.6379883522123198</c:v>
                </c:pt>
                <c:pt idx="221">
                  <c:v>7.6401121772103</c:v>
                </c:pt>
                <c:pt idx="222">
                  <c:v>7.6422261144808701</c:v>
                </c:pt>
                <c:pt idx="223">
                  <c:v>7.6443302542720399</c:v>
                </c:pt>
                <c:pt idx="224">
                  <c:v>7.6464246856087597</c:v>
                </c:pt>
                <c:pt idx="225">
                  <c:v>7.6485094963148397</c:v>
                </c:pt>
                <c:pt idx="226">
                  <c:v>7.6505847730344101</c:v>
                </c:pt>
                <c:pt idx="227">
                  <c:v>7.6526506012528497</c:v>
                </c:pt>
                <c:pt idx="228">
                  <c:v>7.6547070653173801</c:v>
                </c:pt>
                <c:pt idx="229">
                  <c:v>7.6567542484569904</c:v>
                </c:pt>
                <c:pt idx="230">
                  <c:v>7.6587922328022104</c:v>
                </c:pt>
                <c:pt idx="231">
                  <c:v>7.6608210994041999</c:v>
                </c:pt>
                <c:pt idx="232">
                  <c:v>7.6628409282535301</c:v>
                </c:pt>
                <c:pt idx="233">
                  <c:v>7.66485179829861</c:v>
                </c:pt>
                <c:pt idx="234">
                  <c:v>7.6668537874636202</c:v>
                </c:pt>
                <c:pt idx="235">
                  <c:v>7.6688469726660697</c:v>
                </c:pt>
                <c:pt idx="236">
                  <c:v>7.6708314298340898</c:v>
                </c:pt>
                <c:pt idx="237">
                  <c:v>7.6728072339231996</c:v>
                </c:pt>
                <c:pt idx="238">
                  <c:v>7.6747744589328901</c:v>
                </c:pt>
                <c:pt idx="239">
                  <c:v>7.6767331779226398</c:v>
                </c:pt>
                <c:pt idx="240">
                  <c:v>7.6786834630278502</c:v>
                </c:pt>
                <c:pt idx="241">
                  <c:v>7.6806253854752402</c:v>
                </c:pt>
                <c:pt idx="242">
                  <c:v>7.6825590155980299</c:v>
                </c:pt>
                <c:pt idx="243">
                  <c:v>7.6844844228507698</c:v>
                </c:pt>
                <c:pt idx="244">
                  <c:v>7.6864016758238698</c:v>
                </c:pt>
                <c:pt idx="245">
                  <c:v>7.6883108422578701</c:v>
                </c:pt>
                <c:pt idx="246">
                  <c:v>7.6902119890573202</c:v>
                </c:pt>
                <c:pt idx="247">
                  <c:v>7.6921051823044797</c:v>
                </c:pt>
                <c:pt idx="248">
                  <c:v>7.6939904872727096</c:v>
                </c:pt>
                <c:pt idx="249">
                  <c:v>7.6958679684395399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E2B0-497A-8C47-3DBD3D3B34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8458624"/>
        <c:axId val="178460160"/>
      </c:scatterChart>
      <c:valAx>
        <c:axId val="1784586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78460160"/>
        <c:crosses val="autoZero"/>
        <c:crossBetween val="midCat"/>
      </c:valAx>
      <c:valAx>
        <c:axId val="178460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784586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828318483997827"/>
          <c:y val="2.9313346071038589E-2"/>
          <c:w val="0.20297697386432026"/>
          <c:h val="0.374149772952620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/>
              <a:t>1003 Silleiro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0523603904350667E-2"/>
          <c:y val="4.926542605288934E-2"/>
          <c:w val="0.77428482526907749"/>
          <c:h val="0.89132135907105614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'ECMWF-vero'!$F$4:$F$253</c:f>
              <c:numCache>
                <c:formatCode>General</c:formatCode>
                <c:ptCount val="250"/>
                <c:pt idx="0">
                  <c:v>9.1429793312935104</c:v>
                </c:pt>
                <c:pt idx="1">
                  <c:v>9.9403925976049905</c:v>
                </c:pt>
                <c:pt idx="2">
                  <c:v>10.3825199296856</c:v>
                </c:pt>
                <c:pt idx="3">
                  <c:v>10.687235107516701</c:v>
                </c:pt>
                <c:pt idx="4">
                  <c:v>10.918998902196099</c:v>
                </c:pt>
                <c:pt idx="5">
                  <c:v>11.1056090095258</c:v>
                </c:pt>
                <c:pt idx="6">
                  <c:v>11.261564466415299</c:v>
                </c:pt>
                <c:pt idx="7">
                  <c:v>11.3953734707155</c:v>
                </c:pt>
                <c:pt idx="8">
                  <c:v>11.5124493605874</c:v>
                </c:pt>
                <c:pt idx="9">
                  <c:v>11.6164464929136</c:v>
                </c:pt>
                <c:pt idx="10">
                  <c:v>11.7099461936251</c:v>
                </c:pt>
                <c:pt idx="11">
                  <c:v>11.794838403546001</c:v>
                </c:pt>
                <c:pt idx="12">
                  <c:v>11.872547717529899</c:v>
                </c:pt>
                <c:pt idx="13">
                  <c:v>11.9441741558415</c:v>
                </c:pt>
                <c:pt idx="14">
                  <c:v>12.0105845268008</c:v>
                </c:pt>
                <c:pt idx="15">
                  <c:v>12.0724738071695</c:v>
                </c:pt>
                <c:pt idx="16">
                  <c:v>12.1304076087384</c:v>
                </c:pt>
                <c:pt idx="17">
                  <c:v>12.184852311720499</c:v>
                </c:pt>
                <c:pt idx="18">
                  <c:v>12.2361969225834</c:v>
                </c:pt>
                <c:pt idx="19">
                  <c:v>12.284769238559599</c:v>
                </c:pt>
                <c:pt idx="20">
                  <c:v>12.3308480082116</c:v>
                </c:pt>
                <c:pt idx="21">
                  <c:v>12.374672220602299</c:v>
                </c:pt>
                <c:pt idx="22">
                  <c:v>12.4164482990059</c:v>
                </c:pt>
                <c:pt idx="23">
                  <c:v>12.4563557412081</c:v>
                </c:pt>
                <c:pt idx="24">
                  <c:v>12.4945515917611</c:v>
                </c:pt>
                <c:pt idx="25">
                  <c:v>12.5311740245465</c:v>
                </c:pt>
                <c:pt idx="26">
                  <c:v>12.566345239637499</c:v>
                </c:pt>
                <c:pt idx="27">
                  <c:v>12.6001738259397</c:v>
                </c:pt>
                <c:pt idx="28">
                  <c:v>12.632756703471699</c:v>
                </c:pt>
                <c:pt idx="29">
                  <c:v>12.6641807318312</c:v>
                </c:pt>
                <c:pt idx="30">
                  <c:v>12.694524051312699</c:v>
                </c:pt>
                <c:pt idx="31">
                  <c:v>12.7238572082142</c:v>
                </c:pt>
                <c:pt idx="32">
                  <c:v>12.7522441046507</c:v>
                </c:pt>
                <c:pt idx="33">
                  <c:v>12.7797428046783</c:v>
                </c:pt>
                <c:pt idx="34">
                  <c:v>12.806406222012701</c:v>
                </c:pt>
                <c:pt idx="35">
                  <c:v>12.832282709588</c:v>
                </c:pt>
                <c:pt idx="36">
                  <c:v>12.857416567278101</c:v>
                </c:pt>
                <c:pt idx="37">
                  <c:v>12.881848481026401</c:v>
                </c:pt>
                <c:pt idx="38">
                  <c:v>12.9056159041951</c:v>
                </c:pt>
                <c:pt idx="39">
                  <c:v>12.928753390011</c:v>
                </c:pt>
                <c:pt idx="40">
                  <c:v>12.951292882434901</c:v>
                </c:pt>
                <c:pt idx="41">
                  <c:v>12.9732639715321</c:v>
                </c:pt>
                <c:pt idx="42">
                  <c:v>12.994694118413999</c:v>
                </c:pt>
                <c:pt idx="43">
                  <c:v>13.015608853991701</c:v>
                </c:pt>
                <c:pt idx="44">
                  <c:v>13.0360319551137</c:v>
                </c:pt>
                <c:pt idx="45">
                  <c:v>13.0559856011023</c:v>
                </c:pt>
                <c:pt idx="46">
                  <c:v>13.0754905132451</c:v>
                </c:pt>
                <c:pt idx="47">
                  <c:v>13.094566079418801</c:v>
                </c:pt>
                <c:pt idx="48">
                  <c:v>13.1132304657043</c:v>
                </c:pt>
                <c:pt idx="49">
                  <c:v>13.131500716587</c:v>
                </c:pt>
                <c:pt idx="50">
                  <c:v>13.149392845112899</c:v>
                </c:pt>
                <c:pt idx="51">
                  <c:v>13.1669219141834</c:v>
                </c:pt>
                <c:pt idx="52">
                  <c:v>13.184102110012599</c:v>
                </c:pt>
                <c:pt idx="53">
                  <c:v>13.200946808635001</c:v>
                </c:pt>
                <c:pt idx="54">
                  <c:v>13.217468636236999</c:v>
                </c:pt>
                <c:pt idx="55">
                  <c:v>13.2336795239867</c:v>
                </c:pt>
                <c:pt idx="56">
                  <c:v>13.249590757952801</c:v>
                </c:pt>
                <c:pt idx="57">
                  <c:v>13.265213024630199</c:v>
                </c:pt>
                <c:pt idx="58">
                  <c:v>13.2805564525277</c:v>
                </c:pt>
                <c:pt idx="59">
                  <c:v>13.2956306502183</c:v>
                </c:pt>
                <c:pt idx="60">
                  <c:v>13.310444741208199</c:v>
                </c:pt>
                <c:pt idx="61">
                  <c:v>13.325007395936</c:v>
                </c:pt>
                <c:pt idx="62">
                  <c:v>13.339326861182499</c:v>
                </c:pt>
                <c:pt idx="63">
                  <c:v>13.353410987136099</c:v>
                </c:pt>
                <c:pt idx="64">
                  <c:v>13.3672672523366</c:v>
                </c:pt>
                <c:pt idx="65">
                  <c:v>13.3809027866915</c:v>
                </c:pt>
                <c:pt idx="66">
                  <c:v>13.3943243927414</c:v>
                </c:pt>
                <c:pt idx="67">
                  <c:v>13.407538565332301</c:v>
                </c:pt>
                <c:pt idx="68">
                  <c:v>13.4205515098347</c:v>
                </c:pt>
                <c:pt idx="69">
                  <c:v>13.4333691590369</c:v>
                </c:pt>
                <c:pt idx="70">
                  <c:v>13.445997188825899</c:v>
                </c:pt>
                <c:pt idx="71">
                  <c:v>13.458441032759399</c:v>
                </c:pt>
                <c:pt idx="72">
                  <c:v>13.4707058956211</c:v>
                </c:pt>
                <c:pt idx="73">
                  <c:v>13.4827967660431</c:v>
                </c:pt>
                <c:pt idx="74">
                  <c:v>13.494718428271501</c:v>
                </c:pt>
                <c:pt idx="75">
                  <c:v>13.5064754731438</c:v>
                </c:pt>
                <c:pt idx="76">
                  <c:v>13.518072308340701</c:v>
                </c:pt>
                <c:pt idx="77">
                  <c:v>13.529513167968901</c:v>
                </c:pt>
                <c:pt idx="78">
                  <c:v>13.540802121526401</c:v>
                </c:pt>
                <c:pt idx="79">
                  <c:v>13.551943082297701</c:v>
                </c:pt>
                <c:pt idx="80">
                  <c:v>13.562939815221799</c:v>
                </c:pt>
                <c:pt idx="81">
                  <c:v>13.573795944271501</c:v>
                </c:pt>
                <c:pt idx="82">
                  <c:v>13.584514959381099</c:v>
                </c:pt>
                <c:pt idx="83">
                  <c:v>13.595100222953899</c:v>
                </c:pt>
                <c:pt idx="84">
                  <c:v>13.605554975980899</c:v>
                </c:pt>
                <c:pt idx="85">
                  <c:v>13.6158823437972</c:v>
                </c:pt>
                <c:pt idx="86">
                  <c:v>13.626085341502399</c:v>
                </c:pt>
                <c:pt idx="87">
                  <c:v>13.636166879067099</c:v>
                </c:pt>
                <c:pt idx="88">
                  <c:v>13.6461297661487</c:v>
                </c:pt>
                <c:pt idx="89">
                  <c:v>13.6559767166339</c:v>
                </c:pt>
                <c:pt idx="90">
                  <c:v>13.665710352928601</c:v>
                </c:pt>
                <c:pt idx="91">
                  <c:v>13.6753332100101</c:v>
                </c:pt>
                <c:pt idx="92">
                  <c:v>13.6848477392581</c:v>
                </c:pt>
                <c:pt idx="93">
                  <c:v>13.694256312078499</c:v>
                </c:pt>
                <c:pt idx="94">
                  <c:v>13.7035612233331</c:v>
                </c:pt>
                <c:pt idx="95">
                  <c:v>13.712764694588399</c:v>
                </c:pt>
                <c:pt idx="96">
                  <c:v>13.721868877193501</c:v>
                </c:pt>
                <c:pt idx="97">
                  <c:v>13.7308758551988</c:v>
                </c:pt>
                <c:pt idx="98">
                  <c:v>13.739787648125199</c:v>
                </c:pt>
                <c:pt idx="99">
                  <c:v>13.7486062135916</c:v>
                </c:pt>
                <c:pt idx="100">
                  <c:v>13.7573334498117</c:v>
                </c:pt>
                <c:pt idx="101">
                  <c:v>13.765971197965101</c:v>
                </c:pt>
                <c:pt idx="102">
                  <c:v>13.774521244452499</c:v>
                </c:pt>
                <c:pt idx="103">
                  <c:v>13.7829853230401</c:v>
                </c:pt>
                <c:pt idx="104">
                  <c:v>13.7913651169007</c:v>
                </c:pt>
                <c:pt idx="105">
                  <c:v>13.7996622605566</c:v>
                </c:pt>
                <c:pt idx="106">
                  <c:v>13.807878341730801</c:v>
                </c:pt>
                <c:pt idx="107">
                  <c:v>13.8160149031111</c:v>
                </c:pt>
                <c:pt idx="108">
                  <c:v>13.8240734440312</c:v>
                </c:pt>
                <c:pt idx="109">
                  <c:v>13.8320554220755</c:v>
                </c:pt>
                <c:pt idx="110">
                  <c:v>13.839962254609601</c:v>
                </c:pt>
                <c:pt idx="111">
                  <c:v>13.8477953202416</c:v>
                </c:pt>
                <c:pt idx="112">
                  <c:v>13.855555960218201</c:v>
                </c:pt>
                <c:pt idx="113">
                  <c:v>13.863245479758</c:v>
                </c:pt>
                <c:pt idx="114">
                  <c:v>13.8708651493262</c:v>
                </c:pt>
                <c:pt idx="115">
                  <c:v>13.878416205854</c:v>
                </c:pt>
                <c:pt idx="116">
                  <c:v>13.885899853904199</c:v>
                </c:pt>
                <c:pt idx="117">
                  <c:v>13.8933172667875</c:v>
                </c:pt>
                <c:pt idx="118">
                  <c:v>13.9006695876307</c:v>
                </c:pt>
                <c:pt idx="119">
                  <c:v>13.907957930399901</c:v>
                </c:pt>
                <c:pt idx="120">
                  <c:v>13.915183380881</c:v>
                </c:pt>
                <c:pt idx="121">
                  <c:v>13.922346997619</c:v>
                </c:pt>
                <c:pt idx="122">
                  <c:v>13.929449812818699</c:v>
                </c:pt>
                <c:pt idx="123">
                  <c:v>13.936492833208799</c:v>
                </c:pt>
                <c:pt idx="124">
                  <c:v>13.943477040870899</c:v>
                </c:pt>
                <c:pt idx="125">
                  <c:v>13.9504033940346</c:v>
                </c:pt>
                <c:pt idx="126">
                  <c:v>13.9572728278414</c:v>
                </c:pt>
                <c:pt idx="127">
                  <c:v>13.9640862550783</c:v>
                </c:pt>
                <c:pt idx="128">
                  <c:v>13.9708445668821</c:v>
                </c:pt>
                <c:pt idx="129">
                  <c:v>13.9775486334168</c:v>
                </c:pt>
                <c:pt idx="130">
                  <c:v>13.9841993045245</c:v>
                </c:pt>
                <c:pt idx="131">
                  <c:v>13.990797410351</c:v>
                </c:pt>
                <c:pt idx="132">
                  <c:v>13.997343761948301</c:v>
                </c:pt>
                <c:pt idx="133">
                  <c:v>14.0038391518534</c:v>
                </c:pt>
                <c:pt idx="134">
                  <c:v>14.0102843546461</c:v>
                </c:pt>
                <c:pt idx="135">
                  <c:v>14.0166801274856</c:v>
                </c:pt>
                <c:pt idx="136">
                  <c:v>14.023027210627401</c:v>
                </c:pt>
                <c:pt idx="137">
                  <c:v>14.029326327921099</c:v>
                </c:pt>
                <c:pt idx="138">
                  <c:v>14.0355781872902</c:v>
                </c:pt>
                <c:pt idx="139">
                  <c:v>14.0417834811942</c:v>
                </c:pt>
                <c:pt idx="140">
                  <c:v>14.047942887074701</c:v>
                </c:pt>
                <c:pt idx="141">
                  <c:v>14.0540570677848</c:v>
                </c:pt>
                <c:pt idx="142">
                  <c:v>14.060126672003801</c:v>
                </c:pt>
                <c:pt idx="143">
                  <c:v>14.066152334637399</c:v>
                </c:pt>
                <c:pt idx="144">
                  <c:v>14.0721346772033</c:v>
                </c:pt>
                <c:pt idx="145">
                  <c:v>14.078074308204</c:v>
                </c:pt>
                <c:pt idx="146">
                  <c:v>14.0839718234865</c:v>
                </c:pt>
                <c:pt idx="147">
                  <c:v>14.0898278065899</c:v>
                </c:pt>
                <c:pt idx="148">
                  <c:v>14.0956428290806</c:v>
                </c:pt>
                <c:pt idx="149">
                  <c:v>14.1014174508768</c:v>
                </c:pt>
                <c:pt idx="150">
                  <c:v>14.107152220562099</c:v>
                </c:pt>
                <c:pt idx="151">
                  <c:v>14.112847675688</c:v>
                </c:pt>
                <c:pt idx="152">
                  <c:v>14.1185043430671</c:v>
                </c:pt>
                <c:pt idx="153">
                  <c:v>14.1241227390563</c:v>
                </c:pt>
                <c:pt idx="154">
                  <c:v>14.1297033698307</c:v>
                </c:pt>
                <c:pt idx="155">
                  <c:v>14.135246731648801</c:v>
                </c:pt>
                <c:pt idx="156">
                  <c:v>14.140753311109</c:v>
                </c:pt>
                <c:pt idx="157">
                  <c:v>14.146223585398101</c:v>
                </c:pt>
                <c:pt idx="158">
                  <c:v>14.1516580225314</c:v>
                </c:pt>
                <c:pt idx="159">
                  <c:v>14.1570570815856</c:v>
                </c:pt>
                <c:pt idx="160">
                  <c:v>14.162421212924601</c:v>
                </c:pt>
                <c:pt idx="161">
                  <c:v>14.1677508584173</c:v>
                </c:pt>
                <c:pt idx="162">
                  <c:v>14.1730464516498</c:v>
                </c:pt>
                <c:pt idx="163">
                  <c:v>14.1783084181302</c:v>
                </c:pt>
                <c:pt idx="164">
                  <c:v>14.183537175487499</c:v>
                </c:pt>
                <c:pt idx="165">
                  <c:v>14.188733133664099</c:v>
                </c:pt>
                <c:pt idx="166">
                  <c:v>14.1938966951032</c:v>
                </c:pt>
                <c:pt idx="167">
                  <c:v>14.199028254929599</c:v>
                </c:pt>
                <c:pt idx="168">
                  <c:v>14.204128201125499</c:v>
                </c:pt>
                <c:pt idx="169">
                  <c:v>14.209196914701399</c:v>
                </c:pt>
                <c:pt idx="170">
                  <c:v>14.2142347698615</c:v>
                </c:pt>
                <c:pt idx="171">
                  <c:v>14.219242134164199</c:v>
                </c:pt>
                <c:pt idx="172">
                  <c:v>14.224219368678099</c:v>
                </c:pt>
                <c:pt idx="173">
                  <c:v>14.2291668281337</c:v>
                </c:pt>
                <c:pt idx="174">
                  <c:v>14.2340848610701</c:v>
                </c:pt>
                <c:pt idx="175">
                  <c:v>14.2389738099779</c:v>
                </c:pt>
                <c:pt idx="176">
                  <c:v>14.243834011437899</c:v>
                </c:pt>
                <c:pt idx="177">
                  <c:v>14.248665796256001</c:v>
                </c:pt>
                <c:pt idx="178">
                  <c:v>14.253469489593799</c:v>
                </c:pt>
                <c:pt idx="179">
                  <c:v>14.2582454110965</c:v>
                </c:pt>
                <c:pt idx="180">
                  <c:v>14.262993875016001</c:v>
                </c:pt>
                <c:pt idx="181">
                  <c:v>14.2677151903313</c:v>
                </c:pt>
                <c:pt idx="182">
                  <c:v>14.272409660865801</c:v>
                </c:pt>
                <c:pt idx="183">
                  <c:v>14.277077585400599</c:v>
                </c:pt>
                <c:pt idx="184">
                  <c:v>14.2817192577853</c:v>
                </c:pt>
                <c:pt idx="185">
                  <c:v>14.2863349670457</c:v>
                </c:pt>
                <c:pt idx="186">
                  <c:v>14.2909249974883</c:v>
                </c:pt>
                <c:pt idx="187">
                  <c:v>14.2954896288021</c:v>
                </c:pt>
                <c:pt idx="188">
                  <c:v>14.3000291361582</c:v>
                </c:pt>
                <c:pt idx="189">
                  <c:v>14.304543790305599</c:v>
                </c:pt>
                <c:pt idx="190">
                  <c:v>14.309033857665799</c:v>
                </c:pt>
                <c:pt idx="191">
                  <c:v>14.313499600423899</c:v>
                </c:pt>
                <c:pt idx="192">
                  <c:v>14.317941276617701</c:v>
                </c:pt>
                <c:pt idx="193">
                  <c:v>14.322359140224499</c:v>
                </c:pt>
                <c:pt idx="194">
                  <c:v>14.3267534412457</c:v>
                </c:pt>
                <c:pt idx="195">
                  <c:v>14.3311244257889</c:v>
                </c:pt>
                <c:pt idx="196">
                  <c:v>14.3354723361482</c:v>
                </c:pt>
                <c:pt idx="197">
                  <c:v>14.3397974108822</c:v>
                </c:pt>
                <c:pt idx="198">
                  <c:v>14.3440998848905</c:v>
                </c:pt>
                <c:pt idx="199">
                  <c:v>14.348379989487499</c:v>
                </c:pt>
                <c:pt idx="200">
                  <c:v>14.352637952475201</c:v>
                </c:pt>
                <c:pt idx="201">
                  <c:v>14.356873998213301</c:v>
                </c:pt>
                <c:pt idx="202">
                  <c:v>14.3610883476883</c:v>
                </c:pt>
                <c:pt idx="203">
                  <c:v>14.3652812185804</c:v>
                </c:pt>
                <c:pt idx="204">
                  <c:v>14.3694528253292</c:v>
                </c:pt>
                <c:pt idx="205">
                  <c:v>14.3736033791971</c:v>
                </c:pt>
                <c:pt idx="206">
                  <c:v>14.377733088331899</c:v>
                </c:pt>
                <c:pt idx="207">
                  <c:v>14.381842157827499</c:v>
                </c:pt>
                <c:pt idx="208">
                  <c:v>14.385930789782799</c:v>
                </c:pt>
                <c:pt idx="209">
                  <c:v>14.389999183360199</c:v>
                </c:pt>
                <c:pt idx="210">
                  <c:v>14.3940475348415</c:v>
                </c:pt>
                <c:pt idx="211">
                  <c:v>14.3980760376832</c:v>
                </c:pt>
                <c:pt idx="212">
                  <c:v>14.402084882570399</c:v>
                </c:pt>
                <c:pt idx="213">
                  <c:v>14.4060742574692</c:v>
                </c:pt>
                <c:pt idx="214">
                  <c:v>14.4100443476779</c:v>
                </c:pt>
                <c:pt idx="215">
                  <c:v>14.4139953358774</c:v>
                </c:pt>
                <c:pt idx="216">
                  <c:v>14.417927402179799</c:v>
                </c:pt>
                <c:pt idx="217">
                  <c:v>14.4218407241764</c:v>
                </c:pt>
                <c:pt idx="218">
                  <c:v>14.4257354769843</c:v>
                </c:pt>
                <c:pt idx="219">
                  <c:v>14.429611833291901</c:v>
                </c:pt>
                <c:pt idx="220">
                  <c:v>14.4334699634038</c:v>
                </c:pt>
                <c:pt idx="221">
                  <c:v>14.4373100352839</c:v>
                </c:pt>
                <c:pt idx="222">
                  <c:v>14.441132214598399</c:v>
                </c:pt>
                <c:pt idx="223">
                  <c:v>14.444936664757</c:v>
                </c:pt>
                <c:pt idx="224">
                  <c:v>14.448723546953801</c:v>
                </c:pt>
                <c:pt idx="225">
                  <c:v>14.452493020206999</c:v>
                </c:pt>
                <c:pt idx="226">
                  <c:v>14.456245241397999</c:v>
                </c:pt>
                <c:pt idx="227">
                  <c:v>14.4599803653088</c:v>
                </c:pt>
                <c:pt idx="228">
                  <c:v>14.4636985446599</c:v>
                </c:pt>
                <c:pt idx="229">
                  <c:v>14.467399930146</c:v>
                </c:pt>
                <c:pt idx="230">
                  <c:v>14.4710846704721</c:v>
                </c:pt>
                <c:pt idx="231">
                  <c:v>14.4747529123878</c:v>
                </c:pt>
                <c:pt idx="232">
                  <c:v>14.478404800721799</c:v>
                </c:pt>
                <c:pt idx="233">
                  <c:v>14.482040478414801</c:v>
                </c:pt>
                <c:pt idx="234">
                  <c:v>14.4856600865521</c:v>
                </c:pt>
                <c:pt idx="235">
                  <c:v>14.4892637643957</c:v>
                </c:pt>
                <c:pt idx="236">
                  <c:v>14.492851649415501</c:v>
                </c:pt>
                <c:pt idx="237">
                  <c:v>14.496423877319501</c:v>
                </c:pt>
                <c:pt idx="238">
                  <c:v>14.4999805820839</c:v>
                </c:pt>
                <c:pt idx="239">
                  <c:v>14.5035218959825</c:v>
                </c:pt>
                <c:pt idx="240">
                  <c:v>14.507047949615099</c:v>
                </c:pt>
                <c:pt idx="241">
                  <c:v>14.510558871935499</c:v>
                </c:pt>
                <c:pt idx="242">
                  <c:v>14.5140547902792</c:v>
                </c:pt>
                <c:pt idx="243">
                  <c:v>14.5175358303902</c:v>
                </c:pt>
                <c:pt idx="244">
                  <c:v>14.5210021164472</c:v>
                </c:pt>
                <c:pt idx="245">
                  <c:v>14.5244537710896</c:v>
                </c:pt>
                <c:pt idx="246">
                  <c:v>14.527890915442599</c:v>
                </c:pt>
                <c:pt idx="247">
                  <c:v>14.5313136691419</c:v>
                </c:pt>
                <c:pt idx="248">
                  <c:v>14.534722150358199</c:v>
                </c:pt>
                <c:pt idx="249">
                  <c:v>14.5381164758209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8B3-4551-A1F6-0912B677C350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'ECMWF-vero'!$M$4:$M$253</c:f>
              <c:numCache>
                <c:formatCode>General</c:formatCode>
                <c:ptCount val="250"/>
                <c:pt idx="0">
                  <c:v>7.5991649643410897</c:v>
                </c:pt>
                <c:pt idx="1">
                  <c:v>8.2381942189700901</c:v>
                </c:pt>
                <c:pt idx="2">
                  <c:v>8.5905108529574701</c:v>
                </c:pt>
                <c:pt idx="3">
                  <c:v>8.8327038224706609</c:v>
                </c:pt>
                <c:pt idx="4">
                  <c:v>9.0166228038693301</c:v>
                </c:pt>
                <c:pt idx="5">
                  <c:v>9.1645459313671598</c:v>
                </c:pt>
                <c:pt idx="6">
                  <c:v>9.2880666236959399</c:v>
                </c:pt>
                <c:pt idx="7">
                  <c:v>9.3939769167503293</c:v>
                </c:pt>
                <c:pt idx="8">
                  <c:v>9.4865928590137791</c:v>
                </c:pt>
                <c:pt idx="9">
                  <c:v>9.5688251707092302</c:v>
                </c:pt>
                <c:pt idx="10">
                  <c:v>9.6427282133523402</c:v>
                </c:pt>
                <c:pt idx="11">
                  <c:v>9.7098050678619199</c:v>
                </c:pt>
                <c:pt idx="12">
                  <c:v>9.7711880505998199</c:v>
                </c:pt>
                <c:pt idx="13">
                  <c:v>9.8277510423976704</c:v>
                </c:pt>
                <c:pt idx="14">
                  <c:v>9.88018234037885</c:v>
                </c:pt>
                <c:pt idx="15">
                  <c:v>9.9290335720162393</c:v>
                </c:pt>
                <c:pt idx="16">
                  <c:v>9.9747535183097504</c:v>
                </c:pt>
                <c:pt idx="17">
                  <c:v>10.0177121022863</c:v>
                </c:pt>
                <c:pt idx="18">
                  <c:v>10.058217781859399</c:v>
                </c:pt>
                <c:pt idx="19">
                  <c:v>10.0965304072192</c:v>
                </c:pt>
                <c:pt idx="20">
                  <c:v>10.1328708899159</c:v>
                </c:pt>
                <c:pt idx="21">
                  <c:v>10.167428586365601</c:v>
                </c:pt>
                <c:pt idx="22">
                  <c:v>10.200367014005399</c:v>
                </c:pt>
                <c:pt idx="23">
                  <c:v>10.231828331811201</c:v>
                </c:pt>
                <c:pt idx="24">
                  <c:v>10.2619368919976</c:v>
                </c:pt>
                <c:pt idx="25">
                  <c:v>10.290802084445099</c:v>
                </c:pt>
                <c:pt idx="26">
                  <c:v>10.318520636165101</c:v>
                </c:pt>
                <c:pt idx="27">
                  <c:v>10.345178486298501</c:v>
                </c:pt>
                <c:pt idx="28">
                  <c:v>10.370852327194701</c:v>
                </c:pt>
                <c:pt idx="29">
                  <c:v>10.395610880378101</c:v>
                </c:pt>
                <c:pt idx="30">
                  <c:v>10.419515960234699</c:v>
                </c:pt>
                <c:pt idx="31">
                  <c:v>10.442623366373599</c:v>
                </c:pt>
                <c:pt idx="32">
                  <c:v>10.4649836366968</c:v>
                </c:pt>
                <c:pt idx="33">
                  <c:v>10.4866426864413</c:v>
                </c:pt>
                <c:pt idx="34">
                  <c:v>10.507642353273599</c:v>
                </c:pt>
                <c:pt idx="35">
                  <c:v>10.5280208645135</c:v>
                </c:pt>
                <c:pt idx="36">
                  <c:v>10.5478132394455</c:v>
                </c:pt>
                <c:pt idx="37">
                  <c:v>10.567051637233201</c:v>
                </c:pt>
                <c:pt idx="38">
                  <c:v>10.5857656590153</c:v>
                </c:pt>
                <c:pt idx="39">
                  <c:v>10.6039826112304</c:v>
                </c:pt>
                <c:pt idx="40">
                  <c:v>10.621727735981001</c:v>
                </c:pt>
                <c:pt idx="41">
                  <c:v>10.6390244132613</c:v>
                </c:pt>
                <c:pt idx="42">
                  <c:v>10.6558943390674</c:v>
                </c:pt>
                <c:pt idx="43">
                  <c:v>10.672357682755299</c:v>
                </c:pt>
                <c:pt idx="44">
                  <c:v>10.6884332264801</c:v>
                </c:pt>
                <c:pt idx="45">
                  <c:v>10.704138489103601</c:v>
                </c:pt>
                <c:pt idx="46">
                  <c:v>10.7194898366012</c:v>
                </c:pt>
                <c:pt idx="47">
                  <c:v>10.734502580690499</c:v>
                </c:pt>
                <c:pt idx="48">
                  <c:v>10.7491910671577</c:v>
                </c:pt>
                <c:pt idx="49">
                  <c:v>10.763568755143201</c:v>
                </c:pt>
                <c:pt idx="50">
                  <c:v>10.777648288473999</c:v>
                </c:pt>
                <c:pt idx="51">
                  <c:v>10.791441559979701</c:v>
                </c:pt>
                <c:pt idx="52">
                  <c:v>10.804959769602601</c:v>
                </c:pt>
                <c:pt idx="53">
                  <c:v>10.8182134770068</c:v>
                </c:pt>
                <c:pt idx="54">
                  <c:v>10.831212649297999</c:v>
                </c:pt>
                <c:pt idx="55">
                  <c:v>10.843966704388</c:v>
                </c:pt>
                <c:pt idx="56">
                  <c:v>10.8564845504734</c:v>
                </c:pt>
                <c:pt idx="57">
                  <c:v>10.868774622035801</c:v>
                </c:pt>
                <c:pt idx="58">
                  <c:v>10.8808449127273</c:v>
                </c:pt>
                <c:pt idx="59">
                  <c:v>10.8927030054562</c:v>
                </c:pt>
                <c:pt idx="60">
                  <c:v>10.904356099954899</c:v>
                </c:pt>
                <c:pt idx="61">
                  <c:v>10.9158110380786</c:v>
                </c:pt>
                <c:pt idx="62">
                  <c:v>10.9270743270539</c:v>
                </c:pt>
                <c:pt idx="63">
                  <c:v>10.938152160874701</c:v>
                </c:pt>
                <c:pt idx="64">
                  <c:v>10.949050440017301</c:v>
                </c:pt>
                <c:pt idx="65">
                  <c:v>10.9597747896333</c:v>
                </c:pt>
                <c:pt idx="66">
                  <c:v>10.9703305763566</c:v>
                </c:pt>
                <c:pt idx="67">
                  <c:v>10.980722923849999</c:v>
                </c:pt>
                <c:pt idx="68">
                  <c:v>10.9909567272035</c:v>
                </c:pt>
                <c:pt idx="69">
                  <c:v>11.0010366662833</c:v>
                </c:pt>
                <c:pt idx="70">
                  <c:v>11.010967218123</c:v>
                </c:pt>
                <c:pt idx="71">
                  <c:v>11.020752668437201</c:v>
                </c:pt>
                <c:pt idx="72">
                  <c:v>11.0303971223316</c:v>
                </c:pt>
                <c:pt idx="73">
                  <c:v>11.039904514275401</c:v>
                </c:pt>
                <c:pt idx="74">
                  <c:v>11.049278617396601</c:v>
                </c:pt>
                <c:pt idx="75">
                  <c:v>11.0585230521536</c:v>
                </c:pt>
                <c:pt idx="76">
                  <c:v>11.067641294434001</c:v>
                </c:pt>
                <c:pt idx="77">
                  <c:v>11.0766366831241</c:v>
                </c:pt>
                <c:pt idx="78">
                  <c:v>11.085512427190199</c:v>
                </c:pt>
                <c:pt idx="79">
                  <c:v>11.0942716123098</c:v>
                </c:pt>
                <c:pt idx="80">
                  <c:v>11.1029172070856</c:v>
                </c:pt>
                <c:pt idx="81">
                  <c:v>11.1114520688736</c:v>
                </c:pt>
                <c:pt idx="82">
                  <c:v>11.119878949254099</c:v>
                </c:pt>
                <c:pt idx="83">
                  <c:v>11.1282004991712</c:v>
                </c:pt>
                <c:pt idx="84">
                  <c:v>11.136419273763799</c:v>
                </c:pt>
                <c:pt idx="85">
                  <c:v>11.144537736912101</c:v>
                </c:pt>
                <c:pt idx="86">
                  <c:v>11.1525582655169</c:v>
                </c:pt>
                <c:pt idx="87">
                  <c:v>11.160483153532001</c:v>
                </c:pt>
                <c:pt idx="88">
                  <c:v>11.1683146157665</c:v>
                </c:pt>
                <c:pt idx="89">
                  <c:v>11.176054791471399</c:v>
                </c:pt>
                <c:pt idx="90">
                  <c:v>11.183705747726201</c:v>
                </c:pt>
                <c:pt idx="91">
                  <c:v>11.1912694826382</c:v>
                </c:pt>
                <c:pt idx="92">
                  <c:v>11.1987479283667</c:v>
                </c:pt>
                <c:pt idx="93">
                  <c:v>11.2061429539839</c:v>
                </c:pt>
                <c:pt idx="94">
                  <c:v>11.213456368182401</c:v>
                </c:pt>
                <c:pt idx="95">
                  <c:v>11.2206899218393</c:v>
                </c:pt>
                <c:pt idx="96">
                  <c:v>11.2278453104459</c:v>
                </c:pt>
                <c:pt idx="97">
                  <c:v>11.2349241764118</c:v>
                </c:pt>
                <c:pt idx="98">
                  <c:v>11.241928111249701</c:v>
                </c:pt>
                <c:pt idx="99">
                  <c:v>11.2488586576504</c:v>
                </c:pt>
                <c:pt idx="100">
                  <c:v>11.255717311452401</c:v>
                </c:pt>
                <c:pt idx="101">
                  <c:v>11.2625055235138</c:v>
                </c:pt>
                <c:pt idx="102">
                  <c:v>11.2692247014916</c:v>
                </c:pt>
                <c:pt idx="103">
                  <c:v>11.2758762115346</c:v>
                </c:pt>
                <c:pt idx="104">
                  <c:v>11.2824613798934</c:v>
                </c:pt>
                <c:pt idx="105">
                  <c:v>11.2889814944542</c:v>
                </c:pt>
                <c:pt idx="106">
                  <c:v>11.2954378061995</c:v>
                </c:pt>
                <c:pt idx="107">
                  <c:v>11.3018315305993</c:v>
                </c:pt>
                <c:pt idx="108">
                  <c:v>11.308163848939101</c:v>
                </c:pt>
                <c:pt idx="109">
                  <c:v>11.3144359095847</c:v>
                </c:pt>
                <c:pt idx="110">
                  <c:v>11.3206488291905</c:v>
                </c:pt>
                <c:pt idx="111">
                  <c:v>11.326803693852501</c:v>
                </c:pt>
                <c:pt idx="112">
                  <c:v>11.332901560209301</c:v>
                </c:pt>
                <c:pt idx="113">
                  <c:v>11.338943456494301</c:v>
                </c:pt>
                <c:pt idx="114">
                  <c:v>11.344930383541801</c:v>
                </c:pt>
                <c:pt idx="115">
                  <c:v>11.350863315748001</c:v>
                </c:pt>
                <c:pt idx="116">
                  <c:v>11.356743201991399</c:v>
                </c:pt>
                <c:pt idx="117">
                  <c:v>11.3625709665129</c:v>
                </c:pt>
                <c:pt idx="118">
                  <c:v>11.368347509758699</c:v>
                </c:pt>
                <c:pt idx="119">
                  <c:v>11.3740737091874</c:v>
                </c:pt>
                <c:pt idx="120">
                  <c:v>11.379750420043401</c:v>
                </c:pt>
                <c:pt idx="121">
                  <c:v>11.3853784760976</c:v>
                </c:pt>
                <c:pt idx="122">
                  <c:v>11.3909586903583</c:v>
                </c:pt>
                <c:pt idx="123">
                  <c:v>11.3964918557526</c:v>
                </c:pt>
                <c:pt idx="124">
                  <c:v>11.4019787457798</c:v>
                </c:pt>
                <c:pt idx="125">
                  <c:v>11.407420115139001</c:v>
                </c:pt>
                <c:pt idx="126">
                  <c:v>11.412816700331801</c:v>
                </c:pt>
                <c:pt idx="127">
                  <c:v>11.4181692202402</c:v>
                </c:pt>
                <c:pt idx="128">
                  <c:v>11.4234783766825</c:v>
                </c:pt>
                <c:pt idx="129">
                  <c:v>11.428744854947499</c:v>
                </c:pt>
                <c:pt idx="130">
                  <c:v>11.4339693243077</c:v>
                </c:pt>
                <c:pt idx="131">
                  <c:v>11.439152438512799</c:v>
                </c:pt>
                <c:pt idx="132">
                  <c:v>11.444294836264501</c:v>
                </c:pt>
                <c:pt idx="133">
                  <c:v>11.4493971416736</c:v>
                </c:pt>
                <c:pt idx="134">
                  <c:v>11.454459964699</c:v>
                </c:pt>
                <c:pt idx="135">
                  <c:v>11.4594839015716</c:v>
                </c:pt>
                <c:pt idx="136">
                  <c:v>11.464469535201401</c:v>
                </c:pt>
                <c:pt idx="137">
                  <c:v>11.4694174355703</c:v>
                </c:pt>
                <c:pt idx="138">
                  <c:v>11.47432816011</c:v>
                </c:pt>
                <c:pt idx="139">
                  <c:v>11.4792022540673</c:v>
                </c:pt>
                <c:pt idx="140">
                  <c:v>11.4840402508545</c:v>
                </c:pt>
                <c:pt idx="141">
                  <c:v>11.488842672389</c:v>
                </c:pt>
                <c:pt idx="142">
                  <c:v>11.4936100294202</c:v>
                </c:pt>
                <c:pt idx="143">
                  <c:v>11.4983428218443</c:v>
                </c:pt>
                <c:pt idx="144">
                  <c:v>11.503041539008899</c:v>
                </c:pt>
                <c:pt idx="145">
                  <c:v>11.507706660007001</c:v>
                </c:pt>
                <c:pt idx="146">
                  <c:v>11.512338653960301</c:v>
                </c:pt>
                <c:pt idx="147">
                  <c:v>11.516937980292999</c:v>
                </c:pt>
                <c:pt idx="148">
                  <c:v>11.5215050889966</c:v>
                </c:pt>
                <c:pt idx="149">
                  <c:v>11.526040420885799</c:v>
                </c:pt>
                <c:pt idx="150">
                  <c:v>11.530544407844699</c:v>
                </c:pt>
                <c:pt idx="151">
                  <c:v>11.5350174730664</c:v>
                </c:pt>
                <c:pt idx="152">
                  <c:v>11.5394600312838</c:v>
                </c:pt>
                <c:pt idx="153">
                  <c:v>11.5438724889922</c:v>
                </c:pt>
                <c:pt idx="154">
                  <c:v>11.5482552446664</c:v>
                </c:pt>
                <c:pt idx="155">
                  <c:v>11.552608688968499</c:v>
                </c:pt>
                <c:pt idx="156">
                  <c:v>11.5569332049511</c:v>
                </c:pt>
                <c:pt idx="157">
                  <c:v>11.5612291682524</c:v>
                </c:pt>
                <c:pt idx="158">
                  <c:v>11.565496947286</c:v>
                </c:pt>
                <c:pt idx="159">
                  <c:v>11.5697369034242</c:v>
                </c:pt>
                <c:pt idx="160">
                  <c:v>11.5739493911761</c:v>
                </c:pt>
                <c:pt idx="161">
                  <c:v>11.578134758359001</c:v>
                </c:pt>
                <c:pt idx="162">
                  <c:v>11.5822933462661</c:v>
                </c:pt>
                <c:pt idx="163">
                  <c:v>11.586425489827599</c:v>
                </c:pt>
                <c:pt idx="164">
                  <c:v>11.5905315177672</c:v>
                </c:pt>
                <c:pt idx="165">
                  <c:v>11.594611752754799</c:v>
                </c:pt>
                <c:pt idx="166">
                  <c:v>11.598666511552899</c:v>
                </c:pt>
                <c:pt idx="167">
                  <c:v>11.6026961051599</c:v>
                </c:pt>
                <c:pt idx="168">
                  <c:v>11.606700838948701</c:v>
                </c:pt>
                <c:pt idx="169">
                  <c:v>11.610681012800899</c:v>
                </c:pt>
                <c:pt idx="170">
                  <c:v>11.6146369212375</c:v>
                </c:pt>
                <c:pt idx="171">
                  <c:v>11.618568853545201</c:v>
                </c:pt>
                <c:pt idx="172">
                  <c:v>11.622477093899599</c:v>
                </c:pt>
                <c:pt idx="173">
                  <c:v>11.6263619214843</c:v>
                </c:pt>
                <c:pt idx="174">
                  <c:v>11.630223610606899</c:v>
                </c:pt>
                <c:pt idx="175">
                  <c:v>11.634062430811399</c:v>
                </c:pt>
                <c:pt idx="176">
                  <c:v>11.6378786469877</c:v>
                </c:pt>
                <c:pt idx="177">
                  <c:v>11.6416725194777</c:v>
                </c:pt>
                <c:pt idx="178">
                  <c:v>11.6454443041782</c:v>
                </c:pt>
                <c:pt idx="179">
                  <c:v>11.649194252641699</c:v>
                </c:pt>
                <c:pt idx="180">
                  <c:v>11.6529226121737</c:v>
                </c:pt>
                <c:pt idx="181">
                  <c:v>11.6566296259272</c:v>
                </c:pt>
                <c:pt idx="182">
                  <c:v>11.660315532995</c:v>
                </c:pt>
                <c:pt idx="183">
                  <c:v>11.663980568499699</c:v>
                </c:pt>
                <c:pt idx="184">
                  <c:v>11.66762496368</c:v>
                </c:pt>
                <c:pt idx="185">
                  <c:v>11.671248945976499</c:v>
                </c:pt>
                <c:pt idx="186">
                  <c:v>11.6748527391132</c:v>
                </c:pt>
                <c:pt idx="187">
                  <c:v>11.678436563178501</c:v>
                </c:pt>
                <c:pt idx="188">
                  <c:v>11.682000634703099</c:v>
                </c:pt>
                <c:pt idx="189">
                  <c:v>11.685545166735601</c:v>
                </c:pt>
                <c:pt idx="190">
                  <c:v>11.6890703689172</c:v>
                </c:pt>
                <c:pt idx="191">
                  <c:v>11.6925764475534</c:v>
                </c:pt>
                <c:pt idx="192">
                  <c:v>11.696063605683999</c:v>
                </c:pt>
                <c:pt idx="193">
                  <c:v>11.6995320431518</c:v>
                </c:pt>
                <c:pt idx="194">
                  <c:v>11.702981956668999</c:v>
                </c:pt>
                <c:pt idx="195">
                  <c:v>11.7064135398819</c:v>
                </c:pt>
                <c:pt idx="196">
                  <c:v>11.7098269834344</c:v>
                </c:pt>
                <c:pt idx="197">
                  <c:v>11.713222475029299</c:v>
                </c:pt>
                <c:pt idx="198">
                  <c:v>11.716600199488299</c:v>
                </c:pt>
                <c:pt idx="199">
                  <c:v>11.7199603388105</c:v>
                </c:pt>
                <c:pt idx="200">
                  <c:v>11.7233030722298</c:v>
                </c:pt>
                <c:pt idx="201">
                  <c:v>11.726628576269601</c:v>
                </c:pt>
                <c:pt idx="202">
                  <c:v>11.729937024797801</c:v>
                </c:pt>
                <c:pt idx="203">
                  <c:v>11.7332285890793</c:v>
                </c:pt>
                <c:pt idx="204">
                  <c:v>11.7365034378277</c:v>
                </c:pt>
                <c:pt idx="205">
                  <c:v>11.739761737255099</c:v>
                </c:pt>
                <c:pt idx="206">
                  <c:v>11.743003651121899</c:v>
                </c:pt>
                <c:pt idx="207">
                  <c:v>11.7462293407839</c:v>
                </c:pt>
                <c:pt idx="208">
                  <c:v>11.7494389652395</c:v>
                </c:pt>
                <c:pt idx="209">
                  <c:v>11.752632681175101</c:v>
                </c:pt>
                <c:pt idx="210">
                  <c:v>11.755810643009299</c:v>
                </c:pt>
                <c:pt idx="211">
                  <c:v>11.758973002936999</c:v>
                </c:pt>
                <c:pt idx="212">
                  <c:v>11.762119910970799</c:v>
                </c:pt>
                <c:pt idx="213">
                  <c:v>11.765251514983399</c:v>
                </c:pt>
                <c:pt idx="214">
                  <c:v>11.7683679607472</c:v>
                </c:pt>
                <c:pt idx="215">
                  <c:v>11.7714693919742</c:v>
                </c:pt>
                <c:pt idx="216">
                  <c:v>11.774555950354101</c:v>
                </c:pt>
                <c:pt idx="217">
                  <c:v>11.7776277755927</c:v>
                </c:pt>
                <c:pt idx="218">
                  <c:v>11.7806850054479</c:v>
                </c:pt>
                <c:pt idx="219">
                  <c:v>11.783727775765801</c:v>
                </c:pt>
                <c:pt idx="220">
                  <c:v>11.7867562205161</c:v>
                </c:pt>
                <c:pt idx="221">
                  <c:v>11.7897704718262</c:v>
                </c:pt>
                <c:pt idx="222">
                  <c:v>11.7927706600147</c:v>
                </c:pt>
                <c:pt idx="223">
                  <c:v>11.7957569136241</c:v>
                </c:pt>
                <c:pt idx="224">
                  <c:v>11.798729359453</c:v>
                </c:pt>
                <c:pt idx="225">
                  <c:v>11.801688122587301</c:v>
                </c:pt>
                <c:pt idx="226">
                  <c:v>11.8046333264308</c:v>
                </c:pt>
                <c:pt idx="227">
                  <c:v>11.807565092735301</c:v>
                </c:pt>
                <c:pt idx="228">
                  <c:v>11.8104835416295</c:v>
                </c:pt>
                <c:pt idx="229">
                  <c:v>11.813388791648</c:v>
                </c:pt>
                <c:pt idx="230">
                  <c:v>11.8162809597591</c:v>
                </c:pt>
                <c:pt idx="231">
                  <c:v>11.819160161392301</c:v>
                </c:pt>
                <c:pt idx="232">
                  <c:v>11.822026510464999</c:v>
                </c:pt>
                <c:pt idx="233">
                  <c:v>11.8248801194088</c:v>
                </c:pt>
                <c:pt idx="234">
                  <c:v>11.8277210991948</c:v>
                </c:pt>
                <c:pt idx="235">
                  <c:v>11.830549559359399</c:v>
                </c:pt>
                <c:pt idx="236">
                  <c:v>11.833365608028201</c:v>
                </c:pt>
                <c:pt idx="237">
                  <c:v>11.8361693519404</c:v>
                </c:pt>
                <c:pt idx="238">
                  <c:v>11.8389608964722</c:v>
                </c:pt>
                <c:pt idx="239">
                  <c:v>11.8417403456597</c:v>
                </c:pt>
                <c:pt idx="240">
                  <c:v>11.8445078022219</c:v>
                </c:pt>
                <c:pt idx="241">
                  <c:v>11.8472633675823</c:v>
                </c:pt>
                <c:pt idx="242">
                  <c:v>11.8500071418907</c:v>
                </c:pt>
                <c:pt idx="243">
                  <c:v>11.8527392240445</c:v>
                </c:pt>
                <c:pt idx="244">
                  <c:v>11.8554597117092</c:v>
                </c:pt>
                <c:pt idx="245">
                  <c:v>11.858168701338901</c:v>
                </c:pt>
                <c:pt idx="246">
                  <c:v>11.8608662881961</c:v>
                </c:pt>
                <c:pt idx="247">
                  <c:v>11.863552566371199</c:v>
                </c:pt>
                <c:pt idx="248">
                  <c:v>11.8662276288016</c:v>
                </c:pt>
                <c:pt idx="249">
                  <c:v>11.8688915672903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F8B3-4551-A1F6-0912B677C350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'ECMWF-vero'!$T$4:$T$253</c:f>
              <c:numCache>
                <c:formatCode>General</c:formatCode>
                <c:ptCount val="250"/>
                <c:pt idx="0">
                  <c:v>8.9287265780054792</c:v>
                </c:pt>
                <c:pt idx="1">
                  <c:v>9.7371771248151298</c:v>
                </c:pt>
                <c:pt idx="2">
                  <c:v>10.184249271603599</c:v>
                </c:pt>
                <c:pt idx="3">
                  <c:v>10.491995702229</c:v>
                </c:pt>
                <c:pt idx="4">
                  <c:v>10.725886965542101</c:v>
                </c:pt>
                <c:pt idx="5">
                  <c:v>10.9141088849252</c:v>
                </c:pt>
                <c:pt idx="6">
                  <c:v>11.0713472104828</c:v>
                </c:pt>
                <c:pt idx="7">
                  <c:v>11.206213086798799</c:v>
                </c:pt>
                <c:pt idx="8">
                  <c:v>11.3241821217677</c:v>
                </c:pt>
                <c:pt idx="9">
                  <c:v>11.4289489602806</c:v>
                </c:pt>
                <c:pt idx="10">
                  <c:v>11.5231223649669</c:v>
                </c:pt>
                <c:pt idx="11">
                  <c:v>11.608611731243</c:v>
                </c:pt>
                <c:pt idx="12">
                  <c:v>11.686855906549001</c:v>
                </c:pt>
                <c:pt idx="13">
                  <c:v>11.7589656381195</c:v>
                </c:pt>
                <c:pt idx="14">
                  <c:v>11.8258159927378</c:v>
                </c:pt>
                <c:pt idx="15">
                  <c:v>11.888108429105401</c:v>
                </c:pt>
                <c:pt idx="16">
                  <c:v>11.946413731993401</c:v>
                </c:pt>
                <c:pt idx="17">
                  <c:v>12.0012024702886</c:v>
                </c:pt>
                <c:pt idx="18">
                  <c:v>12.052867085650201</c:v>
                </c:pt>
                <c:pt idx="19">
                  <c:v>12.1017382245796</c:v>
                </c:pt>
                <c:pt idx="20">
                  <c:v>12.1480970228735</c:v>
                </c:pt>
                <c:pt idx="21">
                  <c:v>12.1921844879075</c:v>
                </c:pt>
                <c:pt idx="22">
                  <c:v>12.234208763363201</c:v>
                </c:pt>
                <c:pt idx="23">
                  <c:v>12.274350824414901</c:v>
                </c:pt>
                <c:pt idx="24">
                  <c:v>12.312768992915601</c:v>
                </c:pt>
                <c:pt idx="25">
                  <c:v>12.349602553910399</c:v>
                </c:pt>
                <c:pt idx="26">
                  <c:v>12.384974679616199</c:v>
                </c:pt>
                <c:pt idx="27">
                  <c:v>12.418994813921699</c:v>
                </c:pt>
                <c:pt idx="28">
                  <c:v>12.4517606324392</c:v>
                </c:pt>
                <c:pt idx="29">
                  <c:v>12.4833596655306</c:v>
                </c:pt>
                <c:pt idx="30">
                  <c:v>12.513870651442</c:v>
                </c:pt>
                <c:pt idx="31">
                  <c:v>12.543364671594899</c:v>
                </c:pt>
                <c:pt idx="32">
                  <c:v>12.5719061087475</c:v>
                </c:pt>
                <c:pt idx="33">
                  <c:v>12.599553460140401</c:v>
                </c:pt>
                <c:pt idx="34">
                  <c:v>12.6263600311527</c:v>
                </c:pt>
                <c:pt idx="35">
                  <c:v>12.652374529907799</c:v>
                </c:pt>
                <c:pt idx="36">
                  <c:v>12.677641579306499</c:v>
                </c:pt>
                <c:pt idx="37">
                  <c:v>12.7022021598563</c:v>
                </c:pt>
                <c:pt idx="38">
                  <c:v>12.726093994208901</c:v>
                </c:pt>
                <c:pt idx="39">
                  <c:v>12.7493518823652</c:v>
                </c:pt>
                <c:pt idx="40">
                  <c:v>12.772007994941101</c:v>
                </c:pt>
                <c:pt idx="41">
                  <c:v>12.794092130628201</c:v>
                </c:pt>
                <c:pt idx="42">
                  <c:v>12.8156319429626</c:v>
                </c:pt>
                <c:pt idx="43">
                  <c:v>12.836653140684099</c:v>
                </c:pt>
                <c:pt idx="44">
                  <c:v>12.8571796652866</c:v>
                </c:pt>
                <c:pt idx="45">
                  <c:v>12.8772338488023</c:v>
                </c:pt>
                <c:pt idx="46">
                  <c:v>12.896836554399201</c:v>
                </c:pt>
                <c:pt idx="47">
                  <c:v>12.916007301985999</c:v>
                </c:pt>
                <c:pt idx="48">
                  <c:v>12.934764380701999</c:v>
                </c:pt>
                <c:pt idx="49">
                  <c:v>12.9531249498971</c:v>
                </c:pt>
                <c:pt idx="50">
                  <c:v>12.9711051299868</c:v>
                </c:pt>
                <c:pt idx="51">
                  <c:v>12.988720084373</c:v>
                </c:pt>
                <c:pt idx="52">
                  <c:v>13.005984093464701</c:v>
                </c:pt>
                <c:pt idx="53">
                  <c:v>13.0229106216921</c:v>
                </c:pt>
                <c:pt idx="54">
                  <c:v>13.039512378296299</c:v>
                </c:pt>
                <c:pt idx="55">
                  <c:v>13.055801372572899</c:v>
                </c:pt>
                <c:pt idx="56">
                  <c:v>13.071788964166</c:v>
                </c:pt>
                <c:pt idx="57">
                  <c:v>13.0874859089341</c:v>
                </c:pt>
                <c:pt idx="58">
                  <c:v>13.102902400847301</c:v>
                </c:pt>
                <c:pt idx="59">
                  <c:v>13.11804811032</c:v>
                </c:pt>
                <c:pt idx="60">
                  <c:v>13.1329322193364</c:v>
                </c:pt>
                <c:pt idx="61">
                  <c:v>13.147563453685301</c:v>
                </c:pt>
                <c:pt idx="62">
                  <c:v>13.1619501125846</c:v>
                </c:pt>
                <c:pt idx="63">
                  <c:v>13.1761000959443</c:v>
                </c:pt>
                <c:pt idx="64">
                  <c:v>13.1900209294907</c:v>
                </c:pt>
                <c:pt idx="65">
                  <c:v>13.203719787949201</c:v>
                </c:pt>
                <c:pt idx="66">
                  <c:v>13.2172035164626</c:v>
                </c:pt>
                <c:pt idx="67">
                  <c:v>13.2304786504048</c:v>
                </c:pt>
                <c:pt idx="68">
                  <c:v>13.2435514337293</c:v>
                </c:pt>
                <c:pt idx="69">
                  <c:v>13.256427835983001</c:v>
                </c:pt>
                <c:pt idx="70">
                  <c:v>13.2691135680986</c:v>
                </c:pt>
                <c:pt idx="71">
                  <c:v>13.2816140970686</c:v>
                </c:pt>
                <c:pt idx="72">
                  <c:v>13.293934659596999</c:v>
                </c:pt>
                <c:pt idx="73">
                  <c:v>13.3060802748091</c:v>
                </c:pt>
                <c:pt idx="74">
                  <c:v>13.3180557561003</c:v>
                </c:pt>
                <c:pt idx="75">
                  <c:v>13.3298657221893</c:v>
                </c:pt>
                <c:pt idx="76">
                  <c:v>13.3415146074411</c:v>
                </c:pt>
                <c:pt idx="77">
                  <c:v>13.353006671516299</c:v>
                </c:pt>
                <c:pt idx="78">
                  <c:v>13.3643460083979</c:v>
                </c:pt>
                <c:pt idx="79">
                  <c:v>13.3755365548448</c:v>
                </c:pt>
                <c:pt idx="80">
                  <c:v>13.386582098312701</c:v>
                </c:pt>
                <c:pt idx="81">
                  <c:v>13.397486284384501</c:v>
                </c:pt>
                <c:pt idx="82">
                  <c:v>13.408252623745099</c:v>
                </c:pt>
                <c:pt idx="83">
                  <c:v>13.418884498732799</c:v>
                </c:pt>
                <c:pt idx="84">
                  <c:v>13.429385169499501</c:v>
                </c:pt>
                <c:pt idx="85">
                  <c:v>13.439757779806</c:v>
                </c:pt>
                <c:pt idx="86">
                  <c:v>13.4500053624787</c:v>
                </c:pt>
                <c:pt idx="87">
                  <c:v>13.4601308445506</c:v>
                </c:pt>
                <c:pt idx="88">
                  <c:v>13.470137052108701</c:v>
                </c:pt>
                <c:pt idx="89">
                  <c:v>13.4800267148679</c:v>
                </c:pt>
                <c:pt idx="90">
                  <c:v>13.4898024704882</c:v>
                </c:pt>
                <c:pt idx="91">
                  <c:v>13.499466868654601</c:v>
                </c:pt>
                <c:pt idx="92">
                  <c:v>13.5090223749331</c:v>
                </c:pt>
                <c:pt idx="93">
                  <c:v>13.5184713744181</c:v>
                </c:pt>
                <c:pt idx="94">
                  <c:v>13.527816175185601</c:v>
                </c:pt>
                <c:pt idx="95">
                  <c:v>13.537059011562301</c:v>
                </c:pt>
                <c:pt idx="96">
                  <c:v>13.5462020472243</c:v>
                </c:pt>
                <c:pt idx="97">
                  <c:v>13.5552473781344</c:v>
                </c:pt>
                <c:pt idx="98">
                  <c:v>13.564197035329601</c:v>
                </c:pt>
                <c:pt idx="99">
                  <c:v>13.573052987565699</c:v>
                </c:pt>
                <c:pt idx="100">
                  <c:v>13.5818171438302</c:v>
                </c:pt>
                <c:pt idx="101">
                  <c:v>13.590491355728499</c:v>
                </c:pt>
                <c:pt idx="102">
                  <c:v>13.599077419754099</c:v>
                </c:pt>
                <c:pt idx="103">
                  <c:v>13.6075770794462</c:v>
                </c:pt>
                <c:pt idx="104">
                  <c:v>13.615992027444401</c:v>
                </c:pt>
                <c:pt idx="105">
                  <c:v>13.624323907443999</c:v>
                </c:pt>
                <c:pt idx="106">
                  <c:v>13.6325743160588</c:v>
                </c:pt>
                <c:pt idx="107">
                  <c:v>13.6407448045963</c:v>
                </c:pt>
                <c:pt idx="108">
                  <c:v>13.648836880749901</c:v>
                </c:pt>
                <c:pt idx="109">
                  <c:v>13.656852010213701</c:v>
                </c:pt>
                <c:pt idx="110">
                  <c:v>13.664791618222599</c:v>
                </c:pt>
                <c:pt idx="111">
                  <c:v>13.672657091023099</c:v>
                </c:pt>
                <c:pt idx="112">
                  <c:v>13.6804497772776</c:v>
                </c:pt>
                <c:pt idx="113">
                  <c:v>13.688170989406901</c:v>
                </c:pt>
                <c:pt idx="114">
                  <c:v>13.6958220048722</c:v>
                </c:pt>
                <c:pt idx="115">
                  <c:v>13.7034040674025</c:v>
                </c:pt>
                <c:pt idx="116">
                  <c:v>13.7109183881674</c:v>
                </c:pt>
                <c:pt idx="117">
                  <c:v>13.718366146900401</c:v>
                </c:pt>
                <c:pt idx="118">
                  <c:v>13.725748492973599</c:v>
                </c:pt>
                <c:pt idx="119">
                  <c:v>13.7330665464275</c:v>
                </c:pt>
                <c:pt idx="120">
                  <c:v>13.740321398957301</c:v>
                </c:pt>
                <c:pt idx="121">
                  <c:v>13.747514114858101</c:v>
                </c:pt>
                <c:pt idx="122">
                  <c:v>13.7546457319315</c:v>
                </c:pt>
                <c:pt idx="123">
                  <c:v>13.761717262354299</c:v>
                </c:pt>
                <c:pt idx="124">
                  <c:v>13.768729693513301</c:v>
                </c:pt>
                <c:pt idx="125">
                  <c:v>13.7756839888049</c:v>
                </c:pt>
                <c:pt idx="126">
                  <c:v>13.7825810884038</c:v>
                </c:pt>
                <c:pt idx="127">
                  <c:v>13.789421910001099</c:v>
                </c:pt>
                <c:pt idx="128">
                  <c:v>13.7962073495128</c:v>
                </c:pt>
                <c:pt idx="129">
                  <c:v>13.802938281761501</c:v>
                </c:pt>
                <c:pt idx="130">
                  <c:v>13.8096155611308</c:v>
                </c:pt>
                <c:pt idx="131">
                  <c:v>13.816240022195601</c:v>
                </c:pt>
                <c:pt idx="132">
                  <c:v>13.822812480327</c:v>
                </c:pt>
                <c:pt idx="133">
                  <c:v>13.829333732276</c:v>
                </c:pt>
                <c:pt idx="134">
                  <c:v>13.8358045567334</c:v>
                </c:pt>
                <c:pt idx="135">
                  <c:v>13.8422257148705</c:v>
                </c:pt>
                <c:pt idx="136">
                  <c:v>13.848597950858601</c:v>
                </c:pt>
                <c:pt idx="137">
                  <c:v>13.854921992370199</c:v>
                </c:pt>
                <c:pt idx="138">
                  <c:v>13.861198551061101</c:v>
                </c:pt>
                <c:pt idx="139">
                  <c:v>13.8674283230361</c:v>
                </c:pt>
                <c:pt idx="140">
                  <c:v>13.873611989296901</c:v>
                </c:pt>
                <c:pt idx="141">
                  <c:v>13.8797502161745</c:v>
                </c:pt>
                <c:pt idx="142">
                  <c:v>13.885843655746701</c:v>
                </c:pt>
                <c:pt idx="143">
                  <c:v>13.8918929462397</c:v>
                </c:pt>
                <c:pt idx="144">
                  <c:v>13.897898712417</c:v>
                </c:pt>
                <c:pt idx="145">
                  <c:v>13.9038615659539</c:v>
                </c:pt>
                <c:pt idx="146">
                  <c:v>13.909782105799399</c:v>
                </c:pt>
                <c:pt idx="147">
                  <c:v>13.915660918525701</c:v>
                </c:pt>
                <c:pt idx="148">
                  <c:v>13.921498578665799</c:v>
                </c:pt>
                <c:pt idx="149">
                  <c:v>13.927295649039699</c:v>
                </c:pt>
                <c:pt idx="150">
                  <c:v>13.933052681069499</c:v>
                </c:pt>
                <c:pt idx="151">
                  <c:v>13.938770215084199</c:v>
                </c:pt>
                <c:pt idx="152">
                  <c:v>13.944448780614399</c:v>
                </c:pt>
                <c:pt idx="153">
                  <c:v>13.9500888966768</c:v>
                </c:pt>
                <c:pt idx="154">
                  <c:v>13.9556910720506</c:v>
                </c:pt>
                <c:pt idx="155">
                  <c:v>13.961255805543299</c:v>
                </c:pt>
                <c:pt idx="156">
                  <c:v>13.966783586249401</c:v>
                </c:pt>
                <c:pt idx="157">
                  <c:v>13.972274893799501</c:v>
                </c:pt>
                <c:pt idx="158">
                  <c:v>13.977730198602901</c:v>
                </c:pt>
                <c:pt idx="159">
                  <c:v>13.983149962081001</c:v>
                </c:pt>
                <c:pt idx="160">
                  <c:v>13.9885346368947</c:v>
                </c:pt>
                <c:pt idx="161">
                  <c:v>13.993884667163501</c:v>
                </c:pt>
                <c:pt idx="162">
                  <c:v>13.999200488678801</c:v>
                </c:pt>
                <c:pt idx="163">
                  <c:v>14.00448252911</c:v>
                </c:pt>
                <c:pt idx="164">
                  <c:v>14.009731208204499</c:v>
                </c:pt>
                <c:pt idx="165">
                  <c:v>14.0149469379813</c:v>
                </c:pt>
                <c:pt idx="166">
                  <c:v>14.020130122919401</c:v>
                </c:pt>
                <c:pt idx="167">
                  <c:v>14.025281160139601</c:v>
                </c:pt>
                <c:pt idx="168">
                  <c:v>14.0304004395819</c:v>
                </c:pt>
                <c:pt idx="169">
                  <c:v>14.035488344176301</c:v>
                </c:pt>
                <c:pt idx="170">
                  <c:v>14.040545250010201</c:v>
                </c:pt>
                <c:pt idx="171">
                  <c:v>14.045571526488899</c:v>
                </c:pt>
                <c:pt idx="172">
                  <c:v>14.050567536493499</c:v>
                </c:pt>
                <c:pt idx="173">
                  <c:v>14.055533636532401</c:v>
                </c:pt>
                <c:pt idx="174">
                  <c:v>14.060470176889501</c:v>
                </c:pt>
                <c:pt idx="175">
                  <c:v>14.0653775017678</c:v>
                </c:pt>
                <c:pt idx="176">
                  <c:v>14.070255949428899</c:v>
                </c:pt>
                <c:pt idx="177">
                  <c:v>14.075105852328401</c:v>
                </c:pt>
                <c:pt idx="178">
                  <c:v>14.079927537247601</c:v>
                </c:pt>
                <c:pt idx="179">
                  <c:v>14.0847213254217</c:v>
                </c:pt>
                <c:pt idx="180">
                  <c:v>14.089487532664201</c:v>
                </c:pt>
                <c:pt idx="181">
                  <c:v>14.094226469487401</c:v>
                </c:pt>
                <c:pt idx="182">
                  <c:v>14.098938441220501</c:v>
                </c:pt>
                <c:pt idx="183">
                  <c:v>14.1036237481239</c:v>
                </c:pt>
                <c:pt idx="184">
                  <c:v>14.1082826855001</c:v>
                </c:pt>
                <c:pt idx="185">
                  <c:v>14.1129155438023</c:v>
                </c:pt>
                <c:pt idx="186">
                  <c:v>14.117522608739399</c:v>
                </c:pt>
                <c:pt idx="187">
                  <c:v>14.1221041613785</c:v>
                </c:pt>
                <c:pt idx="188">
                  <c:v>14.1266604782447</c:v>
                </c:pt>
                <c:pt idx="189">
                  <c:v>14.131191831418001</c:v>
                </c:pt>
                <c:pt idx="190">
                  <c:v>14.135698488628</c:v>
                </c:pt>
                <c:pt idx="191">
                  <c:v>14.140180713345501</c:v>
                </c:pt>
                <c:pt idx="192">
                  <c:v>14.144638764872299</c:v>
                </c:pt>
                <c:pt idx="193">
                  <c:v>14.1490728984284</c:v>
                </c:pt>
                <c:pt idx="194">
                  <c:v>14.1534833652369</c:v>
                </c:pt>
                <c:pt idx="195">
                  <c:v>14.157870412606901</c:v>
                </c:pt>
                <c:pt idx="196">
                  <c:v>14.1622342840139</c:v>
                </c:pt>
                <c:pt idx="197">
                  <c:v>14.1665752191787</c:v>
                </c:pt>
                <c:pt idx="198">
                  <c:v>14.1708934541436</c:v>
                </c:pt>
                <c:pt idx="199">
                  <c:v>14.1751892213474</c:v>
                </c:pt>
                <c:pt idx="200">
                  <c:v>14.179462749697599</c:v>
                </c:pt>
                <c:pt idx="201">
                  <c:v>14.183714264642299</c:v>
                </c:pt>
                <c:pt idx="202">
                  <c:v>14.187943988238199</c:v>
                </c:pt>
                <c:pt idx="203">
                  <c:v>14.192152139219001</c:v>
                </c:pt>
                <c:pt idx="204">
                  <c:v>14.1963389330607</c:v>
                </c:pt>
                <c:pt idx="205">
                  <c:v>14.2005045820459</c:v>
                </c:pt>
                <c:pt idx="206">
                  <c:v>14.204649295326201</c:v>
                </c:pt>
                <c:pt idx="207">
                  <c:v>14.2087732789838</c:v>
                </c:pt>
                <c:pt idx="208">
                  <c:v>14.212876736090299</c:v>
                </c:pt>
                <c:pt idx="209">
                  <c:v>14.216959866765601</c:v>
                </c:pt>
                <c:pt idx="210">
                  <c:v>14.2210228682343</c:v>
                </c:pt>
                <c:pt idx="211">
                  <c:v>14.225065934881201</c:v>
                </c:pt>
                <c:pt idx="212">
                  <c:v>14.2290892583052</c:v>
                </c:pt>
                <c:pt idx="213">
                  <c:v>14.233093027372499</c:v>
                </c:pt>
                <c:pt idx="214">
                  <c:v>14.237077428267799</c:v>
                </c:pt>
                <c:pt idx="215">
                  <c:v>14.241042644544899</c:v>
                </c:pt>
                <c:pt idx="216">
                  <c:v>14.2449888571755</c:v>
                </c:pt>
                <c:pt idx="217">
                  <c:v>14.248916244598</c:v>
                </c:pt>
                <c:pt idx="218">
                  <c:v>14.252824982763601</c:v>
                </c:pt>
                <c:pt idx="219">
                  <c:v>14.256715245182701</c:v>
                </c:pt>
                <c:pt idx="220">
                  <c:v>14.2605872029695</c:v>
                </c:pt>
                <c:pt idx="221">
                  <c:v>14.2644410248858</c:v>
                </c:pt>
                <c:pt idx="222">
                  <c:v>14.2682768773837</c:v>
                </c:pt>
                <c:pt idx="223">
                  <c:v>14.2720949246477</c:v>
                </c:pt>
                <c:pt idx="224">
                  <c:v>14.275895328635199</c:v>
                </c:pt>
                <c:pt idx="225">
                  <c:v>14.2796782491169</c:v>
                </c:pt>
                <c:pt idx="226">
                  <c:v>14.283443843715601</c:v>
                </c:pt>
                <c:pt idx="227">
                  <c:v>14.287192267944199</c:v>
                </c:pt>
                <c:pt idx="228">
                  <c:v>14.2909236752437</c:v>
                </c:pt>
                <c:pt idx="229">
                  <c:v>14.2946382170191</c:v>
                </c:pt>
                <c:pt idx="230">
                  <c:v>14.2983360426755</c:v>
                </c:pt>
                <c:pt idx="231">
                  <c:v>14.302017299652899</c:v>
                </c:pt>
                <c:pt idx="232">
                  <c:v>14.305682133460699</c:v>
                </c:pt>
                <c:pt idx="233">
                  <c:v>14.3093306877107</c:v>
                </c:pt>
                <c:pt idx="234">
                  <c:v>14.312963104150001</c:v>
                </c:pt>
                <c:pt idx="235">
                  <c:v>14.3165795226935</c:v>
                </c:pt>
                <c:pt idx="236">
                  <c:v>14.3201800814546</c:v>
                </c:pt>
                <c:pt idx="237">
                  <c:v>14.323764916776099</c:v>
                </c:pt>
                <c:pt idx="238">
                  <c:v>14.3273341632606</c:v>
                </c:pt>
                <c:pt idx="239">
                  <c:v>14.330887953799399</c:v>
                </c:pt>
                <c:pt idx="240">
                  <c:v>14.3344264196016</c:v>
                </c:pt>
                <c:pt idx="241">
                  <c:v>14.3379496902221</c:v>
                </c:pt>
                <c:pt idx="242">
                  <c:v>14.3414578935894</c:v>
                </c:pt>
                <c:pt idx="243">
                  <c:v>14.3449511560326</c:v>
                </c:pt>
                <c:pt idx="244">
                  <c:v>14.348429602307601</c:v>
                </c:pt>
                <c:pt idx="245">
                  <c:v>14.3518933556234</c:v>
                </c:pt>
                <c:pt idx="246">
                  <c:v>14.355342537667299</c:v>
                </c:pt>
                <c:pt idx="247">
                  <c:v>14.3587772686297</c:v>
                </c:pt>
                <c:pt idx="248">
                  <c:v>14.3621976672288</c:v>
                </c:pt>
                <c:pt idx="249">
                  <c:v>14.365603850733899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F8B3-4551-A1F6-0912B677C350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'ECMWF-vero'!$AA$4:$AA$253</c:f>
              <c:numCache>
                <c:formatCode>General</c:formatCode>
                <c:ptCount val="250"/>
                <c:pt idx="0">
                  <c:v>7.7997634900600303</c:v>
                </c:pt>
                <c:pt idx="1">
                  <c:v>8.5263776363872399</c:v>
                </c:pt>
                <c:pt idx="2">
                  <c:v>8.9263830359495806</c:v>
                </c:pt>
                <c:pt idx="3">
                  <c:v>9.2011335886513699</c:v>
                </c:pt>
                <c:pt idx="4">
                  <c:v>9.4096619191089399</c:v>
                </c:pt>
                <c:pt idx="5">
                  <c:v>9.5773097921412909</c:v>
                </c:pt>
                <c:pt idx="6">
                  <c:v>9.7172566246430492</c:v>
                </c:pt>
                <c:pt idx="7">
                  <c:v>9.8372198992046496</c:v>
                </c:pt>
                <c:pt idx="8">
                  <c:v>9.9421018508668499</c:v>
                </c:pt>
                <c:pt idx="9">
                  <c:v>10.035207459633501</c:v>
                </c:pt>
                <c:pt idx="10">
                  <c:v>10.1188687148139</c:v>
                </c:pt>
                <c:pt idx="11">
                  <c:v>10.1947914203934</c:v>
                </c:pt>
                <c:pt idx="12">
                  <c:v>10.2642603421984</c:v>
                </c:pt>
                <c:pt idx="13">
                  <c:v>10.328266831917301</c:v>
                </c:pt>
                <c:pt idx="14">
                  <c:v>10.387591580154</c:v>
                </c:pt>
                <c:pt idx="15">
                  <c:v>10.4428601672613</c:v>
                </c:pt>
                <c:pt idx="16">
                  <c:v>10.494581468797501</c:v>
                </c:pt>
                <c:pt idx="17">
                  <c:v>10.5431748894521</c:v>
                </c:pt>
                <c:pt idx="18">
                  <c:v>10.5889901060269</c:v>
                </c:pt>
                <c:pt idx="19">
                  <c:v>10.632321660087801</c:v>
                </c:pt>
                <c:pt idx="20">
                  <c:v>10.6734199305975</c:v>
                </c:pt>
                <c:pt idx="21">
                  <c:v>10.712499511834899</c:v>
                </c:pt>
                <c:pt idx="22">
                  <c:v>10.7497456986773</c:v>
                </c:pt>
                <c:pt idx="23">
                  <c:v>10.7853195694547</c:v>
                </c:pt>
                <c:pt idx="24">
                  <c:v>10.819362014722101</c:v>
                </c:pt>
                <c:pt idx="25">
                  <c:v>10.851996963457101</c:v>
                </c:pt>
                <c:pt idx="26">
                  <c:v>10.8833339909228</c:v>
                </c:pt>
                <c:pt idx="27">
                  <c:v>10.913470444958399</c:v>
                </c:pt>
                <c:pt idx="28">
                  <c:v>10.9424931934581</c:v>
                </c:pt>
                <c:pt idx="29">
                  <c:v>10.9704800711232</c:v>
                </c:pt>
                <c:pt idx="30">
                  <c:v>10.9975010854325</c:v>
                </c:pt>
                <c:pt idx="31">
                  <c:v>11.0236194283016</c:v>
                </c:pt>
                <c:pt idx="32">
                  <c:v>11.0488923297727</c:v>
                </c:pt>
                <c:pt idx="33">
                  <c:v>11.0733717823951</c:v>
                </c:pt>
                <c:pt idx="34">
                  <c:v>11.0971051590756</c:v>
                </c:pt>
                <c:pt idx="35">
                  <c:v>11.120135742632501</c:v>
                </c:pt>
                <c:pt idx="36">
                  <c:v>11.1425031817533</c:v>
                </c:pt>
                <c:pt idx="37">
                  <c:v>11.1642438852793</c:v>
                </c:pt>
                <c:pt idx="38">
                  <c:v>11.185391364549099</c:v>
                </c:pt>
                <c:pt idx="39">
                  <c:v>11.2059765317884</c:v>
                </c:pt>
                <c:pt idx="40">
                  <c:v>11.226027961138699</c:v>
                </c:pt>
                <c:pt idx="41">
                  <c:v>11.2455721177933</c:v>
                </c:pt>
                <c:pt idx="42">
                  <c:v>11.264633559797099</c:v>
                </c:pt>
                <c:pt idx="43">
                  <c:v>11.2832351163275</c:v>
                </c:pt>
                <c:pt idx="44">
                  <c:v>11.3013980456649</c:v>
                </c:pt>
                <c:pt idx="45">
                  <c:v>11.319142175564499</c:v>
                </c:pt>
                <c:pt idx="46">
                  <c:v>11.336486028325901</c:v>
                </c:pt>
                <c:pt idx="47">
                  <c:v>11.3534469325178</c:v>
                </c:pt>
                <c:pt idx="48">
                  <c:v>11.3700411230271</c:v>
                </c:pt>
                <c:pt idx="49">
                  <c:v>11.3862838308657</c:v>
                </c:pt>
                <c:pt idx="50">
                  <c:v>11.4021893639641</c:v>
                </c:pt>
                <c:pt idx="51">
                  <c:v>11.417771180016601</c:v>
                </c:pt>
                <c:pt idx="52">
                  <c:v>11.433041952295101</c:v>
                </c:pt>
                <c:pt idx="53">
                  <c:v>11.4480136292306</c:v>
                </c:pt>
                <c:pt idx="54">
                  <c:v>11.4626974884549</c:v>
                </c:pt>
                <c:pt idx="55">
                  <c:v>11.477104185910299</c:v>
                </c:pt>
                <c:pt idx="56">
                  <c:v>11.491243800555001</c:v>
                </c:pt>
                <c:pt idx="57">
                  <c:v>11.5051258751306</c:v>
                </c:pt>
                <c:pt idx="58">
                  <c:v>11.5187594533992</c:v>
                </c:pt>
                <c:pt idx="59">
                  <c:v>11.532153114210301</c:v>
                </c:pt>
                <c:pt idx="60">
                  <c:v>11.5453150027164</c:v>
                </c:pt>
                <c:pt idx="61">
                  <c:v>11.5582528590169</c:v>
                </c:pt>
                <c:pt idx="62">
                  <c:v>11.570974044481501</c:v>
                </c:pt>
                <c:pt idx="63">
                  <c:v>11.5834855659739</c:v>
                </c:pt>
                <c:pt idx="64">
                  <c:v>11.595794098173601</c:v>
                </c:pt>
                <c:pt idx="65">
                  <c:v>11.6079060041719</c:v>
                </c:pt>
                <c:pt idx="66">
                  <c:v>11.6198273544999</c:v>
                </c:pt>
                <c:pt idx="67">
                  <c:v>11.631563944728599</c:v>
                </c:pt>
                <c:pt idx="68">
                  <c:v>11.6431213117684</c:v>
                </c:pt>
                <c:pt idx="69">
                  <c:v>11.6545047489805</c:v>
                </c:pt>
                <c:pt idx="70">
                  <c:v>11.6657193202043</c:v>
                </c:pt>
                <c:pt idx="71">
                  <c:v>11.6767698727901</c:v>
                </c:pt>
                <c:pt idx="72">
                  <c:v>11.6876610497226</c:v>
                </c:pt>
                <c:pt idx="73">
                  <c:v>11.698397300909001</c:v>
                </c:pt>
                <c:pt idx="74">
                  <c:v>11.7089828937003</c:v>
                </c:pt>
                <c:pt idx="75">
                  <c:v>11.7194219227069</c:v>
                </c:pt>
                <c:pt idx="76">
                  <c:v>11.729718318964901</c:v>
                </c:pt>
                <c:pt idx="77">
                  <c:v>11.739875858503501</c:v>
                </c:pt>
                <c:pt idx="78">
                  <c:v>11.74989817036</c:v>
                </c:pt>
                <c:pt idx="79">
                  <c:v>11.759788744084901</c:v>
                </c:pt>
                <c:pt idx="80">
                  <c:v>11.769550936774399</c:v>
                </c:pt>
                <c:pt idx="81">
                  <c:v>11.7791879796667</c:v>
                </c:pt>
                <c:pt idx="82">
                  <c:v>11.7887029843336</c:v>
                </c:pt>
                <c:pt idx="83">
                  <c:v>11.7980989484965</c:v>
                </c:pt>
                <c:pt idx="84">
                  <c:v>11.807378761494499</c:v>
                </c:pt>
                <c:pt idx="85">
                  <c:v>11.816545209428201</c:v>
                </c:pt>
                <c:pt idx="86">
                  <c:v>11.825600980003401</c:v>
                </c:pt>
                <c:pt idx="87">
                  <c:v>11.8345486670943</c:v>
                </c:pt>
                <c:pt idx="88">
                  <c:v>11.843390775045</c:v>
                </c:pt>
                <c:pt idx="89">
                  <c:v>11.8521297227296</c:v>
                </c:pt>
                <c:pt idx="90">
                  <c:v>11.8607678473831</c:v>
                </c:pt>
                <c:pt idx="91">
                  <c:v>11.8693074082226</c:v>
                </c:pt>
                <c:pt idx="92">
                  <c:v>11.8777505898685</c:v>
                </c:pt>
                <c:pt idx="93">
                  <c:v>11.8860995055819</c:v>
                </c:pt>
                <c:pt idx="94">
                  <c:v>11.8943562003282</c:v>
                </c:pt>
                <c:pt idx="95">
                  <c:v>11.902522653678201</c:v>
                </c:pt>
                <c:pt idx="96">
                  <c:v>11.9106007825576</c:v>
                </c:pt>
                <c:pt idx="97">
                  <c:v>11.918592443853001</c:v>
                </c:pt>
                <c:pt idx="98">
                  <c:v>11.9264994368851</c:v>
                </c:pt>
                <c:pt idx="99">
                  <c:v>11.934323505755501</c:v>
                </c:pt>
                <c:pt idx="100">
                  <c:v>11.942066341575201</c:v>
                </c:pt>
                <c:pt idx="101">
                  <c:v>11.9497295845827</c:v>
                </c:pt>
                <c:pt idx="102">
                  <c:v>11.957314826157001</c:v>
                </c:pt>
                <c:pt idx="103">
                  <c:v>11.964823610732299</c:v>
                </c:pt>
                <c:pt idx="104">
                  <c:v>11.972257437620501</c:v>
                </c:pt>
                <c:pt idx="105">
                  <c:v>11.9796177627454</c:v>
                </c:pt>
                <c:pt idx="106">
                  <c:v>11.9869060002954</c:v>
                </c:pt>
                <c:pt idx="107">
                  <c:v>11.9941235242982</c:v>
                </c:pt>
                <c:pt idx="108">
                  <c:v>12.001271670121699</c:v>
                </c:pt>
                <c:pt idx="109">
                  <c:v>12.008351735905901</c:v>
                </c:pt>
                <c:pt idx="110">
                  <c:v>12.0153649839295</c:v>
                </c:pt>
                <c:pt idx="111">
                  <c:v>12.0223126419138</c:v>
                </c:pt>
                <c:pt idx="112">
                  <c:v>12.029195904268899</c:v>
                </c:pt>
                <c:pt idx="113">
                  <c:v>12.0360159332834</c:v>
                </c:pt>
                <c:pt idx="114">
                  <c:v>12.0427738602624</c:v>
                </c:pt>
                <c:pt idx="115">
                  <c:v>12.049470786614901</c:v>
                </c:pt>
                <c:pt idx="116">
                  <c:v>12.056107784895</c:v>
                </c:pt>
                <c:pt idx="117">
                  <c:v>12.062685899796801</c:v>
                </c:pt>
                <c:pt idx="118">
                  <c:v>12.0692061491087</c:v>
                </c:pt>
                <c:pt idx="119">
                  <c:v>12.0756695246255</c:v>
                </c:pt>
                <c:pt idx="120">
                  <c:v>12.0820769930236</c:v>
                </c:pt>
                <c:pt idx="121">
                  <c:v>12.0884294966989</c:v>
                </c:pt>
                <c:pt idx="122">
                  <c:v>12.0947279545707</c:v>
                </c:pt>
                <c:pt idx="123">
                  <c:v>12.100973262852101</c:v>
                </c:pt>
                <c:pt idx="124">
                  <c:v>12.107166295789799</c:v>
                </c:pt>
                <c:pt idx="125">
                  <c:v>12.1133079063735</c:v>
                </c:pt>
                <c:pt idx="126">
                  <c:v>12.1193989270171</c:v>
                </c:pt>
                <c:pt idx="127">
                  <c:v>12.125440170213301</c:v>
                </c:pt>
                <c:pt idx="128">
                  <c:v>12.131432429161601</c:v>
                </c:pt>
                <c:pt idx="129">
                  <c:v>12.137376478372699</c:v>
                </c:pt>
                <c:pt idx="130">
                  <c:v>12.1432730742488</c:v>
                </c:pt>
                <c:pt idx="131">
                  <c:v>12.149122955642</c:v>
                </c:pt>
                <c:pt idx="132">
                  <c:v>12.1549268443912</c:v>
                </c:pt>
                <c:pt idx="133">
                  <c:v>12.160685445838601</c:v>
                </c:pt>
                <c:pt idx="134">
                  <c:v>12.166399449327001</c:v>
                </c:pt>
                <c:pt idx="135">
                  <c:v>12.1720695286783</c:v>
                </c:pt>
                <c:pt idx="136">
                  <c:v>12.1776963426548</c:v>
                </c:pt>
                <c:pt idx="137">
                  <c:v>12.1832805354024</c:v>
                </c:pt>
                <c:pt idx="138">
                  <c:v>12.188822736879301</c:v>
                </c:pt>
                <c:pt idx="139">
                  <c:v>12.1943235632674</c:v>
                </c:pt>
                <c:pt idx="140">
                  <c:v>12.199783617370301</c:v>
                </c:pt>
                <c:pt idx="141">
                  <c:v>12.2052034889961</c:v>
                </c:pt>
                <c:pt idx="142">
                  <c:v>12.2105837553274</c:v>
                </c:pt>
                <c:pt idx="143">
                  <c:v>12.2159249812778</c:v>
                </c:pt>
                <c:pt idx="144">
                  <c:v>12.221227719835699</c:v>
                </c:pt>
                <c:pt idx="145">
                  <c:v>12.226492512396799</c:v>
                </c:pt>
                <c:pt idx="146">
                  <c:v>12.2317198890849</c:v>
                </c:pt>
                <c:pt idx="147">
                  <c:v>12.2369103690614</c:v>
                </c:pt>
                <c:pt idx="148">
                  <c:v>12.2420644608244</c:v>
                </c:pt>
                <c:pt idx="149">
                  <c:v>12.247182662497901</c:v>
                </c:pt>
                <c:pt idx="150">
                  <c:v>12.2522654621113</c:v>
                </c:pt>
                <c:pt idx="151">
                  <c:v>12.257313337869199</c:v>
                </c:pt>
                <c:pt idx="152">
                  <c:v>12.262326758412399</c:v>
                </c:pt>
                <c:pt idx="153">
                  <c:v>12.267306183070801</c:v>
                </c:pt>
                <c:pt idx="154">
                  <c:v>12.2722520621071</c:v>
                </c:pt>
                <c:pt idx="155">
                  <c:v>12.277164836953601</c:v>
                </c:pt>
                <c:pt idx="156">
                  <c:v>12.2820449404404</c:v>
                </c:pt>
                <c:pt idx="157">
                  <c:v>12.2868927970169</c:v>
                </c:pt>
                <c:pt idx="158">
                  <c:v>12.2917088229662</c:v>
                </c:pt>
                <c:pt idx="159">
                  <c:v>12.2964934266124</c:v>
                </c:pt>
                <c:pt idx="160">
                  <c:v>12.3012470085215</c:v>
                </c:pt>
                <c:pt idx="161">
                  <c:v>12.305969961696301</c:v>
                </c:pt>
                <c:pt idx="162">
                  <c:v>12.310662671764501</c:v>
                </c:pt>
                <c:pt idx="163">
                  <c:v>12.315325517162099</c:v>
                </c:pt>
                <c:pt idx="164">
                  <c:v>12.31995886931</c:v>
                </c:pt>
                <c:pt idx="165">
                  <c:v>12.3245630927862</c:v>
                </c:pt>
                <c:pt idx="166">
                  <c:v>12.3291385454918</c:v>
                </c:pt>
                <c:pt idx="167">
                  <c:v>12.333685578813</c:v>
                </c:pt>
                <c:pt idx="168">
                  <c:v>12.3382045377775</c:v>
                </c:pt>
                <c:pt idx="169">
                  <c:v>12.3426957612065</c:v>
                </c:pt>
                <c:pt idx="170">
                  <c:v>12.3471595818623</c:v>
                </c:pt>
                <c:pt idx="171">
                  <c:v>12.3515963265913</c:v>
                </c:pt>
                <c:pt idx="172">
                  <c:v>12.356006316463001</c:v>
                </c:pt>
                <c:pt idx="173">
                  <c:v>12.360389866904899</c:v>
                </c:pt>
                <c:pt idx="174">
                  <c:v>12.364747287833399</c:v>
                </c:pt>
                <c:pt idx="175">
                  <c:v>12.369078883781301</c:v>
                </c:pt>
                <c:pt idx="176">
                  <c:v>12.373384954021001</c:v>
                </c:pt>
                <c:pt idx="177">
                  <c:v>12.3776657926848</c:v>
                </c:pt>
                <c:pt idx="178">
                  <c:v>12.381921688881601</c:v>
                </c:pt>
                <c:pt idx="179">
                  <c:v>12.386152926809901</c:v>
                </c:pt>
                <c:pt idx="180">
                  <c:v>12.3903597858684</c:v>
                </c:pt>
                <c:pt idx="181">
                  <c:v>12.394542540763201</c:v>
                </c:pt>
                <c:pt idx="182">
                  <c:v>12.3987014616115</c:v>
                </c:pt>
                <c:pt idx="183">
                  <c:v>12.402836814043299</c:v>
                </c:pt>
                <c:pt idx="184">
                  <c:v>12.4069488592997</c:v>
                </c:pt>
                <c:pt idx="185">
                  <c:v>12.4110378543288</c:v>
                </c:pt>
                <c:pt idx="186">
                  <c:v>12.4151040518791</c:v>
                </c:pt>
                <c:pt idx="187">
                  <c:v>12.4191477005901</c:v>
                </c:pt>
                <c:pt idx="188">
                  <c:v>12.423169045080501</c:v>
                </c:pt>
                <c:pt idx="189">
                  <c:v>12.4271683260343</c:v>
                </c:pt>
                <c:pt idx="190">
                  <c:v>12.4311457802843</c:v>
                </c:pt>
                <c:pt idx="191">
                  <c:v>12.435101640893899</c:v>
                </c:pt>
                <c:pt idx="192">
                  <c:v>12.439036137235901</c:v>
                </c:pt>
                <c:pt idx="193">
                  <c:v>12.4429494950703</c:v>
                </c:pt>
                <c:pt idx="194">
                  <c:v>12.4468419366191</c:v>
                </c:pt>
                <c:pt idx="195">
                  <c:v>12.4507136806399</c:v>
                </c:pt>
                <c:pt idx="196">
                  <c:v>12.454564942497001</c:v>
                </c:pt>
                <c:pt idx="197">
                  <c:v>12.4583959342312</c:v>
                </c:pt>
                <c:pt idx="198">
                  <c:v>12.4622068646279</c:v>
                </c:pt>
                <c:pt idx="199">
                  <c:v>12.4659979392825</c:v>
                </c:pt>
                <c:pt idx="200">
                  <c:v>12.4697693606653</c:v>
                </c:pt>
                <c:pt idx="201">
                  <c:v>12.4735213281844</c:v>
                </c:pt>
                <c:pt idx="202">
                  <c:v>12.477254038246601</c:v>
                </c:pt>
                <c:pt idx="203">
                  <c:v>12.480967684317401</c:v>
                </c:pt>
                <c:pt idx="204">
                  <c:v>12.484662456979001</c:v>
                </c:pt>
                <c:pt idx="205">
                  <c:v>12.4883385439876</c:v>
                </c:pt>
                <c:pt idx="206">
                  <c:v>12.4919961303282</c:v>
                </c:pt>
                <c:pt idx="207">
                  <c:v>12.495635398269</c:v>
                </c:pt>
                <c:pt idx="208">
                  <c:v>12.4992565274145</c:v>
                </c:pt>
                <c:pt idx="209">
                  <c:v>12.5028596947562</c:v>
                </c:pt>
                <c:pt idx="210">
                  <c:v>12.5064450747237</c:v>
                </c:pt>
                <c:pt idx="211">
                  <c:v>12.5100128392332</c:v>
                </c:pt>
                <c:pt idx="212">
                  <c:v>12.513563157735501</c:v>
                </c:pt>
                <c:pt idx="213">
                  <c:v>12.517096197263101</c:v>
                </c:pt>
                <c:pt idx="214">
                  <c:v>12.5206121224754</c:v>
                </c:pt>
                <c:pt idx="215">
                  <c:v>12.5241110957035</c:v>
                </c:pt>
                <c:pt idx="216">
                  <c:v>12.5275932769938</c:v>
                </c:pt>
                <c:pt idx="217">
                  <c:v>12.5310588241506</c:v>
                </c:pt>
                <c:pt idx="218">
                  <c:v>12.534507892777199</c:v>
                </c:pt>
                <c:pt idx="219">
                  <c:v>12.537940636317201</c:v>
                </c:pt>
                <c:pt idx="220">
                  <c:v>12.5413572060937</c:v>
                </c:pt>
                <c:pt idx="221">
                  <c:v>12.5447577513479</c:v>
                </c:pt>
                <c:pt idx="222">
                  <c:v>12.548142419277699</c:v>
                </c:pt>
                <c:pt idx="223">
                  <c:v>12.551511355073901</c:v>
                </c:pt>
                <c:pt idx="224">
                  <c:v>12.554864701956999</c:v>
                </c:pt>
                <c:pt idx="225">
                  <c:v>12.558202601212299</c:v>
                </c:pt>
                <c:pt idx="226">
                  <c:v>12.561525192224501</c:v>
                </c:pt>
                <c:pt idx="227">
                  <c:v>12.564832612511699</c:v>
                </c:pt>
                <c:pt idx="228">
                  <c:v>12.5681249977583</c:v>
                </c:pt>
                <c:pt idx="229">
                  <c:v>12.571402481847301</c:v>
                </c:pt>
                <c:pt idx="230">
                  <c:v>12.574665196892299</c:v>
                </c:pt>
                <c:pt idx="231">
                  <c:v>12.577913273268001</c:v>
                </c:pt>
                <c:pt idx="232">
                  <c:v>12.5811468396407</c:v>
                </c:pt>
                <c:pt idx="233">
                  <c:v>12.5843660229981</c:v>
                </c:pt>
                <c:pt idx="234">
                  <c:v>12.587570948677801</c:v>
                </c:pt>
                <c:pt idx="235">
                  <c:v>12.5907617403962</c:v>
                </c:pt>
                <c:pt idx="236">
                  <c:v>12.593938520276</c:v>
                </c:pt>
                <c:pt idx="237">
                  <c:v>12.597101408873201</c:v>
                </c:pt>
                <c:pt idx="238">
                  <c:v>12.600250525204199</c:v>
                </c:pt>
                <c:pt idx="239">
                  <c:v>12.6033859867711</c:v>
                </c:pt>
                <c:pt idx="240">
                  <c:v>12.6065079095881</c:v>
                </c:pt>
                <c:pt idx="241">
                  <c:v>12.609616408205399</c:v>
                </c:pt>
                <c:pt idx="242">
                  <c:v>12.6127115957347</c:v>
                </c:pt>
                <c:pt idx="243">
                  <c:v>12.6157935838723</c:v>
                </c:pt>
                <c:pt idx="244">
                  <c:v>12.6188624829229</c:v>
                </c:pt>
                <c:pt idx="245">
                  <c:v>12.6219184018225</c:v>
                </c:pt>
                <c:pt idx="246">
                  <c:v>12.624961448161001</c:v>
                </c:pt>
                <c:pt idx="247">
                  <c:v>12.6279917282039</c:v>
                </c:pt>
                <c:pt idx="248">
                  <c:v>12.631009346914199</c:v>
                </c:pt>
                <c:pt idx="249">
                  <c:v>12.6340144079733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F8B3-4551-A1F6-0912B677C350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'ECMWF-vero'!$AH$4:$AH$253</c:f>
              <c:numCache>
                <c:formatCode>General</c:formatCode>
                <c:ptCount val="250"/>
                <c:pt idx="0">
                  <c:v>10.0576896659509</c:v>
                </c:pt>
                <c:pt idx="1">
                  <c:v>10.947976613243</c:v>
                </c:pt>
                <c:pt idx="2">
                  <c:v>11.4421155072577</c:v>
                </c:pt>
                <c:pt idx="3">
                  <c:v>11.7828578158067</c:v>
                </c:pt>
                <c:pt idx="4">
                  <c:v>12.042112011975201</c:v>
                </c:pt>
                <c:pt idx="5">
                  <c:v>12.250907977709</c:v>
                </c:pt>
                <c:pt idx="6">
                  <c:v>12.4254377963225</c:v>
                </c:pt>
                <c:pt idx="7">
                  <c:v>12.575206274393</c:v>
                </c:pt>
                <c:pt idx="8">
                  <c:v>12.706262392668499</c:v>
                </c:pt>
                <c:pt idx="9">
                  <c:v>12.822690460927699</c:v>
                </c:pt>
                <c:pt idx="10">
                  <c:v>12.927376015119901</c:v>
                </c:pt>
                <c:pt idx="11">
                  <c:v>13.0224320420925</c:v>
                </c:pt>
                <c:pt idx="12">
                  <c:v>13.1094514708996</c:v>
                </c:pt>
                <c:pt idx="13">
                  <c:v>13.1896644443217</c:v>
                </c:pt>
                <c:pt idx="14">
                  <c:v>13.2640404053216</c:v>
                </c:pt>
                <c:pt idx="15">
                  <c:v>13.3333566909495</c:v>
                </c:pt>
                <c:pt idx="16">
                  <c:v>13.3982459951894</c:v>
                </c:pt>
                <c:pt idx="17">
                  <c:v>13.4592300511251</c:v>
                </c:pt>
                <c:pt idx="18">
                  <c:v>13.516744065273601</c:v>
                </c:pt>
                <c:pt idx="19">
                  <c:v>13.5711547890715</c:v>
                </c:pt>
                <c:pt idx="20">
                  <c:v>13.6227741151495</c:v>
                </c:pt>
                <c:pt idx="21">
                  <c:v>13.6718694639801</c:v>
                </c:pt>
                <c:pt idx="22">
                  <c:v>13.7186718280491</c:v>
                </c:pt>
                <c:pt idx="23">
                  <c:v>13.7633820793752</c:v>
                </c:pt>
                <c:pt idx="24">
                  <c:v>13.8061759711091</c:v>
                </c:pt>
                <c:pt idx="25">
                  <c:v>13.8472081443637</c:v>
                </c:pt>
                <c:pt idx="26">
                  <c:v>13.886615368309499</c:v>
                </c:pt>
                <c:pt idx="27">
                  <c:v>13.924519182885099</c:v>
                </c:pt>
                <c:pt idx="28">
                  <c:v>13.961028071420399</c:v>
                </c:pt>
                <c:pt idx="29">
                  <c:v>13.996239259937999</c:v>
                </c:pt>
                <c:pt idx="30">
                  <c:v>14.0302402174515</c:v>
                </c:pt>
                <c:pt idx="31">
                  <c:v>14.0631099148881</c:v>
                </c:pt>
                <c:pt idx="32">
                  <c:v>14.0949198877223</c:v>
                </c:pt>
                <c:pt idx="33">
                  <c:v>14.1257351378857</c:v>
                </c:pt>
                <c:pt idx="34">
                  <c:v>14.155614903229701</c:v>
                </c:pt>
                <c:pt idx="35">
                  <c:v>14.184613317183</c:v>
                </c:pt>
                <c:pt idx="36">
                  <c:v>14.2127799768597</c:v>
                </c:pt>
                <c:pt idx="37">
                  <c:v>14.2401604344332</c:v>
                </c:pt>
                <c:pt idx="38">
                  <c:v>14.266796623868601</c:v>
                </c:pt>
                <c:pt idx="39">
                  <c:v>14.292727232941999</c:v>
                </c:pt>
                <c:pt idx="40">
                  <c:v>14.3179880287435</c:v>
                </c:pt>
                <c:pt idx="41">
                  <c:v>14.3426121434631</c:v>
                </c:pt>
                <c:pt idx="42">
                  <c:v>14.366630326128099</c:v>
                </c:pt>
                <c:pt idx="43">
                  <c:v>14.3900711650407</c:v>
                </c:pt>
                <c:pt idx="44">
                  <c:v>14.412961284908199</c:v>
                </c:pt>
                <c:pt idx="45">
                  <c:v>14.435325522040101</c:v>
                </c:pt>
                <c:pt idx="46">
                  <c:v>14.457187080472499</c:v>
                </c:pt>
                <c:pt idx="47">
                  <c:v>14.4785676714543</c:v>
                </c:pt>
                <c:pt idx="48">
                  <c:v>14.4994876383769</c:v>
                </c:pt>
                <c:pt idx="49">
                  <c:v>14.5199660689285</c:v>
                </c:pt>
                <c:pt idx="50">
                  <c:v>14.5400208960094</c:v>
                </c:pt>
                <c:pt idx="51">
                  <c:v>14.5596689887295</c:v>
                </c:pt>
                <c:pt idx="52">
                  <c:v>14.5789262346343</c:v>
                </c:pt>
                <c:pt idx="53">
                  <c:v>14.5978076141537</c:v>
                </c:pt>
                <c:pt idx="54">
                  <c:v>14.6163272681378</c:v>
                </c:pt>
                <c:pt idx="55">
                  <c:v>14.634498559235499</c:v>
                </c:pt>
                <c:pt idx="56">
                  <c:v>14.6523341277769</c:v>
                </c:pt>
                <c:pt idx="57">
                  <c:v>14.6698459427376</c:v>
                </c:pt>
                <c:pt idx="58">
                  <c:v>14.6870453482955</c:v>
                </c:pt>
                <c:pt idx="59">
                  <c:v>14.703943106429801</c:v>
                </c:pt>
                <c:pt idx="60">
                  <c:v>14.7205494359564</c:v>
                </c:pt>
                <c:pt idx="61">
                  <c:v>14.7368740483537</c:v>
                </c:pt>
                <c:pt idx="62">
                  <c:v>14.7529261806877</c:v>
                </c:pt>
                <c:pt idx="63">
                  <c:v>14.768714625914701</c:v>
                </c:pt>
                <c:pt idx="64">
                  <c:v>14.784247760807901</c:v>
                </c:pt>
                <c:pt idx="65">
                  <c:v>14.7995335717264</c:v>
                </c:pt>
                <c:pt idx="66">
                  <c:v>14.8145796784253</c:v>
                </c:pt>
                <c:pt idx="67">
                  <c:v>14.829393356080899</c:v>
                </c:pt>
                <c:pt idx="68">
                  <c:v>14.843981555690201</c:v>
                </c:pt>
                <c:pt idx="69">
                  <c:v>14.858350922985499</c:v>
                </c:pt>
                <c:pt idx="70">
                  <c:v>14.872507815992799</c:v>
                </c:pt>
                <c:pt idx="71">
                  <c:v>14.886458321347099</c:v>
                </c:pt>
                <c:pt idx="72">
                  <c:v>14.9002082694713</c:v>
                </c:pt>
                <c:pt idx="73">
                  <c:v>14.9137632487093</c:v>
                </c:pt>
                <c:pt idx="74">
                  <c:v>14.927128618500401</c:v>
                </c:pt>
                <c:pt idx="75">
                  <c:v>14.940309521671599</c:v>
                </c:pt>
                <c:pt idx="76">
                  <c:v>14.9533108959173</c:v>
                </c:pt>
                <c:pt idx="77">
                  <c:v>14.966137484529</c:v>
                </c:pt>
                <c:pt idx="78">
                  <c:v>14.978793846435901</c:v>
                </c:pt>
                <c:pt idx="79">
                  <c:v>14.991284365604701</c:v>
                </c:pt>
                <c:pt idx="80">
                  <c:v>15.003613259851001</c:v>
                </c:pt>
                <c:pt idx="81">
                  <c:v>15.015784589102401</c:v>
                </c:pt>
                <c:pt idx="82">
                  <c:v>15.027802263156699</c:v>
                </c:pt>
                <c:pt idx="83">
                  <c:v>15.039670048969199</c:v>
                </c:pt>
                <c:pt idx="84">
                  <c:v>15.051391577504599</c:v>
                </c:pt>
                <c:pt idx="85">
                  <c:v>15.0629703501839</c:v>
                </c:pt>
                <c:pt idx="86">
                  <c:v>15.074409744954</c:v>
                </c:pt>
                <c:pt idx="87">
                  <c:v>15.0857130220069</c:v>
                </c:pt>
                <c:pt idx="88">
                  <c:v>15.0968833291724</c:v>
                </c:pt>
                <c:pt idx="89">
                  <c:v>15.107923707006201</c:v>
                </c:pt>
                <c:pt idx="90">
                  <c:v>15.118837093593299</c:v>
                </c:pt>
                <c:pt idx="91">
                  <c:v>15.129626329086699</c:v>
                </c:pt>
                <c:pt idx="92">
                  <c:v>15.1402941599976</c:v>
                </c:pt>
                <c:pt idx="93">
                  <c:v>15.1508432432543</c:v>
                </c:pt>
                <c:pt idx="94">
                  <c:v>15.161276150042999</c:v>
                </c:pt>
                <c:pt idx="95">
                  <c:v>15.171595369446401</c:v>
                </c:pt>
                <c:pt idx="96">
                  <c:v>15.181803311890899</c:v>
                </c:pt>
                <c:pt idx="97">
                  <c:v>15.191902312415801</c:v>
                </c:pt>
                <c:pt idx="98">
                  <c:v>15.201894633774</c:v>
                </c:pt>
                <c:pt idx="99">
                  <c:v>15.211782469376001</c:v>
                </c:pt>
                <c:pt idx="100">
                  <c:v>15.2215679460852</c:v>
                </c:pt>
                <c:pt idx="101">
                  <c:v>15.2312531268744</c:v>
                </c:pt>
                <c:pt idx="102">
                  <c:v>15.2408400133511</c:v>
                </c:pt>
                <c:pt idx="103">
                  <c:v>15.250330548160001</c:v>
                </c:pt>
                <c:pt idx="104">
                  <c:v>15.259726617268299</c:v>
                </c:pt>
                <c:pt idx="105">
                  <c:v>15.2690300521426</c:v>
                </c:pt>
                <c:pt idx="106">
                  <c:v>15.2782426318222</c:v>
                </c:pt>
                <c:pt idx="107">
                  <c:v>15.2873660848943</c:v>
                </c:pt>
                <c:pt idx="108">
                  <c:v>15.2964020913781</c:v>
                </c:pt>
                <c:pt idx="109">
                  <c:v>15.305352284521501</c:v>
                </c:pt>
                <c:pt idx="110">
                  <c:v>15.314218252515801</c:v>
                </c:pt>
                <c:pt idx="111">
                  <c:v>15.323001540132401</c:v>
                </c:pt>
                <c:pt idx="112">
                  <c:v>15.3317036502864</c:v>
                </c:pt>
                <c:pt idx="113">
                  <c:v>15.340326045530301</c:v>
                </c:pt>
                <c:pt idx="114">
                  <c:v>15.348870149482</c:v>
                </c:pt>
                <c:pt idx="115">
                  <c:v>15.357337348190001</c:v>
                </c:pt>
                <c:pt idx="116">
                  <c:v>15.3657289914398</c:v>
                </c:pt>
                <c:pt idx="117">
                  <c:v>15.3740463940039</c:v>
                </c:pt>
                <c:pt idx="118">
                  <c:v>15.3822908368385</c:v>
                </c:pt>
                <c:pt idx="119">
                  <c:v>15.390463568229601</c:v>
                </c:pt>
                <c:pt idx="120">
                  <c:v>15.398565804891099</c:v>
                </c:pt>
                <c:pt idx="121">
                  <c:v>15.4065987330174</c:v>
                </c:pt>
                <c:pt idx="122">
                  <c:v>15.414563509292201</c:v>
                </c:pt>
                <c:pt idx="123">
                  <c:v>15.422461261856499</c:v>
                </c:pt>
                <c:pt idx="124">
                  <c:v>15.4302930912368</c:v>
                </c:pt>
                <c:pt idx="125">
                  <c:v>15.438060071236301</c:v>
                </c:pt>
                <c:pt idx="126">
                  <c:v>15.445763249790501</c:v>
                </c:pt>
                <c:pt idx="127">
                  <c:v>15.4534036497889</c:v>
                </c:pt>
                <c:pt idx="128">
                  <c:v>15.4609822698641</c:v>
                </c:pt>
                <c:pt idx="129">
                  <c:v>15.4685000851503</c:v>
                </c:pt>
                <c:pt idx="130">
                  <c:v>15.475958048012901</c:v>
                </c:pt>
                <c:pt idx="131">
                  <c:v>15.4833570887491</c:v>
                </c:pt>
                <c:pt idx="132">
                  <c:v>15.4906981162629</c:v>
                </c:pt>
                <c:pt idx="133">
                  <c:v>15.497982018713399</c:v>
                </c:pt>
                <c:pt idx="134">
                  <c:v>15.5052096641398</c:v>
                </c:pt>
                <c:pt idx="135">
                  <c:v>15.5123819010626</c:v>
                </c:pt>
                <c:pt idx="136">
                  <c:v>15.519499559062499</c:v>
                </c:pt>
                <c:pt idx="137">
                  <c:v>15.5265634493379</c:v>
                </c:pt>
                <c:pt idx="138">
                  <c:v>15.533574365242901</c:v>
                </c:pt>
                <c:pt idx="139">
                  <c:v>15.540533082804799</c:v>
                </c:pt>
                <c:pt idx="140">
                  <c:v>15.547440361223501</c:v>
                </c:pt>
                <c:pt idx="141">
                  <c:v>15.554296943353</c:v>
                </c:pt>
                <c:pt idx="142">
                  <c:v>15.561103556166</c:v>
                </c:pt>
                <c:pt idx="143">
                  <c:v>15.567860911201601</c:v>
                </c:pt>
                <c:pt idx="144">
                  <c:v>15.5745697049984</c:v>
                </c:pt>
                <c:pt idx="145">
                  <c:v>15.581230619511</c:v>
                </c:pt>
                <c:pt idx="146">
                  <c:v>15.587844322513799</c:v>
                </c:pt>
                <c:pt idx="147">
                  <c:v>15.59441146799</c:v>
                </c:pt>
                <c:pt idx="148">
                  <c:v>15.6009326965073</c:v>
                </c:pt>
                <c:pt idx="149">
                  <c:v>15.607408635581599</c:v>
                </c:pt>
                <c:pt idx="150">
                  <c:v>15.6138399000278</c:v>
                </c:pt>
                <c:pt idx="151">
                  <c:v>15.620227092299301</c:v>
                </c:pt>
                <c:pt idx="152">
                  <c:v>15.6265708028163</c:v>
                </c:pt>
                <c:pt idx="153">
                  <c:v>15.6328716102829</c:v>
                </c:pt>
                <c:pt idx="154">
                  <c:v>15.6391300819941</c:v>
                </c:pt>
                <c:pt idx="155">
                  <c:v>15.645346774133101</c:v>
                </c:pt>
                <c:pt idx="156">
                  <c:v>15.6515222320583</c:v>
                </c:pt>
                <c:pt idx="157">
                  <c:v>15.657656990582099</c:v>
                </c:pt>
                <c:pt idx="158">
                  <c:v>15.6637515742395</c:v>
                </c:pt>
                <c:pt idx="159">
                  <c:v>15.669806497549599</c:v>
                </c:pt>
                <c:pt idx="160">
                  <c:v>15.675822265267801</c:v>
                </c:pt>
                <c:pt idx="161">
                  <c:v>15.681799372630699</c:v>
                </c:pt>
                <c:pt idx="162">
                  <c:v>15.687738305593101</c:v>
                </c:pt>
                <c:pt idx="163">
                  <c:v>15.6936395410579</c:v>
                </c:pt>
                <c:pt idx="164">
                  <c:v>15.6995035470989</c:v>
                </c:pt>
                <c:pt idx="165">
                  <c:v>15.7053307831764</c:v>
                </c:pt>
                <c:pt idx="166">
                  <c:v>15.711121700346901</c:v>
                </c:pt>
                <c:pt idx="167">
                  <c:v>15.716876741466301</c:v>
                </c:pt>
                <c:pt idx="168">
                  <c:v>15.7225963413863</c:v>
                </c:pt>
                <c:pt idx="169">
                  <c:v>15.7282809271462</c:v>
                </c:pt>
                <c:pt idx="170">
                  <c:v>15.733930918158</c:v>
                </c:pt>
                <c:pt idx="171">
                  <c:v>15.7395467263865</c:v>
                </c:pt>
                <c:pt idx="172">
                  <c:v>15.745128756524</c:v>
                </c:pt>
                <c:pt idx="173">
                  <c:v>15.7506774061599</c:v>
                </c:pt>
                <c:pt idx="174">
                  <c:v>15.756193065945601</c:v>
                </c:pt>
                <c:pt idx="175">
                  <c:v>15.7616761197544</c:v>
                </c:pt>
                <c:pt idx="176">
                  <c:v>15.7671269448368</c:v>
                </c:pt>
                <c:pt idx="177">
                  <c:v>15.7725459119719</c:v>
                </c:pt>
                <c:pt idx="178">
                  <c:v>15.777933385613601</c:v>
                </c:pt>
                <c:pt idx="179">
                  <c:v>15.783289724033599</c:v>
                </c:pt>
                <c:pt idx="180">
                  <c:v>15.788615279459901</c:v>
                </c:pt>
                <c:pt idx="181">
                  <c:v>15.7939103982115</c:v>
                </c:pt>
                <c:pt idx="182">
                  <c:v>15.799175420829499</c:v>
                </c:pt>
                <c:pt idx="183">
                  <c:v>15.8044106822045</c:v>
                </c:pt>
                <c:pt idx="184">
                  <c:v>15.809616511700501</c:v>
                </c:pt>
                <c:pt idx="185">
                  <c:v>15.8147932332758</c:v>
                </c:pt>
                <c:pt idx="186">
                  <c:v>15.8199411655996</c:v>
                </c:pt>
                <c:pt idx="187">
                  <c:v>15.8250606221668</c:v>
                </c:pt>
                <c:pt idx="188">
                  <c:v>15.8301519114088</c:v>
                </c:pt>
                <c:pt idx="189">
                  <c:v>15.8352153368018</c:v>
                </c:pt>
                <c:pt idx="190">
                  <c:v>15.8402511969717</c:v>
                </c:pt>
                <c:pt idx="191">
                  <c:v>15.845259785797101</c:v>
                </c:pt>
                <c:pt idx="192">
                  <c:v>15.8502413925086</c:v>
                </c:pt>
                <c:pt idx="193">
                  <c:v>15.8551963017864</c:v>
                </c:pt>
                <c:pt idx="194">
                  <c:v>15.860124793854601</c:v>
                </c:pt>
                <c:pt idx="195">
                  <c:v>15.865027144573901</c:v>
                </c:pt>
                <c:pt idx="196">
                  <c:v>15.869903625530901</c:v>
                </c:pt>
                <c:pt idx="197">
                  <c:v>15.8747545041262</c:v>
                </c:pt>
                <c:pt idx="198">
                  <c:v>15.8795800436594</c:v>
                </c:pt>
                <c:pt idx="199">
                  <c:v>15.884380503412199</c:v>
                </c:pt>
                <c:pt idx="200">
                  <c:v>15.8891561387299</c:v>
                </c:pt>
                <c:pt idx="201">
                  <c:v>15.893907201100101</c:v>
                </c:pt>
                <c:pt idx="202">
                  <c:v>15.8986339382298</c:v>
                </c:pt>
                <c:pt idx="203">
                  <c:v>15.903336594120701</c:v>
                </c:pt>
                <c:pt idx="204">
                  <c:v>15.908015409142401</c:v>
                </c:pt>
                <c:pt idx="205">
                  <c:v>15.912670620104199</c:v>
                </c:pt>
                <c:pt idx="206">
                  <c:v>15.917302460324301</c:v>
                </c:pt>
                <c:pt idx="207">
                  <c:v>15.921911159698499</c:v>
                </c:pt>
                <c:pt idx="208">
                  <c:v>15.9264969447661</c:v>
                </c:pt>
                <c:pt idx="209">
                  <c:v>15.931060038775</c:v>
                </c:pt>
                <c:pt idx="210">
                  <c:v>15.9356006617449</c:v>
                </c:pt>
                <c:pt idx="211">
                  <c:v>15.9401190305292</c:v>
                </c:pt>
                <c:pt idx="212">
                  <c:v>15.944615358875</c:v>
                </c:pt>
                <c:pt idx="213">
                  <c:v>15.949089857482001</c:v>
                </c:pt>
                <c:pt idx="214">
                  <c:v>15.953542734060299</c:v>
                </c:pt>
                <c:pt idx="215">
                  <c:v>15.9579741933862</c:v>
                </c:pt>
                <c:pt idx="216">
                  <c:v>15.962384437357199</c:v>
                </c:pt>
                <c:pt idx="217">
                  <c:v>15.9667736650454</c:v>
                </c:pt>
                <c:pt idx="218">
                  <c:v>15.97114207275</c:v>
                </c:pt>
                <c:pt idx="219">
                  <c:v>15.975489854048201</c:v>
                </c:pt>
                <c:pt idx="220">
                  <c:v>15.9798171998454</c:v>
                </c:pt>
                <c:pt idx="221">
                  <c:v>15.9841242984237</c:v>
                </c:pt>
                <c:pt idx="222">
                  <c:v>15.988411335489699</c:v>
                </c:pt>
                <c:pt idx="223">
                  <c:v>15.9926784942214</c:v>
                </c:pt>
                <c:pt idx="224">
                  <c:v>15.996925955313399</c:v>
                </c:pt>
                <c:pt idx="225">
                  <c:v>16.001153897021599</c:v>
                </c:pt>
                <c:pt idx="226">
                  <c:v>16.005362495206601</c:v>
                </c:pt>
                <c:pt idx="227">
                  <c:v>16.009551923376701</c:v>
                </c:pt>
                <c:pt idx="228">
                  <c:v>16.013722352729101</c:v>
                </c:pt>
                <c:pt idx="229">
                  <c:v>16.017873952190801</c:v>
                </c:pt>
                <c:pt idx="230">
                  <c:v>16.022006888458598</c:v>
                </c:pt>
                <c:pt idx="231">
                  <c:v>16.026121326037899</c:v>
                </c:pt>
                <c:pt idx="232">
                  <c:v>16.0302174272807</c:v>
                </c:pt>
                <c:pt idx="233">
                  <c:v>16.0342953524233</c:v>
                </c:pt>
                <c:pt idx="234">
                  <c:v>16.0383552596223</c:v>
                </c:pt>
                <c:pt idx="235">
                  <c:v>16.042397304990899</c:v>
                </c:pt>
                <c:pt idx="236">
                  <c:v>16.046421642633199</c:v>
                </c:pt>
                <c:pt idx="237">
                  <c:v>16.050428424679101</c:v>
                </c:pt>
                <c:pt idx="238">
                  <c:v>16.054417801317101</c:v>
                </c:pt>
                <c:pt idx="239">
                  <c:v>16.0583899208277</c:v>
                </c:pt>
                <c:pt idx="240">
                  <c:v>16.062344929615101</c:v>
                </c:pt>
                <c:pt idx="241">
                  <c:v>16.0662829722387</c:v>
                </c:pt>
                <c:pt idx="242">
                  <c:v>16.070204191444098</c:v>
                </c:pt>
                <c:pt idx="243">
                  <c:v>16.0741087281929</c:v>
                </c:pt>
                <c:pt idx="244">
                  <c:v>16.077996721692301</c:v>
                </c:pt>
                <c:pt idx="245">
                  <c:v>16.081868309424301</c:v>
                </c:pt>
                <c:pt idx="246">
                  <c:v>16.0857236271736</c:v>
                </c:pt>
                <c:pt idx="247">
                  <c:v>16.0895628090556</c:v>
                </c:pt>
                <c:pt idx="248">
                  <c:v>16.0933859875434</c:v>
                </c:pt>
                <c:pt idx="249">
                  <c:v>16.097193293494598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F8B3-4551-A1F6-0912B677C3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3323392"/>
        <c:axId val="303325184"/>
      </c:scatterChart>
      <c:valAx>
        <c:axId val="3033233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03325184"/>
        <c:crosses val="autoZero"/>
        <c:crossBetween val="midCat"/>
      </c:valAx>
      <c:valAx>
        <c:axId val="303325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0332339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/>
              <a:t>1004 Bares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0523603904350667E-2"/>
          <c:y val="4.926542605288934E-2"/>
          <c:w val="0.77428482526907749"/>
          <c:h val="0.89132135907105614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'ECMWF-vero'!$G$4:$G$253</c:f>
              <c:numCache>
                <c:formatCode>General</c:formatCode>
                <c:ptCount val="250"/>
                <c:pt idx="0">
                  <c:v>9.5659657888060607</c:v>
                </c:pt>
                <c:pt idx="1">
                  <c:v>10.456851470624899</c:v>
                </c:pt>
                <c:pt idx="2">
                  <c:v>10.9493501543006</c:v>
                </c:pt>
                <c:pt idx="3">
                  <c:v>11.2883215753297</c:v>
                </c:pt>
                <c:pt idx="4">
                  <c:v>11.5459251681495</c:v>
                </c:pt>
                <c:pt idx="5">
                  <c:v>11.753219439908399</c:v>
                </c:pt>
                <c:pt idx="6">
                  <c:v>11.9263847288902</c:v>
                </c:pt>
                <c:pt idx="7">
                  <c:v>12.074907679755899</c:v>
                </c:pt>
                <c:pt idx="8">
                  <c:v>12.2048202049707</c:v>
                </c:pt>
                <c:pt idx="9">
                  <c:v>12.320192104446299</c:v>
                </c:pt>
                <c:pt idx="10">
                  <c:v>12.4238969174967</c:v>
                </c:pt>
                <c:pt idx="11">
                  <c:v>12.518037763499199</c:v>
                </c:pt>
                <c:pt idx="12">
                  <c:v>12.604199428621801</c:v>
                </c:pt>
                <c:pt idx="13">
                  <c:v>12.683605291447</c:v>
                </c:pt>
                <c:pt idx="14">
                  <c:v>12.7572191321202</c:v>
                </c:pt>
                <c:pt idx="15">
                  <c:v>12.825813508782</c:v>
                </c:pt>
                <c:pt idx="16">
                  <c:v>12.890017050796899</c:v>
                </c:pt>
                <c:pt idx="17">
                  <c:v>12.950348008370099</c:v>
                </c:pt>
                <c:pt idx="18">
                  <c:v>13.007238582737999</c:v>
                </c:pt>
                <c:pt idx="19">
                  <c:v>13.0610529152535</c:v>
                </c:pt>
                <c:pt idx="20">
                  <c:v>13.112100617960699</c:v>
                </c:pt>
                <c:pt idx="21">
                  <c:v>13.160647107445399</c:v>
                </c:pt>
                <c:pt idx="22">
                  <c:v>13.206921606250299</c:v>
                </c:pt>
                <c:pt idx="23">
                  <c:v>13.2511234155079</c:v>
                </c:pt>
                <c:pt idx="24">
                  <c:v>13.293426887870799</c:v>
                </c:pt>
                <c:pt idx="25">
                  <c:v>13.3339854106201</c:v>
                </c:pt>
                <c:pt idx="26">
                  <c:v>13.372934626007501</c:v>
                </c:pt>
                <c:pt idx="27">
                  <c:v>13.4103950574133</c:v>
                </c:pt>
                <c:pt idx="28">
                  <c:v>13.446474268022101</c:v>
                </c:pt>
                <c:pt idx="29">
                  <c:v>13.481268648305299</c:v>
                </c:pt>
                <c:pt idx="30">
                  <c:v>13.514864906253701</c:v>
                </c:pt>
                <c:pt idx="31">
                  <c:v>13.5473413176855</c:v>
                </c:pt>
                <c:pt idx="32">
                  <c:v>13.5787687814733</c:v>
                </c:pt>
                <c:pt idx="33">
                  <c:v>13.609211715058199</c:v>
                </c:pt>
                <c:pt idx="34">
                  <c:v>13.638728818366801</c:v>
                </c:pt>
                <c:pt idx="35">
                  <c:v>13.667373728640699</c:v>
                </c:pt>
                <c:pt idx="36">
                  <c:v>13.695195584327699</c:v>
                </c:pt>
                <c:pt idx="37">
                  <c:v>13.7222395127572</c:v>
                </c:pt>
                <c:pt idx="38">
                  <c:v>13.748547053619101</c:v>
                </c:pt>
                <c:pt idx="39">
                  <c:v>13.774156528112099</c:v>
                </c:pt>
                <c:pt idx="40">
                  <c:v>13.7991033619052</c:v>
                </c:pt>
                <c:pt idx="41">
                  <c:v>13.8234203686669</c:v>
                </c:pt>
                <c:pt idx="42">
                  <c:v>13.847137999794301</c:v>
                </c:pt>
                <c:pt idx="43">
                  <c:v>13.8702845650573</c:v>
                </c:pt>
                <c:pt idx="44">
                  <c:v>13.892886428124401</c:v>
                </c:pt>
                <c:pt idx="45">
                  <c:v>13.914968180320701</c:v>
                </c:pt>
                <c:pt idx="46">
                  <c:v>13.9365527954581</c:v>
                </c:pt>
                <c:pt idx="47">
                  <c:v>13.957661768155701</c:v>
                </c:pt>
                <c:pt idx="48">
                  <c:v>13.978315237716201</c:v>
                </c:pt>
                <c:pt idx="49">
                  <c:v>13.9985320993278</c:v>
                </c:pt>
                <c:pt idx="50">
                  <c:v>14.018330104115099</c:v>
                </c:pt>
                <c:pt idx="51">
                  <c:v>14.037725949352399</c:v>
                </c:pt>
                <c:pt idx="52">
                  <c:v>14.056735359975301</c:v>
                </c:pt>
                <c:pt idx="53">
                  <c:v>14.0753731623787</c:v>
                </c:pt>
                <c:pt idx="54">
                  <c:v>14.0936533513578</c:v>
                </c:pt>
                <c:pt idx="55">
                  <c:v>14.1115891509435</c:v>
                </c:pt>
                <c:pt idx="56">
                  <c:v>14.1291930697857</c:v>
                </c:pt>
                <c:pt idx="57">
                  <c:v>14.1464769516617</c:v>
                </c:pt>
                <c:pt idx="58">
                  <c:v>14.163452021612599</c:v>
                </c:pt>
                <c:pt idx="59">
                  <c:v>14.1801289281553</c:v>
                </c:pt>
                <c:pt idx="60">
                  <c:v>14.196517781962999</c:v>
                </c:pt>
                <c:pt idx="61">
                  <c:v>14.212628191361601</c:v>
                </c:pt>
                <c:pt idx="62">
                  <c:v>14.228469294951701</c:v>
                </c:pt>
                <c:pt idx="63">
                  <c:v>14.2440497916305</c:v>
                </c:pt>
                <c:pt idx="64">
                  <c:v>14.259377968258599</c:v>
                </c:pt>
                <c:pt idx="65">
                  <c:v>14.274461725187701</c:v>
                </c:pt>
                <c:pt idx="66">
                  <c:v>14.289308599847301</c:v>
                </c:pt>
                <c:pt idx="67">
                  <c:v>14.3039257885616</c:v>
                </c:pt>
                <c:pt idx="68">
                  <c:v>14.3183201667561</c:v>
                </c:pt>
                <c:pt idx="69">
                  <c:v>14.332498307691701</c:v>
                </c:pt>
                <c:pt idx="70">
                  <c:v>14.346466499855101</c:v>
                </c:pt>
                <c:pt idx="71">
                  <c:v>14.360230763118199</c:v>
                </c:pt>
                <c:pt idx="72">
                  <c:v>14.373796863769901</c:v>
                </c:pt>
                <c:pt idx="73">
                  <c:v>14.3871703285125</c:v>
                </c:pt>
                <c:pt idx="74">
                  <c:v>14.400356457509099</c:v>
                </c:pt>
                <c:pt idx="75">
                  <c:v>14.413360336554801</c:v>
                </c:pt>
                <c:pt idx="76">
                  <c:v>14.4261868484445</c:v>
                </c:pt>
                <c:pt idx="77">
                  <c:v>14.4388406835977</c:v>
                </c:pt>
                <c:pt idx="78">
                  <c:v>14.4513263499994</c:v>
                </c:pt>
                <c:pt idx="79">
                  <c:v>14.4636481825078</c:v>
                </c:pt>
                <c:pt idx="80">
                  <c:v>14.475810351577399</c:v>
                </c:pt>
                <c:pt idx="81">
                  <c:v>14.4878168714406</c:v>
                </c:pt>
                <c:pt idx="82">
                  <c:v>14.4996716077878</c:v>
                </c:pt>
                <c:pt idx="83">
                  <c:v>14.5113782849823</c:v>
                </c:pt>
                <c:pt idx="84">
                  <c:v>14.5229404928428</c:v>
                </c:pt>
                <c:pt idx="85">
                  <c:v>14.5343616930257</c:v>
                </c:pt>
                <c:pt idx="86">
                  <c:v>14.5456452250332</c:v>
                </c:pt>
                <c:pt idx="87">
                  <c:v>14.5567943118748</c:v>
                </c:pt>
                <c:pt idx="88">
                  <c:v>14.5678120654045</c:v>
                </c:pt>
                <c:pt idx="89">
                  <c:v>14.578701491357799</c:v>
                </c:pt>
                <c:pt idx="90">
                  <c:v>14.5894654941055</c:v>
                </c:pt>
                <c:pt idx="91">
                  <c:v>14.6001068811461</c:v>
                </c:pt>
                <c:pt idx="92">
                  <c:v>14.610628367351801</c:v>
                </c:pt>
                <c:pt idx="93">
                  <c:v>14.6210325789856</c:v>
                </c:pt>
                <c:pt idx="94">
                  <c:v>14.6313220575025</c:v>
                </c:pt>
                <c:pt idx="95">
                  <c:v>14.641499263150299</c:v>
                </c:pt>
                <c:pt idx="96">
                  <c:v>14.6515665783811</c:v>
                </c:pt>
                <c:pt idx="97">
                  <c:v>14.6615263110863</c:v>
                </c:pt>
                <c:pt idx="98">
                  <c:v>14.671380697665301</c:v>
                </c:pt>
                <c:pt idx="99">
                  <c:v>14.681131905938299</c:v>
                </c:pt>
                <c:pt idx="100">
                  <c:v>14.690782037912699</c:v>
                </c:pt>
                <c:pt idx="101">
                  <c:v>14.7003331324113</c:v>
                </c:pt>
                <c:pt idx="102">
                  <c:v>14.709787167571401</c:v>
                </c:pt>
                <c:pt idx="103">
                  <c:v>14.719146063221499</c:v>
                </c:pt>
                <c:pt idx="104">
                  <c:v>14.728411683142999</c:v>
                </c:pt>
                <c:pt idx="105">
                  <c:v>14.7375858372235</c:v>
                </c:pt>
                <c:pt idx="106">
                  <c:v>14.7466702835082</c:v>
                </c:pt>
                <c:pt idx="107">
                  <c:v>14.7556667301545</c:v>
                </c:pt>
                <c:pt idx="108">
                  <c:v>14.7645768372955</c:v>
                </c:pt>
                <c:pt idx="109">
                  <c:v>14.773402218817701</c:v>
                </c:pt>
                <c:pt idx="110">
                  <c:v>14.782144444057201</c:v>
                </c:pt>
                <c:pt idx="111">
                  <c:v>14.7908050394194</c:v>
                </c:pt>
                <c:pt idx="112">
                  <c:v>14.7993854899248</c:v>
                </c:pt>
                <c:pt idx="113">
                  <c:v>14.807887240687601</c:v>
                </c:pt>
                <c:pt idx="114">
                  <c:v>14.8163116983278</c:v>
                </c:pt>
                <c:pt idx="115">
                  <c:v>14.8246602323215</c:v>
                </c:pt>
                <c:pt idx="116">
                  <c:v>14.8329341762936</c:v>
                </c:pt>
                <c:pt idx="117">
                  <c:v>14.8411348292539</c:v>
                </c:pt>
                <c:pt idx="118">
                  <c:v>14.849263456780999</c:v>
                </c:pt>
                <c:pt idx="119">
                  <c:v>14.857321292155801</c:v>
                </c:pt>
                <c:pt idx="120">
                  <c:v>14.865309537447599</c:v>
                </c:pt>
                <c:pt idx="121">
                  <c:v>14.873229364555399</c:v>
                </c:pt>
                <c:pt idx="122">
                  <c:v>14.8810819162053</c:v>
                </c:pt>
                <c:pt idx="123">
                  <c:v>14.888868306908099</c:v>
                </c:pt>
                <c:pt idx="124">
                  <c:v>14.8965896238777</c:v>
                </c:pt>
                <c:pt idx="125">
                  <c:v>14.9042469279117</c:v>
                </c:pt>
                <c:pt idx="126">
                  <c:v>14.911841254238199</c:v>
                </c:pt>
                <c:pt idx="127">
                  <c:v>14.919373613328199</c:v>
                </c:pt>
                <c:pt idx="128">
                  <c:v>14.9268449916759</c:v>
                </c:pt>
                <c:pt idx="129">
                  <c:v>14.9342563525493</c:v>
                </c:pt>
                <c:pt idx="130">
                  <c:v>14.941608636710701</c:v>
                </c:pt>
                <c:pt idx="131">
                  <c:v>14.9489027631108</c:v>
                </c:pt>
                <c:pt idx="132">
                  <c:v>14.9561396295551</c:v>
                </c:pt>
                <c:pt idx="133">
                  <c:v>14.963320113345601</c:v>
                </c:pt>
                <c:pt idx="134">
                  <c:v>14.970445071898901</c:v>
                </c:pt>
                <c:pt idx="135">
                  <c:v>14.977515343339901</c:v>
                </c:pt>
                <c:pt idx="136">
                  <c:v>14.9845317470753</c:v>
                </c:pt>
                <c:pt idx="137">
                  <c:v>14.9914950843441</c:v>
                </c:pt>
                <c:pt idx="138">
                  <c:v>14.998406138749999</c:v>
                </c:pt>
                <c:pt idx="139">
                  <c:v>15.0052656767727</c:v>
                </c:pt>
                <c:pt idx="140">
                  <c:v>15.012074448261799</c:v>
                </c:pt>
                <c:pt idx="141">
                  <c:v>15.018833186913399</c:v>
                </c:pt>
                <c:pt idx="142">
                  <c:v>15.0255426107286</c:v>
                </c:pt>
                <c:pt idx="143">
                  <c:v>15.032203422456901</c:v>
                </c:pt>
                <c:pt idx="144">
                  <c:v>15.0388163100237</c:v>
                </c:pt>
                <c:pt idx="145">
                  <c:v>15.045381946942801</c:v>
                </c:pt>
                <c:pt idx="146">
                  <c:v>15.051900992715201</c:v>
                </c:pt>
                <c:pt idx="147">
                  <c:v>15.0583740932138</c:v>
                </c:pt>
                <c:pt idx="148">
                  <c:v>15.064801881054599</c:v>
                </c:pt>
                <c:pt idx="149">
                  <c:v>15.0711849759568</c:v>
                </c:pt>
                <c:pt idx="150">
                  <c:v>15.077523985089201</c:v>
                </c:pt>
                <c:pt idx="151">
                  <c:v>15.083819503405699</c:v>
                </c:pt>
                <c:pt idx="152">
                  <c:v>15.090072113970299</c:v>
                </c:pt>
                <c:pt idx="153">
                  <c:v>15.096282388270099</c:v>
                </c:pt>
                <c:pt idx="154">
                  <c:v>15.102450886519399</c:v>
                </c:pt>
                <c:pt idx="155">
                  <c:v>15.108578157952801</c:v>
                </c:pt>
                <c:pt idx="156">
                  <c:v>15.114664741109801</c:v>
                </c:pt>
                <c:pt idx="157">
                  <c:v>15.1207111641093</c:v>
                </c:pt>
                <c:pt idx="158">
                  <c:v>15.126717944916299</c:v>
                </c:pt>
                <c:pt idx="159">
                  <c:v>15.132685591599699</c:v>
                </c:pt>
                <c:pt idx="160">
                  <c:v>15.1386146025815</c:v>
                </c:pt>
                <c:pt idx="161">
                  <c:v>15.1445054668793</c:v>
                </c:pt>
                <c:pt idx="162">
                  <c:v>15.1503586643404</c:v>
                </c:pt>
                <c:pt idx="163">
                  <c:v>15.156174665869001</c:v>
                </c:pt>
                <c:pt idx="164">
                  <c:v>15.161953933646201</c:v>
                </c:pt>
                <c:pt idx="165">
                  <c:v>15.1676969213436</c:v>
                </c:pt>
                <c:pt idx="166">
                  <c:v>15.1734040743302</c:v>
                </c:pt>
                <c:pt idx="167">
                  <c:v>15.179075829873399</c:v>
                </c:pt>
                <c:pt idx="168">
                  <c:v>15.184712617333</c:v>
                </c:pt>
                <c:pt idx="169">
                  <c:v>15.190314858350799</c:v>
                </c:pt>
                <c:pt idx="170">
                  <c:v>15.195882967033899</c:v>
                </c:pt>
                <c:pt idx="171">
                  <c:v>15.2014173501318</c:v>
                </c:pt>
                <c:pt idx="172">
                  <c:v>15.206918407210001</c:v>
                </c:pt>
                <c:pt idx="173">
                  <c:v>15.212386530817399</c:v>
                </c:pt>
                <c:pt idx="174">
                  <c:v>15.217822106648899</c:v>
                </c:pt>
                <c:pt idx="175">
                  <c:v>15.223225513703699</c:v>
                </c:pt>
                <c:pt idx="176">
                  <c:v>15.228597124438799</c:v>
                </c:pt>
                <c:pt idx="177">
                  <c:v>15.233937304918401</c:v>
                </c:pt>
                <c:pt idx="178">
                  <c:v>15.239246414958901</c:v>
                </c:pt>
                <c:pt idx="179">
                  <c:v>15.2445248082695</c:v>
                </c:pt>
                <c:pt idx="180">
                  <c:v>15.2497728325897</c:v>
                </c:pt>
                <c:pt idx="181">
                  <c:v>15.2549908298221</c:v>
                </c:pt>
                <c:pt idx="182">
                  <c:v>15.260179136162</c:v>
                </c:pt>
                <c:pt idx="183">
                  <c:v>15.2653380822233</c:v>
                </c:pt>
                <c:pt idx="184">
                  <c:v>15.2704679931612</c:v>
                </c:pt>
                <c:pt idx="185">
                  <c:v>15.275569188790699</c:v>
                </c:pt>
                <c:pt idx="186">
                  <c:v>15.2806419837036</c:v>
                </c:pt>
                <c:pt idx="187">
                  <c:v>15.28568668738</c:v>
                </c:pt>
                <c:pt idx="188">
                  <c:v>15.290703604299299</c:v>
                </c:pt>
                <c:pt idx="189">
                  <c:v>15.295693034046099</c:v>
                </c:pt>
                <c:pt idx="190">
                  <c:v>15.300655271414801</c:v>
                </c:pt>
                <c:pt idx="191">
                  <c:v>15.3055906065106</c:v>
                </c:pt>
                <c:pt idx="192">
                  <c:v>15.3104993248481</c:v>
                </c:pt>
                <c:pt idx="193">
                  <c:v>15.3153817074476</c:v>
                </c:pt>
                <c:pt idx="194">
                  <c:v>15.3202380309282</c:v>
                </c:pt>
                <c:pt idx="195">
                  <c:v>15.325068567599599</c:v>
                </c:pt>
                <c:pt idx="196">
                  <c:v>15.329873585550001</c:v>
                </c:pt>
                <c:pt idx="197">
                  <c:v>15.3346533487336</c:v>
                </c:pt>
                <c:pt idx="198">
                  <c:v>15.339408117054001</c:v>
                </c:pt>
                <c:pt idx="199">
                  <c:v>15.344138146447101</c:v>
                </c:pt>
                <c:pt idx="200">
                  <c:v>15.348843688960701</c:v>
                </c:pt>
                <c:pt idx="201">
                  <c:v>15.353524992833</c:v>
                </c:pt>
                <c:pt idx="202">
                  <c:v>15.3581823025684</c:v>
                </c:pt>
                <c:pt idx="203">
                  <c:v>15.362815859012301</c:v>
                </c:pt>
                <c:pt idx="204">
                  <c:v>15.367425899422599</c:v>
                </c:pt>
                <c:pt idx="205">
                  <c:v>15.3720126575416</c:v>
                </c:pt>
                <c:pt idx="206">
                  <c:v>15.3765763636637</c:v>
                </c:pt>
                <c:pt idx="207">
                  <c:v>15.3811172447035</c:v>
                </c:pt>
                <c:pt idx="208">
                  <c:v>15.3856355242612</c:v>
                </c:pt>
                <c:pt idx="209">
                  <c:v>15.390131422686199</c:v>
                </c:pt>
                <c:pt idx="210">
                  <c:v>15.394605157140401</c:v>
                </c:pt>
                <c:pt idx="211">
                  <c:v>15.3990569416586</c:v>
                </c:pt>
                <c:pt idx="212">
                  <c:v>15.403486987208</c:v>
                </c:pt>
                <c:pt idx="213">
                  <c:v>15.407895501747101</c:v>
                </c:pt>
                <c:pt idx="214">
                  <c:v>15.4122826902816</c:v>
                </c:pt>
                <c:pt idx="215">
                  <c:v>15.416648754920301</c:v>
                </c:pt>
                <c:pt idx="216">
                  <c:v>15.420993894929101</c:v>
                </c:pt>
                <c:pt idx="217">
                  <c:v>15.4253183067843</c:v>
                </c:pt>
                <c:pt idx="218">
                  <c:v>15.4296221842237</c:v>
                </c:pt>
                <c:pt idx="219">
                  <c:v>15.4339057182974</c:v>
                </c:pt>
                <c:pt idx="220">
                  <c:v>15.438169097416999</c:v>
                </c:pt>
                <c:pt idx="221">
                  <c:v>15.4424125074042</c:v>
                </c:pt>
                <c:pt idx="222">
                  <c:v>15.446636131537399</c:v>
                </c:pt>
                <c:pt idx="223">
                  <c:v>15.4508401505979</c:v>
                </c:pt>
                <c:pt idx="224">
                  <c:v>15.4550247429151</c:v>
                </c:pt>
                <c:pt idx="225">
                  <c:v>15.4591900844104</c:v>
                </c:pt>
                <c:pt idx="226">
                  <c:v>15.4633363486401</c:v>
                </c:pt>
                <c:pt idx="227">
                  <c:v>15.467463706837901</c:v>
                </c:pt>
                <c:pt idx="228">
                  <c:v>15.4715723279553</c:v>
                </c:pt>
                <c:pt idx="229">
                  <c:v>15.4756623787025</c:v>
                </c:pt>
                <c:pt idx="230">
                  <c:v>15.4797340235876</c:v>
                </c:pt>
                <c:pt idx="231">
                  <c:v>15.4837874249548</c:v>
                </c:pt>
                <c:pt idx="232">
                  <c:v>15.4878227430225</c:v>
                </c:pt>
                <c:pt idx="233">
                  <c:v>15.4918401359198</c:v>
                </c:pt>
                <c:pt idx="234">
                  <c:v>15.4958397597228</c:v>
                </c:pt>
                <c:pt idx="235">
                  <c:v>15.4998217684895</c:v>
                </c:pt>
                <c:pt idx="236">
                  <c:v>15.503786314294899</c:v>
                </c:pt>
                <c:pt idx="237">
                  <c:v>15.507733547264399</c:v>
                </c:pt>
                <c:pt idx="238">
                  <c:v>15.5116636156068</c:v>
                </c:pt>
                <c:pt idx="239">
                  <c:v>15.515576665647099</c:v>
                </c:pt>
                <c:pt idx="240">
                  <c:v>15.5194728418578</c:v>
                </c:pt>
                <c:pt idx="241">
                  <c:v>15.523352286890001</c:v>
                </c:pt>
                <c:pt idx="242">
                  <c:v>15.5272151416042</c:v>
                </c:pt>
                <c:pt idx="243">
                  <c:v>15.5310615450993</c:v>
                </c:pt>
                <c:pt idx="244">
                  <c:v>15.5348916347425</c:v>
                </c:pt>
                <c:pt idx="245">
                  <c:v>15.5387055461975</c:v>
                </c:pt>
                <c:pt idx="246">
                  <c:v>15.542503413452501</c:v>
                </c:pt>
                <c:pt idx="247">
                  <c:v>15.5462853688474</c:v>
                </c:pt>
                <c:pt idx="248">
                  <c:v>15.5500515431011</c:v>
                </c:pt>
                <c:pt idx="249">
                  <c:v>15.553802065337401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8F6-4C34-AB14-86EA5ECE6355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'ECMWF-vero'!$N$4:$N$253</c:f>
              <c:numCache>
                <c:formatCode>General</c:formatCode>
                <c:ptCount val="250"/>
                <c:pt idx="0">
                  <c:v>8.2852324826784294</c:v>
                </c:pt>
                <c:pt idx="1">
                  <c:v>8.9534140728209497</c:v>
                </c:pt>
                <c:pt idx="2">
                  <c:v>9.3220672408959899</c:v>
                </c:pt>
                <c:pt idx="3">
                  <c:v>9.5755721053251399</c:v>
                </c:pt>
                <c:pt idx="4">
                  <c:v>9.7681190595322196</c:v>
                </c:pt>
                <c:pt idx="5">
                  <c:v>9.9230027193861705</c:v>
                </c:pt>
                <c:pt idx="6">
                  <c:v>10.052348982574999</c:v>
                </c:pt>
                <c:pt idx="7">
                  <c:v>10.163263295056799</c:v>
                </c:pt>
                <c:pt idx="8">
                  <c:v>10.2602615669451</c:v>
                </c:pt>
                <c:pt idx="9">
                  <c:v>10.346389681192001</c:v>
                </c:pt>
                <c:pt idx="10">
                  <c:v>10.423797614748199</c:v>
                </c:pt>
                <c:pt idx="11">
                  <c:v>10.4940585406728</c:v>
                </c:pt>
                <c:pt idx="12">
                  <c:v>10.558357664990501</c:v>
                </c:pt>
                <c:pt idx="13">
                  <c:v>10.6176097454579</c:v>
                </c:pt>
                <c:pt idx="14">
                  <c:v>10.6725353159216</c:v>
                </c:pt>
                <c:pt idx="15">
                  <c:v>10.7237118686846</c:v>
                </c:pt>
                <c:pt idx="16">
                  <c:v>10.771609248578701</c:v>
                </c:pt>
                <c:pt idx="17">
                  <c:v>10.816614757115699</c:v>
                </c:pt>
                <c:pt idx="18">
                  <c:v>10.859051355243601</c:v>
                </c:pt>
                <c:pt idx="19">
                  <c:v>10.899191120106201</c:v>
                </c:pt>
                <c:pt idx="20">
                  <c:v>10.9372653653245</c:v>
                </c:pt>
                <c:pt idx="21">
                  <c:v>10.973472369369301</c:v>
                </c:pt>
                <c:pt idx="22">
                  <c:v>11.007983358932</c:v>
                </c:pt>
                <c:pt idx="23">
                  <c:v>11.040947199064</c:v>
                </c:pt>
                <c:pt idx="24">
                  <c:v>11.072494111164399</c:v>
                </c:pt>
                <c:pt idx="25">
                  <c:v>11.1027386506744</c:v>
                </c:pt>
                <c:pt idx="26">
                  <c:v>11.131782114345899</c:v>
                </c:pt>
                <c:pt idx="27">
                  <c:v>11.159714503197399</c:v>
                </c:pt>
                <c:pt idx="28">
                  <c:v>11.1866161359271</c:v>
                </c:pt>
                <c:pt idx="29">
                  <c:v>11.212558984802399</c:v>
                </c:pt>
                <c:pt idx="30">
                  <c:v>11.2376077893254</c:v>
                </c:pt>
                <c:pt idx="31">
                  <c:v>11.2618209905441</c:v>
                </c:pt>
                <c:pt idx="32">
                  <c:v>11.2852515195398</c:v>
                </c:pt>
                <c:pt idx="33">
                  <c:v>11.307947466537099</c:v>
                </c:pt>
                <c:pt idx="34">
                  <c:v>11.3299526516568</c:v>
                </c:pt>
                <c:pt idx="35">
                  <c:v>11.3513071141412</c:v>
                </c:pt>
                <c:pt idx="36">
                  <c:v>11.3720475336177</c:v>
                </c:pt>
                <c:pt idx="37">
                  <c:v>11.3922075944085</c:v>
                </c:pt>
                <c:pt idx="38">
                  <c:v>11.4118183018685</c:v>
                </c:pt>
                <c:pt idx="39">
                  <c:v>11.4309082581272</c:v>
                </c:pt>
                <c:pt idx="40">
                  <c:v>11.4495039033201</c:v>
                </c:pt>
                <c:pt idx="41">
                  <c:v>11.467629727358799</c:v>
                </c:pt>
                <c:pt idx="42">
                  <c:v>11.485308456448299</c:v>
                </c:pt>
                <c:pt idx="43">
                  <c:v>11.5025612178753</c:v>
                </c:pt>
                <c:pt idx="44">
                  <c:v>11.519407686031901</c:v>
                </c:pt>
                <c:pt idx="45">
                  <c:v>11.535866212177501</c:v>
                </c:pt>
                <c:pt idx="46">
                  <c:v>11.551953940062599</c:v>
                </c:pt>
                <c:pt idx="47">
                  <c:v>11.567686909219001</c:v>
                </c:pt>
                <c:pt idx="48">
                  <c:v>11.5830801474622</c:v>
                </c:pt>
                <c:pt idx="49">
                  <c:v>11.598147753926099</c:v>
                </c:pt>
                <c:pt idx="50">
                  <c:v>11.6129029737693</c:v>
                </c:pt>
                <c:pt idx="51">
                  <c:v>11.6273582655342</c:v>
                </c:pt>
                <c:pt idx="52">
                  <c:v>11.641525362006499</c:v>
                </c:pt>
                <c:pt idx="53">
                  <c:v>11.6554153253145</c:v>
                </c:pt>
                <c:pt idx="54">
                  <c:v>11.669038596907599</c:v>
                </c:pt>
                <c:pt idx="55">
                  <c:v>11.682405042974599</c:v>
                </c:pt>
                <c:pt idx="56">
                  <c:v>11.6955239957915</c:v>
                </c:pt>
                <c:pt idx="57">
                  <c:v>11.7084042914272</c:v>
                </c:pt>
                <c:pt idx="58">
                  <c:v>11.721054304187</c:v>
                </c:pt>
                <c:pt idx="59">
                  <c:v>11.7334819781235</c:v>
                </c:pt>
                <c:pt idx="60">
                  <c:v>11.7456948559118</c:v>
                </c:pt>
                <c:pt idx="61">
                  <c:v>11.7577001053463</c:v>
                </c:pt>
                <c:pt idx="62">
                  <c:v>11.7695045436926</c:v>
                </c:pt>
                <c:pt idx="63">
                  <c:v>11.7811146600967</c:v>
                </c:pt>
                <c:pt idx="64">
                  <c:v>11.7925366362365</c:v>
                </c:pt>
                <c:pt idx="65">
                  <c:v>11.8037763653762</c:v>
                </c:pt>
                <c:pt idx="66">
                  <c:v>11.814839469971499</c:v>
                </c:pt>
                <c:pt idx="67">
                  <c:v>11.8257313179534</c:v>
                </c:pt>
                <c:pt idx="68">
                  <c:v>11.8364570378099</c:v>
                </c:pt>
                <c:pt idx="69">
                  <c:v>11.847021532568601</c:v>
                </c:pt>
                <c:pt idx="70">
                  <c:v>11.8574294927758</c:v>
                </c:pt>
                <c:pt idx="71">
                  <c:v>11.8676854085569</c:v>
                </c:pt>
                <c:pt idx="72">
                  <c:v>11.877793580834799</c:v>
                </c:pt>
                <c:pt idx="73">
                  <c:v>11.887758131776</c:v>
                </c:pt>
                <c:pt idx="74">
                  <c:v>11.897583014527299</c:v>
                </c:pt>
                <c:pt idx="75">
                  <c:v>11.9072720222992</c:v>
                </c:pt>
                <c:pt idx="76">
                  <c:v>11.9168287968496</c:v>
                </c:pt>
                <c:pt idx="77">
                  <c:v>11.926256836412501</c:v>
                </c:pt>
                <c:pt idx="78">
                  <c:v>11.935559503116499</c:v>
                </c:pt>
                <c:pt idx="79">
                  <c:v>11.944740029930101</c:v>
                </c:pt>
                <c:pt idx="80">
                  <c:v>11.953801527171899</c:v>
                </c:pt>
                <c:pt idx="81">
                  <c:v>11.962746988615301</c:v>
                </c:pt>
                <c:pt idx="82">
                  <c:v>11.971579297219799</c:v>
                </c:pt>
                <c:pt idx="83">
                  <c:v>11.9803012305142</c:v>
                </c:pt>
                <c:pt idx="84">
                  <c:v>11.988915465658501</c:v>
                </c:pt>
                <c:pt idx="85">
                  <c:v>11.997424584205101</c:v>
                </c:pt>
                <c:pt idx="86">
                  <c:v>12.005831076583</c:v>
                </c:pt>
                <c:pt idx="87">
                  <c:v>12.014137346321</c:v>
                </c:pt>
                <c:pt idx="88">
                  <c:v>12.022345714031299</c:v>
                </c:pt>
                <c:pt idx="89">
                  <c:v>12.0304584211665</c:v>
                </c:pt>
                <c:pt idx="90">
                  <c:v>12.0384776335676</c:v>
                </c:pt>
                <c:pt idx="91">
                  <c:v>12.046405444815299</c:v>
                </c:pt>
                <c:pt idx="92">
                  <c:v>12.0542438793982</c:v>
                </c:pt>
                <c:pt idx="93">
                  <c:v>12.0619948957098</c:v>
                </c:pt>
                <c:pt idx="94">
                  <c:v>12.069660388884801</c:v>
                </c:pt>
                <c:pt idx="95">
                  <c:v>12.0772421934851</c:v>
                </c:pt>
                <c:pt idx="96">
                  <c:v>12.0847420860458</c:v>
                </c:pt>
                <c:pt idx="97">
                  <c:v>12.0921617874882</c:v>
                </c:pt>
                <c:pt idx="98">
                  <c:v>12.099502965409201</c:v>
                </c:pt>
                <c:pt idx="99">
                  <c:v>12.106767236254599</c:v>
                </c:pt>
                <c:pt idx="100">
                  <c:v>12.113956167383</c:v>
                </c:pt>
                <c:pt idx="101">
                  <c:v>12.1210712790263</c:v>
                </c:pt>
                <c:pt idx="102">
                  <c:v>12.1281140461543</c:v>
                </c:pt>
                <c:pt idx="103">
                  <c:v>12.135085900247599</c:v>
                </c:pt>
                <c:pt idx="104">
                  <c:v>12.141988230985101</c:v>
                </c:pt>
                <c:pt idx="105">
                  <c:v>12.1488223878501</c:v>
                </c:pt>
                <c:pt idx="106">
                  <c:v>12.155589681660899</c:v>
                </c:pt>
                <c:pt idx="107">
                  <c:v>12.1622913860284</c:v>
                </c:pt>
                <c:pt idx="108">
                  <c:v>12.1689287387471</c:v>
                </c:pt>
                <c:pt idx="109">
                  <c:v>12.175502943120399</c:v>
                </c:pt>
                <c:pt idx="110">
                  <c:v>12.1820151692264</c:v>
                </c:pt>
                <c:pt idx="111">
                  <c:v>12.1884665551257</c:v>
                </c:pt>
                <c:pt idx="112">
                  <c:v>12.194858208015299</c:v>
                </c:pt>
                <c:pt idx="113">
                  <c:v>12.2011912053306</c:v>
                </c:pt>
                <c:pt idx="114">
                  <c:v>12.2074665957992</c:v>
                </c:pt>
                <c:pt idx="115">
                  <c:v>12.2136854004484</c:v>
                </c:pt>
                <c:pt idx="116">
                  <c:v>12.2198486135689</c:v>
                </c:pt>
                <c:pt idx="117">
                  <c:v>12.225957203637201</c:v>
                </c:pt>
                <c:pt idx="118">
                  <c:v>12.2320121141986</c:v>
                </c:pt>
                <c:pt idx="119">
                  <c:v>12.238014264712801</c:v>
                </c:pt>
                <c:pt idx="120">
                  <c:v>12.2439645513637</c:v>
                </c:pt>
                <c:pt idx="121">
                  <c:v>12.249863847836499</c:v>
                </c:pt>
                <c:pt idx="122">
                  <c:v>12.2557130060615</c:v>
                </c:pt>
                <c:pt idx="123">
                  <c:v>12.2615128569281</c:v>
                </c:pt>
                <c:pt idx="124">
                  <c:v>12.2672642109702</c:v>
                </c:pt>
                <c:pt idx="125">
                  <c:v>12.272967859023</c:v>
                </c:pt>
                <c:pt idx="126">
                  <c:v>12.278624572854101</c:v>
                </c:pt>
                <c:pt idx="127">
                  <c:v>12.2842351057702</c:v>
                </c:pt>
                <c:pt idx="128">
                  <c:v>12.2898001931985</c:v>
                </c:pt>
                <c:pt idx="129">
                  <c:v>12.295320553246601</c:v>
                </c:pt>
                <c:pt idx="130">
                  <c:v>12.300796887240301</c:v>
                </c:pt>
                <c:pt idx="131">
                  <c:v>12.306229880240901</c:v>
                </c:pt>
                <c:pt idx="132">
                  <c:v>12.3116202015421</c:v>
                </c:pt>
                <c:pt idx="133">
                  <c:v>12.3169685051491</c:v>
                </c:pt>
                <c:pt idx="134">
                  <c:v>12.3222754302392</c:v>
                </c:pt>
                <c:pt idx="135">
                  <c:v>12.3275416016048</c:v>
                </c:pt>
                <c:pt idx="136">
                  <c:v>12.3327676300808</c:v>
                </c:pt>
                <c:pt idx="137">
                  <c:v>12.337954112955799</c:v>
                </c:pt>
                <c:pt idx="138">
                  <c:v>12.343101634368301</c:v>
                </c:pt>
                <c:pt idx="139">
                  <c:v>12.3482107656887</c:v>
                </c:pt>
                <c:pt idx="140">
                  <c:v>12.353282065887701</c:v>
                </c:pt>
                <c:pt idx="141">
                  <c:v>12.3583160818909</c:v>
                </c:pt>
                <c:pt idx="142">
                  <c:v>12.363313348921899</c:v>
                </c:pt>
                <c:pt idx="143">
                  <c:v>12.368274390831999</c:v>
                </c:pt>
                <c:pt idx="144">
                  <c:v>12.3731997204197</c:v>
                </c:pt>
                <c:pt idx="145">
                  <c:v>12.3780898397378</c:v>
                </c:pt>
                <c:pt idx="146">
                  <c:v>12.382945240391299</c:v>
                </c:pt>
                <c:pt idx="147">
                  <c:v>12.3877664038238</c:v>
                </c:pt>
                <c:pt idx="148">
                  <c:v>12.392553801594801</c:v>
                </c:pt>
                <c:pt idx="149">
                  <c:v>12.397307895647799</c:v>
                </c:pt>
                <c:pt idx="150">
                  <c:v>12.4020291385691</c:v>
                </c:pt>
                <c:pt idx="151">
                  <c:v>12.406717973837599</c:v>
                </c:pt>
                <c:pt idx="152">
                  <c:v>12.4113748360672</c:v>
                </c:pt>
                <c:pt idx="153">
                  <c:v>12.4160001512407</c:v>
                </c:pt>
                <c:pt idx="154">
                  <c:v>12.420594336935601</c:v>
                </c:pt>
                <c:pt idx="155">
                  <c:v>12.4251578025439</c:v>
                </c:pt>
                <c:pt idx="156">
                  <c:v>12.4296909494832</c:v>
                </c:pt>
                <c:pt idx="157">
                  <c:v>12.434194171402201</c:v>
                </c:pt>
                <c:pt idx="158">
                  <c:v>12.4386678543793</c:v>
                </c:pt>
                <c:pt idx="159">
                  <c:v>12.443112377114501</c:v>
                </c:pt>
                <c:pt idx="160">
                  <c:v>12.447528111115799</c:v>
                </c:pt>
                <c:pt idx="161">
                  <c:v>12.451915420879899</c:v>
                </c:pt>
                <c:pt idx="162">
                  <c:v>12.456274664066401</c:v>
                </c:pt>
                <c:pt idx="163">
                  <c:v>12.4606061916675</c:v>
                </c:pt>
                <c:pt idx="164">
                  <c:v>12.4649103481722</c:v>
                </c:pt>
                <c:pt idx="165">
                  <c:v>12.4691874717253</c:v>
                </c:pt>
                <c:pt idx="166">
                  <c:v>12.4734378942817</c:v>
                </c:pt>
                <c:pt idx="167">
                  <c:v>12.477661941756301</c:v>
                </c:pt>
                <c:pt idx="168">
                  <c:v>12.481859934169201</c:v>
                </c:pt>
                <c:pt idx="169">
                  <c:v>12.486032185786</c:v>
                </c:pt>
                <c:pt idx="170">
                  <c:v>12.4901790052552</c:v>
                </c:pt>
                <c:pt idx="171">
                  <c:v>12.4943006957406</c:v>
                </c:pt>
                <c:pt idx="172">
                  <c:v>12.4983975550499</c:v>
                </c:pt>
                <c:pt idx="173">
                  <c:v>12.502469875759701</c:v>
                </c:pt>
                <c:pt idx="174">
                  <c:v>12.506517945337301</c:v>
                </c:pt>
                <c:pt idx="175">
                  <c:v>12.510542046258401</c:v>
                </c:pt>
                <c:pt idx="176">
                  <c:v>12.5145424561212</c:v>
                </c:pt>
                <c:pt idx="177">
                  <c:v>12.518519447758599</c:v>
                </c:pt>
                <c:pt idx="178">
                  <c:v>12.522473289345299</c:v>
                </c:pt>
                <c:pt idx="179">
                  <c:v>12.5264042445038</c:v>
                </c:pt>
                <c:pt idx="180">
                  <c:v>12.5303125724058</c:v>
                </c:pt>
                <c:pt idx="181">
                  <c:v>12.534198527871901</c:v>
                </c:pt>
                <c:pt idx="182">
                  <c:v>12.538062361468199</c:v>
                </c:pt>
                <c:pt idx="183">
                  <c:v>12.5419043195998</c:v>
                </c:pt>
                <c:pt idx="184">
                  <c:v>12.545724644602601</c:v>
                </c:pt>
                <c:pt idx="185">
                  <c:v>12.549523574831801</c:v>
                </c:pt>
                <c:pt idx="186">
                  <c:v>12.553301344748499</c:v>
                </c:pt>
                <c:pt idx="187">
                  <c:v>12.557058185003701</c:v>
                </c:pt>
                <c:pt idx="188">
                  <c:v>12.5607943225202</c:v>
                </c:pt>
                <c:pt idx="189">
                  <c:v>12.5645099805722</c:v>
                </c:pt>
                <c:pt idx="190">
                  <c:v>12.568205378862899</c:v>
                </c:pt>
                <c:pt idx="191">
                  <c:v>12.571880733600199</c:v>
                </c:pt>
                <c:pt idx="192">
                  <c:v>12.5755362575697</c:v>
                </c:pt>
                <c:pt idx="193">
                  <c:v>12.579172160206801</c:v>
                </c:pt>
                <c:pt idx="194">
                  <c:v>12.582788647666501</c:v>
                </c:pt>
                <c:pt idx="195">
                  <c:v>12.5863859228908</c:v>
                </c:pt>
                <c:pt idx="196">
                  <c:v>12.589964185675299</c:v>
                </c:pt>
                <c:pt idx="197">
                  <c:v>12.5935236327339</c:v>
                </c:pt>
                <c:pt idx="198">
                  <c:v>12.597064457761</c:v>
                </c:pt>
                <c:pt idx="199">
                  <c:v>12.6005868514934</c:v>
                </c:pt>
                <c:pt idx="200">
                  <c:v>12.604091001769801</c:v>
                </c:pt>
                <c:pt idx="201">
                  <c:v>12.607577093589001</c:v>
                </c:pt>
                <c:pt idx="202">
                  <c:v>12.611045309166601</c:v>
                </c:pt>
                <c:pt idx="203">
                  <c:v>12.614495827990799</c:v>
                </c:pt>
                <c:pt idx="204">
                  <c:v>12.6179288268756</c:v>
                </c:pt>
                <c:pt idx="205">
                  <c:v>12.6213444800144</c:v>
                </c:pt>
                <c:pt idx="206">
                  <c:v>12.6247429590307</c:v>
                </c:pt>
                <c:pt idx="207">
                  <c:v>12.6281244330285</c:v>
                </c:pt>
                <c:pt idx="208">
                  <c:v>12.6314890686414</c:v>
                </c:pt>
                <c:pt idx="209">
                  <c:v>12.6348370300799</c:v>
                </c:pt>
                <c:pt idx="210">
                  <c:v>12.6381684791784</c:v>
                </c:pt>
                <c:pt idx="211">
                  <c:v>12.6414835754404</c:v>
                </c:pt>
                <c:pt idx="212">
                  <c:v>12.644782476083099</c:v>
                </c:pt>
                <c:pt idx="213">
                  <c:v>12.6480653360808</c:v>
                </c:pt>
                <c:pt idx="214">
                  <c:v>12.6513323082069</c:v>
                </c:pt>
                <c:pt idx="215">
                  <c:v>12.654583543075599</c:v>
                </c:pt>
                <c:pt idx="216">
                  <c:v>12.657819189182099</c:v>
                </c:pt>
                <c:pt idx="217">
                  <c:v>12.661039392942101</c:v>
                </c:pt>
                <c:pt idx="218">
                  <c:v>12.664244298730299</c:v>
                </c:pt>
                <c:pt idx="219">
                  <c:v>12.667434048918</c:v>
                </c:pt>
                <c:pt idx="220">
                  <c:v>12.670608783909801</c:v>
                </c:pt>
                <c:pt idx="221">
                  <c:v>12.673768642180001</c:v>
                </c:pt>
                <c:pt idx="222">
                  <c:v>12.676913760307</c:v>
                </c:pt>
                <c:pt idx="223">
                  <c:v>12.6800442730084</c:v>
                </c:pt>
                <c:pt idx="224">
                  <c:v>12.683160313173801</c:v>
                </c:pt>
                <c:pt idx="225">
                  <c:v>12.686262011898201</c:v>
                </c:pt>
                <c:pt idx="226">
                  <c:v>12.689349498513799</c:v>
                </c:pt>
                <c:pt idx="227">
                  <c:v>12.6924229006215</c:v>
                </c:pt>
                <c:pt idx="228">
                  <c:v>12.6954823441213</c:v>
                </c:pt>
                <c:pt idx="229">
                  <c:v>12.698527953242801</c:v>
                </c:pt>
                <c:pt idx="230">
                  <c:v>12.701559850573901</c:v>
                </c:pt>
                <c:pt idx="231">
                  <c:v>12.7045781570899</c:v>
                </c:pt>
                <c:pt idx="232">
                  <c:v>12.7075829921818</c:v>
                </c:pt>
                <c:pt idx="233">
                  <c:v>12.710574473683</c:v>
                </c:pt>
                <c:pt idx="234">
                  <c:v>12.713552717897</c:v>
                </c:pt>
                <c:pt idx="235">
                  <c:v>12.7165178396231</c:v>
                </c:pt>
                <c:pt idx="236">
                  <c:v>12.719469952182701</c:v>
                </c:pt>
                <c:pt idx="237">
                  <c:v>12.722409167443899</c:v>
                </c:pt>
                <c:pt idx="238">
                  <c:v>12.7253355958466</c:v>
                </c:pt>
                <c:pt idx="239">
                  <c:v>12.7282493464262</c:v>
                </c:pt>
                <c:pt idx="240">
                  <c:v>12.731150526837901</c:v>
                </c:pt>
                <c:pt idx="241">
                  <c:v>12.7340392433792</c:v>
                </c:pt>
                <c:pt idx="242">
                  <c:v>12.7369156010129</c:v>
                </c:pt>
                <c:pt idx="243">
                  <c:v>12.739779703389001</c:v>
                </c:pt>
                <c:pt idx="244">
                  <c:v>12.742631652866899</c:v>
                </c:pt>
                <c:pt idx="245">
                  <c:v>12.7454715505362</c:v>
                </c:pt>
                <c:pt idx="246">
                  <c:v>12.7482994962378</c:v>
                </c:pt>
                <c:pt idx="247">
                  <c:v>12.7511155885842</c:v>
                </c:pt>
                <c:pt idx="248">
                  <c:v>12.7539199249797</c:v>
                </c:pt>
                <c:pt idx="249">
                  <c:v>12.7567126016398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8F6-4C34-AB14-86EA5ECE6355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'ECMWF-vero'!$U$4:$U$253</c:f>
              <c:numCache>
                <c:formatCode>General</c:formatCode>
                <c:ptCount val="250"/>
                <c:pt idx="0">
                  <c:v>9.7348295266885998</c:v>
                </c:pt>
                <c:pt idx="1">
                  <c:v>10.582535004833799</c:v>
                </c:pt>
                <c:pt idx="2">
                  <c:v>11.0515262867342</c:v>
                </c:pt>
                <c:pt idx="3">
                  <c:v>11.3744175503615</c:v>
                </c:pt>
                <c:pt idx="4">
                  <c:v>11.619842947576601</c:v>
                </c:pt>
                <c:pt idx="5">
                  <c:v>11.817359305725301</c:v>
                </c:pt>
                <c:pt idx="6">
                  <c:v>11.982369461379299</c:v>
                </c:pt>
                <c:pt idx="7">
                  <c:v>12.123906110368299</c:v>
                </c:pt>
                <c:pt idx="8">
                  <c:v>12.247713412794001</c:v>
                </c:pt>
                <c:pt idx="9">
                  <c:v>12.3576674753639</c:v>
                </c:pt>
                <c:pt idx="10">
                  <c:v>12.4565053338401</c:v>
                </c:pt>
                <c:pt idx="11">
                  <c:v>12.5462303550065</c:v>
                </c:pt>
                <c:pt idx="12">
                  <c:v>12.6283522537442</c:v>
                </c:pt>
                <c:pt idx="13">
                  <c:v>12.704036520377899</c:v>
                </c:pt>
                <c:pt idx="14">
                  <c:v>12.7742013734177</c:v>
                </c:pt>
                <c:pt idx="15">
                  <c:v>12.8395828791139</c:v>
                </c:pt>
                <c:pt idx="16">
                  <c:v>12.9007799948819</c:v>
                </c:pt>
                <c:pt idx="17">
                  <c:v>12.958286524687701</c:v>
                </c:pt>
                <c:pt idx="18">
                  <c:v>13.0125142942377</c:v>
                </c:pt>
                <c:pt idx="19">
                  <c:v>13.0638102868364</c:v>
                </c:pt>
                <c:pt idx="20">
                  <c:v>13.112469532706999</c:v>
                </c:pt>
                <c:pt idx="21">
                  <c:v>13.1587449534405</c:v>
                </c:pt>
                <c:pt idx="22">
                  <c:v>13.2028549847169</c:v>
                </c:pt>
                <c:pt idx="23">
                  <c:v>13.244989552240099</c:v>
                </c:pt>
                <c:pt idx="24">
                  <c:v>13.2853148095755</c:v>
                </c:pt>
                <c:pt idx="25">
                  <c:v>13.3239769330538</c:v>
                </c:pt>
                <c:pt idx="26">
                  <c:v>13.361105190018501</c:v>
                </c:pt>
                <c:pt idx="27">
                  <c:v>13.396814441008599</c:v>
                </c:pt>
                <c:pt idx="28">
                  <c:v>13.4312071965666</c:v>
                </c:pt>
                <c:pt idx="29">
                  <c:v>13.464375320401899</c:v>
                </c:pt>
                <c:pt idx="30">
                  <c:v>13.496401449351699</c:v>
                </c:pt>
                <c:pt idx="31">
                  <c:v>13.5273601847494</c:v>
                </c:pt>
                <c:pt idx="32">
                  <c:v>13.5573190979242</c:v>
                </c:pt>
                <c:pt idx="33">
                  <c:v>13.5863395835263</c:v>
                </c:pt>
                <c:pt idx="34">
                  <c:v>13.614477587464201</c:v>
                </c:pt>
                <c:pt idx="35">
                  <c:v>13.641784230901401</c:v>
                </c:pt>
                <c:pt idx="36">
                  <c:v>13.6683063476027</c:v>
                </c:pt>
                <c:pt idx="37">
                  <c:v>13.694086948657599</c:v>
                </c:pt>
                <c:pt idx="38">
                  <c:v>13.719165626033799</c:v>
                </c:pt>
                <c:pt idx="39">
                  <c:v>13.7435789043592</c:v>
                </c:pt>
                <c:pt idx="40">
                  <c:v>13.767360548694</c:v>
                </c:pt>
                <c:pt idx="41">
                  <c:v>13.790541834726699</c:v>
                </c:pt>
                <c:pt idx="42">
                  <c:v>13.8131517867622</c:v>
                </c:pt>
                <c:pt idx="43">
                  <c:v>13.8352173879943</c:v>
                </c:pt>
                <c:pt idx="44">
                  <c:v>13.856763766841601</c:v>
                </c:pt>
                <c:pt idx="45">
                  <c:v>13.8778143625408</c:v>
                </c:pt>
                <c:pt idx="46">
                  <c:v>13.8983910727018</c:v>
                </c:pt>
                <c:pt idx="47">
                  <c:v>13.9185143851305</c:v>
                </c:pt>
                <c:pt idx="48">
                  <c:v>13.9382034958867</c:v>
                </c:pt>
                <c:pt idx="49">
                  <c:v>13.957476415263001</c:v>
                </c:pt>
                <c:pt idx="50">
                  <c:v>13.976350063138501</c:v>
                </c:pt>
                <c:pt idx="51">
                  <c:v>13.994840354955199</c:v>
                </c:pt>
                <c:pt idx="52">
                  <c:v>14.0129622794044</c:v>
                </c:pt>
                <c:pt idx="53">
                  <c:v>14.0307299687589</c:v>
                </c:pt>
                <c:pt idx="54">
                  <c:v>14.0481567626738</c:v>
                </c:pt>
                <c:pt idx="55">
                  <c:v>14.065255266165799</c:v>
                </c:pt>
                <c:pt idx="56">
                  <c:v>14.082037402398299</c:v>
                </c:pt>
                <c:pt idx="57">
                  <c:v>14.098514460819199</c:v>
                </c:pt>
                <c:pt idx="58">
                  <c:v>14.114697141133901</c:v>
                </c:pt>
                <c:pt idx="59">
                  <c:v>14.130595593536199</c:v>
                </c:pt>
                <c:pt idx="60">
                  <c:v>14.1462194555748</c:v>
                </c:pt>
                <c:pt idx="61">
                  <c:v>14.161577885984901</c:v>
                </c:pt>
                <c:pt idx="62">
                  <c:v>14.1766795957802</c:v>
                </c:pt>
                <c:pt idx="63">
                  <c:v>14.1915328768675</c:v>
                </c:pt>
                <c:pt idx="64">
                  <c:v>14.2061456284149</c:v>
                </c:pt>
                <c:pt idx="65">
                  <c:v>14.2205253811843</c:v>
                </c:pt>
                <c:pt idx="66">
                  <c:v>14.234679320011001</c:v>
                </c:pt>
                <c:pt idx="67">
                  <c:v>14.248614304598799</c:v>
                </c:pt>
                <c:pt idx="68">
                  <c:v>14.262336888778499</c:v>
                </c:pt>
                <c:pt idx="69">
                  <c:v>14.275853338364699</c:v>
                </c:pt>
                <c:pt idx="70">
                  <c:v>14.289169647731001</c:v>
                </c:pt>
                <c:pt idx="71">
                  <c:v>14.3022915552116</c:v>
                </c:pt>
                <c:pt idx="72">
                  <c:v>14.3152245574292</c:v>
                </c:pt>
                <c:pt idx="73">
                  <c:v>14.327973922635699</c:v>
                </c:pt>
                <c:pt idx="74">
                  <c:v>14.340544703147399</c:v>
                </c:pt>
                <c:pt idx="75">
                  <c:v>14.3529417469469</c:v>
                </c:pt>
                <c:pt idx="76">
                  <c:v>14.365169708517801</c:v>
                </c:pt>
                <c:pt idx="77">
                  <c:v>14.377233058971999</c:v>
                </c:pt>
                <c:pt idx="78">
                  <c:v>14.389136095524799</c:v>
                </c:pt>
                <c:pt idx="79">
                  <c:v>14.400882950366601</c:v>
                </c:pt>
                <c:pt idx="80">
                  <c:v>14.4124775989774</c:v>
                </c:pt>
                <c:pt idx="81">
                  <c:v>14.423923867925501</c:v>
                </c:pt>
                <c:pt idx="82">
                  <c:v>14.435225442187599</c:v>
                </c:pt>
                <c:pt idx="83">
                  <c:v>14.4463858720258</c:v>
                </c:pt>
                <c:pt idx="84">
                  <c:v>14.457408579452901</c:v>
                </c:pt>
                <c:pt idx="85">
                  <c:v>14.468296864315199</c:v>
                </c:pt>
                <c:pt idx="86">
                  <c:v>14.479053910019701</c:v>
                </c:pt>
                <c:pt idx="87">
                  <c:v>14.489682788930599</c:v>
                </c:pt>
                <c:pt idx="88">
                  <c:v>14.5001864674564</c:v>
                </c:pt>
                <c:pt idx="89">
                  <c:v>14.510567810850899</c:v>
                </c:pt>
                <c:pt idx="90">
                  <c:v>14.5208295877451</c:v>
                </c:pt>
                <c:pt idx="91">
                  <c:v>14.530974474428399</c:v>
                </c:pt>
                <c:pt idx="92">
                  <c:v>14.5410050588969</c:v>
                </c:pt>
                <c:pt idx="93">
                  <c:v>14.550923844681201</c:v>
                </c:pt>
                <c:pt idx="94">
                  <c:v>14.5607332544709</c:v>
                </c:pt>
                <c:pt idx="95">
                  <c:v>14.570435633545999</c:v>
                </c:pt>
                <c:pt idx="96">
                  <c:v>14.580033253029301</c:v>
                </c:pt>
                <c:pt idx="97">
                  <c:v>14.5895283129696</c:v>
                </c:pt>
                <c:pt idx="98">
                  <c:v>14.598922945267001</c:v>
                </c:pt>
                <c:pt idx="99">
                  <c:v>14.6082192164492</c:v>
                </c:pt>
                <c:pt idx="100">
                  <c:v>14.617419130308599</c:v>
                </c:pt>
                <c:pt idx="101">
                  <c:v>14.6265246304076</c:v>
                </c:pt>
                <c:pt idx="102">
                  <c:v>14.6355376024606</c:v>
                </c:pt>
                <c:pt idx="103">
                  <c:v>14.644459876599401</c:v>
                </c:pt>
                <c:pt idx="104">
                  <c:v>14.653293229529201</c:v>
                </c:pt>
                <c:pt idx="105">
                  <c:v>14.662039386581499</c:v>
                </c:pt>
                <c:pt idx="106">
                  <c:v>14.6707000236688</c:v>
                </c:pt>
                <c:pt idx="107">
                  <c:v>14.6792767691481</c:v>
                </c:pt>
                <c:pt idx="108">
                  <c:v>14.687771205597601</c:v>
                </c:pt>
                <c:pt idx="109">
                  <c:v>14.696184871510701</c:v>
                </c:pt>
                <c:pt idx="110">
                  <c:v>14.704519262912999</c:v>
                </c:pt>
                <c:pt idx="111">
                  <c:v>14.712775834905999</c:v>
                </c:pt>
                <c:pt idx="112">
                  <c:v>14.7209560031416</c:v>
                </c:pt>
                <c:pt idx="113">
                  <c:v>14.729061145230199</c:v>
                </c:pt>
                <c:pt idx="114">
                  <c:v>14.7370926020872</c:v>
                </c:pt>
                <c:pt idx="115">
                  <c:v>14.745051679221</c:v>
                </c:pt>
                <c:pt idx="116">
                  <c:v>14.752939647963901</c:v>
                </c:pt>
                <c:pt idx="117">
                  <c:v>14.760757746651301</c:v>
                </c:pt>
                <c:pt idx="118">
                  <c:v>14.768507181749699</c:v>
                </c:pt>
                <c:pt idx="119">
                  <c:v>14.776189128937601</c:v>
                </c:pt>
                <c:pt idx="120">
                  <c:v>14.7838047341408</c:v>
                </c:pt>
                <c:pt idx="121">
                  <c:v>14.791355114524499</c:v>
                </c:pt>
                <c:pt idx="122">
                  <c:v>14.7988413594446</c:v>
                </c:pt>
                <c:pt idx="123">
                  <c:v>14.8062645313604</c:v>
                </c:pt>
                <c:pt idx="124">
                  <c:v>14.813625666709401</c:v>
                </c:pt>
                <c:pt idx="125">
                  <c:v>14.8209257767481</c:v>
                </c:pt>
                <c:pt idx="126">
                  <c:v>14.828165848357999</c:v>
                </c:pt>
                <c:pt idx="127">
                  <c:v>14.8353468448201</c:v>
                </c:pt>
                <c:pt idx="128">
                  <c:v>14.8424697065596</c:v>
                </c:pt>
                <c:pt idx="129">
                  <c:v>14.8495353518604</c:v>
                </c:pt>
                <c:pt idx="130">
                  <c:v>14.8565446775526</c:v>
                </c:pt>
                <c:pt idx="131">
                  <c:v>14.863498559673699</c:v>
                </c:pt>
                <c:pt idx="132">
                  <c:v>14.870397854104001</c:v>
                </c:pt>
                <c:pt idx="133">
                  <c:v>14.877243397178701</c:v>
                </c:pt>
                <c:pt idx="134">
                  <c:v>14.884036006276</c:v>
                </c:pt>
                <c:pt idx="135">
                  <c:v>14.8907764803847</c:v>
                </c:pt>
                <c:pt idx="136">
                  <c:v>14.897465600649101</c:v>
                </c:pt>
                <c:pt idx="137">
                  <c:v>14.9041041308953</c:v>
                </c:pt>
                <c:pt idx="138">
                  <c:v>14.9106928181375</c:v>
                </c:pt>
                <c:pt idx="139">
                  <c:v>14.9172323930662</c:v>
                </c:pt>
                <c:pt idx="140">
                  <c:v>14.923723570519</c:v>
                </c:pt>
                <c:pt idx="141">
                  <c:v>14.930167049933999</c:v>
                </c:pt>
                <c:pt idx="142">
                  <c:v>14.936563515788199</c:v>
                </c:pt>
                <c:pt idx="143">
                  <c:v>14.942913638019199</c:v>
                </c:pt>
                <c:pt idx="144">
                  <c:v>14.949218072432901</c:v>
                </c:pt>
                <c:pt idx="145">
                  <c:v>14.955477461097299</c:v>
                </c:pt>
                <c:pt idx="146">
                  <c:v>14.961692432721801</c:v>
                </c:pt>
                <c:pt idx="147">
                  <c:v>14.9678636030243</c:v>
                </c:pt>
                <c:pt idx="148">
                  <c:v>14.9739915750856</c:v>
                </c:pt>
                <c:pt idx="149">
                  <c:v>14.980076939691401</c:v>
                </c:pt>
                <c:pt idx="150">
                  <c:v>14.986120275663801</c:v>
                </c:pt>
                <c:pt idx="151">
                  <c:v>14.992122150180499</c:v>
                </c:pt>
                <c:pt idx="152">
                  <c:v>14.9980831190844</c:v>
                </c:pt>
                <c:pt idx="153">
                  <c:v>15.004003727182599</c:v>
                </c:pt>
                <c:pt idx="154">
                  <c:v>15.0098845085358</c:v>
                </c:pt>
                <c:pt idx="155">
                  <c:v>15.0157259867379</c:v>
                </c:pt>
                <c:pt idx="156">
                  <c:v>15.021528675187101</c:v>
                </c:pt>
                <c:pt idx="157">
                  <c:v>15.027293077347901</c:v>
                </c:pt>
                <c:pt idx="158">
                  <c:v>15.033019687005201</c:v>
                </c:pt>
                <c:pt idx="159">
                  <c:v>15.038708988509599</c:v>
                </c:pt>
                <c:pt idx="160">
                  <c:v>15.0443614570161</c:v>
                </c:pt>
                <c:pt idx="161">
                  <c:v>15.0499775587139</c:v>
                </c:pt>
                <c:pt idx="162">
                  <c:v>15.055557751050401</c:v>
                </c:pt>
                <c:pt idx="163">
                  <c:v>15.061102482947501</c:v>
                </c:pt>
                <c:pt idx="164">
                  <c:v>15.0666121950117</c:v>
                </c:pt>
                <c:pt idx="165">
                  <c:v>15.072087319737101</c:v>
                </c:pt>
                <c:pt idx="166">
                  <c:v>15.0775282817032</c:v>
                </c:pt>
                <c:pt idx="167">
                  <c:v>15.0829354977659</c:v>
                </c:pt>
                <c:pt idx="168">
                  <c:v>15.088309377243201</c:v>
                </c:pt>
                <c:pt idx="169">
                  <c:v>15.093650322095399</c:v>
                </c:pt>
                <c:pt idx="170">
                  <c:v>15.0989587270996</c:v>
                </c:pt>
                <c:pt idx="171">
                  <c:v>15.104234980019701</c:v>
                </c:pt>
                <c:pt idx="172">
                  <c:v>15.1094794617704</c:v>
                </c:pt>
                <c:pt idx="173">
                  <c:v>15.114692546577601</c:v>
                </c:pt>
                <c:pt idx="174">
                  <c:v>15.1198746021335</c:v>
                </c:pt>
                <c:pt idx="175">
                  <c:v>15.125025989747099</c:v>
                </c:pt>
                <c:pt idx="176">
                  <c:v>15.1301470644907</c:v>
                </c:pt>
                <c:pt idx="177">
                  <c:v>15.135238175342399</c:v>
                </c:pt>
                <c:pt idx="178">
                  <c:v>15.1402996653242</c:v>
                </c:pt>
                <c:pt idx="179">
                  <c:v>15.1453318716362</c:v>
                </c:pt>
                <c:pt idx="180">
                  <c:v>15.150335125787301</c:v>
                </c:pt>
                <c:pt idx="181">
                  <c:v>15.1553097537222</c:v>
                </c:pt>
                <c:pt idx="182">
                  <c:v>15.160256075945</c:v>
                </c:pt>
                <c:pt idx="183">
                  <c:v>15.165174407638601</c:v>
                </c:pt>
                <c:pt idx="184">
                  <c:v>15.170065058782299</c:v>
                </c:pt>
                <c:pt idx="185">
                  <c:v>15.1749283342649</c:v>
                </c:pt>
                <c:pt idx="186">
                  <c:v>15.179764533995099</c:v>
                </c:pt>
                <c:pt idx="187">
                  <c:v>15.1845739530093</c:v>
                </c:pt>
                <c:pt idx="188">
                  <c:v>15.1893568815764</c:v>
                </c:pt>
                <c:pt idx="189">
                  <c:v>15.194113605298901</c:v>
                </c:pt>
                <c:pt idx="190">
                  <c:v>15.1988444052131</c:v>
                </c:pt>
                <c:pt idx="191">
                  <c:v>15.203549557884701</c:v>
                </c:pt>
                <c:pt idx="192">
                  <c:v>15.2082293355034</c:v>
                </c:pt>
                <c:pt idx="193">
                  <c:v>15.2128840059742</c:v>
                </c:pt>
                <c:pt idx="194">
                  <c:v>15.2175138330068</c:v>
                </c:pt>
                <c:pt idx="195">
                  <c:v>15.2221190762021</c:v>
                </c:pt>
                <c:pt idx="196">
                  <c:v>15.226699991137201</c:v>
                </c:pt>
                <c:pt idx="197">
                  <c:v>15.2312568294477</c:v>
                </c:pt>
                <c:pt idx="198">
                  <c:v>15.235789838908</c:v>
                </c:pt>
                <c:pt idx="199">
                  <c:v>15.24029926351</c:v>
                </c:pt>
                <c:pt idx="200">
                  <c:v>15.244785343539</c:v>
                </c:pt>
                <c:pt idx="201">
                  <c:v>15.2492483156486</c:v>
                </c:pt>
                <c:pt idx="202">
                  <c:v>15.253688412932901</c:v>
                </c:pt>
                <c:pt idx="203">
                  <c:v>15.258105864997599</c:v>
                </c:pt>
                <c:pt idx="204">
                  <c:v>15.262500898028801</c:v>
                </c:pt>
                <c:pt idx="205">
                  <c:v>15.2668737348608</c:v>
                </c:pt>
                <c:pt idx="206">
                  <c:v>15.271224595041099</c:v>
                </c:pt>
                <c:pt idx="207">
                  <c:v>15.2755536948952</c:v>
                </c:pt>
                <c:pt idx="208">
                  <c:v>15.2798612475887</c:v>
                </c:pt>
                <c:pt idx="209">
                  <c:v>15.284147463188701</c:v>
                </c:pt>
                <c:pt idx="210">
                  <c:v>15.288412548722899</c:v>
                </c:pt>
                <c:pt idx="211">
                  <c:v>15.292656708238299</c:v>
                </c:pt>
                <c:pt idx="212">
                  <c:v>15.296880142857701</c:v>
                </c:pt>
                <c:pt idx="213">
                  <c:v>15.301083050835</c:v>
                </c:pt>
                <c:pt idx="214">
                  <c:v>15.3052656276097</c:v>
                </c:pt>
                <c:pt idx="215">
                  <c:v>15.3094280658595</c:v>
                </c:pt>
                <c:pt idx="216">
                  <c:v>15.3135705555519</c:v>
                </c:pt>
                <c:pt idx="217">
                  <c:v>15.317693283994901</c:v>
                </c:pt>
                <c:pt idx="218">
                  <c:v>15.321796435885901</c:v>
                </c:pt>
                <c:pt idx="219">
                  <c:v>15.325880193360099</c:v>
                </c:pt>
                <c:pt idx="220">
                  <c:v>15.329944736037501</c:v>
                </c:pt>
                <c:pt idx="221">
                  <c:v>15.333990241068699</c:v>
                </c:pt>
                <c:pt idx="222">
                  <c:v>15.338016883180099</c:v>
                </c:pt>
                <c:pt idx="223">
                  <c:v>15.3420248347174</c:v>
                </c:pt>
                <c:pt idx="224">
                  <c:v>15.346014265689</c:v>
                </c:pt>
                <c:pt idx="225">
                  <c:v>15.349985343807401</c:v>
                </c:pt>
                <c:pt idx="226">
                  <c:v>15.3539382345308</c:v>
                </c:pt>
                <c:pt idx="227">
                  <c:v>15.3578731011026</c:v>
                </c:pt>
                <c:pt idx="228">
                  <c:v>15.3617901045913</c:v>
                </c:pt>
                <c:pt idx="229">
                  <c:v>15.365689403928201</c:v>
                </c:pt>
                <c:pt idx="230">
                  <c:v>15.369571155945399</c:v>
                </c:pt>
                <c:pt idx="231">
                  <c:v>15.373435515412099</c:v>
                </c:pt>
                <c:pt idx="232">
                  <c:v>15.377282635071101</c:v>
                </c:pt>
                <c:pt idx="233">
                  <c:v>15.381112665673101</c:v>
                </c:pt>
                <c:pt idx="234">
                  <c:v>15.3849257560117</c:v>
                </c:pt>
                <c:pt idx="235">
                  <c:v>15.3887220529571</c:v>
                </c:pt>
                <c:pt idx="236">
                  <c:v>15.3925017014883</c:v>
                </c:pt>
                <c:pt idx="237">
                  <c:v>15.396264844726099</c:v>
                </c:pt>
                <c:pt idx="238">
                  <c:v>15.4000116239642</c:v>
                </c:pt>
                <c:pt idx="239">
                  <c:v>15.403742178700201</c:v>
                </c:pt>
                <c:pt idx="240">
                  <c:v>15.407456646665899</c:v>
                </c:pt>
                <c:pt idx="241">
                  <c:v>15.4111551638566</c:v>
                </c:pt>
                <c:pt idx="242">
                  <c:v>15.414837864560401</c:v>
                </c:pt>
                <c:pt idx="243">
                  <c:v>15.418504881386401</c:v>
                </c:pt>
                <c:pt idx="244">
                  <c:v>15.422156345292599</c:v>
                </c:pt>
                <c:pt idx="245">
                  <c:v>15.425792385612899</c:v>
                </c:pt>
                <c:pt idx="246">
                  <c:v>15.429413130084001</c:v>
                </c:pt>
                <c:pt idx="247">
                  <c:v>15.433018704871399</c:v>
                </c:pt>
                <c:pt idx="248">
                  <c:v>15.4366092345951</c:v>
                </c:pt>
                <c:pt idx="249">
                  <c:v>15.4401848423544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8F6-4C34-AB14-86EA5ECE6355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'ECMWF-vero'!$AB$4:$AB$253</c:f>
              <c:numCache>
                <c:formatCode>General</c:formatCode>
                <c:ptCount val="250"/>
                <c:pt idx="0">
                  <c:v>8.5039414367625703</c:v>
                </c:pt>
                <c:pt idx="1">
                  <c:v>9.2666168690253503</c:v>
                </c:pt>
                <c:pt idx="2">
                  <c:v>9.6865418487269093</c:v>
                </c:pt>
                <c:pt idx="3">
                  <c:v>9.9749883953671894</c:v>
                </c:pt>
                <c:pt idx="4">
                  <c:v>10.1939162738802</c:v>
                </c:pt>
                <c:pt idx="5">
                  <c:v>10.3699268707407</c:v>
                </c:pt>
                <c:pt idx="6">
                  <c:v>10.5168555202806</c:v>
                </c:pt>
                <c:pt idx="7">
                  <c:v>10.642804087448701</c:v>
                </c:pt>
                <c:pt idx="8">
                  <c:v>10.752919096573001</c:v>
                </c:pt>
                <c:pt idx="9">
                  <c:v>10.850670281530199</c:v>
                </c:pt>
                <c:pt idx="10">
                  <c:v>10.9385059124007</c:v>
                </c:pt>
                <c:pt idx="11">
                  <c:v>11.0182168671606</c:v>
                </c:pt>
                <c:pt idx="12">
                  <c:v>11.0911519969012</c:v>
                </c:pt>
                <c:pt idx="13">
                  <c:v>11.1583521087547</c:v>
                </c:pt>
                <c:pt idx="14">
                  <c:v>11.2206368432582</c:v>
                </c:pt>
                <c:pt idx="15">
                  <c:v>11.278662994381801</c:v>
                </c:pt>
                <c:pt idx="16">
                  <c:v>11.332964829833401</c:v>
                </c:pt>
                <c:pt idx="17">
                  <c:v>11.3839826830392</c:v>
                </c:pt>
                <c:pt idx="18">
                  <c:v>11.432083680758801</c:v>
                </c:pt>
                <c:pt idx="19">
                  <c:v>11.4775770635902</c:v>
                </c:pt>
                <c:pt idx="20">
                  <c:v>11.5207257059462</c:v>
                </c:pt>
                <c:pt idx="21">
                  <c:v>11.561754911919399</c:v>
                </c:pt>
                <c:pt idx="22">
                  <c:v>11.6008592241158</c:v>
                </c:pt>
                <c:pt idx="23">
                  <c:v>11.638207760108299</c:v>
                </c:pt>
                <c:pt idx="24">
                  <c:v>11.6739484422269</c:v>
                </c:pt>
                <c:pt idx="25">
                  <c:v>11.708211384737099</c:v>
                </c:pt>
                <c:pt idx="26">
                  <c:v>11.741111631835</c:v>
                </c:pt>
                <c:pt idx="27">
                  <c:v>11.7727513900434</c:v>
                </c:pt>
                <c:pt idx="28">
                  <c:v>11.803221862896001</c:v>
                </c:pt>
                <c:pt idx="29">
                  <c:v>11.832604769888601</c:v>
                </c:pt>
                <c:pt idx="30">
                  <c:v>11.8609736126347</c:v>
                </c:pt>
                <c:pt idx="31">
                  <c:v>11.888394737014099</c:v>
                </c:pt>
                <c:pt idx="32">
                  <c:v>11.914928229468</c:v>
                </c:pt>
                <c:pt idx="33">
                  <c:v>11.9406286775327</c:v>
                </c:pt>
                <c:pt idx="34">
                  <c:v>11.965545818526399</c:v>
                </c:pt>
                <c:pt idx="35">
                  <c:v>11.9897250955337</c:v>
                </c:pt>
                <c:pt idx="36">
                  <c:v>12.0132081361203</c:v>
                </c:pt>
                <c:pt idx="37">
                  <c:v>12.036033166296599</c:v>
                </c:pt>
                <c:pt idx="38">
                  <c:v>12.058235369948401</c:v>
                </c:pt>
                <c:pt idx="39">
                  <c:v>12.0798472021199</c:v>
                </c:pt>
                <c:pt idx="40">
                  <c:v>12.100898663071099</c:v>
                </c:pt>
                <c:pt idx="41">
                  <c:v>12.1214175388504</c:v>
                </c:pt>
                <c:pt idx="42">
                  <c:v>12.1414296131668</c:v>
                </c:pt>
                <c:pt idx="43">
                  <c:v>12.1609588545696</c:v>
                </c:pt>
                <c:pt idx="44">
                  <c:v>12.1800275823036</c:v>
                </c:pt>
                <c:pt idx="45">
                  <c:v>12.1986566136873</c:v>
                </c:pt>
                <c:pt idx="46">
                  <c:v>12.216865395425099</c:v>
                </c:pt>
                <c:pt idx="47">
                  <c:v>12.2346721209089</c:v>
                </c:pt>
                <c:pt idx="48">
                  <c:v>12.252093835260901</c:v>
                </c:pt>
                <c:pt idx="49">
                  <c:v>12.269146529622599</c:v>
                </c:pt>
                <c:pt idx="50">
                  <c:v>12.285845225981801</c:v>
                </c:pt>
                <c:pt idx="51">
                  <c:v>12.302204053653201</c:v>
                </c:pt>
                <c:pt idx="52">
                  <c:v>12.3182363183776</c:v>
                </c:pt>
                <c:pt idx="53">
                  <c:v>12.3339545648771</c:v>
                </c:pt>
                <c:pt idx="54">
                  <c:v>12.349370633594299</c:v>
                </c:pt>
                <c:pt idx="55">
                  <c:v>12.3644957122533</c:v>
                </c:pt>
                <c:pt idx="56">
                  <c:v>12.379340382796499</c:v>
                </c:pt>
                <c:pt idx="57">
                  <c:v>12.393914664186701</c:v>
                </c:pt>
                <c:pt idx="58">
                  <c:v>12.4082280515031</c:v>
                </c:pt>
                <c:pt idx="59">
                  <c:v>12.422289551709</c:v>
                </c:pt>
                <c:pt idx="60">
                  <c:v>12.4361077164242</c:v>
                </c:pt>
                <c:pt idx="61">
                  <c:v>12.4496906720001</c:v>
                </c:pt>
                <c:pt idx="62">
                  <c:v>12.463046147155801</c:v>
                </c:pt>
                <c:pt idx="63">
                  <c:v>12.476181498411499</c:v>
                </c:pt>
                <c:pt idx="64">
                  <c:v>12.4891037335244</c:v>
                </c:pt>
                <c:pt idx="65">
                  <c:v>12.501819533112601</c:v>
                </c:pt>
                <c:pt idx="66">
                  <c:v>12.514335270632699</c:v>
                </c:pt>
                <c:pt idx="67">
                  <c:v>12.5266570308585</c:v>
                </c:pt>
                <c:pt idx="68">
                  <c:v>12.538790626993899</c:v>
                </c:pt>
                <c:pt idx="69">
                  <c:v>12.550741616539201</c:v>
                </c:pt>
                <c:pt idx="70">
                  <c:v>12.5625153160174</c:v>
                </c:pt>
                <c:pt idx="71">
                  <c:v>12.574116814658501</c:v>
                </c:pt>
                <c:pt idx="72">
                  <c:v>12.5855509871274</c:v>
                </c:pt>
                <c:pt idx="73">
                  <c:v>12.5968225053761</c:v>
                </c:pt>
                <c:pt idx="74">
                  <c:v>12.6079358496892</c:v>
                </c:pt>
                <c:pt idx="75">
                  <c:v>12.618895318990401</c:v>
                </c:pt>
                <c:pt idx="76">
                  <c:v>12.6297050404653</c:v>
                </c:pt>
                <c:pt idx="77">
                  <c:v>12.6403689785573</c:v>
                </c:pt>
                <c:pt idx="78">
                  <c:v>12.650890943382199</c:v>
                </c:pt>
                <c:pt idx="79">
                  <c:v>12.6612745986076</c:v>
                </c:pt>
                <c:pt idx="80">
                  <c:v>12.671523468837099</c:v>
                </c:pt>
                <c:pt idx="81">
                  <c:v>12.6816409465353</c:v>
                </c:pt>
                <c:pt idx="82">
                  <c:v>12.691630298528301</c:v>
                </c:pt>
                <c:pt idx="83">
                  <c:v>12.7014946721106</c:v>
                </c:pt>
                <c:pt idx="84">
                  <c:v>12.7112371007854</c:v>
                </c:pt>
                <c:pt idx="85">
                  <c:v>12.720860509665799</c:v>
                </c:pt>
                <c:pt idx="86">
                  <c:v>12.730367720559601</c:v>
                </c:pt>
                <c:pt idx="87">
                  <c:v>12.7397614567604</c:v>
                </c:pt>
                <c:pt idx="88">
                  <c:v>12.749044347564499</c:v>
                </c:pt>
                <c:pt idx="89">
                  <c:v>12.7582189325323</c:v>
                </c:pt>
                <c:pt idx="90">
                  <c:v>12.767287665511899</c:v>
                </c:pt>
                <c:pt idx="91">
                  <c:v>12.776252918439599</c:v>
                </c:pt>
                <c:pt idx="92">
                  <c:v>12.785116984932699</c:v>
                </c:pt>
                <c:pt idx="93">
                  <c:v>12.793882083688599</c:v>
                </c:pt>
                <c:pt idx="94">
                  <c:v>12.802550361700501</c:v>
                </c:pt>
                <c:pt idx="95">
                  <c:v>12.8111238973041</c:v>
                </c:pt>
                <c:pt idx="96">
                  <c:v>12.8196047030637</c:v>
                </c:pt>
                <c:pt idx="97">
                  <c:v>12.827994728508701</c:v>
                </c:pt>
                <c:pt idx="98">
                  <c:v>12.836295862729999</c:v>
                </c:pt>
                <c:pt idx="99">
                  <c:v>12.844509936844</c:v>
                </c:pt>
                <c:pt idx="100">
                  <c:v>12.8526387263323</c:v>
                </c:pt>
                <c:pt idx="101">
                  <c:v>12.860683953265299</c:v>
                </c:pt>
                <c:pt idx="102">
                  <c:v>12.8686472884162</c:v>
                </c:pt>
                <c:pt idx="103">
                  <c:v>12.876530353270701</c:v>
                </c:pt>
                <c:pt idx="104">
                  <c:v>12.8843347219404</c:v>
                </c:pt>
                <c:pt idx="105">
                  <c:v>12.892061922984301</c:v>
                </c:pt>
                <c:pt idx="106">
                  <c:v>12.899713441143399</c:v>
                </c:pt>
                <c:pt idx="107">
                  <c:v>12.907290718993499</c:v>
                </c:pt>
                <c:pt idx="108">
                  <c:v>12.9147951585222</c:v>
                </c:pt>
                <c:pt idx="109">
                  <c:v>12.922228122631401</c:v>
                </c:pt>
                <c:pt idx="110">
                  <c:v>12.9295909365723</c:v>
                </c:pt>
                <c:pt idx="111">
                  <c:v>12.936884889314401</c:v>
                </c:pt>
                <c:pt idx="112">
                  <c:v>12.944111234853899</c:v>
                </c:pt>
                <c:pt idx="113">
                  <c:v>12.951271193462601</c:v>
                </c:pt>
                <c:pt idx="114">
                  <c:v>12.958365952883</c:v>
                </c:pt>
                <c:pt idx="115">
                  <c:v>12.9653966694699</c:v>
                </c:pt>
                <c:pt idx="116">
                  <c:v>12.9723644692831</c:v>
                </c:pt>
                <c:pt idx="117">
                  <c:v>12.9792704491327</c:v>
                </c:pt>
                <c:pt idx="118">
                  <c:v>12.986115677580299</c:v>
                </c:pt>
                <c:pt idx="119">
                  <c:v>12.9929011958973</c:v>
                </c:pt>
                <c:pt idx="120">
                  <c:v>12.9996280189829</c:v>
                </c:pt>
                <c:pt idx="121">
                  <c:v>13.0062971362449</c:v>
                </c:pt>
                <c:pt idx="122">
                  <c:v>13.0129095124428</c:v>
                </c:pt>
                <c:pt idx="123">
                  <c:v>13.019466088497101</c:v>
                </c:pt>
                <c:pt idx="124">
                  <c:v>13.0259677822658</c:v>
                </c:pt>
                <c:pt idx="125">
                  <c:v>13.0324154892895</c:v>
                </c:pt>
                <c:pt idx="126">
                  <c:v>13.038810083506201</c:v>
                </c:pt>
                <c:pt idx="127">
                  <c:v>13.0451524179388</c:v>
                </c:pt>
                <c:pt idx="128">
                  <c:v>13.0514433253545</c:v>
                </c:pt>
                <c:pt idx="129">
                  <c:v>13.057683618899199</c:v>
                </c:pt>
                <c:pt idx="130">
                  <c:v>13.0638740927069</c:v>
                </c:pt>
                <c:pt idx="131">
                  <c:v>13.070015522485701</c:v>
                </c:pt>
                <c:pt idx="132">
                  <c:v>13.0761086660817</c:v>
                </c:pt>
                <c:pt idx="133">
                  <c:v>13.082154264021399</c:v>
                </c:pt>
                <c:pt idx="134">
                  <c:v>13.0881530400335</c:v>
                </c:pt>
                <c:pt idx="135">
                  <c:v>13.0941057015516</c:v>
                </c:pt>
                <c:pt idx="136">
                  <c:v>13.1000129401982</c:v>
                </c:pt>
                <c:pt idx="137">
                  <c:v>13.105875432250199</c:v>
                </c:pt>
                <c:pt idx="138">
                  <c:v>13.111693839089</c:v>
                </c:pt>
                <c:pt idx="139">
                  <c:v>13.117468807632299</c:v>
                </c:pt>
                <c:pt idx="140">
                  <c:v>13.123200970752199</c:v>
                </c:pt>
                <c:pt idx="141">
                  <c:v>13.128890947676799</c:v>
                </c:pt>
                <c:pt idx="142">
                  <c:v>13.134539344379</c:v>
                </c:pt>
                <c:pt idx="143">
                  <c:v>13.1401467539502</c:v>
                </c:pt>
                <c:pt idx="144">
                  <c:v>13.145713756962101</c:v>
                </c:pt>
                <c:pt idx="145">
                  <c:v>13.1512409218152</c:v>
                </c:pt>
                <c:pt idx="146">
                  <c:v>13.1567288050756</c:v>
                </c:pt>
                <c:pt idx="147">
                  <c:v>13.1621779518001</c:v>
                </c:pt>
                <c:pt idx="148">
                  <c:v>13.1675888958505</c:v>
                </c:pt>
                <c:pt idx="149">
                  <c:v>13.1729621601968</c:v>
                </c:pt>
                <c:pt idx="150">
                  <c:v>13.1782982572105</c:v>
                </c:pt>
                <c:pt idx="151">
                  <c:v>13.1835976889486</c:v>
                </c:pt>
                <c:pt idx="152">
                  <c:v>13.1888609474271</c:v>
                </c:pt>
                <c:pt idx="153">
                  <c:v>13.194088514886101</c:v>
                </c:pt>
                <c:pt idx="154">
                  <c:v>13.1992808640469</c:v>
                </c:pt>
                <c:pt idx="155">
                  <c:v>13.2044384583593</c:v>
                </c:pt>
                <c:pt idx="156">
                  <c:v>13.209561752241999</c:v>
                </c:pt>
                <c:pt idx="157">
                  <c:v>13.214651191314999</c:v>
                </c:pt>
                <c:pt idx="158">
                  <c:v>13.219707212624201</c:v>
                </c:pt>
                <c:pt idx="159">
                  <c:v>13.22473024486</c:v>
                </c:pt>
                <c:pt idx="160">
                  <c:v>13.229720708567299</c:v>
                </c:pt>
                <c:pt idx="161">
                  <c:v>13.2346790163504</c:v>
                </c:pt>
                <c:pt idx="162">
                  <c:v>13.239605573071</c:v>
                </c:pt>
                <c:pt idx="163">
                  <c:v>13.244500776040001</c:v>
                </c:pt>
                <c:pt idx="164">
                  <c:v>13.2493650152035</c:v>
                </c:pt>
                <c:pt idx="165">
                  <c:v>13.2541986733229</c:v>
                </c:pt>
                <c:pt idx="166">
                  <c:v>13.2590021261502</c:v>
                </c:pt>
                <c:pt idx="167">
                  <c:v>13.2637757425969</c:v>
                </c:pt>
                <c:pt idx="168">
                  <c:v>13.268519884899399</c:v>
                </c:pt>
                <c:pt idx="169">
                  <c:v>13.2732349087774</c:v>
                </c:pt>
                <c:pt idx="170">
                  <c:v>13.2779211635899</c:v>
                </c:pt>
                <c:pt idx="171">
                  <c:v>13.2825789924847</c:v>
                </c:pt>
                <c:pt idx="172">
                  <c:v>13.287208732544499</c:v>
                </c:pt>
                <c:pt idx="173">
                  <c:v>13.2918107149286</c:v>
                </c:pt>
                <c:pt idx="174">
                  <c:v>13.2963852650104</c:v>
                </c:pt>
                <c:pt idx="175">
                  <c:v>13.300932702510799</c:v>
                </c:pt>
                <c:pt idx="176">
                  <c:v>13.305453341628301</c:v>
                </c:pt>
                <c:pt idx="177">
                  <c:v>13.3099474911646</c:v>
                </c:pt>
                <c:pt idx="178">
                  <c:v>13.314415454647399</c:v>
                </c:pt>
                <c:pt idx="179">
                  <c:v>13.3188575304493</c:v>
                </c:pt>
                <c:pt idx="180">
                  <c:v>13.3232740119036</c:v>
                </c:pt>
                <c:pt idx="181">
                  <c:v>13.3276651874168</c:v>
                </c:pt>
                <c:pt idx="182">
                  <c:v>13.332031340577499</c:v>
                </c:pt>
                <c:pt idx="183">
                  <c:v>13.336372750263401</c:v>
                </c:pt>
                <c:pt idx="184">
                  <c:v>13.340689690744499</c:v>
                </c:pt>
                <c:pt idx="185">
                  <c:v>13.344982431783601</c:v>
                </c:pt>
                <c:pt idx="186">
                  <c:v>13.349251238734301</c:v>
                </c:pt>
                <c:pt idx="187">
                  <c:v>13.3534963726361</c:v>
                </c:pt>
                <c:pt idx="188">
                  <c:v>13.357718090307401</c:v>
                </c:pt>
                <c:pt idx="189">
                  <c:v>13.361916644435601</c:v>
                </c:pt>
                <c:pt idx="190">
                  <c:v>13.366092283664701</c:v>
                </c:pt>
                <c:pt idx="191">
                  <c:v>13.3702452526813</c:v>
                </c:pt>
                <c:pt idx="192">
                  <c:v>13.3743757922973</c:v>
                </c:pt>
                <c:pt idx="193">
                  <c:v>13.378484139531601</c:v>
                </c:pt>
                <c:pt idx="194">
                  <c:v>13.382570527688699</c:v>
                </c:pt>
                <c:pt idx="195">
                  <c:v>13.386635186435599</c:v>
                </c:pt>
                <c:pt idx="196">
                  <c:v>13.3906783418772</c:v>
                </c:pt>
                <c:pt idx="197">
                  <c:v>13.3947002166289</c:v>
                </c:pt>
                <c:pt idx="198">
                  <c:v>13.398701029888</c:v>
                </c:pt>
                <c:pt idx="199">
                  <c:v>13.402680997503101</c:v>
                </c:pt>
                <c:pt idx="200">
                  <c:v>13.406640332041899</c:v>
                </c:pt>
                <c:pt idx="201">
                  <c:v>13.4105792428568</c:v>
                </c:pt>
                <c:pt idx="202">
                  <c:v>13.4144979361492</c:v>
                </c:pt>
                <c:pt idx="203">
                  <c:v>13.418396615032901</c:v>
                </c:pt>
                <c:pt idx="204">
                  <c:v>13.4222754795942</c:v>
                </c:pt>
                <c:pt idx="205">
                  <c:v>13.4261347269524</c:v>
                </c:pt>
                <c:pt idx="206">
                  <c:v>13.4299745513178</c:v>
                </c:pt>
                <c:pt idx="207">
                  <c:v>13.433795144048</c:v>
                </c:pt>
                <c:pt idx="208">
                  <c:v>13.4375966937041</c:v>
                </c:pt>
                <c:pt idx="209">
                  <c:v>13.441379386104099</c:v>
                </c:pt>
                <c:pt idx="210">
                  <c:v>13.4451434043759</c:v>
                </c:pt>
                <c:pt idx="211">
                  <c:v>13.448888929009</c:v>
                </c:pt>
                <c:pt idx="212">
                  <c:v>13.4526161379044</c:v>
                </c:pt>
                <c:pt idx="213">
                  <c:v>13.4563252064242</c:v>
                </c:pt>
                <c:pt idx="214">
                  <c:v>13.460016307439</c:v>
                </c:pt>
                <c:pt idx="215">
                  <c:v>13.4636896113749</c:v>
                </c:pt>
                <c:pt idx="216">
                  <c:v>13.467345286259601</c:v>
                </c:pt>
                <c:pt idx="217">
                  <c:v>13.4709834977665</c:v>
                </c:pt>
                <c:pt idx="218">
                  <c:v>13.4746044092586</c:v>
                </c:pt>
                <c:pt idx="219">
                  <c:v>13.478208181831199</c:v>
                </c:pt>
                <c:pt idx="220">
                  <c:v>13.481794974353299</c:v>
                </c:pt>
                <c:pt idx="221">
                  <c:v>13.4853649435086</c:v>
                </c:pt>
                <c:pt idx="222">
                  <c:v>13.488918243835</c:v>
                </c:pt>
                <c:pt idx="223">
                  <c:v>13.492455027763601</c:v>
                </c:pt>
                <c:pt idx="224">
                  <c:v>13.4959754456568</c:v>
                </c:pt>
                <c:pt idx="225">
                  <c:v>13.4994796458452</c:v>
                </c:pt>
                <c:pt idx="226">
                  <c:v>13.502967774664199</c:v>
                </c:pt>
                <c:pt idx="227">
                  <c:v>13.5064399764893</c:v>
                </c:pt>
                <c:pt idx="228">
                  <c:v>13.5098963937709</c:v>
                </c:pt>
                <c:pt idx="229">
                  <c:v>13.5133371670683</c:v>
                </c:pt>
                <c:pt idx="230">
                  <c:v>13.5167624350828</c:v>
                </c:pt>
                <c:pt idx="231">
                  <c:v>13.5201723346904</c:v>
                </c:pt>
                <c:pt idx="232">
                  <c:v>13.5235670009735</c:v>
                </c:pt>
                <c:pt idx="233">
                  <c:v>13.526946567252001</c:v>
                </c:pt>
                <c:pt idx="234">
                  <c:v>13.5303111651134</c:v>
                </c:pt>
                <c:pt idx="235">
                  <c:v>13.5336609244433</c:v>
                </c:pt>
                <c:pt idx="236">
                  <c:v>13.536995973453999</c:v>
                </c:pt>
                <c:pt idx="237">
                  <c:v>13.540316438713001</c:v>
                </c:pt>
                <c:pt idx="238">
                  <c:v>13.5436224451712</c:v>
                </c:pt>
                <c:pt idx="239">
                  <c:v>13.546914116190299</c:v>
                </c:pt>
                <c:pt idx="240">
                  <c:v>13.550191573568901</c:v>
                </c:pt>
                <c:pt idx="241">
                  <c:v>13.5534549375697</c:v>
                </c:pt>
                <c:pt idx="242">
                  <c:v>13.5567043269442</c:v>
                </c:pt>
                <c:pt idx="243">
                  <c:v>13.559939858958399</c:v>
                </c:pt>
                <c:pt idx="244">
                  <c:v>13.563161649417401</c:v>
                </c:pt>
                <c:pt idx="245">
                  <c:v>13.566369812689</c:v>
                </c:pt>
                <c:pt idx="246">
                  <c:v>13.569564461727801</c:v>
                </c:pt>
                <c:pt idx="247">
                  <c:v>13.5727457080982</c:v>
                </c:pt>
                <c:pt idx="248">
                  <c:v>13.575913661996999</c:v>
                </c:pt>
                <c:pt idx="249">
                  <c:v>13.579068432275401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8F6-4C34-AB14-86EA5ECE6355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'ECMWF-vero'!$AI$4:$AI$253</c:f>
              <c:numCache>
                <c:formatCode>General</c:formatCode>
                <c:ptCount val="250"/>
                <c:pt idx="0">
                  <c:v>10.965717616614601</c:v>
                </c:pt>
                <c:pt idx="1">
                  <c:v>11.8984531406422</c:v>
                </c:pt>
                <c:pt idx="2">
                  <c:v>12.416510724741499</c:v>
                </c:pt>
                <c:pt idx="3">
                  <c:v>12.773846705355901</c:v>
                </c:pt>
                <c:pt idx="4">
                  <c:v>13.0457696212731</c:v>
                </c:pt>
                <c:pt idx="5">
                  <c:v>13.264791740710001</c:v>
                </c:pt>
                <c:pt idx="6">
                  <c:v>13.447883402478</c:v>
                </c:pt>
                <c:pt idx="7">
                  <c:v>13.6050081332879</c:v>
                </c:pt>
                <c:pt idx="8">
                  <c:v>13.742507729015101</c:v>
                </c:pt>
                <c:pt idx="9">
                  <c:v>13.8646646691976</c:v>
                </c:pt>
                <c:pt idx="10">
                  <c:v>13.974504755279501</c:v>
                </c:pt>
                <c:pt idx="11">
                  <c:v>14.0742438428524</c:v>
                </c:pt>
                <c:pt idx="12">
                  <c:v>14.165552510587201</c:v>
                </c:pt>
                <c:pt idx="13">
                  <c:v>14.2497209320011</c:v>
                </c:pt>
                <c:pt idx="14">
                  <c:v>14.3277659035772</c:v>
                </c:pt>
                <c:pt idx="15">
                  <c:v>14.400502763846101</c:v>
                </c:pt>
                <c:pt idx="16">
                  <c:v>14.4685951599304</c:v>
                </c:pt>
                <c:pt idx="17">
                  <c:v>14.5325903663361</c:v>
                </c:pt>
                <c:pt idx="18">
                  <c:v>14.592944907716699</c:v>
                </c:pt>
                <c:pt idx="19">
                  <c:v>14.6500435100826</c:v>
                </c:pt>
                <c:pt idx="20">
                  <c:v>14.7042133594679</c:v>
                </c:pt>
                <c:pt idx="21">
                  <c:v>14.755734994961699</c:v>
                </c:pt>
                <c:pt idx="22">
                  <c:v>14.804850745317999</c:v>
                </c:pt>
                <c:pt idx="23">
                  <c:v>14.8517713443718</c:v>
                </c:pt>
                <c:pt idx="24">
                  <c:v>14.896681176924201</c:v>
                </c:pt>
                <c:pt idx="25">
                  <c:v>14.9397424813705</c:v>
                </c:pt>
                <c:pt idx="26">
                  <c:v>14.981098748201999</c:v>
                </c:pt>
                <c:pt idx="27">
                  <c:v>15.020877491973801</c:v>
                </c:pt>
                <c:pt idx="28">
                  <c:v>15.0591925302371</c:v>
                </c:pt>
                <c:pt idx="29">
                  <c:v>15.096145870915199</c:v>
                </c:pt>
                <c:pt idx="30">
                  <c:v>15.1318292860686</c:v>
                </c:pt>
                <c:pt idx="31">
                  <c:v>15.1663256324847</c:v>
                </c:pt>
                <c:pt idx="32">
                  <c:v>15.1997099663805</c:v>
                </c:pt>
                <c:pt idx="33">
                  <c:v>15.232050489520001</c:v>
                </c:pt>
                <c:pt idx="34">
                  <c:v>15.263409356401899</c:v>
                </c:pt>
                <c:pt idx="35">
                  <c:v>15.293843366269099</c:v>
                </c:pt>
                <c:pt idx="36">
                  <c:v>15.3234045590851</c:v>
                </c:pt>
                <c:pt idx="37">
                  <c:v>15.3521407310187</c:v>
                </c:pt>
                <c:pt idx="38">
                  <c:v>15.3800958821191</c:v>
                </c:pt>
                <c:pt idx="39">
                  <c:v>15.4073106065985</c:v>
                </c:pt>
                <c:pt idx="40">
                  <c:v>15.4338224343169</c:v>
                </c:pt>
                <c:pt idx="41">
                  <c:v>15.459666130603001</c:v>
                </c:pt>
                <c:pt idx="42">
                  <c:v>15.4848739603576</c:v>
                </c:pt>
                <c:pt idx="43">
                  <c:v>15.5094759214189</c:v>
                </c:pt>
                <c:pt idx="44">
                  <c:v>15.5334999513795</c:v>
                </c:pt>
                <c:pt idx="45">
                  <c:v>15.5569721113943</c:v>
                </c:pt>
                <c:pt idx="46">
                  <c:v>15.5799167499784</c:v>
                </c:pt>
                <c:pt idx="47">
                  <c:v>15.602356649352201</c:v>
                </c:pt>
                <c:pt idx="48">
                  <c:v>15.6243131565124</c:v>
                </c:pt>
                <c:pt idx="49">
                  <c:v>15.6458063009034</c:v>
                </c:pt>
                <c:pt idx="50">
                  <c:v>15.6668549002951</c:v>
                </c:pt>
                <c:pt idx="51">
                  <c:v>15.687476656257299</c:v>
                </c:pt>
                <c:pt idx="52">
                  <c:v>15.7076882404311</c:v>
                </c:pt>
                <c:pt idx="53">
                  <c:v>15.727505372640801</c:v>
                </c:pt>
                <c:pt idx="54">
                  <c:v>15.746942891753401</c:v>
                </c:pt>
                <c:pt idx="55">
                  <c:v>15.766014820078301</c:v>
                </c:pt>
                <c:pt idx="56">
                  <c:v>15.784734422000099</c:v>
                </c:pt>
                <c:pt idx="57">
                  <c:v>15.803114257451799</c:v>
                </c:pt>
                <c:pt idx="58">
                  <c:v>15.8211662307646</c:v>
                </c:pt>
                <c:pt idx="59">
                  <c:v>15.838901635363399</c:v>
                </c:pt>
                <c:pt idx="60">
                  <c:v>15.856331194725399</c:v>
                </c:pt>
                <c:pt idx="61">
                  <c:v>15.8734650999697</c:v>
                </c:pt>
                <c:pt idx="62">
                  <c:v>15.890313044404699</c:v>
                </c:pt>
                <c:pt idx="63">
                  <c:v>15.9068842553234</c:v>
                </c:pt>
                <c:pt idx="64">
                  <c:v>15.923187523305399</c:v>
                </c:pt>
                <c:pt idx="65">
                  <c:v>15.939231229256</c:v>
                </c:pt>
                <c:pt idx="66">
                  <c:v>15.9550233693894</c:v>
                </c:pt>
                <c:pt idx="67">
                  <c:v>15.970571578339101</c:v>
                </c:pt>
                <c:pt idx="68">
                  <c:v>15.985883150563</c:v>
                </c:pt>
                <c:pt idx="69">
                  <c:v>16.0009650601902</c:v>
                </c:pt>
                <c:pt idx="70">
                  <c:v>16.015823979444502</c:v>
                </c:pt>
                <c:pt idx="71">
                  <c:v>16.0304662957647</c:v>
                </c:pt>
                <c:pt idx="72">
                  <c:v>16.044898127730999</c:v>
                </c:pt>
                <c:pt idx="73">
                  <c:v>16.059125339895399</c:v>
                </c:pt>
                <c:pt idx="74">
                  <c:v>16.0731535566056</c:v>
                </c:pt>
                <c:pt idx="75">
                  <c:v>16.0869881749034</c:v>
                </c:pt>
                <c:pt idx="76">
                  <c:v>16.100634376570198</c:v>
                </c:pt>
                <c:pt idx="77">
                  <c:v>16.114097139386601</c:v>
                </c:pt>
                <c:pt idx="78">
                  <c:v>16.127381247667401</c:v>
                </c:pt>
                <c:pt idx="79">
                  <c:v>16.140491302125501</c:v>
                </c:pt>
                <c:pt idx="80">
                  <c:v>16.1534317291176</c:v>
                </c:pt>
                <c:pt idx="81">
                  <c:v>16.166206789315801</c:v>
                </c:pt>
                <c:pt idx="82">
                  <c:v>16.1788205858469</c:v>
                </c:pt>
                <c:pt idx="83">
                  <c:v>16.191277071940998</c:v>
                </c:pt>
                <c:pt idx="84">
                  <c:v>16.203580058120401</c:v>
                </c:pt>
                <c:pt idx="85">
                  <c:v>16.215733218964601</c:v>
                </c:pt>
                <c:pt idx="86">
                  <c:v>16.227740099479899</c:v>
                </c:pt>
                <c:pt idx="87">
                  <c:v>16.2396041211008</c:v>
                </c:pt>
                <c:pt idx="88">
                  <c:v>16.251328587348301</c:v>
                </c:pt>
                <c:pt idx="89">
                  <c:v>16.262916689169501</c:v>
                </c:pt>
                <c:pt idx="90">
                  <c:v>16.274371509978199</c:v>
                </c:pt>
                <c:pt idx="91">
                  <c:v>16.285696030417299</c:v>
                </c:pt>
                <c:pt idx="92">
                  <c:v>16.296893132861001</c:v>
                </c:pt>
                <c:pt idx="93">
                  <c:v>16.3079656056738</c:v>
                </c:pt>
                <c:pt idx="94">
                  <c:v>16.3189161472413</c:v>
                </c:pt>
                <c:pt idx="95">
                  <c:v>16.329747369787999</c:v>
                </c:pt>
                <c:pt idx="96">
                  <c:v>16.340461802995002</c:v>
                </c:pt>
                <c:pt idx="97">
                  <c:v>16.351061897430601</c:v>
                </c:pt>
                <c:pt idx="98">
                  <c:v>16.361550027804</c:v>
                </c:pt>
                <c:pt idx="99">
                  <c:v>16.371928496054402</c:v>
                </c:pt>
                <c:pt idx="100">
                  <c:v>16.382199534284901</c:v>
                </c:pt>
                <c:pt idx="101">
                  <c:v>16.392365307549898</c:v>
                </c:pt>
                <c:pt idx="102">
                  <c:v>16.402427916505001</c:v>
                </c:pt>
                <c:pt idx="103">
                  <c:v>16.412389399928099</c:v>
                </c:pt>
                <c:pt idx="104">
                  <c:v>16.422251737118099</c:v>
                </c:pt>
                <c:pt idx="105">
                  <c:v>16.432016850178702</c:v>
                </c:pt>
                <c:pt idx="106">
                  <c:v>16.4416866061942</c:v>
                </c:pt>
                <c:pt idx="107">
                  <c:v>16.451262819302801</c:v>
                </c:pt>
                <c:pt idx="108">
                  <c:v>16.460747252673102</c:v>
                </c:pt>
                <c:pt idx="109">
                  <c:v>16.470141620389899</c:v>
                </c:pt>
                <c:pt idx="110">
                  <c:v>16.479447589253599</c:v>
                </c:pt>
                <c:pt idx="111">
                  <c:v>16.488666780497599</c:v>
                </c:pt>
                <c:pt idx="112">
                  <c:v>16.4978007714294</c:v>
                </c:pt>
                <c:pt idx="113">
                  <c:v>16.5068510969977</c:v>
                </c:pt>
                <c:pt idx="114">
                  <c:v>16.515819251291401</c:v>
                </c:pt>
                <c:pt idx="115">
                  <c:v>16.524706688972</c:v>
                </c:pt>
                <c:pt idx="116">
                  <c:v>16.533514826644701</c:v>
                </c:pt>
                <c:pt idx="117">
                  <c:v>16.5422450441698</c:v>
                </c:pt>
                <c:pt idx="118">
                  <c:v>16.550898685919002</c:v>
                </c:pt>
                <c:pt idx="119">
                  <c:v>16.559477061978001</c:v>
                </c:pt>
                <c:pt idx="120">
                  <c:v>16.567981449298799</c:v>
                </c:pt>
                <c:pt idx="121">
                  <c:v>16.576413092804099</c:v>
                </c:pt>
                <c:pt idx="122">
                  <c:v>16.584773206446499</c:v>
                </c:pt>
                <c:pt idx="123">
                  <c:v>16.593062974223699</c:v>
                </c:pt>
                <c:pt idx="124">
                  <c:v>16.601283551152999</c:v>
                </c:pt>
                <c:pt idx="125">
                  <c:v>16.6094360642068</c:v>
                </c:pt>
                <c:pt idx="126">
                  <c:v>16.617521613209799</c:v>
                </c:pt>
                <c:pt idx="127">
                  <c:v>16.625541271701501</c:v>
                </c:pt>
                <c:pt idx="128">
                  <c:v>16.633496087764801</c:v>
                </c:pt>
                <c:pt idx="129">
                  <c:v>16.641387084821599</c:v>
                </c:pt>
                <c:pt idx="130">
                  <c:v>16.6492152623983</c:v>
                </c:pt>
                <c:pt idx="131">
                  <c:v>16.656981596861701</c:v>
                </c:pt>
                <c:pt idx="132">
                  <c:v>16.664687042126399</c:v>
                </c:pt>
                <c:pt idx="133">
                  <c:v>16.6723325303359</c:v>
                </c:pt>
                <c:pt idx="134">
                  <c:v>16.6799189725186</c:v>
                </c:pt>
                <c:pt idx="135">
                  <c:v>16.687447259217699</c:v>
                </c:pt>
                <c:pt idx="136">
                  <c:v>16.6949182611</c:v>
                </c:pt>
                <c:pt idx="137">
                  <c:v>16.7023328295403</c:v>
                </c:pt>
                <c:pt idx="138">
                  <c:v>16.709691797186</c:v>
                </c:pt>
                <c:pt idx="139">
                  <c:v>16.716995978500101</c:v>
                </c:pt>
                <c:pt idx="140">
                  <c:v>16.724246170285799</c:v>
                </c:pt>
                <c:pt idx="141">
                  <c:v>16.7314431521913</c:v>
                </c:pt>
                <c:pt idx="142">
                  <c:v>16.738587687197501</c:v>
                </c:pt>
                <c:pt idx="143">
                  <c:v>16.7456805220882</c:v>
                </c:pt>
                <c:pt idx="144">
                  <c:v>16.752722387903798</c:v>
                </c:pt>
                <c:pt idx="145">
                  <c:v>16.7597140003795</c:v>
                </c:pt>
                <c:pt idx="146">
                  <c:v>16.766656060368099</c:v>
                </c:pt>
                <c:pt idx="147">
                  <c:v>16.7735492542486</c:v>
                </c:pt>
                <c:pt idx="148">
                  <c:v>16.780394254320701</c:v>
                </c:pt>
                <c:pt idx="149">
                  <c:v>16.787191719186101</c:v>
                </c:pt>
                <c:pt idx="150">
                  <c:v>16.793942294116999</c:v>
                </c:pt>
                <c:pt idx="151">
                  <c:v>16.800646611412301</c:v>
                </c:pt>
                <c:pt idx="152">
                  <c:v>16.807305290741699</c:v>
                </c:pt>
                <c:pt idx="153">
                  <c:v>16.813918939479102</c:v>
                </c:pt>
                <c:pt idx="154">
                  <c:v>16.820488153024598</c:v>
                </c:pt>
                <c:pt idx="155">
                  <c:v>16.827013515116398</c:v>
                </c:pt>
                <c:pt idx="156">
                  <c:v>16.8334955981321</c:v>
                </c:pt>
                <c:pt idx="157">
                  <c:v>16.839934963380799</c:v>
                </c:pt>
                <c:pt idx="158">
                  <c:v>16.846332161386101</c:v>
                </c:pt>
                <c:pt idx="159">
                  <c:v>16.8526877321593</c:v>
                </c:pt>
                <c:pt idx="160">
                  <c:v>16.8590022054649</c:v>
                </c:pt>
                <c:pt idx="161">
                  <c:v>16.865276101077299</c:v>
                </c:pt>
                <c:pt idx="162">
                  <c:v>16.871509929029699</c:v>
                </c:pt>
                <c:pt idx="163">
                  <c:v>16.877704189854999</c:v>
                </c:pt>
                <c:pt idx="164">
                  <c:v>16.883859374819899</c:v>
                </c:pt>
                <c:pt idx="165">
                  <c:v>16.889975966151301</c:v>
                </c:pt>
                <c:pt idx="166">
                  <c:v>16.8960544372563</c:v>
                </c:pt>
                <c:pt idx="167">
                  <c:v>16.902095252934899</c:v>
                </c:pt>
                <c:pt idx="168">
                  <c:v>16.908098869587</c:v>
                </c:pt>
                <c:pt idx="169">
                  <c:v>16.914065735413299</c:v>
                </c:pt>
                <c:pt idx="170">
                  <c:v>16.919996290609301</c:v>
                </c:pt>
                <c:pt idx="171">
                  <c:v>16.925890967554601</c:v>
                </c:pt>
                <c:pt idx="172">
                  <c:v>16.931750190996301</c:v>
                </c:pt>
                <c:pt idx="173">
                  <c:v>16.937574378226699</c:v>
                </c:pt>
                <c:pt idx="174">
                  <c:v>16.943363939256699</c:v>
                </c:pt>
                <c:pt idx="175">
                  <c:v>16.9491192769833</c:v>
                </c:pt>
                <c:pt idx="176">
                  <c:v>16.954840787353099</c:v>
                </c:pt>
                <c:pt idx="177">
                  <c:v>16.960528859520299</c:v>
                </c:pt>
                <c:pt idx="178">
                  <c:v>16.9661838760011</c:v>
                </c:pt>
                <c:pt idx="179">
                  <c:v>16.9718062128231</c:v>
                </c:pt>
                <c:pt idx="180">
                  <c:v>16.977396239670899</c:v>
                </c:pt>
                <c:pt idx="181">
                  <c:v>16.982954320027702</c:v>
                </c:pt>
                <c:pt idx="182">
                  <c:v>16.988480811312499</c:v>
                </c:pt>
                <c:pt idx="183">
                  <c:v>16.993976065013801</c:v>
                </c:pt>
                <c:pt idx="184">
                  <c:v>16.999440426820101</c:v>
                </c:pt>
                <c:pt idx="185">
                  <c:v>17.004874236746101</c:v>
                </c:pt>
                <c:pt idx="186">
                  <c:v>17.010277829255902</c:v>
                </c:pt>
                <c:pt idx="187">
                  <c:v>17.015651533382599</c:v>
                </c:pt>
                <c:pt idx="188">
                  <c:v>17.020995672845299</c:v>
                </c:pt>
                <c:pt idx="189">
                  <c:v>17.026310566162302</c:v>
                </c:pt>
                <c:pt idx="190">
                  <c:v>17.031596526761401</c:v>
                </c:pt>
                <c:pt idx="191">
                  <c:v>17.036853863088101</c:v>
                </c:pt>
                <c:pt idx="192">
                  <c:v>17.042082878709401</c:v>
                </c:pt>
                <c:pt idx="193">
                  <c:v>17.047283872416799</c:v>
                </c:pt>
                <c:pt idx="194">
                  <c:v>17.0524571383249</c:v>
                </c:pt>
                <c:pt idx="195">
                  <c:v>17.057602965968599</c:v>
                </c:pt>
                <c:pt idx="196">
                  <c:v>17.0627216403972</c:v>
                </c:pt>
                <c:pt idx="197">
                  <c:v>17.067813442266399</c:v>
                </c:pt>
                <c:pt idx="198">
                  <c:v>17.072878647928</c:v>
                </c:pt>
                <c:pt idx="199">
                  <c:v>17.0779175295168</c:v>
                </c:pt>
                <c:pt idx="200">
                  <c:v>17.082930355036101</c:v>
                </c:pt>
                <c:pt idx="201">
                  <c:v>17.087917388440399</c:v>
                </c:pt>
                <c:pt idx="202">
                  <c:v>17.092878889716498</c:v>
                </c:pt>
                <c:pt idx="203">
                  <c:v>17.097815114962302</c:v>
                </c:pt>
                <c:pt idx="204">
                  <c:v>17.1027263164635</c:v>
                </c:pt>
                <c:pt idx="205">
                  <c:v>17.107612742769099</c:v>
                </c:pt>
                <c:pt idx="206">
                  <c:v>17.1124746387644</c:v>
                </c:pt>
                <c:pt idx="207">
                  <c:v>17.117312245742301</c:v>
                </c:pt>
                <c:pt idx="208">
                  <c:v>17.122125801473299</c:v>
                </c:pt>
                <c:pt idx="209">
                  <c:v>17.126915540273298</c:v>
                </c:pt>
                <c:pt idx="210">
                  <c:v>17.131681693069901</c:v>
                </c:pt>
                <c:pt idx="211">
                  <c:v>17.1364244874676</c:v>
                </c:pt>
                <c:pt idx="212">
                  <c:v>17.141144147810898</c:v>
                </c:pt>
                <c:pt idx="213">
                  <c:v>17.145840895245801</c:v>
                </c:pt>
                <c:pt idx="214">
                  <c:v>17.150514947780501</c:v>
                </c:pt>
                <c:pt idx="215">
                  <c:v>17.1551665203441</c:v>
                </c:pt>
                <c:pt idx="216">
                  <c:v>17.159795824844299</c:v>
                </c:pt>
                <c:pt idx="217">
                  <c:v>17.164403070223301</c:v>
                </c:pt>
                <c:pt idx="218">
                  <c:v>17.168988462513202</c:v>
                </c:pt>
                <c:pt idx="219">
                  <c:v>17.173552204888999</c:v>
                </c:pt>
                <c:pt idx="220">
                  <c:v>17.178094497721698</c:v>
                </c:pt>
                <c:pt idx="221">
                  <c:v>17.182615538628902</c:v>
                </c:pt>
                <c:pt idx="222">
                  <c:v>17.1871155225253</c:v>
                </c:pt>
                <c:pt idx="223">
                  <c:v>17.191594641671301</c:v>
                </c:pt>
                <c:pt idx="224">
                  <c:v>17.1960530857212</c:v>
                </c:pt>
                <c:pt idx="225">
                  <c:v>17.200491041769599</c:v>
                </c:pt>
                <c:pt idx="226">
                  <c:v>17.2049086943973</c:v>
                </c:pt>
                <c:pt idx="227">
                  <c:v>17.209306225715899</c:v>
                </c:pt>
                <c:pt idx="228">
                  <c:v>17.213683815411699</c:v>
                </c:pt>
                <c:pt idx="229">
                  <c:v>17.218041640788101</c:v>
                </c:pt>
                <c:pt idx="230">
                  <c:v>17.222379876807899</c:v>
                </c:pt>
                <c:pt idx="231">
                  <c:v>17.226698696133798</c:v>
                </c:pt>
                <c:pt idx="232">
                  <c:v>17.230998269168602</c:v>
                </c:pt>
                <c:pt idx="233">
                  <c:v>17.2352787640942</c:v>
                </c:pt>
                <c:pt idx="234">
                  <c:v>17.239540346910101</c:v>
                </c:pt>
                <c:pt idx="235">
                  <c:v>17.2437831814708</c:v>
                </c:pt>
                <c:pt idx="236">
                  <c:v>17.248007429522598</c:v>
                </c:pt>
                <c:pt idx="237">
                  <c:v>17.252213250739199</c:v>
                </c:pt>
                <c:pt idx="238">
                  <c:v>17.256400802757199</c:v>
                </c:pt>
                <c:pt idx="239">
                  <c:v>17.2605702412102</c:v>
                </c:pt>
                <c:pt idx="240">
                  <c:v>17.2647217197629</c:v>
                </c:pt>
                <c:pt idx="241">
                  <c:v>17.2688553901435</c:v>
                </c:pt>
                <c:pt idx="242">
                  <c:v>17.272971402176601</c:v>
                </c:pt>
                <c:pt idx="243">
                  <c:v>17.2770699038144</c:v>
                </c:pt>
                <c:pt idx="244">
                  <c:v>17.281151041167799</c:v>
                </c:pt>
                <c:pt idx="245">
                  <c:v>17.285214958536798</c:v>
                </c:pt>
                <c:pt idx="246">
                  <c:v>17.289261798440201</c:v>
                </c:pt>
                <c:pt idx="247">
                  <c:v>17.293291701644701</c:v>
                </c:pt>
                <c:pt idx="248">
                  <c:v>17.2973048071932</c:v>
                </c:pt>
                <c:pt idx="249">
                  <c:v>17.301301252433301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8F6-4C34-AB14-86EA5ECE63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4401408"/>
        <c:axId val="304091904"/>
      </c:scatterChart>
      <c:valAx>
        <c:axId val="3044014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04091904"/>
        <c:crosses val="autoZero"/>
        <c:crossBetween val="midCat"/>
      </c:valAx>
      <c:valAx>
        <c:axId val="304091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0440140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/>
              <a:t>1005 Cadiz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6.9328462655039419E-2"/>
          <c:y val="2.7083430399602412E-2"/>
          <c:w val="0.77428482526907749"/>
          <c:h val="0.89132135907105614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'ECMWF-vero'!$H$4:$H$253</c:f>
              <c:numCache>
                <c:formatCode>General</c:formatCode>
                <c:ptCount val="250"/>
                <c:pt idx="0">
                  <c:v>5.1735164721050602</c:v>
                </c:pt>
                <c:pt idx="1">
                  <c:v>5.6800596489110999</c:v>
                </c:pt>
                <c:pt idx="2">
                  <c:v>5.9603556430537203</c:v>
                </c:pt>
                <c:pt idx="3">
                  <c:v>6.1533593497185199</c:v>
                </c:pt>
                <c:pt idx="4">
                  <c:v>6.3000733891869301</c:v>
                </c:pt>
                <c:pt idx="5">
                  <c:v>6.4181568450406896</c:v>
                </c:pt>
                <c:pt idx="6">
                  <c:v>6.51681305179451</c:v>
                </c:pt>
                <c:pt idx="7">
                  <c:v>6.6014394928987503</c:v>
                </c:pt>
                <c:pt idx="8">
                  <c:v>6.67546879095707</c:v>
                </c:pt>
                <c:pt idx="9">
                  <c:v>6.7412173683750698</c:v>
                </c:pt>
                <c:pt idx="10">
                  <c:v>6.8003209962498703</c:v>
                </c:pt>
                <c:pt idx="11">
                  <c:v>6.8539770229271202</c:v>
                </c:pt>
                <c:pt idx="12">
                  <c:v>6.9030877906458299</c:v>
                </c:pt>
                <c:pt idx="13">
                  <c:v>6.9483499257668999</c:v>
                </c:pt>
                <c:pt idx="14">
                  <c:v>6.9903122748487299</c:v>
                </c:pt>
                <c:pt idx="15">
                  <c:v>7.0294148194112802</c:v>
                </c:pt>
                <c:pt idx="16">
                  <c:v>7.06601559422137</c:v>
                </c:pt>
                <c:pt idx="17">
                  <c:v>7.1004097846024301</c:v>
                </c:pt>
                <c:pt idx="18">
                  <c:v>7.1328435768493001</c:v>
                </c:pt>
                <c:pt idx="19">
                  <c:v>7.1635243995499698</c:v>
                </c:pt>
                <c:pt idx="20">
                  <c:v>7.1926286271243196</c:v>
                </c:pt>
                <c:pt idx="21">
                  <c:v>7.2203074636680302</c:v>
                </c:pt>
                <c:pt idx="22">
                  <c:v>7.24669149900555</c:v>
                </c:pt>
                <c:pt idx="23">
                  <c:v>7.2718942805398097</c:v>
                </c:pt>
                <c:pt idx="24">
                  <c:v>7.2960151451371402</c:v>
                </c:pt>
                <c:pt idx="25">
                  <c:v>7.3191414874450702</c:v>
                </c:pt>
                <c:pt idx="26">
                  <c:v>7.3413505938999402</c:v>
                </c:pt>
                <c:pt idx="27">
                  <c:v>7.3627111383996402</c:v>
                </c:pt>
                <c:pt idx="28">
                  <c:v>7.38328441177456</c:v>
                </c:pt>
                <c:pt idx="29">
                  <c:v>7.4031253398806802</c:v>
                </c:pt>
                <c:pt idx="30">
                  <c:v>7.4222833324152599</c:v>
                </c:pt>
                <c:pt idx="31">
                  <c:v>7.44080299509673</c:v>
                </c:pt>
                <c:pt idx="32">
                  <c:v>7.4587247307425804</c:v>
                </c:pt>
                <c:pt idx="33">
                  <c:v>7.4760852493860197</c:v>
                </c:pt>
                <c:pt idx="34">
                  <c:v>7.4929180034411598</c:v>
                </c:pt>
                <c:pt idx="35">
                  <c:v>7.5092535607363597</c:v>
                </c:pt>
                <c:pt idx="36">
                  <c:v>7.5251199257504204</c:v>
                </c:pt>
                <c:pt idx="37">
                  <c:v>7.5405428174369797</c:v>
                </c:pt>
                <c:pt idx="38">
                  <c:v>7.55554591048194</c:v>
                </c:pt>
                <c:pt idx="39">
                  <c:v>7.5701510456131098</c:v>
                </c:pt>
                <c:pt idx="40">
                  <c:v>7.5843784135999099</c:v>
                </c:pt>
                <c:pt idx="41">
                  <c:v>7.5982467167910599</c:v>
                </c:pt>
                <c:pt idx="42">
                  <c:v>7.6117733113972896</c:v>
                </c:pt>
                <c:pt idx="43">
                  <c:v>7.6249743332055298</c:v>
                </c:pt>
                <c:pt idx="44">
                  <c:v>7.6378648089836103</c:v>
                </c:pt>
                <c:pt idx="45">
                  <c:v>7.6504587554838404</c:v>
                </c:pt>
                <c:pt idx="46">
                  <c:v>7.6627692676634602</c:v>
                </c:pt>
                <c:pt idx="47">
                  <c:v>7.6748085974993296</c:v>
                </c:pt>
                <c:pt idx="48">
                  <c:v>7.6865882245733301</c:v>
                </c:pt>
                <c:pt idx="49">
                  <c:v>7.6981189194370296</c:v>
                </c:pt>
                <c:pt idx="50">
                  <c:v>7.7094108006229796</c:v>
                </c:pt>
                <c:pt idx="51">
                  <c:v>7.7204733860508501</c:v>
                </c:pt>
                <c:pt idx="52">
                  <c:v>7.7313156394762199</c:v>
                </c:pt>
                <c:pt idx="53">
                  <c:v>7.74194601254373</c:v>
                </c:pt>
                <c:pt idx="54">
                  <c:v>7.7523724829340601</c:v>
                </c:pt>
                <c:pt idx="55">
                  <c:v>7.7626025890313404</c:v>
                </c:pt>
                <c:pt idx="56">
                  <c:v>7.7726434614846296</c:v>
                </c:pt>
                <c:pt idx="57">
                  <c:v>7.7825018519909603</c:v>
                </c:pt>
                <c:pt idx="58">
                  <c:v>7.7921841595879799</c:v>
                </c:pt>
                <c:pt idx="59">
                  <c:v>7.8016964547099903</c:v>
                </c:pt>
                <c:pt idx="60">
                  <c:v>7.8110445012315601</c:v>
                </c:pt>
                <c:pt idx="61">
                  <c:v>7.8202337766970604</c:v>
                </c:pt>
                <c:pt idx="62">
                  <c:v>7.8292694909122202</c:v>
                </c:pt>
                <c:pt idx="63">
                  <c:v>7.8381566030539798</c:v>
                </c:pt>
                <c:pt idx="64">
                  <c:v>7.8468998374379701</c:v>
                </c:pt>
                <c:pt idx="65">
                  <c:v>7.8555036980678601</c:v>
                </c:pt>
                <c:pt idx="66">
                  <c:v>7.86397248207766</c:v>
                </c:pt>
                <c:pt idx="67">
                  <c:v>7.87231029216629</c:v>
                </c:pt>
                <c:pt idx="68">
                  <c:v>7.8805210481137804</c:v>
                </c:pt>
                <c:pt idx="69">
                  <c:v>7.8886084974589501</c:v>
                </c:pt>
                <c:pt idx="70">
                  <c:v>7.8965762254109704</c:v>
                </c:pt>
                <c:pt idx="71">
                  <c:v>7.9044276640594404</c:v>
                </c:pt>
                <c:pt idx="72">
                  <c:v>7.9121661009418904</c:v>
                </c:pt>
                <c:pt idx="73">
                  <c:v>7.9197946870215397</c:v>
                </c:pt>
                <c:pt idx="74">
                  <c:v>7.9273164441233401</c:v>
                </c:pt>
                <c:pt idx="75">
                  <c:v>7.9347342718718004</c:v>
                </c:pt>
                <c:pt idx="76">
                  <c:v>7.9420509541700604</c:v>
                </c:pt>
                <c:pt idx="77">
                  <c:v>7.9492691652560197</c:v>
                </c:pt>
                <c:pt idx="78">
                  <c:v>7.9563914753683704</c:v>
                </c:pt>
                <c:pt idx="79">
                  <c:v>7.9634203560519499</c:v>
                </c:pt>
                <c:pt idx="80">
                  <c:v>7.9703581851299399</c:v>
                </c:pt>
                <c:pt idx="81">
                  <c:v>7.97720725136731</c:v>
                </c:pt>
                <c:pt idx="82">
                  <c:v>7.9839697588485299</c:v>
                </c:pt>
                <c:pt idx="83">
                  <c:v>7.9906478310900502</c:v>
                </c:pt>
                <c:pt idx="84">
                  <c:v>7.9972435149065797</c:v>
                </c:pt>
                <c:pt idx="85">
                  <c:v>8.0037587840488502</c:v>
                </c:pt>
                <c:pt idx="86">
                  <c:v>8.0101955426284999</c:v>
                </c:pt>
                <c:pt idx="87">
                  <c:v>8.0165556283451807</c:v>
                </c:pt>
                <c:pt idx="88">
                  <c:v>8.0228408155291309</c:v>
                </c:pt>
                <c:pt idx="89">
                  <c:v>8.0290528180119605</c:v>
                </c:pt>
                <c:pt idx="90">
                  <c:v>8.0351932918369595</c:v>
                </c:pt>
                <c:pt idx="91">
                  <c:v>8.04126383781961</c:v>
                </c:pt>
                <c:pt idx="92">
                  <c:v>8.0472660039681898</c:v>
                </c:pt>
                <c:pt idx="93">
                  <c:v>8.0532012877734402</c:v>
                </c:pt>
                <c:pt idx="94">
                  <c:v>8.0590711383756908</c:v>
                </c:pt>
                <c:pt idx="95">
                  <c:v>8.0648769586173294</c:v>
                </c:pt>
                <c:pt idx="96">
                  <c:v>8.0706201069876595</c:v>
                </c:pt>
                <c:pt idx="97">
                  <c:v>8.0763018994669196</c:v>
                </c:pt>
                <c:pt idx="98">
                  <c:v>8.0819236112756805</c:v>
                </c:pt>
                <c:pt idx="99">
                  <c:v>8.0874864785353395</c:v>
                </c:pt>
                <c:pt idx="100">
                  <c:v>8.0929916998450704</c:v>
                </c:pt>
                <c:pt idx="101">
                  <c:v>8.0984404377802406</c:v>
                </c:pt>
                <c:pt idx="102">
                  <c:v>8.1038338203169005</c:v>
                </c:pt>
                <c:pt idx="103">
                  <c:v>8.1091729421867491</c:v>
                </c:pt>
                <c:pt idx="104">
                  <c:v>8.11445886616651</c:v>
                </c:pt>
                <c:pt idx="105">
                  <c:v>8.1196926243055003</c:v>
                </c:pt>
                <c:pt idx="106">
                  <c:v>8.1248752190950206</c:v>
                </c:pt>
                <c:pt idx="107">
                  <c:v>8.13000762458263</c:v>
                </c:pt>
                <c:pt idx="108">
                  <c:v>8.1350907874346507</c:v>
                </c:pt>
                <c:pt idx="109">
                  <c:v>8.1401256279494891</c:v>
                </c:pt>
                <c:pt idx="110">
                  <c:v>8.1451130410247394</c:v>
                </c:pt>
                <c:pt idx="111">
                  <c:v>8.1500538970802907</c:v>
                </c:pt>
                <c:pt idx="112">
                  <c:v>8.1549490429401104</c:v>
                </c:pt>
                <c:pt idx="113">
                  <c:v>8.1597993026746298</c:v>
                </c:pt>
                <c:pt idx="114">
                  <c:v>8.1646054784060595</c:v>
                </c:pt>
                <c:pt idx="115">
                  <c:v>8.1693683510783899</c:v>
                </c:pt>
                <c:pt idx="116">
                  <c:v>8.1740886811939806</c:v>
                </c:pt>
                <c:pt idx="117">
                  <c:v>8.17876720951854</c:v>
                </c:pt>
                <c:pt idx="118">
                  <c:v>8.1834046577559292</c:v>
                </c:pt>
                <c:pt idx="119">
                  <c:v>8.1880017291945304</c:v>
                </c:pt>
                <c:pt idx="120">
                  <c:v>8.19255910932646</c:v>
                </c:pt>
                <c:pt idx="121">
                  <c:v>8.1970774664409998</c:v>
                </c:pt>
                <c:pt idx="122">
                  <c:v>8.2015574521935797</c:v>
                </c:pt>
                <c:pt idx="123">
                  <c:v>8.2059997021514803</c:v>
                </c:pt>
                <c:pt idx="124">
                  <c:v>8.2104048363173892</c:v>
                </c:pt>
                <c:pt idx="125">
                  <c:v>8.2147734596318305</c:v>
                </c:pt>
                <c:pt idx="126">
                  <c:v>8.2191061624555601</c:v>
                </c:pt>
                <c:pt idx="127">
                  <c:v>8.2234035210328305</c:v>
                </c:pt>
                <c:pt idx="128">
                  <c:v>8.2276660979364795</c:v>
                </c:pt>
                <c:pt idx="129">
                  <c:v>8.2318944424955696</c:v>
                </c:pt>
                <c:pt idx="130">
                  <c:v>8.2360890912065301</c:v>
                </c:pt>
                <c:pt idx="131">
                  <c:v>8.2402505681284808</c:v>
                </c:pt>
                <c:pt idx="132">
                  <c:v>8.2443793852634695</c:v>
                </c:pt>
                <c:pt idx="133">
                  <c:v>8.2484760429223591</c:v>
                </c:pt>
                <c:pt idx="134">
                  <c:v>8.2525410300769106</c:v>
                </c:pt>
                <c:pt idx="135">
                  <c:v>8.2565748246987702</c:v>
                </c:pt>
                <c:pt idx="136">
                  <c:v>8.2605778940859196</c:v>
                </c:pt>
                <c:pt idx="137">
                  <c:v>8.2645506951770908</c:v>
                </c:pt>
                <c:pt idx="138">
                  <c:v>8.2684936748547599</c:v>
                </c:pt>
                <c:pt idx="139">
                  <c:v>8.2724072702371299</c:v>
                </c:pt>
                <c:pt idx="140">
                  <c:v>8.2762919089595908</c:v>
                </c:pt>
                <c:pt idx="141">
                  <c:v>8.2801480094462292</c:v>
                </c:pt>
                <c:pt idx="142">
                  <c:v>8.2839759811716007</c:v>
                </c:pt>
                <c:pt idx="143">
                  <c:v>8.2877762249133298</c:v>
                </c:pt>
                <c:pt idx="144">
                  <c:v>8.2915491329959092</c:v>
                </c:pt>
                <c:pt idx="145">
                  <c:v>8.2952950895259701</c:v>
                </c:pt>
                <c:pt idx="146">
                  <c:v>8.2990144706195004</c:v>
                </c:pt>
                <c:pt idx="147">
                  <c:v>8.3027076446212096</c:v>
                </c:pt>
                <c:pt idx="148">
                  <c:v>8.3063749723165401</c:v>
                </c:pt>
                <c:pt idx="149">
                  <c:v>8.3100168071363907</c:v>
                </c:pt>
                <c:pt idx="150">
                  <c:v>8.3136334953550506</c:v>
                </c:pt>
                <c:pt idx="151">
                  <c:v>8.3172253762815007</c:v>
                </c:pt>
                <c:pt idx="152">
                  <c:v>8.3207927824443804</c:v>
                </c:pt>
                <c:pt idx="153">
                  <c:v>8.3243360397708805</c:v>
                </c:pt>
                <c:pt idx="154">
                  <c:v>8.3278554677597807</c:v>
                </c:pt>
                <c:pt idx="155">
                  <c:v>8.3313513796488401</c:v>
                </c:pt>
                <c:pt idx="156">
                  <c:v>8.3348240825768496</c:v>
                </c:pt>
                <c:pt idx="157">
                  <c:v>8.3382738777403898</c:v>
                </c:pt>
                <c:pt idx="158">
                  <c:v>8.3417010605457005</c:v>
                </c:pt>
                <c:pt idx="159">
                  <c:v>8.3451059207556302</c:v>
                </c:pt>
                <c:pt idx="160">
                  <c:v>8.3484887426320906</c:v>
                </c:pt>
                <c:pt idx="161">
                  <c:v>8.3518498050739094</c:v>
                </c:pt>
                <c:pt idx="162">
                  <c:v>8.3551893817505292</c:v>
                </c:pt>
                <c:pt idx="163">
                  <c:v>8.3585077412314703</c:v>
                </c:pt>
                <c:pt idx="164">
                  <c:v>8.3618051471119301</c:v>
                </c:pt>
                <c:pt idx="165">
                  <c:v>8.3650818581343902</c:v>
                </c:pt>
                <c:pt idx="166">
                  <c:v>8.3683381283067408</c:v>
                </c:pt>
                <c:pt idx="167">
                  <c:v>8.3715742070166197</c:v>
                </c:pt>
                <c:pt idx="168">
                  <c:v>8.3747903391425496</c:v>
                </c:pt>
                <c:pt idx="169">
                  <c:v>8.3779867651615394</c:v>
                </c:pt>
                <c:pt idx="170">
                  <c:v>8.3811637212536994</c:v>
                </c:pt>
                <c:pt idx="171">
                  <c:v>8.3843214394036298</c:v>
                </c:pt>
                <c:pt idx="172">
                  <c:v>8.3874601474989099</c:v>
                </c:pt>
                <c:pt idx="173">
                  <c:v>8.3905800694257007</c:v>
                </c:pt>
                <c:pt idx="174">
                  <c:v>8.3936814251616205</c:v>
                </c:pt>
                <c:pt idx="175">
                  <c:v>8.39676443086584</c:v>
                </c:pt>
                <c:pt idx="176">
                  <c:v>8.39982929896677</c:v>
                </c:pt>
                <c:pt idx="177">
                  <c:v>8.4028762382470497</c:v>
                </c:pt>
                <c:pt idx="178">
                  <c:v>8.4059054539263194</c:v>
                </c:pt>
                <c:pt idx="179">
                  <c:v>8.4089171477415494</c:v>
                </c:pt>
                <c:pt idx="180">
                  <c:v>8.4119115180251391</c:v>
                </c:pt>
                <c:pt idx="181">
                  <c:v>8.4148887597809008</c:v>
                </c:pt>
                <c:pt idx="182">
                  <c:v>8.4178490647578403</c:v>
                </c:pt>
                <c:pt idx="183">
                  <c:v>8.4207926215220006</c:v>
                </c:pt>
                <c:pt idx="184">
                  <c:v>8.4237196155263003</c:v>
                </c:pt>
                <c:pt idx="185">
                  <c:v>8.4266302291784907</c:v>
                </c:pt>
                <c:pt idx="186">
                  <c:v>8.4295246419071805</c:v>
                </c:pt>
                <c:pt idx="187">
                  <c:v>8.4324030302262507</c:v>
                </c:pt>
                <c:pt idx="188">
                  <c:v>8.4352655677973907</c:v>
                </c:pt>
                <c:pt idx="189">
                  <c:v>8.4381124254910507</c:v>
                </c:pt>
                <c:pt idx="190">
                  <c:v>8.4409437714457294</c:v>
                </c:pt>
                <c:pt idx="191">
                  <c:v>8.4437597711257695</c:v>
                </c:pt>
                <c:pt idx="192">
                  <c:v>8.4465605873775296</c:v>
                </c:pt>
                <c:pt idx="193">
                  <c:v>8.4493463804842008</c:v>
                </c:pt>
                <c:pt idx="194">
                  <c:v>8.4521173082191492</c:v>
                </c:pt>
                <c:pt idx="195">
                  <c:v>8.45487352589784</c:v>
                </c:pt>
                <c:pt idx="196">
                  <c:v>8.4576151864284999</c:v>
                </c:pt>
                <c:pt idx="197">
                  <c:v>8.4603424403614707</c:v>
                </c:pt>
                <c:pt idx="198">
                  <c:v>8.4630554359372603</c:v>
                </c:pt>
                <c:pt idx="199">
                  <c:v>8.4657543191333993</c:v>
                </c:pt>
                <c:pt idx="200">
                  <c:v>8.4684392337101695</c:v>
                </c:pt>
                <c:pt idx="201">
                  <c:v>8.4711103212551002</c:v>
                </c:pt>
                <c:pt idx="202">
                  <c:v>8.4737677212264302</c:v>
                </c:pt>
                <c:pt idx="203">
                  <c:v>8.4764115709954204</c:v>
                </c:pt>
                <c:pt idx="204">
                  <c:v>8.4790420058877007</c:v>
                </c:pt>
                <c:pt idx="205">
                  <c:v>8.4816591592235309</c:v>
                </c:pt>
                <c:pt idx="206">
                  <c:v>8.4842631623571396</c:v>
                </c:pt>
                <c:pt idx="207">
                  <c:v>8.4868541447150196</c:v>
                </c:pt>
                <c:pt idx="208">
                  <c:v>8.4894322338333996</c:v>
                </c:pt>
                <c:pt idx="209">
                  <c:v>8.4919975553947307</c:v>
                </c:pt>
                <c:pt idx="210">
                  <c:v>8.4945502332633591</c:v>
                </c:pt>
                <c:pt idx="211">
                  <c:v>8.4970903895202898</c:v>
                </c:pt>
                <c:pt idx="212">
                  <c:v>8.4996181444971501</c:v>
                </c:pt>
                <c:pt idx="213">
                  <c:v>8.5021336168093899</c:v>
                </c:pt>
                <c:pt idx="214">
                  <c:v>8.5046369233886097</c:v>
                </c:pt>
                <c:pt idx="215">
                  <c:v>8.5071281795142202</c:v>
                </c:pt>
                <c:pt idx="216">
                  <c:v>8.5096074988443196</c:v>
                </c:pt>
                <c:pt idx="217">
                  <c:v>8.5120749934458608</c:v>
                </c:pt>
                <c:pt idx="218">
                  <c:v>8.5145307738241094</c:v>
                </c:pt>
                <c:pt idx="219">
                  <c:v>8.5169749489514608</c:v>
                </c:pt>
                <c:pt idx="220">
                  <c:v>8.5194076262955498</c:v>
                </c:pt>
                <c:pt idx="221">
                  <c:v>8.5218289118467698</c:v>
                </c:pt>
                <c:pt idx="222">
                  <c:v>8.5242389101451099</c:v>
                </c:pt>
                <c:pt idx="223">
                  <c:v>8.5266377243064309</c:v>
                </c:pt>
                <c:pt idx="224">
                  <c:v>8.5290254560481795</c:v>
                </c:pt>
                <c:pt idx="225">
                  <c:v>8.5314022057143895</c:v>
                </c:pt>
                <c:pt idx="226">
                  <c:v>8.53376807230031</c:v>
                </c:pt>
                <c:pt idx="227">
                  <c:v>8.5361231534763409</c:v>
                </c:pt>
                <c:pt idx="228">
                  <c:v>8.5384675456115406</c:v>
                </c:pt>
                <c:pt idx="229">
                  <c:v>8.5408013437965398</c:v>
                </c:pt>
                <c:pt idx="230">
                  <c:v>8.5431246418659708</c:v>
                </c:pt>
                <c:pt idx="231">
                  <c:v>8.5454375324204808</c:v>
                </c:pt>
                <c:pt idx="232">
                  <c:v>8.5477401068481598</c:v>
                </c:pt>
                <c:pt idx="233">
                  <c:v>8.5500324553455496</c:v>
                </c:pt>
                <c:pt idx="234">
                  <c:v>8.5523146669382601</c:v>
                </c:pt>
                <c:pt idx="235">
                  <c:v>8.5545868295010195</c:v>
                </c:pt>
                <c:pt idx="236">
                  <c:v>8.5568490297774193</c:v>
                </c:pt>
                <c:pt idx="237">
                  <c:v>8.5591013533991607</c:v>
                </c:pt>
                <c:pt idx="238">
                  <c:v>8.5613438849049199</c:v>
                </c:pt>
                <c:pt idx="239">
                  <c:v>8.5635767077588199</c:v>
                </c:pt>
                <c:pt idx="240">
                  <c:v>8.5657999043685091</c:v>
                </c:pt>
                <c:pt idx="241">
                  <c:v>8.5680135561028798</c:v>
                </c:pt>
                <c:pt idx="242">
                  <c:v>8.5702177433093407</c:v>
                </c:pt>
                <c:pt idx="243">
                  <c:v>8.5724125453308808</c:v>
                </c:pt>
                <c:pt idx="244">
                  <c:v>8.5745980405226092</c:v>
                </c:pt>
                <c:pt idx="245">
                  <c:v>8.5767743062680903</c:v>
                </c:pt>
                <c:pt idx="246">
                  <c:v>8.5789414189952602</c:v>
                </c:pt>
                <c:pt idx="247">
                  <c:v>8.5810994541920707</c:v>
                </c:pt>
                <c:pt idx="248">
                  <c:v>8.5832484864217804</c:v>
                </c:pt>
                <c:pt idx="249">
                  <c:v>8.5853885893379598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35C-4818-8157-2C5F7CC91CA3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'ECMWF-vero'!$O$4:$O$253</c:f>
              <c:numCache>
                <c:formatCode>General</c:formatCode>
                <c:ptCount val="250"/>
                <c:pt idx="0">
                  <c:v>4.8671478560124797</c:v>
                </c:pt>
                <c:pt idx="1">
                  <c:v>5.3185545216773296</c:v>
                </c:pt>
                <c:pt idx="2">
                  <c:v>5.5678881275977101</c:v>
                </c:pt>
                <c:pt idx="3">
                  <c:v>5.7394301236025997</c:v>
                </c:pt>
                <c:pt idx="4">
                  <c:v>5.8697636359460104</c:v>
                </c:pt>
                <c:pt idx="5">
                  <c:v>5.9746259403071704</c:v>
                </c:pt>
                <c:pt idx="6">
                  <c:v>6.0622127383050399</c:v>
                </c:pt>
                <c:pt idx="7">
                  <c:v>6.1373280436343096</c:v>
                </c:pt>
                <c:pt idx="8">
                  <c:v>6.2030258291857496</c:v>
                </c:pt>
                <c:pt idx="9">
                  <c:v>6.2613663371801103</c:v>
                </c:pt>
                <c:pt idx="10">
                  <c:v>6.3138040515591101</c:v>
                </c:pt>
                <c:pt idx="11">
                  <c:v>6.3614033865084103</c:v>
                </c:pt>
                <c:pt idx="12">
                  <c:v>6.4049663500037903</c:v>
                </c:pt>
                <c:pt idx="13">
                  <c:v>6.4451120054347797</c:v>
                </c:pt>
                <c:pt idx="14">
                  <c:v>6.4823280187196497</c:v>
                </c:pt>
                <c:pt idx="15">
                  <c:v>6.5170052748526803</c:v>
                </c:pt>
                <c:pt idx="16">
                  <c:v>6.5494618188131302</c:v>
                </c:pt>
                <c:pt idx="17">
                  <c:v>6.5799598378995299</c:v>
                </c:pt>
                <c:pt idx="18">
                  <c:v>6.6087179765081503</c:v>
                </c:pt>
                <c:pt idx="19">
                  <c:v>6.6359204408007404</c:v>
                </c:pt>
                <c:pt idx="20">
                  <c:v>6.6617238464468898</c:v>
                </c:pt>
                <c:pt idx="21">
                  <c:v>6.6862624482601598</c:v>
                </c:pt>
                <c:pt idx="22">
                  <c:v>6.7096521892733696</c:v>
                </c:pt>
                <c:pt idx="23">
                  <c:v>6.7319938748353998</c:v>
                </c:pt>
                <c:pt idx="24">
                  <c:v>6.75337568892754</c:v>
                </c:pt>
                <c:pt idx="25">
                  <c:v>6.7738752095514103</c:v>
                </c:pt>
                <c:pt idx="26">
                  <c:v>6.7935610381119096</c:v>
                </c:pt>
                <c:pt idx="27">
                  <c:v>6.8124941281200702</c:v>
                </c:pt>
                <c:pt idx="28">
                  <c:v>6.8307288773387196</c:v>
                </c:pt>
                <c:pt idx="29">
                  <c:v>6.8483140321030396</c:v>
                </c:pt>
                <c:pt idx="30">
                  <c:v>6.8652934412354698</c:v>
                </c:pt>
                <c:pt idx="31">
                  <c:v>6.8817066885654103</c:v>
                </c:pt>
                <c:pt idx="32">
                  <c:v>6.8975896267453498</c:v>
                </c:pt>
                <c:pt idx="33">
                  <c:v>6.9129748302612004</c:v>
                </c:pt>
                <c:pt idx="34">
                  <c:v>6.9278919818628699</c:v>
                </c:pt>
                <c:pt idx="35">
                  <c:v>6.9423682038057102</c:v>
                </c:pt>
                <c:pt idx="36">
                  <c:v>6.9564283430849896</c:v>
                </c:pt>
                <c:pt idx="37">
                  <c:v>6.9700952181132303</c:v>
                </c:pt>
                <c:pt idx="38">
                  <c:v>6.98338983292129</c:v>
                </c:pt>
                <c:pt idx="39">
                  <c:v>6.9963315638749801</c:v>
                </c:pt>
                <c:pt idx="40">
                  <c:v>7.0089383230270697</c:v>
                </c:pt>
                <c:pt idx="41">
                  <c:v>7.0212267015224903</c:v>
                </c:pt>
                <c:pt idx="42">
                  <c:v>7.0332120959056299</c:v>
                </c:pt>
                <c:pt idx="43">
                  <c:v>7.0449088197154497</c:v>
                </c:pt>
                <c:pt idx="44">
                  <c:v>7.0563302023750296</c:v>
                </c:pt>
                <c:pt idx="45">
                  <c:v>7.0674886770703296</c:v>
                </c:pt>
                <c:pt idx="46">
                  <c:v>7.0783958590551004</c:v>
                </c:pt>
                <c:pt idx="47">
                  <c:v>7.08906261560504</c:v>
                </c:pt>
                <c:pt idx="48">
                  <c:v>7.0994991286661104</c:v>
                </c:pt>
                <c:pt idx="49">
                  <c:v>7.1097149510923803</c:v>
                </c:pt>
                <c:pt idx="50">
                  <c:v>7.1197190572438096</c:v>
                </c:pt>
                <c:pt idx="51">
                  <c:v>7.1295198886081401</c:v>
                </c:pt>
                <c:pt idx="52">
                  <c:v>7.1391253950222104</c:v>
                </c:pt>
                <c:pt idx="53">
                  <c:v>7.14854307199146</c:v>
                </c:pt>
                <c:pt idx="54">
                  <c:v>7.1577799945420404</c:v>
                </c:pt>
                <c:pt idx="55">
                  <c:v>7.1668428479844097</c:v>
                </c:pt>
                <c:pt idx="56">
                  <c:v>7.1757379559201899</c:v>
                </c:pt>
                <c:pt idx="57">
                  <c:v>7.1844713057827798</c:v>
                </c:pt>
                <c:pt idx="58">
                  <c:v>7.1930485721677897</c:v>
                </c:pt>
                <c:pt idx="59">
                  <c:v>7.2014751381782203</c:v>
                </c:pt>
                <c:pt idx="60">
                  <c:v>7.2097561149837199</c:v>
                </c:pt>
                <c:pt idx="61">
                  <c:v>7.2178963597698003</c:v>
                </c:pt>
                <c:pt idx="62">
                  <c:v>7.2259004922333698</c:v>
                </c:pt>
                <c:pt idx="63">
                  <c:v>7.2337729097633199</c:v>
                </c:pt>
                <c:pt idx="64">
                  <c:v>7.24151780142991</c:v>
                </c:pt>
                <c:pt idx="65">
                  <c:v>7.2491391608930096</c:v>
                </c:pt>
                <c:pt idx="66">
                  <c:v>7.2566407983280996</c:v>
                </c:pt>
                <c:pt idx="67">
                  <c:v>7.2640263514579297</c:v>
                </c:pt>
                <c:pt idx="68">
                  <c:v>7.2712992957692197</c:v>
                </c:pt>
                <c:pt idx="69">
                  <c:v>7.2784629539854198</c:v>
                </c:pt>
                <c:pt idx="70">
                  <c:v>7.2855205048595097</c:v>
                </c:pt>
                <c:pt idx="71">
                  <c:v>7.2924749913444904</c:v>
                </c:pt>
                <c:pt idx="72">
                  <c:v>7.2993293281935996</c:v>
                </c:pt>
                <c:pt idx="73">
                  <c:v>7.30608630903735</c:v>
                </c:pt>
                <c:pt idx="74">
                  <c:v>7.3127486129798598</c:v>
                </c:pt>
                <c:pt idx="75">
                  <c:v>7.3193188107531499</c:v>
                </c:pt>
                <c:pt idx="76">
                  <c:v>7.3257993704643702</c:v>
                </c:pt>
                <c:pt idx="77">
                  <c:v>7.3321926629679002</c:v>
                </c:pt>
                <c:pt idx="78">
                  <c:v>7.3385009668911598</c:v>
                </c:pt>
                <c:pt idx="79">
                  <c:v>7.3447264733406197</c:v>
                </c:pt>
                <c:pt idx="80">
                  <c:v>7.3508712903120603</c:v>
                </c:pt>
                <c:pt idx="81">
                  <c:v>7.3569374468270903</c:v>
                </c:pt>
                <c:pt idx="82">
                  <c:v>7.3629268968159796</c:v>
                </c:pt>
                <c:pt idx="83">
                  <c:v>7.3688415227653303</c:v>
                </c:pt>
                <c:pt idx="84">
                  <c:v>7.3746831391473204</c:v>
                </c:pt>
                <c:pt idx="85">
                  <c:v>7.3804534956461199</c:v>
                </c:pt>
                <c:pt idx="86">
                  <c:v>7.3861542801956102</c:v>
                </c:pt>
                <c:pt idx="87">
                  <c:v>7.3917871218415003</c:v>
                </c:pt>
                <c:pt idx="88">
                  <c:v>7.39735359343989</c:v>
                </c:pt>
                <c:pt idx="89">
                  <c:v>7.4028552142032797</c:v>
                </c:pt>
                <c:pt idx="90">
                  <c:v>7.4082934521044104</c:v>
                </c:pt>
                <c:pt idx="91">
                  <c:v>7.4136697261470603</c:v>
                </c:pt>
                <c:pt idx="92">
                  <c:v>7.4189854085128504</c:v>
                </c:pt>
                <c:pt idx="93">
                  <c:v>7.4242418265918104</c:v>
                </c:pt>
                <c:pt idx="94">
                  <c:v>7.4294402649043603</c:v>
                </c:pt>
                <c:pt idx="95">
                  <c:v>7.4345819669214501</c:v>
                </c:pt>
                <c:pt idx="96">
                  <c:v>7.43966813678938</c:v>
                </c:pt>
                <c:pt idx="97">
                  <c:v>7.4446999409650996</c:v>
                </c:pt>
                <c:pt idx="98">
                  <c:v>7.4496785097675602</c:v>
                </c:pt>
                <c:pt idx="99">
                  <c:v>7.4546049388503199</c:v>
                </c:pt>
                <c:pt idx="100">
                  <c:v>7.4594802905998998</c:v>
                </c:pt>
                <c:pt idx="101">
                  <c:v>7.4643055954645998</c:v>
                </c:pt>
                <c:pt idx="102">
                  <c:v>7.4690818532177197</c:v>
                </c:pt>
                <c:pt idx="103">
                  <c:v>7.4738100341590803</c:v>
                </c:pt>
                <c:pt idx="104">
                  <c:v>7.4784910802583404</c:v>
                </c:pt>
                <c:pt idx="105">
                  <c:v>7.4831259062436697</c:v>
                </c:pt>
                <c:pt idx="106">
                  <c:v>7.4877154006385496</c:v>
                </c:pt>
                <c:pt idx="107">
                  <c:v>7.4922604267499997</c:v>
                </c:pt>
                <c:pt idx="108">
                  <c:v>7.4967618236105897</c:v>
                </c:pt>
                <c:pt idx="109">
                  <c:v>7.50122040687706</c:v>
                </c:pt>
                <c:pt idx="110">
                  <c:v>7.5056369696878198</c:v>
                </c:pt>
                <c:pt idx="111">
                  <c:v>7.5100122834815002</c:v>
                </c:pt>
                <c:pt idx="112">
                  <c:v>7.5143470987787904</c:v>
                </c:pt>
                <c:pt idx="113">
                  <c:v>7.5186421459294603</c:v>
                </c:pt>
                <c:pt idx="114">
                  <c:v>7.5228981358262903</c:v>
                </c:pt>
                <c:pt idx="115">
                  <c:v>7.52711576058792</c:v>
                </c:pt>
                <c:pt idx="116">
                  <c:v>7.5312956942119103</c:v>
                </c:pt>
                <c:pt idx="117">
                  <c:v>7.5354385931998102</c:v>
                </c:pt>
                <c:pt idx="118">
                  <c:v>7.5395450971555302</c:v>
                </c:pt>
                <c:pt idx="119">
                  <c:v>7.5436158293583802</c:v>
                </c:pt>
                <c:pt idx="120">
                  <c:v>7.5476513973121202</c:v>
                </c:pt>
                <c:pt idx="121">
                  <c:v>7.5516523932711204</c:v>
                </c:pt>
                <c:pt idx="122">
                  <c:v>7.5556193947448103</c:v>
                </c:pt>
                <c:pt idx="123">
                  <c:v>7.5595529649815498</c:v>
                </c:pt>
                <c:pt idx="124">
                  <c:v>7.5634536534327799</c:v>
                </c:pt>
                <c:pt idx="125">
                  <c:v>7.5673219961985003</c:v>
                </c:pt>
                <c:pt idx="126">
                  <c:v>7.5711585164549602</c:v>
                </c:pt>
                <c:pt idx="127">
                  <c:v>7.5749637248654098</c:v>
                </c:pt>
                <c:pt idx="128">
                  <c:v>7.5787381199746502</c:v>
                </c:pt>
                <c:pt idx="129">
                  <c:v>7.5824821885882097</c:v>
                </c:pt>
                <c:pt idx="130">
                  <c:v>7.5861964061368896</c:v>
                </c:pt>
                <c:pt idx="131">
                  <c:v>7.58988123702715</c:v>
                </c:pt>
                <c:pt idx="132">
                  <c:v>7.5935371349783196</c:v>
                </c:pt>
                <c:pt idx="133">
                  <c:v>7.5971645433469002</c:v>
                </c:pt>
                <c:pt idx="134">
                  <c:v>7.60076389543873</c:v>
                </c:pt>
                <c:pt idx="135">
                  <c:v>7.6043356148095302</c:v>
                </c:pt>
                <c:pt idx="136">
                  <c:v>7.6078801155542903</c:v>
                </c:pt>
                <c:pt idx="137">
                  <c:v>7.6113978025860298</c:v>
                </c:pt>
                <c:pt idx="138">
                  <c:v>7.6148890719043703</c:v>
                </c:pt>
                <c:pt idx="139">
                  <c:v>7.6183543108544303</c:v>
                </c:pt>
                <c:pt idx="140">
                  <c:v>7.6217938983763398</c:v>
                </c:pt>
                <c:pt idx="141">
                  <c:v>7.6252082052459</c:v>
                </c:pt>
                <c:pt idx="142">
                  <c:v>7.6285975943066902</c:v>
                </c:pt>
                <c:pt idx="143">
                  <c:v>7.6319624206939798</c:v>
                </c:pt>
                <c:pt idx="144">
                  <c:v>7.6353030320508202</c:v>
                </c:pt>
                <c:pt idx="145">
                  <c:v>7.6386197687366701</c:v>
                </c:pt>
                <c:pt idx="146">
                  <c:v>7.6419129640288004</c:v>
                </c:pt>
                <c:pt idx="147">
                  <c:v>7.6451829443167396</c:v>
                </c:pt>
                <c:pt idx="148">
                  <c:v>7.6484300292902399</c:v>
                </c:pt>
                <c:pt idx="149">
                  <c:v>7.6516545321207099</c:v>
                </c:pt>
                <c:pt idx="150">
                  <c:v>7.6548567596367496</c:v>
                </c:pt>
                <c:pt idx="151">
                  <c:v>7.6580370124936703</c:v>
                </c:pt>
                <c:pt idx="152">
                  <c:v>7.6611955853375102</c:v>
                </c:pt>
                <c:pt idx="153">
                  <c:v>7.6643327669635699</c:v>
                </c:pt>
                <c:pt idx="154">
                  <c:v>7.6674488404697998</c:v>
                </c:pt>
                <c:pt idx="155">
                  <c:v>7.6705440834052299</c:v>
                </c:pt>
                <c:pt idx="156">
                  <c:v>7.6736187679135703</c:v>
                </c:pt>
                <c:pt idx="157">
                  <c:v>7.6766731608721903</c:v>
                </c:pt>
                <c:pt idx="158">
                  <c:v>7.6797075240267096</c:v>
                </c:pt>
                <c:pt idx="159">
                  <c:v>7.68272211412134</c:v>
                </c:pt>
                <c:pt idx="160">
                  <c:v>7.6857171830250399</c:v>
                </c:pt>
                <c:pt idx="161">
                  <c:v>7.6886929778537896</c:v>
                </c:pt>
                <c:pt idx="162">
                  <c:v>7.6916497410890896</c:v>
                </c:pt>
                <c:pt idx="163">
                  <c:v>7.6945877106927201</c:v>
                </c:pt>
                <c:pt idx="164">
                  <c:v>7.6975071202180203</c:v>
                </c:pt>
                <c:pt idx="165">
                  <c:v>7.70040819891776</c:v>
                </c:pt>
                <c:pt idx="166">
                  <c:v>7.7032911718487904</c:v>
                </c:pt>
                <c:pt idx="167">
                  <c:v>7.7061562599734303</c:v>
                </c:pt>
                <c:pt idx="168">
                  <c:v>7.7090036802578998</c:v>
                </c:pt>
                <c:pt idx="169">
                  <c:v>7.7118336457678103</c:v>
                </c:pt>
                <c:pt idx="170">
                  <c:v>7.7146463657607898</c:v>
                </c:pt>
                <c:pt idx="171">
                  <c:v>7.7174420457764104</c:v>
                </c:pt>
                <c:pt idx="172">
                  <c:v>7.7202208877234604</c:v>
                </c:pt>
                <c:pt idx="173">
                  <c:v>7.7229830899646998</c:v>
                </c:pt>
                <c:pt idx="174">
                  <c:v>7.7257288473991501</c:v>
                </c:pt>
                <c:pt idx="175">
                  <c:v>7.7284583515419998</c:v>
                </c:pt>
                <c:pt idx="176">
                  <c:v>7.7311717906022599</c:v>
                </c:pt>
                <c:pt idx="177">
                  <c:v>7.7338693495581801</c:v>
                </c:pt>
                <c:pt idx="178">
                  <c:v>7.7365512102305098</c:v>
                </c:pt>
                <c:pt idx="179">
                  <c:v>7.7392175513537804</c:v>
                </c:pt>
                <c:pt idx="180">
                  <c:v>7.7418685486455097</c:v>
                </c:pt>
                <c:pt idx="181">
                  <c:v>7.7445043748734799</c:v>
                </c:pt>
                <c:pt idx="182">
                  <c:v>7.7471251999212498</c:v>
                </c:pt>
                <c:pt idx="183">
                  <c:v>7.7497311908517403</c:v>
                </c:pt>
                <c:pt idx="184">
                  <c:v>7.7523225119691599</c:v>
                </c:pt>
                <c:pt idx="185">
                  <c:v>7.7548993248792204</c:v>
                </c:pt>
                <c:pt idx="186">
                  <c:v>7.7574617885477197</c:v>
                </c:pt>
                <c:pt idx="187">
                  <c:v>7.7600100593575503</c:v>
                </c:pt>
                <c:pt idx="188">
                  <c:v>7.7625442911641596</c:v>
                </c:pt>
                <c:pt idx="189">
                  <c:v>7.76506463534957</c:v>
                </c:pt>
                <c:pt idx="190">
                  <c:v>7.7675712408749504</c:v>
                </c:pt>
                <c:pt idx="191">
                  <c:v>7.7700642543317899</c:v>
                </c:pt>
                <c:pt idx="192">
                  <c:v>7.77254381999174</c:v>
                </c:pt>
                <c:pt idx="193">
                  <c:v>7.7750100798551403</c:v>
                </c:pt>
                <c:pt idx="194">
                  <c:v>7.77746317369831</c:v>
                </c:pt>
                <c:pt idx="195">
                  <c:v>7.7799032391196299</c:v>
                </c:pt>
                <c:pt idx="196">
                  <c:v>7.7823304115843399</c:v>
                </c:pt>
                <c:pt idx="197">
                  <c:v>7.7847448244683601</c:v>
                </c:pt>
                <c:pt idx="198">
                  <c:v>7.7871466091008203</c:v>
                </c:pt>
                <c:pt idx="199">
                  <c:v>7.7895358948056499</c:v>
                </c:pt>
                <c:pt idx="200">
                  <c:v>7.7919128089420502</c:v>
                </c:pt>
                <c:pt idx="201">
                  <c:v>7.7942774769439396</c:v>
                </c:pt>
                <c:pt idx="202">
                  <c:v>7.7966300223585003</c:v>
                </c:pt>
                <c:pt idx="203">
                  <c:v>7.7989705668836597</c:v>
                </c:pt>
                <c:pt idx="204">
                  <c:v>7.8012992304047097</c:v>
                </c:pt>
                <c:pt idx="205">
                  <c:v>7.80361613103004</c:v>
                </c:pt>
                <c:pt idx="206">
                  <c:v>7.8059213851259504</c:v>
                </c:pt>
                <c:pt idx="207">
                  <c:v>7.8082151073506099</c:v>
                </c:pt>
                <c:pt idx="208">
                  <c:v>7.8104974106873</c:v>
                </c:pt>
                <c:pt idx="209">
                  <c:v>7.81276840647668</c:v>
                </c:pt>
                <c:pt idx="210">
                  <c:v>7.81502820444845</c:v>
                </c:pt>
                <c:pt idx="211">
                  <c:v>7.8172769127521597</c:v>
                </c:pt>
                <c:pt idx="212">
                  <c:v>7.8195146379872797</c:v>
                </c:pt>
                <c:pt idx="213">
                  <c:v>7.8217414852326499</c:v>
                </c:pt>
                <c:pt idx="214">
                  <c:v>7.8239575580751204</c:v>
                </c:pt>
                <c:pt idx="215">
                  <c:v>7.8261629586375898</c:v>
                </c:pt>
                <c:pt idx="216">
                  <c:v>7.8283577876064099</c:v>
                </c:pt>
                <c:pt idx="217">
                  <c:v>7.8305421442580796</c:v>
                </c:pt>
                <c:pt idx="218">
                  <c:v>7.8327161264853702</c:v>
                </c:pt>
                <c:pt idx="219">
                  <c:v>7.83487983082287</c:v>
                </c:pt>
                <c:pt idx="220">
                  <c:v>7.8370333524718703</c:v>
                </c:pt>
                <c:pt idx="221">
                  <c:v>7.83917678532476</c:v>
                </c:pt>
                <c:pt idx="222">
                  <c:v>7.8413102219888504</c:v>
                </c:pt>
                <c:pt idx="223">
                  <c:v>7.8434337538096104</c:v>
                </c:pt>
                <c:pt idx="224">
                  <c:v>7.8455474708934396</c:v>
                </c:pt>
                <c:pt idx="225">
                  <c:v>7.8476514621298996</c:v>
                </c:pt>
                <c:pt idx="226">
                  <c:v>7.8497458152134598</c:v>
                </c:pt>
                <c:pt idx="227">
                  <c:v>7.8518306166647598</c:v>
                </c:pt>
                <c:pt idx="228">
                  <c:v>7.8539059518514103</c:v>
                </c:pt>
                <c:pt idx="229">
                  <c:v>7.8559719050083103</c:v>
                </c:pt>
                <c:pt idx="230">
                  <c:v>7.8580285592575603</c:v>
                </c:pt>
                <c:pt idx="231">
                  <c:v>7.8600759966278799</c:v>
                </c:pt>
                <c:pt idx="232">
                  <c:v>7.8621142980736698</c:v>
                </c:pt>
                <c:pt idx="233">
                  <c:v>7.8641435434936398</c:v>
                </c:pt>
                <c:pt idx="234">
                  <c:v>7.86616381174899</c:v>
                </c:pt>
                <c:pt idx="235">
                  <c:v>7.8681751806813001</c:v>
                </c:pt>
                <c:pt idx="236">
                  <c:v>7.87017772712991</c:v>
                </c:pt>
                <c:pt idx="237">
                  <c:v>7.8721715269490602</c:v>
                </c:pt>
                <c:pt idx="238">
                  <c:v>7.8741566550245397</c:v>
                </c:pt>
                <c:pt idx="239">
                  <c:v>7.8761331852901399</c:v>
                </c:pt>
                <c:pt idx="240">
                  <c:v>7.8781011907435898</c:v>
                </c:pt>
                <c:pt idx="241">
                  <c:v>7.8800607434622902</c:v>
                </c:pt>
                <c:pt idx="242">
                  <c:v>7.8820119146186602</c:v>
                </c:pt>
                <c:pt idx="243">
                  <c:v>7.8839547744951597</c:v>
                </c:pt>
                <c:pt idx="244">
                  <c:v>7.8858893924990801</c:v>
                </c:pt>
                <c:pt idx="245">
                  <c:v>7.8878158371768698</c:v>
                </c:pt>
                <c:pt idx="246">
                  <c:v>7.8897341762283801</c:v>
                </c:pt>
                <c:pt idx="247">
                  <c:v>7.8916444765206197</c:v>
                </c:pt>
                <c:pt idx="248">
                  <c:v>7.8935468041013497</c:v>
                </c:pt>
                <c:pt idx="249">
                  <c:v>7.8954412242123899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35C-4818-8157-2C5F7CC91CA3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'ECMWF-vero'!$V$4:$V$253</c:f>
              <c:numCache>
                <c:formatCode>General</c:formatCode>
                <c:ptCount val="250"/>
                <c:pt idx="0">
                  <c:v>5.71871154593748</c:v>
                </c:pt>
                <c:pt idx="1">
                  <c:v>6.2862935795209802</c:v>
                </c:pt>
                <c:pt idx="2">
                  <c:v>6.6008601325886902</c:v>
                </c:pt>
                <c:pt idx="3">
                  <c:v>6.8176265615162803</c:v>
                </c:pt>
                <c:pt idx="4">
                  <c:v>6.9824836463812696</c:v>
                </c:pt>
                <c:pt idx="5">
                  <c:v>7.1152153688298601</c:v>
                </c:pt>
                <c:pt idx="6">
                  <c:v>7.2261391750094202</c:v>
                </c:pt>
                <c:pt idx="7">
                  <c:v>7.3213087971206203</c:v>
                </c:pt>
                <c:pt idx="8">
                  <c:v>7.4045756194738797</c:v>
                </c:pt>
                <c:pt idx="9">
                  <c:v>7.47853942491317</c:v>
                </c:pt>
                <c:pt idx="10">
                  <c:v>7.5450365358007003</c:v>
                </c:pt>
                <c:pt idx="11">
                  <c:v>7.6054113819662303</c:v>
                </c:pt>
                <c:pt idx="12">
                  <c:v>7.6606773333150899</c:v>
                </c:pt>
                <c:pt idx="13">
                  <c:v>7.7116168570799797</c:v>
                </c:pt>
                <c:pt idx="14">
                  <c:v>7.7588465185155497</c:v>
                </c:pt>
                <c:pt idx="15">
                  <c:v>7.8028606488806496</c:v>
                </c:pt>
                <c:pt idx="16">
                  <c:v>7.8440615565901597</c:v>
                </c:pt>
                <c:pt idx="17">
                  <c:v>7.8827809638267903</c:v>
                </c:pt>
                <c:pt idx="18">
                  <c:v>7.9192955556262499</c:v>
                </c:pt>
                <c:pt idx="19">
                  <c:v>7.95383847864084</c:v>
                </c:pt>
                <c:pt idx="20">
                  <c:v>7.9866079914987198</c:v>
                </c:pt>
                <c:pt idx="21">
                  <c:v>8.0177740724998294</c:v>
                </c:pt>
                <c:pt idx="22">
                  <c:v>8.0474835366629094</c:v>
                </c:pt>
                <c:pt idx="23">
                  <c:v>8.0758640477420407</c:v>
                </c:pt>
                <c:pt idx="24">
                  <c:v>8.1030272993571693</c:v>
                </c:pt>
                <c:pt idx="25">
                  <c:v>8.12907156325487</c:v>
                </c:pt>
                <c:pt idx="26">
                  <c:v>8.1540837498110008</c:v>
                </c:pt>
                <c:pt idx="27">
                  <c:v>8.1781410885320103</c:v>
                </c:pt>
                <c:pt idx="28">
                  <c:v>8.2013125095494495</c:v>
                </c:pt>
                <c:pt idx="29">
                  <c:v>8.2236597876711599</c:v>
                </c:pt>
                <c:pt idx="30">
                  <c:v>8.2452384962687297</c:v>
                </c:pt>
                <c:pt idx="31">
                  <c:v>8.2660988076605708</c:v>
                </c:pt>
                <c:pt idx="32">
                  <c:v>8.28628616866947</c:v>
                </c:pt>
                <c:pt idx="33">
                  <c:v>8.3058418739772399</c:v>
                </c:pt>
                <c:pt idx="34">
                  <c:v>8.3248035552603898</c:v>
                </c:pt>
                <c:pt idx="35">
                  <c:v>8.34320560050792</c:v>
                </c:pt>
                <c:pt idx="36">
                  <c:v>8.3610795151314505</c:v>
                </c:pt>
                <c:pt idx="37">
                  <c:v>8.3784542342885207</c:v>
                </c:pt>
                <c:pt idx="38">
                  <c:v>8.3953563941095197</c:v>
                </c:pt>
                <c:pt idx="39">
                  <c:v>8.4118105681419095</c:v>
                </c:pt>
                <c:pt idx="40">
                  <c:v>8.4278394742231093</c:v>
                </c:pt>
                <c:pt idx="41">
                  <c:v>8.4434641561056907</c:v>
                </c:pt>
                <c:pt idx="42">
                  <c:v>8.4587041434391796</c:v>
                </c:pt>
                <c:pt idx="43">
                  <c:v>8.4735775931270894</c:v>
                </c:pt>
                <c:pt idx="44">
                  <c:v>8.4881014145981606</c:v>
                </c:pt>
                <c:pt idx="45">
                  <c:v>8.5022913811365104</c:v>
                </c:pt>
                <c:pt idx="46">
                  <c:v>8.5161622290893195</c:v>
                </c:pt>
                <c:pt idx="47">
                  <c:v>8.5297277464999599</c:v>
                </c:pt>
                <c:pt idx="48">
                  <c:v>8.5430008524889995</c:v>
                </c:pt>
                <c:pt idx="49">
                  <c:v>8.5559936685168694</c:v>
                </c:pt>
                <c:pt idx="50">
                  <c:v>8.5687175825029005</c:v>
                </c:pt>
                <c:pt idx="51">
                  <c:v>8.5811833066421208</c:v>
                </c:pt>
                <c:pt idx="52">
                  <c:v>8.5934009296477303</c:v>
                </c:pt>
                <c:pt idx="53">
                  <c:v>8.6053799640510498</c:v>
                </c:pt>
                <c:pt idx="54">
                  <c:v>8.6171293891088094</c:v>
                </c:pt>
                <c:pt idx="55">
                  <c:v>8.6286576897977998</c:v>
                </c:pt>
                <c:pt idx="56">
                  <c:v>8.6399728923166492</c:v>
                </c:pt>
                <c:pt idx="57">
                  <c:v>8.6510825964630893</c:v>
                </c:pt>
                <c:pt idx="58">
                  <c:v>8.6619940052104596</c:v>
                </c:pt>
                <c:pt idx="59">
                  <c:v>8.6727139517689604</c:v>
                </c:pt>
                <c:pt idx="60">
                  <c:v>8.6832489243834505</c:v>
                </c:pt>
                <c:pt idx="61">
                  <c:v>8.6936050890912107</c:v>
                </c:pt>
                <c:pt idx="62">
                  <c:v>8.7037883106372291</c:v>
                </c:pt>
                <c:pt idx="63">
                  <c:v>8.7138041717231296</c:v>
                </c:pt>
                <c:pt idx="64">
                  <c:v>8.7236579907462204</c:v>
                </c:pt>
                <c:pt idx="65">
                  <c:v>8.7333548381683794</c:v>
                </c:pt>
                <c:pt idx="66">
                  <c:v>8.7428995516397503</c:v>
                </c:pt>
                <c:pt idx="67">
                  <c:v>8.7522967499889397</c:v>
                </c:pt>
                <c:pt idx="68">
                  <c:v>8.7615508461801301</c:v>
                </c:pt>
                <c:pt idx="69">
                  <c:v>8.7706660593270804</c:v>
                </c:pt>
                <c:pt idx="70">
                  <c:v>8.7796464258451401</c:v>
                </c:pt>
                <c:pt idx="71">
                  <c:v>8.7884958098144104</c:v>
                </c:pt>
                <c:pt idx="72">
                  <c:v>8.7972179126197894</c:v>
                </c:pt>
                <c:pt idx="73">
                  <c:v>8.8058162819278003</c:v>
                </c:pt>
                <c:pt idx="74">
                  <c:v>8.8142943200538593</c:v>
                </c:pt>
                <c:pt idx="75">
                  <c:v>8.8226552917691503</c:v>
                </c:pt>
                <c:pt idx="76">
                  <c:v>8.8309023315912896</c:v>
                </c:pt>
                <c:pt idx="77">
                  <c:v>8.8390384505993502</c:v>
                </c:pt>
                <c:pt idx="78">
                  <c:v>8.8470665428097899</c:v>
                </c:pt>
                <c:pt idx="79">
                  <c:v>8.8549893911467503</c:v>
                </c:pt>
                <c:pt idx="80">
                  <c:v>8.8628096730374502</c:v>
                </c:pt>
                <c:pt idx="81">
                  <c:v>8.8705299656602801</c:v>
                </c:pt>
                <c:pt idx="82">
                  <c:v>8.8781527508713101</c:v>
                </c:pt>
                <c:pt idx="83">
                  <c:v>8.8856804198324202</c:v>
                </c:pt>
                <c:pt idx="84">
                  <c:v>8.8931152773625204</c:v>
                </c:pt>
                <c:pt idx="85">
                  <c:v>8.9004595460314206</c:v>
                </c:pt>
                <c:pt idx="86">
                  <c:v>8.90771537001444</c:v>
                </c:pt>
                <c:pt idx="87">
                  <c:v>8.9148848187242695</c:v>
                </c:pt>
                <c:pt idx="88">
                  <c:v>8.9219698902353404</c:v>
                </c:pt>
                <c:pt idx="89">
                  <c:v>8.9289725145147507</c:v>
                </c:pt>
                <c:pt idx="90">
                  <c:v>8.9358945564727605</c:v>
                </c:pt>
                <c:pt idx="91">
                  <c:v>8.9427378188446394</c:v>
                </c:pt>
                <c:pt idx="92">
                  <c:v>8.9495040449150807</c:v>
                </c:pt>
                <c:pt idx="93">
                  <c:v>8.9561949210953298</c:v>
                </c:pt>
                <c:pt idx="94">
                  <c:v>8.9628120793623705</c:v>
                </c:pt>
                <c:pt idx="95">
                  <c:v>8.9693570995691001</c:v>
                </c:pt>
                <c:pt idx="96">
                  <c:v>8.9758315116333502</c:v>
                </c:pt>
                <c:pt idx="97">
                  <c:v>8.9822367976136004</c:v>
                </c:pt>
                <c:pt idx="98">
                  <c:v>8.9885743936780003</c:v>
                </c:pt>
                <c:pt idx="99">
                  <c:v>8.9948456919734507</c:v>
                </c:pt>
                <c:pt idx="100">
                  <c:v>9.0010520424006693</c:v>
                </c:pt>
                <c:pt idx="101">
                  <c:v>9.0071947543008601</c:v>
                </c:pt>
                <c:pt idx="102">
                  <c:v>9.0132750980591698</c:v>
                </c:pt>
                <c:pt idx="103">
                  <c:v>9.01929430662992</c:v>
                </c:pt>
                <c:pt idx="104">
                  <c:v>9.0252535769879891</c:v>
                </c:pt>
                <c:pt idx="105">
                  <c:v>9.0311540715107004</c:v>
                </c:pt>
                <c:pt idx="106">
                  <c:v>9.0369969192941593</c:v>
                </c:pt>
                <c:pt idx="107">
                  <c:v>9.0427832174076404</c:v>
                </c:pt>
                <c:pt idx="108">
                  <c:v>9.0485140320895994</c:v>
                </c:pt>
                <c:pt idx="109">
                  <c:v>9.0541903998884496</c:v>
                </c:pt>
                <c:pt idx="110">
                  <c:v>9.0598133287511899</c:v>
                </c:pt>
                <c:pt idx="111">
                  <c:v>9.0653837990626904</c:v>
                </c:pt>
                <c:pt idx="112">
                  <c:v>9.0709027646382392</c:v>
                </c:pt>
                <c:pt idx="113">
                  <c:v>9.0763711536720209</c:v>
                </c:pt>
                <c:pt idx="114">
                  <c:v>9.0817898696435595</c:v>
                </c:pt>
                <c:pt idx="115">
                  <c:v>9.0871597921846892</c:v>
                </c:pt>
                <c:pt idx="116">
                  <c:v>9.0924817779087608</c:v>
                </c:pt>
                <c:pt idx="117">
                  <c:v>9.0977566612042899</c:v>
                </c:pt>
                <c:pt idx="118">
                  <c:v>9.1029852549947208</c:v>
                </c:pt>
                <c:pt idx="119">
                  <c:v>9.1081683514660607</c:v>
                </c:pt>
                <c:pt idx="120">
                  <c:v>9.1133067227640403</c:v>
                </c:pt>
                <c:pt idx="121">
                  <c:v>9.1184011216622203</c:v>
                </c:pt>
                <c:pt idx="122">
                  <c:v>9.1234522822025994</c:v>
                </c:pt>
                <c:pt idx="123">
                  <c:v>9.1284609203099603</c:v>
                </c:pt>
                <c:pt idx="124">
                  <c:v>9.1334277343813497</c:v>
                </c:pt>
                <c:pt idx="125">
                  <c:v>9.1383534058517597</c:v>
                </c:pt>
                <c:pt idx="126">
                  <c:v>9.1432385997372307</c:v>
                </c:pt>
                <c:pt idx="127">
                  <c:v>9.1480839651564896</c:v>
                </c:pt>
                <c:pt idx="128">
                  <c:v>9.1528901358319708</c:v>
                </c:pt>
                <c:pt idx="129">
                  <c:v>9.1576577305714402</c:v>
                </c:pt>
                <c:pt idx="130">
                  <c:v>9.1623873537307805</c:v>
                </c:pt>
                <c:pt idx="131">
                  <c:v>9.1670795956591906</c:v>
                </c:pt>
                <c:pt idx="132">
                  <c:v>9.1717350331272893</c:v>
                </c:pt>
                <c:pt idx="133">
                  <c:v>9.1763542297390295</c:v>
                </c:pt>
                <c:pt idx="134">
                  <c:v>9.1809377363282092</c:v>
                </c:pt>
                <c:pt idx="135">
                  <c:v>9.1854860913401097</c:v>
                </c:pt>
                <c:pt idx="136">
                  <c:v>9.1899998211990592</c:v>
                </c:pt>
                <c:pt idx="137">
                  <c:v>9.1944794406625192</c:v>
                </c:pt>
                <c:pt idx="138">
                  <c:v>9.1989254531621807</c:v>
                </c:pt>
                <c:pt idx="139">
                  <c:v>9.20333835113275</c:v>
                </c:pt>
                <c:pt idx="140">
                  <c:v>9.2077186163289593</c:v>
                </c:pt>
                <c:pt idx="141">
                  <c:v>9.2120667201311495</c:v>
                </c:pt>
                <c:pt idx="142">
                  <c:v>9.2163831238401208</c:v>
                </c:pt>
                <c:pt idx="143">
                  <c:v>9.2206682789615897</c:v>
                </c:pt>
                <c:pt idx="144">
                  <c:v>9.2249226274806002</c:v>
                </c:pt>
                <c:pt idx="145">
                  <c:v>9.2291466021265798</c:v>
                </c:pt>
                <c:pt idx="146">
                  <c:v>9.2333406266291007</c:v>
                </c:pt>
                <c:pt idx="147">
                  <c:v>9.2375051159649892</c:v>
                </c:pt>
                <c:pt idx="148">
                  <c:v>9.24164047659694</c:v>
                </c:pt>
                <c:pt idx="149">
                  <c:v>9.2457471067041705</c:v>
                </c:pt>
                <c:pt idx="150">
                  <c:v>9.2498253964052406</c:v>
                </c:pt>
                <c:pt idx="151">
                  <c:v>9.2538757279734796</c:v>
                </c:pt>
                <c:pt idx="152">
                  <c:v>9.2578984760453196</c:v>
                </c:pt>
                <c:pt idx="153">
                  <c:v>9.2618940078216898</c:v>
                </c:pt>
                <c:pt idx="154">
                  <c:v>9.2658626832629096</c:v>
                </c:pt>
                <c:pt idx="155">
                  <c:v>9.2698048552771706</c:v>
                </c:pt>
                <c:pt idx="156">
                  <c:v>9.2737208699030393</c:v>
                </c:pt>
                <c:pt idx="157">
                  <c:v>9.2776110664859797</c:v>
                </c:pt>
                <c:pt idx="158">
                  <c:v>9.2814757778493906</c:v>
                </c:pt>
                <c:pt idx="159">
                  <c:v>9.2853153304600795</c:v>
                </c:pt>
                <c:pt idx="160">
                  <c:v>9.2891300445886706</c:v>
                </c:pt>
                <c:pt idx="161">
                  <c:v>9.29292023446488</c:v>
                </c:pt>
                <c:pt idx="162">
                  <c:v>9.2966862084280795</c:v>
                </c:pt>
                <c:pt idx="163">
                  <c:v>9.3004282690730609</c:v>
                </c:pt>
                <c:pt idx="164">
                  <c:v>9.3041467133914892</c:v>
                </c:pt>
                <c:pt idx="165">
                  <c:v>9.3078418329089203</c:v>
                </c:pt>
                <c:pt idx="166">
                  <c:v>9.3115139138177092</c:v>
                </c:pt>
                <c:pt idx="167">
                  <c:v>9.3151632371059101</c:v>
                </c:pt>
                <c:pt idx="168">
                  <c:v>9.3187900786822997</c:v>
                </c:pt>
                <c:pt idx="169">
                  <c:v>9.3223947094977202</c:v>
                </c:pt>
                <c:pt idx="170">
                  <c:v>9.3259773956627203</c:v>
                </c:pt>
                <c:pt idx="171">
                  <c:v>9.3295383985618905</c:v>
                </c:pt>
                <c:pt idx="172">
                  <c:v>9.3330779749646897</c:v>
                </c:pt>
                <c:pt idx="173">
                  <c:v>9.3365963771331799</c:v>
                </c:pt>
                <c:pt idx="174">
                  <c:v>9.3400938529265396</c:v>
                </c:pt>
                <c:pt idx="175">
                  <c:v>9.3435706459026608</c:v>
                </c:pt>
                <c:pt idx="176">
                  <c:v>9.3470269954167406</c:v>
                </c:pt>
                <c:pt idx="177">
                  <c:v>9.3504631367171793</c:v>
                </c:pt>
                <c:pt idx="178">
                  <c:v>9.3538793010386403</c:v>
                </c:pt>
                <c:pt idx="179">
                  <c:v>9.3572757156926407</c:v>
                </c:pt>
                <c:pt idx="180">
                  <c:v>9.3606526041554403</c:v>
                </c:pt>
                <c:pt idx="181">
                  <c:v>9.3640101861536493</c:v>
                </c:pt>
                <c:pt idx="182">
                  <c:v>9.3673486777473407</c:v>
                </c:pt>
                <c:pt idx="183">
                  <c:v>9.3706682914109294</c:v>
                </c:pt>
                <c:pt idx="184">
                  <c:v>9.3739692361118507</c:v>
                </c:pt>
                <c:pt idx="185">
                  <c:v>9.3772517173870806</c:v>
                </c:pt>
                <c:pt idx="186">
                  <c:v>9.3805159374175506</c:v>
                </c:pt>
                <c:pt idx="187">
                  <c:v>9.3837620951006304</c:v>
                </c:pt>
                <c:pt idx="188">
                  <c:v>9.3869903861206208</c:v>
                </c:pt>
                <c:pt idx="189">
                  <c:v>9.3902010030173404</c:v>
                </c:pt>
                <c:pt idx="190">
                  <c:v>9.3933941352530006</c:v>
                </c:pt>
                <c:pt idx="191">
                  <c:v>9.3965699692771807</c:v>
                </c:pt>
                <c:pt idx="192">
                  <c:v>9.3997286885902103</c:v>
                </c:pt>
                <c:pt idx="193">
                  <c:v>9.4028704738048408</c:v>
                </c:pt>
                <c:pt idx="194">
                  <c:v>9.40599550270632</c:v>
                </c:pt>
                <c:pt idx="195">
                  <c:v>9.4091039503109304</c:v>
                </c:pt>
                <c:pt idx="196">
                  <c:v>9.4121959889230293</c:v>
                </c:pt>
                <c:pt idx="197">
                  <c:v>9.4152717881905996</c:v>
                </c:pt>
                <c:pt idx="198">
                  <c:v>9.4183315151594407</c:v>
                </c:pt>
                <c:pt idx="199">
                  <c:v>9.4213753343258908</c:v>
                </c:pt>
                <c:pt idx="200">
                  <c:v>9.42440340768837</c:v>
                </c:pt>
                <c:pt idx="201">
                  <c:v>9.4274158947974591</c:v>
                </c:pt>
                <c:pt idx="202">
                  <c:v>9.4304129528049003</c:v>
                </c:pt>
                <c:pt idx="203">
                  <c:v>9.4333947365112305</c:v>
                </c:pt>
                <c:pt idx="204">
                  <c:v>9.4363613984123607</c:v>
                </c:pt>
                <c:pt idx="205">
                  <c:v>9.4393130887449299</c:v>
                </c:pt>
                <c:pt idx="206">
                  <c:v>9.4422499555305901</c:v>
                </c:pt>
                <c:pt idx="207">
                  <c:v>9.4451721446191801</c:v>
                </c:pt>
                <c:pt idx="208">
                  <c:v>9.4480797997309107</c:v>
                </c:pt>
                <c:pt idx="209">
                  <c:v>9.4509730624974893</c:v>
                </c:pt>
                <c:pt idx="210">
                  <c:v>9.4538520725022401</c:v>
                </c:pt>
                <c:pt idx="211">
                  <c:v>9.4567169673193394</c:v>
                </c:pt>
                <c:pt idx="212">
                  <c:v>9.4595678825520295</c:v>
                </c:pt>
                <c:pt idx="213">
                  <c:v>9.4624049518700204</c:v>
                </c:pt>
                <c:pt idx="214">
                  <c:v>9.4652283070459209</c:v>
                </c:pt>
                <c:pt idx="215">
                  <c:v>9.4680380779908706</c:v>
                </c:pt>
                <c:pt idx="216">
                  <c:v>9.4708343927893601</c:v>
                </c:pt>
                <c:pt idx="217">
                  <c:v>9.4736173777331807</c:v>
                </c:pt>
                <c:pt idx="218">
                  <c:v>9.4763871573546208</c:v>
                </c:pt>
                <c:pt idx="219">
                  <c:v>9.4791438544589397</c:v>
                </c:pt>
                <c:pt idx="220">
                  <c:v>9.4818875901560098</c:v>
                </c:pt>
                <c:pt idx="221">
                  <c:v>9.4846184838913192</c:v>
                </c:pt>
                <c:pt idx="222">
                  <c:v>9.4873366534762003</c:v>
                </c:pt>
                <c:pt idx="223">
                  <c:v>9.4900422151174801</c:v>
                </c:pt>
                <c:pt idx="224">
                  <c:v>9.4927352834463399</c:v>
                </c:pt>
                <c:pt idx="225">
                  <c:v>9.4954159715466009</c:v>
                </c:pt>
                <c:pt idx="226">
                  <c:v>9.4980843909823491</c:v>
                </c:pt>
                <c:pt idx="227">
                  <c:v>9.5007406518250406</c:v>
                </c:pt>
                <c:pt idx="228">
                  <c:v>9.5033848626798108</c:v>
                </c:pt>
                <c:pt idx="229">
                  <c:v>9.5060171307114203</c:v>
                </c:pt>
                <c:pt idx="230">
                  <c:v>9.5086375616694898</c:v>
                </c:pt>
                <c:pt idx="231">
                  <c:v>9.5112462599132606</c:v>
                </c:pt>
                <c:pt idx="232">
                  <c:v>9.5138433284357493</c:v>
                </c:pt>
                <c:pt idx="233">
                  <c:v>9.5164288688874805</c:v>
                </c:pt>
                <c:pt idx="234">
                  <c:v>9.5190029815995807</c:v>
                </c:pt>
                <c:pt idx="235">
                  <c:v>9.5215657656064803</c:v>
                </c:pt>
                <c:pt idx="236">
                  <c:v>9.5241173186681198</c:v>
                </c:pt>
                <c:pt idx="237">
                  <c:v>9.5266577372916093</c:v>
                </c:pt>
                <c:pt idx="238">
                  <c:v>9.5291871167524995</c:v>
                </c:pt>
                <c:pt idx="239">
                  <c:v>9.5317055511156106</c:v>
                </c:pt>
                <c:pt idx="240">
                  <c:v>9.5342131332553492</c:v>
                </c:pt>
                <c:pt idx="241">
                  <c:v>9.5367099548757093</c:v>
                </c:pt>
                <c:pt idx="242">
                  <c:v>9.5391961065297401</c:v>
                </c:pt>
                <c:pt idx="243">
                  <c:v>9.5416716776387105</c:v>
                </c:pt>
                <c:pt idx="244">
                  <c:v>9.5441367565108202</c:v>
                </c:pt>
                <c:pt idx="245">
                  <c:v>9.5465914303595198</c:v>
                </c:pt>
                <c:pt idx="246">
                  <c:v>9.5490357853215198</c:v>
                </c:pt>
                <c:pt idx="247">
                  <c:v>9.5514699064743596</c:v>
                </c:pt>
                <c:pt idx="248">
                  <c:v>9.5538938778536497</c:v>
                </c:pt>
                <c:pt idx="249">
                  <c:v>9.5563077824700002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635C-4818-8157-2C5F7CC91CA3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'ECMWF-vero'!$AC$4:$AC$253</c:f>
              <c:numCache>
                <c:formatCode>General</c:formatCode>
                <c:ptCount val="250"/>
                <c:pt idx="0">
                  <c:v>4.9956281152190698</c:v>
                </c:pt>
                <c:pt idx="1">
                  <c:v>5.50460490808931</c:v>
                </c:pt>
                <c:pt idx="2">
                  <c:v>5.78558167016838</c:v>
                </c:pt>
                <c:pt idx="3">
                  <c:v>5.9788332487328502</c:v>
                </c:pt>
                <c:pt idx="4">
                  <c:v>6.1256295800274003</c:v>
                </c:pt>
                <c:pt idx="5">
                  <c:v>6.2437183414224</c:v>
                </c:pt>
                <c:pt idx="6">
                  <c:v>6.3423400453440397</c:v>
                </c:pt>
                <c:pt idx="7">
                  <c:v>6.4269101461313296</c:v>
                </c:pt>
                <c:pt idx="8">
                  <c:v>6.50087080723877</c:v>
                </c:pt>
                <c:pt idx="9">
                  <c:v>6.5665438602334198</c:v>
                </c:pt>
                <c:pt idx="10">
                  <c:v>6.6255682909656404</c:v>
                </c:pt>
                <c:pt idx="11">
                  <c:v>6.6791434239079202</c:v>
                </c:pt>
                <c:pt idx="12">
                  <c:v>6.7281728443884701</c:v>
                </c:pt>
                <c:pt idx="13">
                  <c:v>6.77335397147829</c:v>
                </c:pt>
                <c:pt idx="14">
                  <c:v>6.8152361593426702</c:v>
                </c:pt>
                <c:pt idx="15">
                  <c:v>6.85425971228445</c:v>
                </c:pt>
                <c:pt idx="16">
                  <c:v>6.8907828657765098</c:v>
                </c:pt>
                <c:pt idx="17">
                  <c:v>6.9251009240635799</c:v>
                </c:pt>
                <c:pt idx="18">
                  <c:v>6.95746013702143</c:v>
                </c:pt>
                <c:pt idx="19">
                  <c:v>6.9880679591571697</c:v>
                </c:pt>
                <c:pt idx="20">
                  <c:v>7.0171007651507704</c:v>
                </c:pt>
                <c:pt idx="21">
                  <c:v>7.04470974195356</c:v>
                </c:pt>
                <c:pt idx="22">
                  <c:v>7.0710254505774204</c:v>
                </c:pt>
                <c:pt idx="23">
                  <c:v>7.09616140196316</c:v>
                </c:pt>
                <c:pt idx="24">
                  <c:v>7.1202168916970301</c:v>
                </c:pt>
                <c:pt idx="25">
                  <c:v>7.1432792703303702</c:v>
                </c:pt>
                <c:pt idx="26">
                  <c:v>7.1654257788034403</c:v>
                </c:pt>
                <c:pt idx="27">
                  <c:v>7.1867250451173499</c:v>
                </c:pt>
                <c:pt idx="28">
                  <c:v>7.2072383145055303</c:v>
                </c:pt>
                <c:pt idx="29">
                  <c:v>7.2270204680118804</c:v>
                </c:pt>
                <c:pt idx="30">
                  <c:v>7.2461208716358403</c:v>
                </c:pt>
                <c:pt idx="31">
                  <c:v>7.2645840887285402</c:v>
                </c:pt>
                <c:pt idx="32">
                  <c:v>7.2824504812051103</c:v>
                </c:pt>
                <c:pt idx="33">
                  <c:v>7.2997567197362097</c:v>
                </c:pt>
                <c:pt idx="34">
                  <c:v>7.3165362189452399</c:v>
                </c:pt>
                <c:pt idx="35">
                  <c:v>7.3328195104429899</c:v>
                </c:pt>
                <c:pt idx="36">
                  <c:v>7.3486345640433104</c:v>
                </c:pt>
                <c:pt idx="37">
                  <c:v>7.36400706555174</c:v>
                </c:pt>
                <c:pt idx="38">
                  <c:v>7.3789606579770197</c:v>
                </c:pt>
                <c:pt idx="39">
                  <c:v>7.3935171517880001</c:v>
                </c:pt>
                <c:pt idx="40">
                  <c:v>7.4076967088567098</c:v>
                </c:pt>
                <c:pt idx="41">
                  <c:v>7.4215180039372504</c:v>
                </c:pt>
                <c:pt idx="42">
                  <c:v>7.4349983668891797</c:v>
                </c:pt>
                <c:pt idx="43">
                  <c:v>7.4481539083326798</c:v>
                </c:pt>
                <c:pt idx="44">
                  <c:v>7.4609996309954498</c:v>
                </c:pt>
                <c:pt idx="45">
                  <c:v>7.4735495286599702</c:v>
                </c:pt>
                <c:pt idx="46">
                  <c:v>7.4858166743298202</c:v>
                </c:pt>
                <c:pt idx="47">
                  <c:v>7.4978132989922104</c:v>
                </c:pt>
                <c:pt idx="48">
                  <c:v>7.5095508621537101</c:v>
                </c:pt>
                <c:pt idx="49">
                  <c:v>7.52104011515745</c:v>
                </c:pt>
                <c:pt idx="50">
                  <c:v>7.53229115814948</c:v>
                </c:pt>
                <c:pt idx="51">
                  <c:v>7.5433134914422197</c:v>
                </c:pt>
                <c:pt idx="52">
                  <c:v>7.5541160619227998</c:v>
                </c:pt>
                <c:pt idx="53">
                  <c:v>7.5647073050681399</c:v>
                </c:pt>
                <c:pt idx="54">
                  <c:v>7.5750951830557502</c:v>
                </c:pt>
                <c:pt idx="55">
                  <c:v>7.5852872193971699</c:v>
                </c:pt>
                <c:pt idx="56">
                  <c:v>7.5952905304673202</c:v>
                </c:pt>
                <c:pt idx="57">
                  <c:v>7.6051118542572702</c:v>
                </c:pt>
                <c:pt idx="58">
                  <c:v>7.61475757663833</c:v>
                </c:pt>
                <c:pt idx="59">
                  <c:v>7.6242337553911597</c:v>
                </c:pt>
                <c:pt idx="60">
                  <c:v>7.6335461422240298</c:v>
                </c:pt>
                <c:pt idx="61">
                  <c:v>7.6427002029784203</c:v>
                </c:pt>
                <c:pt idx="62">
                  <c:v>7.6517011361980103</c:v>
                </c:pt>
                <c:pt idx="63">
                  <c:v>7.6605538902172503</c:v>
                </c:pt>
                <c:pt idx="64">
                  <c:v>7.6692631789087997</c:v>
                </c:pt>
                <c:pt idx="65">
                  <c:v>7.6778334962138999</c:v>
                </c:pt>
                <c:pt idx="66">
                  <c:v>7.6862691295668197</c:v>
                </c:pt>
                <c:pt idx="67">
                  <c:v>7.6945741723125396</c:v>
                </c:pt>
                <c:pt idx="68">
                  <c:v>7.7027525352069697</c:v>
                </c:pt>
                <c:pt idx="69">
                  <c:v>7.71080795707962</c:v>
                </c:pt>
                <c:pt idx="70">
                  <c:v>7.7187440147308504</c:v>
                </c:pt>
                <c:pt idx="71">
                  <c:v>7.7265641321285301</c:v>
                </c:pt>
                <c:pt idx="72">
                  <c:v>7.7342715889627804</c:v>
                </c:pt>
                <c:pt idx="73">
                  <c:v>7.7418695286116099</c:v>
                </c:pt>
                <c:pt idx="74">
                  <c:v>7.7493609655656197</c:v>
                </c:pt>
                <c:pt idx="75">
                  <c:v>7.7567487923549701</c:v>
                </c:pt>
                <c:pt idx="76">
                  <c:v>7.7640357860181304</c:v>
                </c:pt>
                <c:pt idx="77">
                  <c:v>7.77122461414843</c:v>
                </c:pt>
                <c:pt idx="78">
                  <c:v>7.7783178405506801</c:v>
                </c:pt>
                <c:pt idx="79">
                  <c:v>7.7853179305379197</c:v>
                </c:pt>
                <c:pt idx="80">
                  <c:v>7.7922272558952104</c:v>
                </c:pt>
                <c:pt idx="81">
                  <c:v>7.7990480995352502</c:v>
                </c:pt>
                <c:pt idx="82">
                  <c:v>7.8057826598685098</c:v>
                </c:pt>
                <c:pt idx="83">
                  <c:v>7.8124330549085998</c:v>
                </c:pt>
                <c:pt idx="84">
                  <c:v>7.8190013261318398</c:v>
                </c:pt>
                <c:pt idx="85">
                  <c:v>7.8254894421084202</c:v>
                </c:pt>
                <c:pt idx="86">
                  <c:v>7.8318993019212702</c:v>
                </c:pt>
                <c:pt idx="87">
                  <c:v>7.8382327383872399</c:v>
                </c:pt>
                <c:pt idx="88">
                  <c:v>7.8444915210941204</c:v>
                </c:pt>
                <c:pt idx="89">
                  <c:v>7.8506773592661103</c:v>
                </c:pt>
                <c:pt idx="90">
                  <c:v>7.8567919044690298</c:v>
                </c:pt>
                <c:pt idx="91">
                  <c:v>7.8628367531660404</c:v>
                </c:pt>
                <c:pt idx="92">
                  <c:v>7.8688134491336301</c:v>
                </c:pt>
                <c:pt idx="93">
                  <c:v>7.8747234857468102</c:v>
                </c:pt>
                <c:pt idx="94">
                  <c:v>7.8805683081421298</c:v>
                </c:pt>
                <c:pt idx="95">
                  <c:v>7.8863493152660604</c:v>
                </c:pt>
                <c:pt idx="96">
                  <c:v>7.89206786181603</c:v>
                </c:pt>
                <c:pt idx="97">
                  <c:v>7.8977252600807599</c:v>
                </c:pt>
                <c:pt idx="98">
                  <c:v>7.9033227816861897</c:v>
                </c:pt>
                <c:pt idx="99">
                  <c:v>7.90886165925256</c:v>
                </c:pt>
                <c:pt idx="100">
                  <c:v>7.91434308796814</c:v>
                </c:pt>
                <c:pt idx="101">
                  <c:v>7.9197682270846297</c:v>
                </c:pt>
                <c:pt idx="102">
                  <c:v>7.9251382013386404</c:v>
                </c:pt>
                <c:pt idx="103">
                  <c:v>7.9304541023038402</c:v>
                </c:pt>
                <c:pt idx="104">
                  <c:v>7.9357169896776201</c:v>
                </c:pt>
                <c:pt idx="105">
                  <c:v>7.9409278925061004</c:v>
                </c:pt>
                <c:pt idx="106">
                  <c:v>7.9460878103509502</c:v>
                </c:pt>
                <c:pt idx="107">
                  <c:v>7.9511977144013803</c:v>
                </c:pt>
                <c:pt idx="108">
                  <c:v>7.9562585485342199</c:v>
                </c:pt>
                <c:pt idx="109">
                  <c:v>7.9612712303251802</c:v>
                </c:pt>
                <c:pt idx="110">
                  <c:v>7.9662366520136798</c:v>
                </c:pt>
                <c:pt idx="111">
                  <c:v>7.9711556814240696</c:v>
                </c:pt>
                <c:pt idx="112">
                  <c:v>7.9760291628453501</c:v>
                </c:pt>
                <c:pt idx="113">
                  <c:v>7.9808579178717602</c:v>
                </c:pt>
                <c:pt idx="114">
                  <c:v>7.9856427462062198</c:v>
                </c:pt>
                <c:pt idx="115">
                  <c:v>7.9903844264286201</c:v>
                </c:pt>
                <c:pt idx="116">
                  <c:v>7.9950837167307602</c:v>
                </c:pt>
                <c:pt idx="117">
                  <c:v>7.9997413556196602</c:v>
                </c:pt>
                <c:pt idx="118">
                  <c:v>8.0043580625908994</c:v>
                </c:pt>
                <c:pt idx="119">
                  <c:v>8.0089345387734294</c:v>
                </c:pt>
                <c:pt idx="120">
                  <c:v>8.0134714675473404</c:v>
                </c:pt>
                <c:pt idx="121">
                  <c:v>8.0179695151359702</c:v>
                </c:pt>
                <c:pt idx="122">
                  <c:v>8.0224293311735</c:v>
                </c:pt>
                <c:pt idx="123">
                  <c:v>8.0268515492494092</c:v>
                </c:pt>
                <c:pt idx="124">
                  <c:v>8.0312367874307196</c:v>
                </c:pt>
                <c:pt idx="125">
                  <c:v>8.0355856487633197</c:v>
                </c:pt>
                <c:pt idx="126">
                  <c:v>8.0398987217531399</c:v>
                </c:pt>
                <c:pt idx="127">
                  <c:v>8.0441765808283705</c:v>
                </c:pt>
                <c:pt idx="128">
                  <c:v>8.0484197867833807</c:v>
                </c:pt>
                <c:pt idx="129">
                  <c:v>8.0526288872053797</c:v>
                </c:pt>
                <c:pt idx="130">
                  <c:v>8.0568044168845603</c:v>
                </c:pt>
                <c:pt idx="131">
                  <c:v>8.0609468982084405</c:v>
                </c:pt>
                <c:pt idx="132">
                  <c:v>8.0650568415411694</c:v>
                </c:pt>
                <c:pt idx="133">
                  <c:v>8.0691347455884799</c:v>
                </c:pt>
                <c:pt idx="134">
                  <c:v>8.0731810977489502</c:v>
                </c:pt>
                <c:pt idx="135">
                  <c:v>8.0771963744521003</c:v>
                </c:pt>
                <c:pt idx="136">
                  <c:v>8.0811810414840703</c:v>
                </c:pt>
                <c:pt idx="137">
                  <c:v>8.0851355543011891</c:v>
                </c:pt>
                <c:pt idx="138">
                  <c:v>8.0890603583322491</c:v>
                </c:pt>
                <c:pt idx="139">
                  <c:v>8.0929558892697102</c:v>
                </c:pt>
                <c:pt idx="140">
                  <c:v>8.0968225733505097</c:v>
                </c:pt>
                <c:pt idx="141">
                  <c:v>8.1006608276267809</c:v>
                </c:pt>
                <c:pt idx="142">
                  <c:v>8.10447106022702</c:v>
                </c:pt>
                <c:pt idx="143">
                  <c:v>8.1082536706080699</c:v>
                </c:pt>
                <c:pt idx="144">
                  <c:v>8.1120090497981696</c:v>
                </c:pt>
                <c:pt idx="145">
                  <c:v>8.1157375806317305</c:v>
                </c:pt>
                <c:pt idx="146">
                  <c:v>8.1194396379758906</c:v>
                </c:pt>
                <c:pt idx="147">
                  <c:v>8.1231155889493802</c:v>
                </c:pt>
                <c:pt idx="148">
                  <c:v>8.1267657931338899</c:v>
                </c:pt>
                <c:pt idx="149">
                  <c:v>8.1303906027782809</c:v>
                </c:pt>
                <c:pt idx="150">
                  <c:v>8.1339903629960606</c:v>
                </c:pt>
                <c:pt idx="151">
                  <c:v>8.1375654119560803</c:v>
                </c:pt>
                <c:pt idx="152">
                  <c:v>8.1411160810670893</c:v>
                </c:pt>
                <c:pt idx="153">
                  <c:v>8.1446426951561097</c:v>
                </c:pt>
                <c:pt idx="154">
                  <c:v>8.1481455726410008</c:v>
                </c:pt>
                <c:pt idx="155">
                  <c:v>8.1516250256974399</c:v>
                </c:pt>
                <c:pt idx="156">
                  <c:v>8.1550813604204802</c:v>
                </c:pt>
                <c:pt idx="157">
                  <c:v>8.1585148769809592</c:v>
                </c:pt>
                <c:pt idx="158">
                  <c:v>8.1619258697768906</c:v>
                </c:pt>
                <c:pt idx="159">
                  <c:v>8.1653146275800701</c:v>
                </c:pt>
                <c:pt idx="160">
                  <c:v>8.1686814336780493</c:v>
                </c:pt>
                <c:pt idx="161">
                  <c:v>8.1720265660117395</c:v>
                </c:pt>
                <c:pt idx="162">
                  <c:v>8.1753502973086292</c:v>
                </c:pt>
                <c:pt idx="163">
                  <c:v>8.1786528952119699</c:v>
                </c:pt>
                <c:pt idx="164">
                  <c:v>8.1819346224059508</c:v>
                </c:pt>
                <c:pt idx="165">
                  <c:v>8.1851957367370591</c:v>
                </c:pt>
                <c:pt idx="166">
                  <c:v>8.1884364913317906</c:v>
                </c:pt>
                <c:pt idx="167">
                  <c:v>8.1916571347107503</c:v>
                </c:pt>
                <c:pt idx="168">
                  <c:v>8.1948579108993904</c:v>
                </c:pt>
                <c:pt idx="169">
                  <c:v>8.1980390595354002</c:v>
                </c:pt>
                <c:pt idx="170">
                  <c:v>8.2012008159729497</c:v>
                </c:pt>
                <c:pt idx="171">
                  <c:v>8.2043434113838405</c:v>
                </c:pt>
                <c:pt idx="172">
                  <c:v>8.2074670728556907</c:v>
                </c:pt>
                <c:pt idx="173">
                  <c:v>8.2105720234873107</c:v>
                </c:pt>
                <c:pt idx="174">
                  <c:v>8.2136584824812395</c:v>
                </c:pt>
                <c:pt idx="175">
                  <c:v>8.2167266652336508</c:v>
                </c:pt>
                <c:pt idx="176">
                  <c:v>8.2197767834217608</c:v>
                </c:pt>
                <c:pt idx="177">
                  <c:v>8.2228090450885603</c:v>
                </c:pt>
                <c:pt idx="178">
                  <c:v>8.2258236547253993</c:v>
                </c:pt>
                <c:pt idx="179">
                  <c:v>8.2288208133520104</c:v>
                </c:pt>
                <c:pt idx="180">
                  <c:v>8.2318007185944406</c:v>
                </c:pt>
                <c:pt idx="181">
                  <c:v>8.2347635647608008</c:v>
                </c:pt>
                <c:pt idx="182">
                  <c:v>8.2377095429148302</c:v>
                </c:pt>
                <c:pt idx="183">
                  <c:v>8.2406388409475397</c:v>
                </c:pt>
                <c:pt idx="184">
                  <c:v>8.2435516436467999</c:v>
                </c:pt>
                <c:pt idx="185">
                  <c:v>8.2464481327651509</c:v>
                </c:pt>
                <c:pt idx="186">
                  <c:v>8.2493284870856591</c:v>
                </c:pt>
                <c:pt idx="187">
                  <c:v>8.2521928824860407</c:v>
                </c:pt>
                <c:pt idx="188">
                  <c:v>8.2550414920010997</c:v>
                </c:pt>
                <c:pt idx="189">
                  <c:v>8.2578744858834998</c:v>
                </c:pt>
                <c:pt idx="190">
                  <c:v>8.2606920316628205</c:v>
                </c:pt>
                <c:pt idx="191">
                  <c:v>8.2634942942032108</c:v>
                </c:pt>
                <c:pt idx="192">
                  <c:v>8.2662814357594296</c:v>
                </c:pt>
                <c:pt idx="193">
                  <c:v>8.2690536160314601</c:v>
                </c:pt>
                <c:pt idx="194">
                  <c:v>8.2718109922176506</c:v>
                </c:pt>
                <c:pt idx="195">
                  <c:v>8.2745537190665903</c:v>
                </c:pt>
                <c:pt idx="196">
                  <c:v>8.2772819489275307</c:v>
                </c:pt>
                <c:pt idx="197">
                  <c:v>8.2799958317996403</c:v>
                </c:pt>
                <c:pt idx="198">
                  <c:v>8.2826955153798494</c:v>
                </c:pt>
                <c:pt idx="199">
                  <c:v>8.2853811451096906</c:v>
                </c:pt>
                <c:pt idx="200">
                  <c:v>8.2880528642207008</c:v>
                </c:pt>
                <c:pt idx="201">
                  <c:v>8.2907108137789791</c:v>
                </c:pt>
                <c:pt idx="202">
                  <c:v>8.2933551327283794</c:v>
                </c:pt>
                <c:pt idx="203">
                  <c:v>8.29598595793275</c:v>
                </c:pt>
                <c:pt idx="204">
                  <c:v>8.2986034242171396</c:v>
                </c:pt>
                <c:pt idx="205">
                  <c:v>8.3012076644079702</c:v>
                </c:pt>
                <c:pt idx="206">
                  <c:v>8.3037988093721697</c:v>
                </c:pt>
                <c:pt idx="207">
                  <c:v>8.3063769880554492</c:v>
                </c:pt>
                <c:pt idx="208">
                  <c:v>8.3089423275196204</c:v>
                </c:pt>
                <c:pt idx="209">
                  <c:v>8.3114949529789506</c:v>
                </c:pt>
                <c:pt idx="210">
                  <c:v>8.3140349878357291</c:v>
                </c:pt>
                <c:pt idx="211">
                  <c:v>8.3165625537149506</c:v>
                </c:pt>
                <c:pt idx="212">
                  <c:v>8.3190777704981702</c:v>
                </c:pt>
                <c:pt idx="213">
                  <c:v>8.3215807563565392</c:v>
                </c:pt>
                <c:pt idx="214">
                  <c:v>8.3240716277831606</c:v>
                </c:pt>
                <c:pt idx="215">
                  <c:v>8.3265504996244992</c:v>
                </c:pt>
                <c:pt idx="216">
                  <c:v>8.3290174851112599</c:v>
                </c:pt>
                <c:pt idx="217">
                  <c:v>8.3314726958884506</c:v>
                </c:pt>
                <c:pt idx="218">
                  <c:v>8.3339162420447099</c:v>
                </c:pt>
                <c:pt idx="219">
                  <c:v>8.3363482321410594</c:v>
                </c:pt>
                <c:pt idx="220">
                  <c:v>8.3387687732389395</c:v>
                </c:pt>
                <c:pt idx="221">
                  <c:v>8.3411779709275997</c:v>
                </c:pt>
                <c:pt idx="222">
                  <c:v>8.3435759293508998</c:v>
                </c:pt>
                <c:pt idx="223">
                  <c:v>8.3459627512334702</c:v>
                </c:pt>
                <c:pt idx="224">
                  <c:v>8.3483385379063293</c:v>
                </c:pt>
                <c:pt idx="225">
                  <c:v>8.3507033893318603</c:v>
                </c:pt>
                <c:pt idx="226">
                  <c:v>8.3530574041283305</c:v>
                </c:pt>
                <c:pt idx="227">
                  <c:v>8.3554006795937195</c:v>
                </c:pt>
                <c:pt idx="228">
                  <c:v>8.3577333117292198</c:v>
                </c:pt>
                <c:pt idx="229">
                  <c:v>8.3600553952620107</c:v>
                </c:pt>
                <c:pt idx="230">
                  <c:v>8.3623670236676695</c:v>
                </c:pt>
                <c:pt idx="231">
                  <c:v>8.3646682891920801</c:v>
                </c:pt>
                <c:pt idx="232">
                  <c:v>8.3669592828727701</c:v>
                </c:pt>
                <c:pt idx="233">
                  <c:v>8.3692400945599594</c:v>
                </c:pt>
                <c:pt idx="234">
                  <c:v>8.3715108129369593</c:v>
                </c:pt>
                <c:pt idx="235">
                  <c:v>8.37377152554029</c:v>
                </c:pt>
                <c:pt idx="236">
                  <c:v>8.3760223187792597</c:v>
                </c:pt>
                <c:pt idx="237">
                  <c:v>8.3782632779552308</c:v>
                </c:pt>
                <c:pt idx="238">
                  <c:v>8.3804944872803695</c:v>
                </c:pt>
                <c:pt idx="239">
                  <c:v>8.3827160298960894</c:v>
                </c:pt>
                <c:pt idx="240">
                  <c:v>8.3849279878910394</c:v>
                </c:pt>
                <c:pt idx="241">
                  <c:v>8.3871304423187905</c:v>
                </c:pt>
                <c:pt idx="242">
                  <c:v>8.3893234732150699</c:v>
                </c:pt>
                <c:pt idx="243">
                  <c:v>8.3915071596146902</c:v>
                </c:pt>
                <c:pt idx="244">
                  <c:v>8.3936815795681508</c:v>
                </c:pt>
                <c:pt idx="245">
                  <c:v>8.3958468101578099</c:v>
                </c:pt>
                <c:pt idx="246">
                  <c:v>8.3980029275138399</c:v>
                </c:pt>
                <c:pt idx="247">
                  <c:v>8.4001500068297208</c:v>
                </c:pt>
                <c:pt idx="248">
                  <c:v>8.4022881223776</c:v>
                </c:pt>
                <c:pt idx="249">
                  <c:v>8.4044173475231201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635C-4818-8157-2C5F7CC91CA3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'ECMWF-vero'!$AJ$4:$AJ$253</c:f>
              <c:numCache>
                <c:formatCode>General</c:formatCode>
                <c:ptCount val="250"/>
                <c:pt idx="0">
                  <c:v>6.4417949766559</c:v>
                </c:pt>
                <c:pt idx="1">
                  <c:v>7.0679822509526504</c:v>
                </c:pt>
                <c:pt idx="2">
                  <c:v>7.4161385950090004</c:v>
                </c:pt>
                <c:pt idx="3">
                  <c:v>7.6564198742997203</c:v>
                </c:pt>
                <c:pt idx="4">
                  <c:v>7.8393377127351398</c:v>
                </c:pt>
                <c:pt idx="5">
                  <c:v>7.9867123962373103</c:v>
                </c:pt>
                <c:pt idx="6">
                  <c:v>8.1099383046748006</c:v>
                </c:pt>
                <c:pt idx="7">
                  <c:v>8.2157074481099208</c:v>
                </c:pt>
                <c:pt idx="8">
                  <c:v>8.3082804317089796</c:v>
                </c:pt>
                <c:pt idx="9">
                  <c:v>8.3905349895929202</c:v>
                </c:pt>
                <c:pt idx="10">
                  <c:v>8.4645047806357603</c:v>
                </c:pt>
                <c:pt idx="11">
                  <c:v>8.5316793400245405</c:v>
                </c:pt>
                <c:pt idx="12">
                  <c:v>8.5931818222417107</c:v>
                </c:pt>
                <c:pt idx="13">
                  <c:v>8.6498797426816694</c:v>
                </c:pt>
                <c:pt idx="14">
                  <c:v>8.7024568776884408</c:v>
                </c:pt>
                <c:pt idx="15">
                  <c:v>8.75146158547685</c:v>
                </c:pt>
                <c:pt idx="16">
                  <c:v>8.7973402474038096</c:v>
                </c:pt>
                <c:pt idx="17">
                  <c:v>8.84046100358999</c:v>
                </c:pt>
                <c:pt idx="18">
                  <c:v>8.8811309742310804</c:v>
                </c:pt>
                <c:pt idx="19">
                  <c:v>8.9196089981245006</c:v>
                </c:pt>
                <c:pt idx="20">
                  <c:v>8.9561152178466692</c:v>
                </c:pt>
                <c:pt idx="21">
                  <c:v>8.9908384030460997</c:v>
                </c:pt>
                <c:pt idx="22">
                  <c:v>9.0239416227483904</c:v>
                </c:pt>
                <c:pt idx="23">
                  <c:v>9.0555666935209196</c:v>
                </c:pt>
                <c:pt idx="24">
                  <c:v>9.0858377070173102</c:v>
                </c:pt>
                <c:pt idx="25">
                  <c:v>9.1148638561793707</c:v>
                </c:pt>
                <c:pt idx="26">
                  <c:v>9.1427417208185702</c:v>
                </c:pt>
                <c:pt idx="27">
                  <c:v>9.1695571319466804</c:v>
                </c:pt>
                <c:pt idx="28">
                  <c:v>9.1953867045933695</c:v>
                </c:pt>
                <c:pt idx="29">
                  <c:v>9.2202991073304403</c:v>
                </c:pt>
                <c:pt idx="30">
                  <c:v>9.2443561209016192</c:v>
                </c:pt>
                <c:pt idx="31">
                  <c:v>9.2676135265925907</c:v>
                </c:pt>
                <c:pt idx="32">
                  <c:v>9.2901218561338297</c:v>
                </c:pt>
                <c:pt idx="33">
                  <c:v>9.3119270282182693</c:v>
                </c:pt>
                <c:pt idx="34">
                  <c:v>9.3330708915755398</c:v>
                </c:pt>
                <c:pt idx="35">
                  <c:v>9.3535916905728502</c:v>
                </c:pt>
                <c:pt idx="36">
                  <c:v>9.3735244662195907</c:v>
                </c:pt>
                <c:pt idx="37">
                  <c:v>9.3929014030253004</c:v>
                </c:pt>
                <c:pt idx="38">
                  <c:v>9.4117521302420108</c:v>
                </c:pt>
                <c:pt idx="39">
                  <c:v>9.4301039844958208</c:v>
                </c:pt>
                <c:pt idx="40">
                  <c:v>9.4479822395894999</c:v>
                </c:pt>
                <c:pt idx="41">
                  <c:v>9.4654103082741301</c:v>
                </c:pt>
                <c:pt idx="42">
                  <c:v>9.4824099199891894</c:v>
                </c:pt>
                <c:pt idx="43">
                  <c:v>9.4990012779215007</c:v>
                </c:pt>
                <c:pt idx="44">
                  <c:v>9.5152031982008705</c:v>
                </c:pt>
                <c:pt idx="45">
                  <c:v>9.5310332336130408</c:v>
                </c:pt>
                <c:pt idx="46">
                  <c:v>9.5465077838488206</c:v>
                </c:pt>
                <c:pt idx="47">
                  <c:v>9.5616421940076997</c:v>
                </c:pt>
                <c:pt idx="48">
                  <c:v>9.5764508428243005</c:v>
                </c:pt>
                <c:pt idx="49">
                  <c:v>9.5909472218762897</c:v>
                </c:pt>
                <c:pt idx="50">
                  <c:v>9.6051440068563192</c:v>
                </c:pt>
                <c:pt idx="51">
                  <c:v>9.6190531218420201</c:v>
                </c:pt>
                <c:pt idx="52">
                  <c:v>9.6326857973726607</c:v>
                </c:pt>
                <c:pt idx="53">
                  <c:v>9.6460526230339507</c:v>
                </c:pt>
                <c:pt idx="54">
                  <c:v>9.6591635951618606</c:v>
                </c:pt>
                <c:pt idx="55">
                  <c:v>9.6720281601984208</c:v>
                </c:pt>
                <c:pt idx="56">
                  <c:v>9.6846552541659801</c:v>
                </c:pt>
                <c:pt idx="57">
                  <c:v>9.6970533386688995</c:v>
                </c:pt>
                <c:pt idx="58">
                  <c:v>9.7092304337826008</c:v>
                </c:pt>
                <c:pt idx="59">
                  <c:v>9.7211941481467594</c:v>
                </c:pt>
                <c:pt idx="60">
                  <c:v>9.7329517065428792</c:v>
                </c:pt>
                <c:pt idx="61">
                  <c:v>9.7445099752040001</c:v>
                </c:pt>
                <c:pt idx="62">
                  <c:v>9.7558754850764409</c:v>
                </c:pt>
                <c:pt idx="63">
                  <c:v>9.7670544532289991</c:v>
                </c:pt>
                <c:pt idx="64">
                  <c:v>9.7780528025836393</c:v>
                </c:pt>
                <c:pt idx="65">
                  <c:v>9.7888761801228608</c:v>
                </c:pt>
                <c:pt idx="66">
                  <c:v>9.79952997371268</c:v>
                </c:pt>
                <c:pt idx="67">
                  <c:v>9.8100193276653407</c:v>
                </c:pt>
                <c:pt idx="68">
                  <c:v>9.8203491571532897</c:v>
                </c:pt>
                <c:pt idx="69">
                  <c:v>9.8305241615745302</c:v>
                </c:pt>
                <c:pt idx="70">
                  <c:v>9.8405488369594405</c:v>
                </c:pt>
                <c:pt idx="71">
                  <c:v>9.85042748750028</c:v>
                </c:pt>
                <c:pt idx="72">
                  <c:v>9.8601642362768107</c:v>
                </c:pt>
                <c:pt idx="73">
                  <c:v>9.8697630352440004</c:v>
                </c:pt>
                <c:pt idx="74">
                  <c:v>9.8792276745421006</c:v>
                </c:pt>
                <c:pt idx="75">
                  <c:v>9.8885617911833297</c:v>
                </c:pt>
                <c:pt idx="76">
                  <c:v>9.8977688771644399</c:v>
                </c:pt>
                <c:pt idx="77">
                  <c:v>9.9068522870502793</c:v>
                </c:pt>
                <c:pt idx="78">
                  <c:v>9.9158152450689006</c:v>
                </c:pt>
                <c:pt idx="79">
                  <c:v>9.9246608517555792</c:v>
                </c:pt>
                <c:pt idx="80">
                  <c:v>9.9333920901796908</c:v>
                </c:pt>
                <c:pt idx="81">
                  <c:v>9.9420118317853206</c:v>
                </c:pt>
                <c:pt idx="82">
                  <c:v>9.9505228418741201</c:v>
                </c:pt>
                <c:pt idx="83">
                  <c:v>9.9589277847562396</c:v>
                </c:pt>
                <c:pt idx="84">
                  <c:v>9.9672292285931903</c:v>
                </c:pt>
                <c:pt idx="85">
                  <c:v>9.9754296499544104</c:v>
                </c:pt>
                <c:pt idx="86">
                  <c:v>9.9835314381075992</c:v>
                </c:pt>
                <c:pt idx="87">
                  <c:v>9.9915368990613</c:v>
                </c:pt>
                <c:pt idx="88">
                  <c:v>9.9994482593765497</c:v>
                </c:pt>
                <c:pt idx="89">
                  <c:v>10.007267669763401</c:v>
                </c:pt>
                <c:pt idx="90">
                  <c:v>10.014997208476499</c:v>
                </c:pt>
                <c:pt idx="91">
                  <c:v>10.0226388845232</c:v>
                </c:pt>
                <c:pt idx="92">
                  <c:v>10.0301946406965</c:v>
                </c:pt>
                <c:pt idx="93">
                  <c:v>10.0376663564438</c:v>
                </c:pt>
                <c:pt idx="94">
                  <c:v>10.0450558505826</c:v>
                </c:pt>
                <c:pt idx="95">
                  <c:v>10.0523648838721</c:v>
                </c:pt>
                <c:pt idx="96">
                  <c:v>10.0595951614507</c:v>
                </c:pt>
                <c:pt idx="97">
                  <c:v>10.0667483351464</c:v>
                </c:pt>
                <c:pt idx="98">
                  <c:v>10.073826005669799</c:v>
                </c:pt>
                <c:pt idx="99">
                  <c:v>10.080829724694301</c:v>
                </c:pt>
                <c:pt idx="100">
                  <c:v>10.0877609968332</c:v>
                </c:pt>
                <c:pt idx="101">
                  <c:v>10.094621281517099</c:v>
                </c:pt>
                <c:pt idx="102">
                  <c:v>10.101411994779699</c:v>
                </c:pt>
                <c:pt idx="103">
                  <c:v>10.108134510956001</c:v>
                </c:pt>
                <c:pt idx="104">
                  <c:v>10.1147901642983</c:v>
                </c:pt>
                <c:pt idx="105">
                  <c:v>10.121380250515299</c:v>
                </c:pt>
                <c:pt idx="106">
                  <c:v>10.127906028237399</c:v>
                </c:pt>
                <c:pt idx="107">
                  <c:v>10.134368720413899</c:v>
                </c:pt>
                <c:pt idx="108">
                  <c:v>10.140769515644999</c:v>
                </c:pt>
                <c:pt idx="109">
                  <c:v>10.1471095694517</c:v>
                </c:pt>
                <c:pt idx="110">
                  <c:v>10.153390005488699</c:v>
                </c:pt>
                <c:pt idx="111">
                  <c:v>10.1596119167013</c:v>
                </c:pt>
                <c:pt idx="112">
                  <c:v>10.1657763664311</c:v>
                </c:pt>
                <c:pt idx="113">
                  <c:v>10.1718843894723</c:v>
                </c:pt>
                <c:pt idx="114">
                  <c:v>10.1779369930809</c:v>
                </c:pt>
                <c:pt idx="115">
                  <c:v>10.1839351579408</c:v>
                </c:pt>
                <c:pt idx="116">
                  <c:v>10.1898798390868</c:v>
                </c:pt>
                <c:pt idx="117">
                  <c:v>10.1957719667889</c:v>
                </c:pt>
                <c:pt idx="118">
                  <c:v>10.201612447398499</c:v>
                </c:pt>
                <c:pt idx="119">
                  <c:v>10.207402164158699</c:v>
                </c:pt>
                <c:pt idx="120">
                  <c:v>10.213141977980699</c:v>
                </c:pt>
                <c:pt idx="121">
                  <c:v>10.218832728188501</c:v>
                </c:pt>
                <c:pt idx="122">
                  <c:v>10.224475233231701</c:v>
                </c:pt>
                <c:pt idx="123">
                  <c:v>10.230070291370501</c:v>
                </c:pt>
                <c:pt idx="124">
                  <c:v>10.235618681331999</c:v>
                </c:pt>
                <c:pt idx="125">
                  <c:v>10.2411211629402</c:v>
                </c:pt>
                <c:pt idx="126">
                  <c:v>10.2465784777213</c:v>
                </c:pt>
                <c:pt idx="127">
                  <c:v>10.2519913494846</c:v>
                </c:pt>
                <c:pt idx="128">
                  <c:v>10.2573604848806</c:v>
                </c:pt>
                <c:pt idx="129">
                  <c:v>10.262686573937501</c:v>
                </c:pt>
                <c:pt idx="130">
                  <c:v>10.267970290577001</c:v>
                </c:pt>
                <c:pt idx="131">
                  <c:v>10.2732122931099</c:v>
                </c:pt>
                <c:pt idx="132">
                  <c:v>10.2784132247134</c:v>
                </c:pt>
                <c:pt idx="133">
                  <c:v>10.2835737138896</c:v>
                </c:pt>
                <c:pt idx="134">
                  <c:v>10.2886943749075</c:v>
                </c:pt>
                <c:pt idx="135">
                  <c:v>10.2937758082281</c:v>
                </c:pt>
                <c:pt idx="136">
                  <c:v>10.298818600914</c:v>
                </c:pt>
                <c:pt idx="137">
                  <c:v>10.3038233270238</c:v>
                </c:pt>
                <c:pt idx="138">
                  <c:v>10.3087905479921</c:v>
                </c:pt>
                <c:pt idx="139">
                  <c:v>10.3137208129958</c:v>
                </c:pt>
                <c:pt idx="140">
                  <c:v>10.3186146593074</c:v>
                </c:pt>
                <c:pt idx="141">
                  <c:v>10.3234726126355</c:v>
                </c:pt>
                <c:pt idx="142">
                  <c:v>10.3282951874532</c:v>
                </c:pt>
                <c:pt idx="143">
                  <c:v>10.333082887315101</c:v>
                </c:pt>
                <c:pt idx="144">
                  <c:v>10.337836205163001</c:v>
                </c:pt>
                <c:pt idx="145">
                  <c:v>10.342555623621401</c:v>
                </c:pt>
                <c:pt idx="146">
                  <c:v>10.3472416152823</c:v>
                </c:pt>
                <c:pt idx="147">
                  <c:v>10.3518946429806</c:v>
                </c:pt>
                <c:pt idx="148">
                  <c:v>10.356515160060001</c:v>
                </c:pt>
                <c:pt idx="149">
                  <c:v>10.361103610630099</c:v>
                </c:pt>
                <c:pt idx="150">
                  <c:v>10.365660429814399</c:v>
                </c:pt>
                <c:pt idx="151">
                  <c:v>10.3701860439909</c:v>
                </c:pt>
                <c:pt idx="152">
                  <c:v>10.3746808710236</c:v>
                </c:pt>
                <c:pt idx="153">
                  <c:v>10.3791453204873</c:v>
                </c:pt>
                <c:pt idx="154">
                  <c:v>10.383579793884801</c:v>
                </c:pt>
                <c:pt idx="155">
                  <c:v>10.3879846848569</c:v>
                </c:pt>
                <c:pt idx="156">
                  <c:v>10.3923603793856</c:v>
                </c:pt>
                <c:pt idx="157">
                  <c:v>10.396707255991</c:v>
                </c:pt>
                <c:pt idx="158">
                  <c:v>10.401025685921899</c:v>
                </c:pt>
                <c:pt idx="159">
                  <c:v>10.4053160333401</c:v>
                </c:pt>
                <c:pt idx="160">
                  <c:v>10.409578655499301</c:v>
                </c:pt>
                <c:pt idx="161">
                  <c:v>10.413813902917999</c:v>
                </c:pt>
                <c:pt idx="162">
                  <c:v>10.4180221195475</c:v>
                </c:pt>
                <c:pt idx="163">
                  <c:v>10.4222036429342</c:v>
                </c:pt>
                <c:pt idx="164">
                  <c:v>10.426358804376999</c:v>
                </c:pt>
                <c:pt idx="165">
                  <c:v>10.430487929080799</c:v>
                </c:pt>
                <c:pt idx="166">
                  <c:v>10.434591336303599</c:v>
                </c:pt>
                <c:pt idx="167">
                  <c:v>10.4386693395011</c:v>
                </c:pt>
                <c:pt idx="168">
                  <c:v>10.4427222464652</c:v>
                </c:pt>
                <c:pt idx="169">
                  <c:v>10.446750359459999</c:v>
                </c:pt>
                <c:pt idx="170">
                  <c:v>10.4507539753525</c:v>
                </c:pt>
                <c:pt idx="171">
                  <c:v>10.4547333857399</c:v>
                </c:pt>
                <c:pt idx="172">
                  <c:v>10.458688877073699</c:v>
                </c:pt>
                <c:pt idx="173">
                  <c:v>10.462620730778999</c:v>
                </c:pt>
                <c:pt idx="174">
                  <c:v>10.4665292233719</c:v>
                </c:pt>
                <c:pt idx="175">
                  <c:v>10.470414626571699</c:v>
                </c:pt>
                <c:pt idx="176">
                  <c:v>10.474277207411699</c:v>
                </c:pt>
                <c:pt idx="177">
                  <c:v>10.4781172283458</c:v>
                </c:pt>
                <c:pt idx="178">
                  <c:v>10.481934947351901</c:v>
                </c:pt>
                <c:pt idx="179">
                  <c:v>10.485730618033299</c:v>
                </c:pt>
                <c:pt idx="180">
                  <c:v>10.489504489716399</c:v>
                </c:pt>
                <c:pt idx="181">
                  <c:v>10.4932568075465</c:v>
                </c:pt>
                <c:pt idx="182">
                  <c:v>10.496987812579899</c:v>
                </c:pt>
                <c:pt idx="183">
                  <c:v>10.500697741874299</c:v>
                </c:pt>
                <c:pt idx="184">
                  <c:v>10.5043868285769</c:v>
                </c:pt>
                <c:pt idx="185">
                  <c:v>10.508055302009</c:v>
                </c:pt>
                <c:pt idx="186">
                  <c:v>10.511703387749399</c:v>
                </c:pt>
                <c:pt idx="187">
                  <c:v>10.515331307715201</c:v>
                </c:pt>
                <c:pt idx="188">
                  <c:v>10.518939280240099</c:v>
                </c:pt>
                <c:pt idx="189">
                  <c:v>10.522527520151201</c:v>
                </c:pt>
                <c:pt idx="190">
                  <c:v>10.5260962388432</c:v>
                </c:pt>
                <c:pt idx="191">
                  <c:v>10.5296456443512</c:v>
                </c:pt>
                <c:pt idx="192">
                  <c:v>10.533175941421</c:v>
                </c:pt>
                <c:pt idx="193">
                  <c:v>10.5366873315782</c:v>
                </c:pt>
                <c:pt idx="194">
                  <c:v>10.540180013195</c:v>
                </c:pt>
                <c:pt idx="195">
                  <c:v>10.543654181555301</c:v>
                </c:pt>
                <c:pt idx="196">
                  <c:v>10.5471100289185</c:v>
                </c:pt>
                <c:pt idx="197">
                  <c:v>10.5505477445816</c:v>
                </c:pt>
                <c:pt idx="198">
                  <c:v>10.553967514939</c:v>
                </c:pt>
                <c:pt idx="199">
                  <c:v>10.5573695235421</c:v>
                </c:pt>
                <c:pt idx="200">
                  <c:v>10.560753951156</c:v>
                </c:pt>
                <c:pt idx="201">
                  <c:v>10.5641209758159</c:v>
                </c:pt>
                <c:pt idx="202">
                  <c:v>10.5674707728814</c:v>
                </c:pt>
                <c:pt idx="203">
                  <c:v>10.5708035150897</c:v>
                </c:pt>
                <c:pt idx="204">
                  <c:v>10.574119372607599</c:v>
                </c:pt>
                <c:pt idx="205">
                  <c:v>10.5774185130819</c:v>
                </c:pt>
                <c:pt idx="206">
                  <c:v>10.580701101689</c:v>
                </c:pt>
                <c:pt idx="207">
                  <c:v>10.5839673011829</c:v>
                </c:pt>
                <c:pt idx="208">
                  <c:v>10.587217271942199</c:v>
                </c:pt>
                <c:pt idx="209">
                  <c:v>10.590451172016</c:v>
                </c:pt>
                <c:pt idx="210">
                  <c:v>10.593669157168801</c:v>
                </c:pt>
                <c:pt idx="211">
                  <c:v>10.5968713809237</c:v>
                </c:pt>
                <c:pt idx="212">
                  <c:v>10.600057994605899</c:v>
                </c:pt>
                <c:pt idx="213">
                  <c:v>10.6032291473835</c:v>
                </c:pt>
                <c:pt idx="214">
                  <c:v>10.606384986308701</c:v>
                </c:pt>
                <c:pt idx="215">
                  <c:v>10.609525656357199</c:v>
                </c:pt>
                <c:pt idx="216">
                  <c:v>10.612651300467499</c:v>
                </c:pt>
                <c:pt idx="217">
                  <c:v>10.6157620595779</c:v>
                </c:pt>
                <c:pt idx="218">
                  <c:v>10.6188580726645</c:v>
                </c:pt>
                <c:pt idx="219">
                  <c:v>10.621939476776801</c:v>
                </c:pt>
                <c:pt idx="220">
                  <c:v>10.6250064070731</c:v>
                </c:pt>
                <c:pt idx="221">
                  <c:v>10.628058996855</c:v>
                </c:pt>
                <c:pt idx="222">
                  <c:v>10.631097377601501</c:v>
                </c:pt>
                <c:pt idx="223">
                  <c:v>10.634121679001501</c:v>
                </c:pt>
                <c:pt idx="224">
                  <c:v>10.6371320289864</c:v>
                </c:pt>
                <c:pt idx="225">
                  <c:v>10.640128553761301</c:v>
                </c:pt>
                <c:pt idx="226">
                  <c:v>10.6431113778364</c:v>
                </c:pt>
                <c:pt idx="227">
                  <c:v>10.646080624056401</c:v>
                </c:pt>
                <c:pt idx="228">
                  <c:v>10.6490364136304</c:v>
                </c:pt>
                <c:pt idx="229">
                  <c:v>10.6519788661608</c:v>
                </c:pt>
                <c:pt idx="230">
                  <c:v>10.654908099671299</c:v>
                </c:pt>
                <c:pt idx="231">
                  <c:v>10.6578242306344</c:v>
                </c:pt>
                <c:pt idx="232">
                  <c:v>10.6607273739987</c:v>
                </c:pt>
                <c:pt idx="233">
                  <c:v>10.663617643215</c:v>
                </c:pt>
                <c:pt idx="234">
                  <c:v>10.6664951502622</c:v>
                </c:pt>
                <c:pt idx="235">
                  <c:v>10.669360005672701</c:v>
                </c:pt>
                <c:pt idx="236">
                  <c:v>10.672212318556999</c:v>
                </c:pt>
                <c:pt idx="237">
                  <c:v>10.675052196628</c:v>
                </c:pt>
                <c:pt idx="238">
                  <c:v>10.677879746224599</c:v>
                </c:pt>
                <c:pt idx="239">
                  <c:v>10.6806950723351</c:v>
                </c:pt>
                <c:pt idx="240">
                  <c:v>10.6834982786197</c:v>
                </c:pt>
                <c:pt idx="241">
                  <c:v>10.6862894674326</c:v>
                </c:pt>
                <c:pt idx="242">
                  <c:v>10.6890687398444</c:v>
                </c:pt>
                <c:pt idx="243">
                  <c:v>10.691836195662701</c:v>
                </c:pt>
                <c:pt idx="244">
                  <c:v>10.6945919334535</c:v>
                </c:pt>
                <c:pt idx="245">
                  <c:v>10.6973360505612</c:v>
                </c:pt>
                <c:pt idx="246">
                  <c:v>10.7000686431292</c:v>
                </c:pt>
                <c:pt idx="247">
                  <c:v>10.702789806119</c:v>
                </c:pt>
                <c:pt idx="248">
                  <c:v>10.705499633329699</c:v>
                </c:pt>
                <c:pt idx="249">
                  <c:v>10.7081982174169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635C-4818-8157-2C5F7CC91C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5176960"/>
        <c:axId val="305178496"/>
      </c:scatterChart>
      <c:valAx>
        <c:axId val="3051769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05178496"/>
        <c:crosses val="autoZero"/>
        <c:crossBetween val="midCat"/>
      </c:valAx>
      <c:valAx>
        <c:axId val="305178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0517696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/>
              <a:t>1006 Villano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6.9328462655039419E-2"/>
          <c:y val="2.7083430399602412E-2"/>
          <c:w val="0.77428482526907749"/>
          <c:h val="0.89132135907105614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'ECMWF-vero'!$I$4:$I$253</c:f>
              <c:numCache>
                <c:formatCode>General</c:formatCode>
                <c:ptCount val="250"/>
                <c:pt idx="0">
                  <c:v>9.6659662963340605</c:v>
                </c:pt>
                <c:pt idx="1">
                  <c:v>10.606289750478901</c:v>
                </c:pt>
                <c:pt idx="2">
                  <c:v>11.1277549763685</c:v>
                </c:pt>
                <c:pt idx="3">
                  <c:v>11.4871823175682</c:v>
                </c:pt>
                <c:pt idx="4">
                  <c:v>11.7605749242261</c:v>
                </c:pt>
                <c:pt idx="5">
                  <c:v>11.9807120576216</c:v>
                </c:pt>
                <c:pt idx="6">
                  <c:v>12.1646924561862</c:v>
                </c:pt>
                <c:pt idx="7">
                  <c:v>12.322550423111901</c:v>
                </c:pt>
                <c:pt idx="8">
                  <c:v>12.460670558834201</c:v>
                </c:pt>
                <c:pt idx="9">
                  <c:v>12.583363036006901</c:v>
                </c:pt>
                <c:pt idx="10">
                  <c:v>12.693672516419699</c:v>
                </c:pt>
                <c:pt idx="11">
                  <c:v>12.7938282306415</c:v>
                </c:pt>
                <c:pt idx="12">
                  <c:v>12.885510557718799</c:v>
                </c:pt>
                <c:pt idx="13">
                  <c:v>12.970017048922299</c:v>
                </c:pt>
                <c:pt idx="14">
                  <c:v>13.0483701821991</c:v>
                </c:pt>
                <c:pt idx="15">
                  <c:v>13.121389756673</c:v>
                </c:pt>
                <c:pt idx="16">
                  <c:v>13.189742980410699</c:v>
                </c:pt>
                <c:pt idx="17">
                  <c:v>13.2539800122534</c:v>
                </c:pt>
                <c:pt idx="18">
                  <c:v>13.314559743163301</c:v>
                </c:pt>
                <c:pt idx="19">
                  <c:v>13.371868862557401</c:v>
                </c:pt>
                <c:pt idx="20">
                  <c:v>13.4262362021</c:v>
                </c:pt>
                <c:pt idx="21">
                  <c:v>13.477943692720499</c:v>
                </c:pt>
                <c:pt idx="22">
                  <c:v>13.527234850028901</c:v>
                </c:pt>
                <c:pt idx="23">
                  <c:v>13.5743214274595</c:v>
                </c:pt>
                <c:pt idx="24">
                  <c:v>13.619388691668</c:v>
                </c:pt>
                <c:pt idx="25">
                  <c:v>13.6625996485032</c:v>
                </c:pt>
                <c:pt idx="26">
                  <c:v>13.704098460156001</c:v>
                </c:pt>
                <c:pt idx="27">
                  <c:v>13.7440132321621</c:v>
                </c:pt>
                <c:pt idx="28">
                  <c:v>13.782458304558901</c:v>
                </c:pt>
                <c:pt idx="29">
                  <c:v>13.8195361492799</c:v>
                </c:pt>
                <c:pt idx="30">
                  <c:v>13.855338952188999</c:v>
                </c:pt>
                <c:pt idx="31">
                  <c:v>13.8899499405426</c:v>
                </c:pt>
                <c:pt idx="32">
                  <c:v>13.923444503440001</c:v>
                </c:pt>
                <c:pt idx="33">
                  <c:v>13.9558911427747</c:v>
                </c:pt>
                <c:pt idx="34">
                  <c:v>13.9873522845129</c:v>
                </c:pt>
                <c:pt idx="35">
                  <c:v>14.017884974178299</c:v>
                </c:pt>
                <c:pt idx="36">
                  <c:v>14.0475414758008</c:v>
                </c:pt>
                <c:pt idx="37">
                  <c:v>14.07636978995</c:v>
                </c:pt>
                <c:pt idx="38">
                  <c:v>14.104414103608301</c:v>
                </c:pt>
                <c:pt idx="39">
                  <c:v>14.131715182355901</c:v>
                </c:pt>
                <c:pt idx="40">
                  <c:v>14.1583107135085</c:v>
                </c:pt>
                <c:pt idx="41">
                  <c:v>14.184235607379501</c:v>
                </c:pt>
                <c:pt idx="42">
                  <c:v>14.2095222626447</c:v>
                </c:pt>
                <c:pt idx="43">
                  <c:v>14.234200800815</c:v>
                </c:pt>
                <c:pt idx="44">
                  <c:v>14.258299274029</c:v>
                </c:pt>
                <c:pt idx="45">
                  <c:v>14.2818438497223</c:v>
                </c:pt>
                <c:pt idx="46">
                  <c:v>14.3048589751892</c:v>
                </c:pt>
                <c:pt idx="47">
                  <c:v>14.327367524605</c:v>
                </c:pt>
                <c:pt idx="48">
                  <c:v>14.349390930702199</c:v>
                </c:pt>
                <c:pt idx="49">
                  <c:v>14.370949302980099</c:v>
                </c:pt>
                <c:pt idx="50">
                  <c:v>14.392061534066</c:v>
                </c:pt>
                <c:pt idx="51">
                  <c:v>14.4127453956224</c:v>
                </c:pt>
                <c:pt idx="52">
                  <c:v>14.4330176250074</c:v>
                </c:pt>
                <c:pt idx="53">
                  <c:v>14.452894003737899</c:v>
                </c:pt>
                <c:pt idx="54">
                  <c:v>14.472389428665201</c:v>
                </c:pt>
                <c:pt idx="55">
                  <c:v>14.4915179766616</c:v>
                </c:pt>
                <c:pt idx="56">
                  <c:v>14.510292963512301</c:v>
                </c:pt>
                <c:pt idx="57">
                  <c:v>14.528726997624901</c:v>
                </c:pt>
                <c:pt idx="58">
                  <c:v>14.546832029092901</c:v>
                </c:pt>
                <c:pt idx="59">
                  <c:v>14.564619394586799</c:v>
                </c:pt>
                <c:pt idx="60">
                  <c:v>14.582099858491</c:v>
                </c:pt>
                <c:pt idx="61">
                  <c:v>14.599283650656099</c:v>
                </c:pt>
                <c:pt idx="62">
                  <c:v>14.6161805010953</c:v>
                </c:pt>
                <c:pt idx="63">
                  <c:v>14.632799671916301</c:v>
                </c:pt>
                <c:pt idx="64">
                  <c:v>14.649149986749</c:v>
                </c:pt>
                <c:pt idx="65">
                  <c:v>14.6652398578999</c:v>
                </c:pt>
                <c:pt idx="66">
                  <c:v>14.681077311441101</c:v>
                </c:pt>
                <c:pt idx="67">
                  <c:v>14.696670010419</c:v>
                </c:pt>
                <c:pt idx="68">
                  <c:v>14.712025276348999</c:v>
                </c:pt>
                <c:pt idx="69">
                  <c:v>14.7271501091465</c:v>
                </c:pt>
                <c:pt idx="70">
                  <c:v>14.7420512056269</c:v>
                </c:pt>
                <c:pt idx="71">
                  <c:v>14.7567349766977</c:v>
                </c:pt>
                <c:pt idx="72">
                  <c:v>14.7712075633511</c:v>
                </c:pt>
                <c:pt idx="73">
                  <c:v>14.785474851555501</c:v>
                </c:pt>
                <c:pt idx="74">
                  <c:v>14.799542486137399</c:v>
                </c:pt>
                <c:pt idx="75">
                  <c:v>14.813415883731899</c:v>
                </c:pt>
                <c:pt idx="76">
                  <c:v>14.8271002448781</c:v>
                </c:pt>
                <c:pt idx="77">
                  <c:v>14.840600565324999</c:v>
                </c:pt>
                <c:pt idx="78">
                  <c:v>14.853921646608899</c:v>
                </c:pt>
                <c:pt idx="79">
                  <c:v>14.867068105958101</c:v>
                </c:pt>
                <c:pt idx="80">
                  <c:v>14.8800443855758</c:v>
                </c:pt>
                <c:pt idx="81">
                  <c:v>14.892854761346101</c:v>
                </c:pt>
                <c:pt idx="82">
                  <c:v>14.905503351007599</c:v>
                </c:pt>
                <c:pt idx="83">
                  <c:v>14.9179941218312</c:v>
                </c:pt>
                <c:pt idx="84">
                  <c:v>14.9303308978388</c:v>
                </c:pt>
                <c:pt idx="85">
                  <c:v>14.942517366595</c:v>
                </c:pt>
                <c:pt idx="86">
                  <c:v>14.954557085602</c:v>
                </c:pt>
                <c:pt idx="87">
                  <c:v>14.9664534883252</c:v>
                </c:pt>
                <c:pt idx="88">
                  <c:v>14.978209889873501</c:v>
                </c:pt>
                <c:pt idx="89">
                  <c:v>14.989829492360499</c:v>
                </c:pt>
                <c:pt idx="90">
                  <c:v>15.001315389964301</c:v>
                </c:pt>
                <c:pt idx="91">
                  <c:v>15.012670573709601</c:v>
                </c:pt>
                <c:pt idx="92">
                  <c:v>15.023897935986501</c:v>
                </c:pt>
                <c:pt idx="93">
                  <c:v>15.0350002748271</c:v>
                </c:pt>
                <c:pt idx="94">
                  <c:v>15.0459802979515</c:v>
                </c:pt>
                <c:pt idx="95">
                  <c:v>15.056840626600399</c:v>
                </c:pt>
                <c:pt idx="96">
                  <c:v>15.0675837991676</c:v>
                </c:pt>
                <c:pt idx="97">
                  <c:v>15.0782122746427</c:v>
                </c:pt>
                <c:pt idx="98">
                  <c:v>15.0887284358784</c:v>
                </c:pt>
                <c:pt idx="99">
                  <c:v>15.0991345926912</c:v>
                </c:pt>
                <c:pt idx="100">
                  <c:v>15.1094329848067</c:v>
                </c:pt>
                <c:pt idx="101">
                  <c:v>15.119625784657</c:v>
                </c:pt>
                <c:pt idx="102">
                  <c:v>15.129715100042</c:v>
                </c:pt>
                <c:pt idx="103">
                  <c:v>15.1397029766592</c:v>
                </c:pt>
                <c:pt idx="104">
                  <c:v>15.1495914005116</c:v>
                </c:pt>
                <c:pt idx="105">
                  <c:v>15.159382300200701</c:v>
                </c:pt>
                <c:pt idx="106">
                  <c:v>15.1690775491103</c:v>
                </c:pt>
                <c:pt idx="107">
                  <c:v>15.1786789674874</c:v>
                </c:pt>
                <c:pt idx="108">
                  <c:v>15.188188324426701</c:v>
                </c:pt>
                <c:pt idx="109">
                  <c:v>15.197607339763101</c:v>
                </c:pt>
                <c:pt idx="110">
                  <c:v>15.206937685878</c:v>
                </c:pt>
                <c:pt idx="111">
                  <c:v>15.216180989423099</c:v>
                </c:pt>
                <c:pt idx="112">
                  <c:v>15.225338832967999</c:v>
                </c:pt>
                <c:pt idx="113">
                  <c:v>15.2344127565728</c:v>
                </c:pt>
                <c:pt idx="114">
                  <c:v>15.243404259292699</c:v>
                </c:pt>
                <c:pt idx="115">
                  <c:v>15.252314800616</c:v>
                </c:pt>
                <c:pt idx="116">
                  <c:v>15.2611458018399</c:v>
                </c:pt>
                <c:pt idx="117">
                  <c:v>15.2698986473874</c:v>
                </c:pt>
                <c:pt idx="118">
                  <c:v>15.278574686067801</c:v>
                </c:pt>
                <c:pt idx="119">
                  <c:v>15.2871752322835</c:v>
                </c:pt>
                <c:pt idx="120">
                  <c:v>15.295701567187299</c:v>
                </c:pt>
                <c:pt idx="121">
                  <c:v>15.304154939790401</c:v>
                </c:pt>
                <c:pt idx="122">
                  <c:v>15.312536568025401</c:v>
                </c:pt>
                <c:pt idx="123">
                  <c:v>15.320847639765599</c:v>
                </c:pt>
                <c:pt idx="124">
                  <c:v>15.329089313802999</c:v>
                </c:pt>
                <c:pt idx="125">
                  <c:v>15.337262720786599</c:v>
                </c:pt>
                <c:pt idx="126">
                  <c:v>15.3453689641239</c:v>
                </c:pt>
                <c:pt idx="127">
                  <c:v>15.3534091208459</c:v>
                </c:pt>
                <c:pt idx="128">
                  <c:v>15.361384242438699</c:v>
                </c:pt>
                <c:pt idx="129">
                  <c:v>15.3692953556424</c:v>
                </c:pt>
                <c:pt idx="130">
                  <c:v>15.377143463218999</c:v>
                </c:pt>
                <c:pt idx="131">
                  <c:v>15.3849295446909</c:v>
                </c:pt>
                <c:pt idx="132">
                  <c:v>15.392654557051401</c:v>
                </c:pt>
                <c:pt idx="133">
                  <c:v>15.400319435448001</c:v>
                </c:pt>
                <c:pt idx="134">
                  <c:v>15.407925093840101</c:v>
                </c:pt>
                <c:pt idx="135">
                  <c:v>15.415472425632499</c:v>
                </c:pt>
                <c:pt idx="136">
                  <c:v>15.4229623042851</c:v>
                </c:pt>
                <c:pt idx="137">
                  <c:v>15.430395583900101</c:v>
                </c:pt>
                <c:pt idx="138">
                  <c:v>15.4377730997884</c:v>
                </c:pt>
                <c:pt idx="139">
                  <c:v>15.445095669015</c:v>
                </c:pt>
                <c:pt idx="140">
                  <c:v>15.452364090924499</c:v>
                </c:pt>
                <c:pt idx="141">
                  <c:v>15.4595791476488</c:v>
                </c:pt>
                <c:pt idx="142">
                  <c:v>15.4667416045958</c:v>
                </c:pt>
                <c:pt idx="143">
                  <c:v>15.473852210921301</c:v>
                </c:pt>
                <c:pt idx="144">
                  <c:v>15.480911699984899</c:v>
                </c:pt>
                <c:pt idx="145">
                  <c:v>15.487920789789101</c:v>
                </c:pt>
                <c:pt idx="146">
                  <c:v>15.4948801834039</c:v>
                </c:pt>
                <c:pt idx="147">
                  <c:v>15.501790569376899</c:v>
                </c:pt>
                <c:pt idx="148">
                  <c:v>15.508652622129</c:v>
                </c:pt>
                <c:pt idx="149">
                  <c:v>15.5154670023372</c:v>
                </c:pt>
                <c:pt idx="150">
                  <c:v>15.5222343573044</c:v>
                </c:pt>
                <c:pt idx="151">
                  <c:v>15.5289553213166</c:v>
                </c:pt>
                <c:pt idx="152">
                  <c:v>15.535630515988601</c:v>
                </c:pt>
                <c:pt idx="153">
                  <c:v>15.5422605505983</c:v>
                </c:pt>
                <c:pt idx="154">
                  <c:v>15.5488460224098</c:v>
                </c:pt>
                <c:pt idx="155">
                  <c:v>15.555387516986601</c:v>
                </c:pt>
                <c:pt idx="156">
                  <c:v>15.5618856084938</c:v>
                </c:pt>
                <c:pt idx="157">
                  <c:v>15.5683408599914</c:v>
                </c:pt>
                <c:pt idx="158">
                  <c:v>15.5747538237179</c:v>
                </c:pt>
                <c:pt idx="159">
                  <c:v>15.581125041364899</c:v>
                </c:pt>
                <c:pt idx="160">
                  <c:v>15.5874550443432</c:v>
                </c:pt>
                <c:pt idx="161">
                  <c:v>15.593744354040499</c:v>
                </c:pt>
                <c:pt idx="162">
                  <c:v>15.5999934820712</c:v>
                </c:pt>
                <c:pt idx="163">
                  <c:v>15.606202930518201</c:v>
                </c:pt>
                <c:pt idx="164">
                  <c:v>15.612373192167601</c:v>
                </c:pt>
                <c:pt idx="165">
                  <c:v>15.618504750735999</c:v>
                </c:pt>
                <c:pt idx="166">
                  <c:v>15.6245980810912</c:v>
                </c:pt>
                <c:pt idx="167">
                  <c:v>15.6306536494659</c:v>
                </c:pt>
                <c:pt idx="168">
                  <c:v>15.6366719136652</c:v>
                </c:pt>
                <c:pt idx="169">
                  <c:v>15.6426533232677</c:v>
                </c:pt>
                <c:pt idx="170">
                  <c:v>15.648598319821099</c:v>
                </c:pt>
                <c:pt idx="171">
                  <c:v>15.654507337031699</c:v>
                </c:pt>
                <c:pt idx="172">
                  <c:v>15.660380800948101</c:v>
                </c:pt>
                <c:pt idx="173">
                  <c:v>15.6662191301404</c:v>
                </c:pt>
                <c:pt idx="174">
                  <c:v>15.672022735873</c:v>
                </c:pt>
                <c:pt idx="175">
                  <c:v>15.677792022273801</c:v>
                </c:pt>
                <c:pt idx="176">
                  <c:v>15.6835273864972</c:v>
                </c:pt>
                <c:pt idx="177">
                  <c:v>15.6892292188839</c:v>
                </c:pt>
                <c:pt idx="178">
                  <c:v>15.6948979031144</c:v>
                </c:pt>
                <c:pt idx="179">
                  <c:v>15.700533816360201</c:v>
                </c:pt>
                <c:pt idx="180">
                  <c:v>15.706137329429099</c:v>
                </c:pt>
                <c:pt idx="181">
                  <c:v>15.711708806907399</c:v>
                </c:pt>
                <c:pt idx="182">
                  <c:v>15.717248607297501</c:v>
                </c:pt>
                <c:pt idx="183">
                  <c:v>15.722757083152899</c:v>
                </c:pt>
                <c:pt idx="184">
                  <c:v>15.728234581207699</c:v>
                </c:pt>
                <c:pt idx="185">
                  <c:v>15.733681442504301</c:v>
                </c:pt>
                <c:pt idx="186">
                  <c:v>15.739098002516601</c:v>
                </c:pt>
                <c:pt idx="187">
                  <c:v>15.7444845912704</c:v>
                </c:pt>
                <c:pt idx="188">
                  <c:v>15.749841533460099</c:v>
                </c:pt>
                <c:pt idx="189">
                  <c:v>15.7551691485628</c:v>
                </c:pt>
                <c:pt idx="190">
                  <c:v>15.760467750948999</c:v>
                </c:pt>
                <c:pt idx="191">
                  <c:v>15.7657376499905</c:v>
                </c:pt>
                <c:pt idx="192">
                  <c:v>15.7709791501658</c:v>
                </c:pt>
                <c:pt idx="193">
                  <c:v>15.776192551162101</c:v>
                </c:pt>
                <c:pt idx="194">
                  <c:v>15.7813781479749</c:v>
                </c:pt>
                <c:pt idx="195">
                  <c:v>15.7865362310056</c:v>
                </c:pt>
                <c:pt idx="196">
                  <c:v>15.791667086155799</c:v>
                </c:pt>
                <c:pt idx="197">
                  <c:v>15.7967709949195</c:v>
                </c:pt>
                <c:pt idx="198">
                  <c:v>15.801848234473001</c:v>
                </c:pt>
                <c:pt idx="199">
                  <c:v>15.806899077762299</c:v>
                </c:pt>
                <c:pt idx="200">
                  <c:v>15.8119237935891</c:v>
                </c:pt>
                <c:pt idx="201">
                  <c:v>15.8169226466933</c:v>
                </c:pt>
                <c:pt idx="202">
                  <c:v>15.8218958978345</c:v>
                </c:pt>
                <c:pt idx="203">
                  <c:v>15.826843803871199</c:v>
                </c:pt>
                <c:pt idx="204">
                  <c:v>15.8317666178378</c:v>
                </c:pt>
                <c:pt idx="205">
                  <c:v>15.836664589020099</c:v>
                </c:pt>
                <c:pt idx="206">
                  <c:v>15.8415379630288</c:v>
                </c:pt>
                <c:pt idx="207">
                  <c:v>15.846386981870801</c:v>
                </c:pt>
                <c:pt idx="208">
                  <c:v>15.8512118840195</c:v>
                </c:pt>
                <c:pt idx="209">
                  <c:v>15.856012904483</c:v>
                </c:pt>
                <c:pt idx="210">
                  <c:v>15.860790274870601</c:v>
                </c:pt>
                <c:pt idx="211">
                  <c:v>15.865544223457899</c:v>
                </c:pt>
                <c:pt idx="212">
                  <c:v>15.870274975250201</c:v>
                </c:pt>
                <c:pt idx="213">
                  <c:v>15.874982752044501</c:v>
                </c:pt>
                <c:pt idx="214">
                  <c:v>15.879667772490199</c:v>
                </c:pt>
                <c:pt idx="215">
                  <c:v>15.884330252147899</c:v>
                </c:pt>
                <c:pt idx="216">
                  <c:v>15.8889704035475</c:v>
                </c:pt>
                <c:pt idx="217">
                  <c:v>15.893588436244199</c:v>
                </c:pt>
                <c:pt idx="218">
                  <c:v>15.898184556873799</c:v>
                </c:pt>
                <c:pt idx="219">
                  <c:v>15.902758969206401</c:v>
                </c:pt>
                <c:pt idx="220">
                  <c:v>15.9073118741992</c:v>
                </c:pt>
                <c:pt idx="221">
                  <c:v>15.911843470047501</c:v>
                </c:pt>
                <c:pt idx="222">
                  <c:v>15.916353952235401</c:v>
                </c:pt>
                <c:pt idx="223">
                  <c:v>15.9208435135846</c:v>
                </c:pt>
                <c:pt idx="224">
                  <c:v>15.925312344302201</c:v>
                </c:pt>
                <c:pt idx="225">
                  <c:v>15.9297606320282</c:v>
                </c:pt>
                <c:pt idx="226">
                  <c:v>15.9341885618806</c:v>
                </c:pt>
                <c:pt idx="227">
                  <c:v>15.938596316501</c:v>
                </c:pt>
                <c:pt idx="228">
                  <c:v>15.9429840760977</c:v>
                </c:pt>
                <c:pt idx="229">
                  <c:v>15.947352018489401</c:v>
                </c:pt>
                <c:pt idx="230">
                  <c:v>15.9517003191465</c:v>
                </c:pt>
                <c:pt idx="231">
                  <c:v>15.9560291512323</c:v>
                </c:pt>
                <c:pt idx="232">
                  <c:v>15.9603386856434</c:v>
                </c:pt>
                <c:pt idx="233">
                  <c:v>15.9646290910486</c:v>
                </c:pt>
                <c:pt idx="234">
                  <c:v>15.9689005339277</c:v>
                </c:pt>
                <c:pt idx="235">
                  <c:v>15.9731531786089</c:v>
                </c:pt>
                <c:pt idx="236">
                  <c:v>15.9773871873054</c:v>
                </c:pt>
                <c:pt idx="237">
                  <c:v>15.981602720152001</c:v>
                </c:pt>
                <c:pt idx="238">
                  <c:v>15.9857999352398</c:v>
                </c:pt>
                <c:pt idx="239">
                  <c:v>15.989978988651</c:v>
                </c:pt>
                <c:pt idx="240">
                  <c:v>15.994140034492601</c:v>
                </c:pt>
                <c:pt idx="241">
                  <c:v>15.998283224929599</c:v>
                </c:pt>
                <c:pt idx="242">
                  <c:v>16.0024087102171</c:v>
                </c:pt>
                <c:pt idx="243">
                  <c:v>16.006516638732599</c:v>
                </c:pt>
                <c:pt idx="244">
                  <c:v>16.010607157006401</c:v>
                </c:pt>
                <c:pt idx="245">
                  <c:v>16.014680409752401</c:v>
                </c:pt>
                <c:pt idx="246">
                  <c:v>16.018736539898001</c:v>
                </c:pt>
                <c:pt idx="247">
                  <c:v>16.022775688613098</c:v>
                </c:pt>
                <c:pt idx="248">
                  <c:v>16.026797995338601</c:v>
                </c:pt>
                <c:pt idx="249">
                  <c:v>16.030803597814899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E38-4047-A2A0-5E800F264CB2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'ECMWF-vero'!$P$4:$P$253</c:f>
              <c:numCache>
                <c:formatCode>General</c:formatCode>
                <c:ptCount val="250"/>
                <c:pt idx="0">
                  <c:v>8.1543075087644805</c:v>
                </c:pt>
                <c:pt idx="1">
                  <c:v>8.8762477499981305</c:v>
                </c:pt>
                <c:pt idx="2">
                  <c:v>9.2756617243238093</c:v>
                </c:pt>
                <c:pt idx="3">
                  <c:v>9.5506638771194403</c:v>
                </c:pt>
                <c:pt idx="4">
                  <c:v>9.7596993668910095</c:v>
                </c:pt>
                <c:pt idx="5">
                  <c:v>9.9279365310730601</c:v>
                </c:pt>
                <c:pt idx="6">
                  <c:v>10.0684913147181</c:v>
                </c:pt>
                <c:pt idx="7">
                  <c:v>10.1890554279151</c:v>
                </c:pt>
                <c:pt idx="8">
                  <c:v>10.2945203503192</c:v>
                </c:pt>
                <c:pt idx="9">
                  <c:v>10.3881868732431</c:v>
                </c:pt>
                <c:pt idx="10">
                  <c:v>10.4723858309876</c:v>
                </c:pt>
                <c:pt idx="11">
                  <c:v>10.548823304893</c:v>
                </c:pt>
                <c:pt idx="12">
                  <c:v>10.6187850025232</c:v>
                </c:pt>
                <c:pt idx="13">
                  <c:v>10.6832634994184</c:v>
                </c:pt>
                <c:pt idx="14">
                  <c:v>10.7430407981941</c:v>
                </c:pt>
                <c:pt idx="15">
                  <c:v>10.798743781109399</c:v>
                </c:pt>
                <c:pt idx="16">
                  <c:v>10.8508825672775</c:v>
                </c:pt>
                <c:pt idx="17">
                  <c:v>10.899877724950899</c:v>
                </c:pt>
                <c:pt idx="18">
                  <c:v>10.946080007079299</c:v>
                </c:pt>
                <c:pt idx="19">
                  <c:v>10.989784944058201</c:v>
                </c:pt>
                <c:pt idx="20">
                  <c:v>11.0312438202868</c:v>
                </c:pt>
                <c:pt idx="21">
                  <c:v>11.0706720578043</c:v>
                </c:pt>
                <c:pt idx="22">
                  <c:v>11.108255707948</c:v>
                </c:pt>
                <c:pt idx="23">
                  <c:v>11.144156540629901</c:v>
                </c:pt>
                <c:pt idx="24">
                  <c:v>11.1785160792548</c:v>
                </c:pt>
                <c:pt idx="25">
                  <c:v>11.211458832632101</c:v>
                </c:pt>
                <c:pt idx="26">
                  <c:v>11.2430949080607</c:v>
                </c:pt>
                <c:pt idx="27">
                  <c:v>11.2735221423399</c:v>
                </c:pt>
                <c:pt idx="28">
                  <c:v>11.3028278534899</c:v>
                </c:pt>
                <c:pt idx="29">
                  <c:v>11.3310902912953</c:v>
                </c:pt>
                <c:pt idx="30">
                  <c:v>11.358379846662601</c:v>
                </c:pt>
                <c:pt idx="31">
                  <c:v>11.384760066297201</c:v>
                </c:pt>
                <c:pt idx="32">
                  <c:v>11.410288509084999</c:v>
                </c:pt>
                <c:pt idx="33">
                  <c:v>11.435017472872</c:v>
                </c:pt>
                <c:pt idx="34">
                  <c:v>11.458994614457101</c:v>
                </c:pt>
                <c:pt idx="35">
                  <c:v>11.482263481059601</c:v>
                </c:pt>
                <c:pt idx="36">
                  <c:v>11.5048639679893</c:v>
                </c:pt>
                <c:pt idx="37">
                  <c:v>11.5268327144653</c:v>
                </c:pt>
                <c:pt idx="38">
                  <c:v>11.548203447335201</c:v>
                </c:pt>
                <c:pt idx="39">
                  <c:v>11.569007280703399</c:v>
                </c:pt>
                <c:pt idx="40">
                  <c:v>11.5892729780733</c:v>
                </c:pt>
                <c:pt idx="41">
                  <c:v>11.609027182487701</c:v>
                </c:pt>
                <c:pt idx="42">
                  <c:v>11.628294619236501</c:v>
                </c:pt>
                <c:pt idx="43">
                  <c:v>11.647098274958401</c:v>
                </c:pt>
                <c:pt idx="44">
                  <c:v>11.6654595563559</c:v>
                </c:pt>
                <c:pt idx="45">
                  <c:v>11.6833984312428</c:v>
                </c:pt>
                <c:pt idx="46">
                  <c:v>11.700933554228</c:v>
                </c:pt>
                <c:pt idx="47">
                  <c:v>11.7180823789996</c:v>
                </c:pt>
                <c:pt idx="48">
                  <c:v>11.7348612588848</c:v>
                </c:pt>
                <c:pt idx="49">
                  <c:v>11.751285537122399</c:v>
                </c:pt>
                <c:pt idx="50">
                  <c:v>11.7673696280832</c:v>
                </c:pt>
                <c:pt idx="51">
                  <c:v>11.7831270905059</c:v>
                </c:pt>
                <c:pt idx="52">
                  <c:v>11.7985706936696</c:v>
                </c:pt>
                <c:pt idx="53">
                  <c:v>11.813712477304</c:v>
                </c:pt>
                <c:pt idx="54">
                  <c:v>11.828563805935101</c:v>
                </c:pt>
                <c:pt idx="55">
                  <c:v>11.843135418273</c:v>
                </c:pt>
                <c:pt idx="56">
                  <c:v>11.8574374721754</c:v>
                </c:pt>
                <c:pt idx="57">
                  <c:v>11.871479585652599</c:v>
                </c:pt>
                <c:pt idx="58">
                  <c:v>11.8852708743241</c:v>
                </c:pt>
                <c:pt idx="59">
                  <c:v>11.8988199856897</c:v>
                </c:pt>
                <c:pt idx="60">
                  <c:v>11.9121351305324</c:v>
                </c:pt>
                <c:pt idx="61">
                  <c:v>11.925224111738499</c:v>
                </c:pt>
                <c:pt idx="62">
                  <c:v>11.9380943507824</c:v>
                </c:pt>
                <c:pt idx="63">
                  <c:v>11.950752912101899</c:v>
                </c:pt>
                <c:pt idx="64">
                  <c:v>11.963206525560199</c:v>
                </c:pt>
                <c:pt idx="65">
                  <c:v>11.9754616071731</c:v>
                </c:pt>
                <c:pt idx="66">
                  <c:v>11.987524278258901</c:v>
                </c:pt>
                <c:pt idx="67">
                  <c:v>11.999400383152301</c:v>
                </c:pt>
                <c:pt idx="68">
                  <c:v>12.0110955056105</c:v>
                </c:pt>
                <c:pt idx="69">
                  <c:v>12.022614984024599</c:v>
                </c:pt>
                <c:pt idx="70">
                  <c:v>12.0339639255391</c:v>
                </c:pt>
                <c:pt idx="71">
                  <c:v>12.0451472191726</c:v>
                </c:pt>
                <c:pt idx="72">
                  <c:v>12.0561695480233</c:v>
                </c:pt>
                <c:pt idx="73">
                  <c:v>12.067035400633101</c:v>
                </c:pt>
                <c:pt idx="74">
                  <c:v>12.0777490815815</c:v>
                </c:pt>
                <c:pt idx="75">
                  <c:v>12.0883147213691</c:v>
                </c:pt>
                <c:pt idx="76">
                  <c:v>12.0987362856467</c:v>
                </c:pt>
                <c:pt idx="77">
                  <c:v>12.1090175838438</c:v>
                </c:pt>
                <c:pt idx="78">
                  <c:v>12.1191622772392</c:v>
                </c:pt>
                <c:pt idx="79">
                  <c:v>12.129173886519601</c:v>
                </c:pt>
                <c:pt idx="80">
                  <c:v>12.139055798862399</c:v>
                </c:pt>
                <c:pt idx="81">
                  <c:v>12.148811274579201</c:v>
                </c:pt>
                <c:pt idx="82">
                  <c:v>12.1584434533522</c:v>
                </c:pt>
                <c:pt idx="83">
                  <c:v>12.1679553600923</c:v>
                </c:pt>
                <c:pt idx="84">
                  <c:v>12.1773499104475</c:v>
                </c:pt>
                <c:pt idx="85">
                  <c:v>12.1866299159843</c:v>
                </c:pt>
                <c:pt idx="86">
                  <c:v>12.195798089067299</c:v>
                </c:pt>
                <c:pt idx="87">
                  <c:v>12.204857047455899</c:v>
                </c:pt>
                <c:pt idx="88">
                  <c:v>12.213809318639001</c:v>
                </c:pt>
                <c:pt idx="89">
                  <c:v>12.2226573439243</c:v>
                </c:pt>
                <c:pt idx="90">
                  <c:v>12.2314034822991</c:v>
                </c:pt>
                <c:pt idx="91">
                  <c:v>12.2400500140785</c:v>
                </c:pt>
                <c:pt idx="92">
                  <c:v>12.2485991443529</c:v>
                </c:pt>
                <c:pt idx="93">
                  <c:v>12.257053006250301</c:v>
                </c:pt>
                <c:pt idx="94">
                  <c:v>12.2654136640231</c:v>
                </c:pt>
                <c:pt idx="95">
                  <c:v>12.2736831159721</c:v>
                </c:pt>
                <c:pt idx="96">
                  <c:v>12.2818632972169</c:v>
                </c:pt>
                <c:pt idx="97">
                  <c:v>12.289956082323</c:v>
                </c:pt>
                <c:pt idx="98">
                  <c:v>12.2979632877935</c:v>
                </c:pt>
                <c:pt idx="99">
                  <c:v>12.3058866744349</c:v>
                </c:pt>
                <c:pt idx="100">
                  <c:v>12.3137279496034</c:v>
                </c:pt>
                <c:pt idx="101">
                  <c:v>12.321488769339201</c:v>
                </c:pt>
                <c:pt idx="102">
                  <c:v>12.3291707403961</c:v>
                </c:pt>
                <c:pt idx="103">
                  <c:v>12.336775422171399</c:v>
                </c:pt>
                <c:pt idx="104">
                  <c:v>12.344304328542799</c:v>
                </c:pt>
                <c:pt idx="105">
                  <c:v>12.351758929617001</c:v>
                </c:pt>
                <c:pt idx="106">
                  <c:v>12.3591406533958</c:v>
                </c:pt>
                <c:pt idx="107">
                  <c:v>12.3664508873629</c:v>
                </c:pt>
                <c:pt idx="108">
                  <c:v>12.3736909799978</c:v>
                </c:pt>
                <c:pt idx="109">
                  <c:v>12.3808622422195</c:v>
                </c:pt>
                <c:pt idx="110">
                  <c:v>12.3879659487636</c:v>
                </c:pt>
                <c:pt idx="111">
                  <c:v>12.395003339497601</c:v>
                </c:pt>
                <c:pt idx="112">
                  <c:v>12.4019756206772</c:v>
                </c:pt>
                <c:pt idx="113">
                  <c:v>12.408883966145901</c:v>
                </c:pt>
                <c:pt idx="114">
                  <c:v>12.415729518482401</c:v>
                </c:pt>
                <c:pt idx="115">
                  <c:v>12.4225133900975</c:v>
                </c:pt>
                <c:pt idx="116">
                  <c:v>12.4292366642832</c:v>
                </c:pt>
                <c:pt idx="117">
                  <c:v>12.435900396217299</c:v>
                </c:pt>
                <c:pt idx="118">
                  <c:v>12.4425056139241</c:v>
                </c:pt>
                <c:pt idx="119">
                  <c:v>12.4490533191958</c:v>
                </c:pt>
                <c:pt idx="120">
                  <c:v>12.4555444884741</c:v>
                </c:pt>
                <c:pt idx="121">
                  <c:v>12.461980073695599</c:v>
                </c:pt>
                <c:pt idx="122">
                  <c:v>12.468361003102601</c:v>
                </c:pt>
                <c:pt idx="123">
                  <c:v>12.4746881820203</c:v>
                </c:pt>
                <c:pt idx="124">
                  <c:v>12.480962493602499</c:v>
                </c:pt>
                <c:pt idx="125">
                  <c:v>12.4871847995473</c:v>
                </c:pt>
                <c:pt idx="126">
                  <c:v>12.4933559407846</c:v>
                </c:pt>
                <c:pt idx="127">
                  <c:v>12.4994767381356</c:v>
                </c:pt>
                <c:pt idx="128">
                  <c:v>12.505547992946999</c:v>
                </c:pt>
                <c:pt idx="129">
                  <c:v>12.5115704877004</c:v>
                </c:pt>
                <c:pt idx="130">
                  <c:v>12.5175449865974</c:v>
                </c:pt>
                <c:pt idx="131">
                  <c:v>12.523472236123499</c:v>
                </c:pt>
                <c:pt idx="132">
                  <c:v>12.5293529655891</c:v>
                </c:pt>
                <c:pt idx="133">
                  <c:v>12.535187887651</c:v>
                </c:pt>
                <c:pt idx="134">
                  <c:v>12.5409776988137</c:v>
                </c:pt>
                <c:pt idx="135">
                  <c:v>12.5467230799128</c:v>
                </c:pt>
                <c:pt idx="136">
                  <c:v>12.5524246965795</c:v>
                </c:pt>
                <c:pt idx="137">
                  <c:v>12.5580831996885</c:v>
                </c:pt>
                <c:pt idx="138">
                  <c:v>12.5636992257902</c:v>
                </c:pt>
                <c:pt idx="139">
                  <c:v>12.5692733975257</c:v>
                </c:pt>
                <c:pt idx="140">
                  <c:v>12.5748063240287</c:v>
                </c:pt>
                <c:pt idx="141">
                  <c:v>12.5802986013116</c:v>
                </c:pt>
                <c:pt idx="142">
                  <c:v>12.5857508126385</c:v>
                </c:pt>
                <c:pt idx="143">
                  <c:v>12.5911635288853</c:v>
                </c:pt>
                <c:pt idx="144">
                  <c:v>12.596537308886701</c:v>
                </c:pt>
                <c:pt idx="145">
                  <c:v>12.6018726997715</c:v>
                </c:pt>
                <c:pt idx="146">
                  <c:v>12.607170237286001</c:v>
                </c:pt>
                <c:pt idx="147">
                  <c:v>12.6124304461071</c:v>
                </c:pt>
                <c:pt idx="148">
                  <c:v>12.6176538401435</c:v>
                </c:pt>
                <c:pt idx="149">
                  <c:v>12.622840922827899</c:v>
                </c:pt>
                <c:pt idx="150">
                  <c:v>12.627992187398799</c:v>
                </c:pt>
                <c:pt idx="151">
                  <c:v>12.633108117173</c:v>
                </c:pt>
                <c:pt idx="152">
                  <c:v>12.638189185808899</c:v>
                </c:pt>
                <c:pt idx="153">
                  <c:v>12.643235857561599</c:v>
                </c:pt>
                <c:pt idx="154">
                  <c:v>12.6482485875293</c:v>
                </c:pt>
                <c:pt idx="155">
                  <c:v>12.653227821891599</c:v>
                </c:pt>
                <c:pt idx="156">
                  <c:v>12.658173998140599</c:v>
                </c:pt>
                <c:pt idx="157">
                  <c:v>12.663087545304</c:v>
                </c:pt>
                <c:pt idx="158">
                  <c:v>12.6679688841614</c:v>
                </c:pt>
                <c:pt idx="159">
                  <c:v>12.6728184274538</c:v>
                </c:pt>
                <c:pt idx="160">
                  <c:v>12.677636580086499</c:v>
                </c:pt>
                <c:pt idx="161">
                  <c:v>12.6824237393252</c:v>
                </c:pt>
                <c:pt idx="162">
                  <c:v>12.6871802949869</c:v>
                </c:pt>
                <c:pt idx="163">
                  <c:v>12.691906629623899</c:v>
                </c:pt>
                <c:pt idx="164">
                  <c:v>12.6966031187029</c:v>
                </c:pt>
                <c:pt idx="165">
                  <c:v>12.701270130778299</c:v>
                </c:pt>
                <c:pt idx="166">
                  <c:v>12.705908027660101</c:v>
                </c:pt>
                <c:pt idx="167">
                  <c:v>12.710517164577499</c:v>
                </c:pt>
                <c:pt idx="168">
                  <c:v>12.715097890336301</c:v>
                </c:pt>
                <c:pt idx="169">
                  <c:v>12.7196505474729</c:v>
                </c:pt>
                <c:pt idx="170">
                  <c:v>12.7241754724029</c:v>
                </c:pt>
                <c:pt idx="171">
                  <c:v>12.7286729955658</c:v>
                </c:pt>
                <c:pt idx="172">
                  <c:v>12.733143441565099</c:v>
                </c:pt>
                <c:pt idx="173">
                  <c:v>12.737587129304501</c:v>
                </c:pt>
                <c:pt idx="174">
                  <c:v>12.742004372120199</c:v>
                </c:pt>
                <c:pt idx="175">
                  <c:v>12.7463954779096</c:v>
                </c:pt>
                <c:pt idx="176">
                  <c:v>12.7507607492554</c:v>
                </c:pt>
                <c:pt idx="177">
                  <c:v>12.755100483547499</c:v>
                </c:pt>
                <c:pt idx="178">
                  <c:v>12.759414973100499</c:v>
                </c:pt>
                <c:pt idx="179">
                  <c:v>12.7637045052681</c:v>
                </c:pt>
                <c:pt idx="180">
                  <c:v>12.767969362554499</c:v>
                </c:pt>
                <c:pt idx="181">
                  <c:v>12.772209822722401</c:v>
                </c:pt>
                <c:pt idx="182">
                  <c:v>12.7764261588986</c:v>
                </c:pt>
                <c:pt idx="183">
                  <c:v>12.7806186396757</c:v>
                </c:pt>
                <c:pt idx="184">
                  <c:v>12.7847875292121</c:v>
                </c:pt>
                <c:pt idx="185">
                  <c:v>12.7889330873282</c:v>
                </c:pt>
                <c:pt idx="186">
                  <c:v>12.7930555696013</c:v>
                </c:pt>
                <c:pt idx="187">
                  <c:v>12.797155227456599</c:v>
                </c:pt>
                <c:pt idx="188">
                  <c:v>12.8012323082568</c:v>
                </c:pt>
                <c:pt idx="189">
                  <c:v>12.8052870553883</c:v>
                </c:pt>
                <c:pt idx="190">
                  <c:v>12.8093197083465</c:v>
                </c:pt>
                <c:pt idx="191">
                  <c:v>12.813330502817299</c:v>
                </c:pt>
                <c:pt idx="192">
                  <c:v>12.817319670757801</c:v>
                </c:pt>
                <c:pt idx="193">
                  <c:v>12.821287440473901</c:v>
                </c:pt>
                <c:pt idx="194">
                  <c:v>12.825234036696299</c:v>
                </c:pt>
                <c:pt idx="195">
                  <c:v>12.8291596806549</c:v>
                </c:pt>
                <c:pt idx="196">
                  <c:v>12.833064590150601</c:v>
                </c:pt>
                <c:pt idx="197">
                  <c:v>12.8369489796256</c:v>
                </c:pt>
                <c:pt idx="198">
                  <c:v>12.8408130602319</c:v>
                </c:pt>
                <c:pt idx="199">
                  <c:v>12.8446570398982</c:v>
                </c:pt>
                <c:pt idx="200">
                  <c:v>12.848481123394899</c:v>
                </c:pt>
                <c:pt idx="201">
                  <c:v>12.852285512397399</c:v>
                </c:pt>
                <c:pt idx="202">
                  <c:v>12.8560704055482</c:v>
                </c:pt>
                <c:pt idx="203">
                  <c:v>12.8598359985169</c:v>
                </c:pt>
                <c:pt idx="204">
                  <c:v>12.863582484059499</c:v>
                </c:pt>
                <c:pt idx="205">
                  <c:v>12.8673100520754</c:v>
                </c:pt>
                <c:pt idx="206">
                  <c:v>12.871018889663601</c:v>
                </c:pt>
                <c:pt idx="207">
                  <c:v>12.874709181177</c:v>
                </c:pt>
                <c:pt idx="208">
                  <c:v>12.8783811082764</c:v>
                </c:pt>
                <c:pt idx="209">
                  <c:v>12.882034849981601</c:v>
                </c:pt>
                <c:pt idx="210">
                  <c:v>12.885670582723</c:v>
                </c:pt>
                <c:pt idx="211">
                  <c:v>12.8892884803907</c:v>
                </c:pt>
                <c:pt idx="212">
                  <c:v>12.892888714382799</c:v>
                </c:pt>
                <c:pt idx="213">
                  <c:v>12.896471453653</c:v>
                </c:pt>
                <c:pt idx="214">
                  <c:v>12.900036864756499</c:v>
                </c:pt>
                <c:pt idx="215">
                  <c:v>12.9035851118952</c:v>
                </c:pt>
                <c:pt idx="216">
                  <c:v>12.9071163569613</c:v>
                </c:pt>
                <c:pt idx="217">
                  <c:v>12.910630759580901</c:v>
                </c:pt>
                <c:pt idx="218">
                  <c:v>12.9141284771553</c:v>
                </c:pt>
                <c:pt idx="219">
                  <c:v>12.917609664902599</c:v>
                </c:pt>
                <c:pt idx="220">
                  <c:v>12.9210744758975</c:v>
                </c:pt>
                <c:pt idx="221">
                  <c:v>12.9245230611103</c:v>
                </c:pt>
                <c:pt idx="222">
                  <c:v>12.9279555694455</c:v>
                </c:pt>
                <c:pt idx="223">
                  <c:v>12.931372147778999</c:v>
                </c:pt>
                <c:pt idx="224">
                  <c:v>12.9347729409949</c:v>
                </c:pt>
                <c:pt idx="225">
                  <c:v>12.938158092020799</c:v>
                </c:pt>
                <c:pt idx="226">
                  <c:v>12.9415277418633</c:v>
                </c:pt>
                <c:pt idx="227">
                  <c:v>12.9448820296418</c:v>
                </c:pt>
                <c:pt idx="228">
                  <c:v>12.9482210926219</c:v>
                </c:pt>
                <c:pt idx="229">
                  <c:v>12.9515450662483</c:v>
                </c:pt>
                <c:pt idx="230">
                  <c:v>12.954854084177001</c:v>
                </c:pt>
                <c:pt idx="231">
                  <c:v>12.9581482783056</c:v>
                </c:pt>
                <c:pt idx="232">
                  <c:v>12.9614277788053</c:v>
                </c:pt>
                <c:pt idx="233">
                  <c:v>12.9646927141494</c:v>
                </c:pt>
                <c:pt idx="234">
                  <c:v>12.9679432111437</c:v>
                </c:pt>
                <c:pt idx="235">
                  <c:v>12.9711793949546</c:v>
                </c:pt>
                <c:pt idx="236">
                  <c:v>12.9744013891373</c:v>
                </c:pt>
                <c:pt idx="237">
                  <c:v>12.977609315663299</c:v>
                </c:pt>
                <c:pt idx="238">
                  <c:v>12.980803294946901</c:v>
                </c:pt>
                <c:pt idx="239">
                  <c:v>12.9839834458721</c:v>
                </c:pt>
                <c:pt idx="240">
                  <c:v>12.987149885818001</c:v>
                </c:pt>
                <c:pt idx="241">
                  <c:v>12.9903027306841</c:v>
                </c:pt>
                <c:pt idx="242">
                  <c:v>12.993442094914901</c:v>
                </c:pt>
                <c:pt idx="243">
                  <c:v>12.996568091524001</c:v>
                </c:pt>
                <c:pt idx="244">
                  <c:v>12.9996808321182</c:v>
                </c:pt>
                <c:pt idx="245">
                  <c:v>13.002780426920101</c:v>
                </c:pt>
                <c:pt idx="246">
                  <c:v>13.005866984791499</c:v>
                </c:pt>
                <c:pt idx="247">
                  <c:v>13.008940613255</c:v>
                </c:pt>
                <c:pt idx="248">
                  <c:v>13.012001418516</c:v>
                </c:pt>
                <c:pt idx="249">
                  <c:v>13.0150495054844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E38-4047-A2A0-5E800F264CB2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'ECMWF-vero'!$W$4:$W$253</c:f>
              <c:numCache>
                <c:formatCode>General</c:formatCode>
                <c:ptCount val="250"/>
                <c:pt idx="0">
                  <c:v>9.5809977175627701</c:v>
                </c:pt>
                <c:pt idx="1">
                  <c:v>10.491327862415799</c:v>
                </c:pt>
                <c:pt idx="2">
                  <c:v>10.9965114737111</c:v>
                </c:pt>
                <c:pt idx="3">
                  <c:v>11.3448301184113</c:v>
                </c:pt>
                <c:pt idx="4">
                  <c:v>11.609827149697701</c:v>
                </c:pt>
                <c:pt idx="5">
                  <c:v>11.8232350095924</c:v>
                </c:pt>
                <c:pt idx="6">
                  <c:v>12.0016110722747</c:v>
                </c:pt>
                <c:pt idx="7">
                  <c:v>12.154673924610799</c:v>
                </c:pt>
                <c:pt idx="8">
                  <c:v>12.2886082533301</c:v>
                </c:pt>
                <c:pt idx="9">
                  <c:v>12.407589797709001</c:v>
                </c:pt>
                <c:pt idx="10">
                  <c:v>12.514568565410499</c:v>
                </c:pt>
                <c:pt idx="11">
                  <c:v>12.611704675030699</c:v>
                </c:pt>
                <c:pt idx="12">
                  <c:v>12.700626534303</c:v>
                </c:pt>
                <c:pt idx="13">
                  <c:v>12.782591647945299</c:v>
                </c:pt>
                <c:pt idx="14">
                  <c:v>12.8585909961099</c:v>
                </c:pt>
                <c:pt idx="15">
                  <c:v>12.9294191662086</c:v>
                </c:pt>
                <c:pt idx="16">
                  <c:v>12.995722878567801</c:v>
                </c:pt>
                <c:pt idx="17">
                  <c:v>13.0580354219473</c:v>
                </c:pt>
                <c:pt idx="18">
                  <c:v>13.116801633801099</c:v>
                </c:pt>
                <c:pt idx="19">
                  <c:v>13.1723963751274</c:v>
                </c:pt>
                <c:pt idx="20">
                  <c:v>13.2251384299372</c:v>
                </c:pt>
                <c:pt idx="21">
                  <c:v>13.2753011233217</c:v>
                </c:pt>
                <c:pt idx="22">
                  <c:v>13.3231205447081</c:v>
                </c:pt>
                <c:pt idx="23">
                  <c:v>13.3688019956915</c:v>
                </c:pt>
                <c:pt idx="24">
                  <c:v>13.412525102818501</c:v>
                </c:pt>
                <c:pt idx="25">
                  <c:v>13.4544479134253</c:v>
                </c:pt>
                <c:pt idx="26">
                  <c:v>13.4947102076645</c:v>
                </c:pt>
                <c:pt idx="27">
                  <c:v>13.533436199847101</c:v>
                </c:pt>
                <c:pt idx="28">
                  <c:v>13.5707367592411</c:v>
                </c:pt>
                <c:pt idx="29">
                  <c:v>13.6067112492475</c:v>
                </c:pt>
                <c:pt idx="30">
                  <c:v>13.641449060929199</c:v>
                </c:pt>
                <c:pt idx="31">
                  <c:v>13.675030899804201</c:v>
                </c:pt>
                <c:pt idx="32">
                  <c:v>13.707529871992699</c:v>
                </c:pt>
                <c:pt idx="33">
                  <c:v>13.739012406074799</c:v>
                </c:pt>
                <c:pt idx="34">
                  <c:v>13.769539039563799</c:v>
                </c:pt>
                <c:pt idx="35">
                  <c:v>13.799165093140401</c:v>
                </c:pt>
                <c:pt idx="36">
                  <c:v>13.827941251310399</c:v>
                </c:pt>
                <c:pt idx="37">
                  <c:v>13.855914064627299</c:v>
                </c:pt>
                <c:pt idx="38">
                  <c:v>13.8831263858438</c:v>
                </c:pt>
                <c:pt idx="39">
                  <c:v>13.9096177501388</c:v>
                </c:pt>
                <c:pt idx="40">
                  <c:v>13.935424707799401</c:v>
                </c:pt>
                <c:pt idx="41">
                  <c:v>13.9605811163079</c:v>
                </c:pt>
                <c:pt idx="42">
                  <c:v>13.9851183976277</c:v>
                </c:pt>
                <c:pt idx="43">
                  <c:v>14.009065765541401</c:v>
                </c:pt>
                <c:pt idx="44">
                  <c:v>14.032450427123599</c:v>
                </c:pt>
                <c:pt idx="45">
                  <c:v>14.055297761795201</c:v>
                </c:pt>
                <c:pt idx="46">
                  <c:v>14.077631480885</c:v>
                </c:pt>
                <c:pt idx="47">
                  <c:v>14.0994737701853</c:v>
                </c:pt>
                <c:pt idx="48">
                  <c:v>14.120845417629999</c:v>
                </c:pt>
                <c:pt idx="49">
                  <c:v>14.1417659279159</c:v>
                </c:pt>
                <c:pt idx="50">
                  <c:v>14.162253625636801</c:v>
                </c:pt>
                <c:pt idx="51">
                  <c:v>14.1823257482814</c:v>
                </c:pt>
                <c:pt idx="52">
                  <c:v>14.2019985302667</c:v>
                </c:pt>
                <c:pt idx="53">
                  <c:v>14.2212872790218</c:v>
                </c:pt>
                <c:pt idx="54">
                  <c:v>14.2402064440084</c:v>
                </c:pt>
                <c:pt idx="55">
                  <c:v>14.2587696794465</c:v>
                </c:pt>
                <c:pt idx="56">
                  <c:v>14.276989901423701</c:v>
                </c:pt>
                <c:pt idx="57">
                  <c:v>14.294879339979</c:v>
                </c:pt>
                <c:pt idx="58">
                  <c:v>14.3124495866809</c:v>
                </c:pt>
                <c:pt idx="59">
                  <c:v>14.3297116381608</c:v>
                </c:pt>
                <c:pt idx="60">
                  <c:v>14.3466759360056</c:v>
                </c:pt>
                <c:pt idx="61">
                  <c:v>14.3633524033683</c:v>
                </c:pt>
                <c:pt idx="62">
                  <c:v>14.379750478616</c:v>
                </c:pt>
                <c:pt idx="63">
                  <c:v>14.3958791462964</c:v>
                </c:pt>
                <c:pt idx="64">
                  <c:v>14.411746965676601</c:v>
                </c:pt>
                <c:pt idx="65">
                  <c:v>14.427362097077101</c:v>
                </c:pt>
                <c:pt idx="66">
                  <c:v>14.442732326203499</c:v>
                </c:pt>
                <c:pt idx="67">
                  <c:v>14.4578650866542</c:v>
                </c:pt>
                <c:pt idx="68">
                  <c:v>14.472767480766899</c:v>
                </c:pt>
                <c:pt idx="69">
                  <c:v>14.4874462989474</c:v>
                </c:pt>
                <c:pt idx="70">
                  <c:v>14.5019080376119</c:v>
                </c:pt>
                <c:pt idx="71">
                  <c:v>14.5161589158607</c:v>
                </c:pt>
                <c:pt idx="72">
                  <c:v>14.530204890988101</c:v>
                </c:pt>
                <c:pt idx="73">
                  <c:v>14.544051672925599</c:v>
                </c:pt>
                <c:pt idx="74">
                  <c:v>14.557704737704601</c:v>
                </c:pt>
                <c:pt idx="75">
                  <c:v>14.5711693400172</c:v>
                </c:pt>
                <c:pt idx="76">
                  <c:v>14.584450524947099</c:v>
                </c:pt>
                <c:pt idx="77">
                  <c:v>14.5975531389344</c:v>
                </c:pt>
                <c:pt idx="78">
                  <c:v>14.6104818400354</c:v>
                </c:pt>
                <c:pt idx="79">
                  <c:v>14.6232411075282</c:v>
                </c:pt>
                <c:pt idx="80">
                  <c:v>14.6358352509165</c:v>
                </c:pt>
                <c:pt idx="81">
                  <c:v>14.648268418373499</c:v>
                </c:pt>
                <c:pt idx="82">
                  <c:v>14.6605446046696</c:v>
                </c:pt>
                <c:pt idx="83">
                  <c:v>14.672667658619</c:v>
                </c:pt>
                <c:pt idx="84">
                  <c:v>14.6846412900814</c:v>
                </c:pt>
                <c:pt idx="85">
                  <c:v>14.6964690765495</c:v>
                </c:pt>
                <c:pt idx="86">
                  <c:v>14.7081544693513</c:v>
                </c:pt>
                <c:pt idx="87">
                  <c:v>14.719700799494699</c:v>
                </c:pt>
                <c:pt idx="88">
                  <c:v>14.7311112831771</c:v>
                </c:pt>
                <c:pt idx="89">
                  <c:v>14.7423890269853</c:v>
                </c:pt>
                <c:pt idx="90">
                  <c:v>14.7535370328036</c:v>
                </c:pt>
                <c:pt idx="91">
                  <c:v>14.764558202451299</c:v>
                </c:pt>
                <c:pt idx="92">
                  <c:v>14.7754553420672</c:v>
                </c:pt>
                <c:pt idx="93">
                  <c:v>14.7862311662563</c:v>
                </c:pt>
                <c:pt idx="94">
                  <c:v>14.796888302015001</c:v>
                </c:pt>
                <c:pt idx="95">
                  <c:v>14.807429292448999</c:v>
                </c:pt>
                <c:pt idx="96">
                  <c:v>14.817856600295499</c:v>
                </c:pt>
                <c:pt idx="97">
                  <c:v>14.8281726112639</c:v>
                </c:pt>
                <c:pt idx="98">
                  <c:v>14.8383796372042</c:v>
                </c:pt>
                <c:pt idx="99">
                  <c:v>14.848479919115</c:v>
                </c:pt>
                <c:pt idx="100">
                  <c:v>14.858475629999999</c:v>
                </c:pt>
                <c:pt idx="101">
                  <c:v>14.868368877582199</c:v>
                </c:pt>
                <c:pt idx="102">
                  <c:v>14.878161706884701</c:v>
                </c:pt>
                <c:pt idx="103">
                  <c:v>14.8878561026848</c:v>
                </c:pt>
                <c:pt idx="104">
                  <c:v>14.8974539918499</c:v>
                </c:pt>
                <c:pt idx="105">
                  <c:v>14.906957245561699</c:v>
                </c:pt>
                <c:pt idx="106">
                  <c:v>14.9163676814341</c:v>
                </c:pt>
                <c:pt idx="107">
                  <c:v>14.9256870655322</c:v>
                </c:pt>
                <c:pt idx="108">
                  <c:v>14.9349171142971</c:v>
                </c:pt>
                <c:pt idx="109">
                  <c:v>14.944059496382</c:v>
                </c:pt>
                <c:pt idx="110">
                  <c:v>14.953115834403601</c:v>
                </c:pt>
                <c:pt idx="111">
                  <c:v>14.962087706615399</c:v>
                </c:pt>
                <c:pt idx="112">
                  <c:v>14.970976648504699</c:v>
                </c:pt>
                <c:pt idx="113">
                  <c:v>14.9797841543191</c:v>
                </c:pt>
                <c:pt idx="114">
                  <c:v>14.988511678525199</c:v>
                </c:pt>
                <c:pt idx="115">
                  <c:v>14.9971606372044</c:v>
                </c:pt>
                <c:pt idx="116">
                  <c:v>15.0057324093868</c:v>
                </c:pt>
                <c:pt idx="117">
                  <c:v>15.014228338329101</c:v>
                </c:pt>
                <c:pt idx="118">
                  <c:v>15.0226497327368</c:v>
                </c:pt>
                <c:pt idx="119">
                  <c:v>15.030997867935801</c:v>
                </c:pt>
                <c:pt idx="120">
                  <c:v>15.039273986994299</c:v>
                </c:pt>
                <c:pt idx="121">
                  <c:v>15.047479301797701</c:v>
                </c:pt>
                <c:pt idx="122">
                  <c:v>15.0556149940801</c:v>
                </c:pt>
                <c:pt idx="123">
                  <c:v>15.063682216413101</c:v>
                </c:pt>
                <c:pt idx="124">
                  <c:v>15.0716820931539</c:v>
                </c:pt>
                <c:pt idx="125">
                  <c:v>15.079615721356801</c:v>
                </c:pt>
                <c:pt idx="126">
                  <c:v>15.087484171646199</c:v>
                </c:pt>
                <c:pt idx="127">
                  <c:v>15.0952884890569</c:v>
                </c:pt>
                <c:pt idx="128">
                  <c:v>15.103029693840501</c:v>
                </c:pt>
                <c:pt idx="129">
                  <c:v>15.11070878224</c:v>
                </c:pt>
                <c:pt idx="130">
                  <c:v>15.1183267272354</c:v>
                </c:pt>
                <c:pt idx="131">
                  <c:v>15.1258844792596</c:v>
                </c:pt>
                <c:pt idx="132">
                  <c:v>15.133382966887799</c:v>
                </c:pt>
                <c:pt idx="133">
                  <c:v>15.140823097500601</c:v>
                </c:pt>
                <c:pt idx="134">
                  <c:v>15.1482057579219</c:v>
                </c:pt>
                <c:pt idx="135">
                  <c:v>15.1555318150331</c:v>
                </c:pt>
                <c:pt idx="136">
                  <c:v>15.162802116365301</c:v>
                </c:pt>
                <c:pt idx="137">
                  <c:v>15.170017490668499</c:v>
                </c:pt>
                <c:pt idx="138">
                  <c:v>15.177178748460999</c:v>
                </c:pt>
                <c:pt idx="139">
                  <c:v>15.184286682558801</c:v>
                </c:pt>
                <c:pt idx="140">
                  <c:v>15.1913420685852</c:v>
                </c:pt>
                <c:pt idx="141">
                  <c:v>15.1983456654634</c:v>
                </c:pt>
                <c:pt idx="142">
                  <c:v>15.2052982158906</c:v>
                </c:pt>
                <c:pt idx="143">
                  <c:v>15.212200446796</c:v>
                </c:pt>
                <c:pt idx="144">
                  <c:v>15.2190530697825</c:v>
                </c:pt>
                <c:pt idx="145">
                  <c:v>15.2258567815534</c:v>
                </c:pt>
                <c:pt idx="146">
                  <c:v>15.2326122643241</c:v>
                </c:pt>
                <c:pt idx="147">
                  <c:v>15.2393201862194</c:v>
                </c:pt>
                <c:pt idx="148">
                  <c:v>15.245981201658401</c:v>
                </c:pt>
                <c:pt idx="149">
                  <c:v>15.2525959517251</c:v>
                </c:pt>
                <c:pt idx="150">
                  <c:v>15.259165064527201</c:v>
                </c:pt>
                <c:pt idx="151">
                  <c:v>15.265689155543001</c:v>
                </c:pt>
                <c:pt idx="152">
                  <c:v>15.2721688279569</c:v>
                </c:pt>
                <c:pt idx="153">
                  <c:v>15.278604672983001</c:v>
                </c:pt>
                <c:pt idx="154">
                  <c:v>15.2849972701793</c:v>
                </c:pt>
                <c:pt idx="155">
                  <c:v>15.2913471877511</c:v>
                </c:pt>
                <c:pt idx="156">
                  <c:v>15.2976549828443</c:v>
                </c:pt>
                <c:pt idx="157">
                  <c:v>15.303921201830301</c:v>
                </c:pt>
                <c:pt idx="158">
                  <c:v>15.310146380580401</c:v>
                </c:pt>
                <c:pt idx="159">
                  <c:v>15.316331044733101</c:v>
                </c:pt>
                <c:pt idx="160">
                  <c:v>15.322475709951499</c:v>
                </c:pt>
                <c:pt idx="161">
                  <c:v>15.328580882173799</c:v>
                </c:pt>
                <c:pt idx="162">
                  <c:v>15.3346470578553</c:v>
                </c:pt>
                <c:pt idx="163">
                  <c:v>15.340674724203399</c:v>
                </c:pt>
                <c:pt idx="164">
                  <c:v>15.346664359405001</c:v>
                </c:pt>
                <c:pt idx="165">
                  <c:v>15.352616432847</c:v>
                </c:pt>
                <c:pt idx="166">
                  <c:v>15.3585314053306</c:v>
                </c:pt>
                <c:pt idx="167">
                  <c:v>15.364409729278499</c:v>
                </c:pt>
                <c:pt idx="168">
                  <c:v>15.370251848936199</c:v>
                </c:pt>
                <c:pt idx="169">
                  <c:v>15.3760582005676</c:v>
                </c:pt>
                <c:pt idx="170">
                  <c:v>15.381829212643799</c:v>
                </c:pt>
                <c:pt idx="171">
                  <c:v>15.387565306027801</c:v>
                </c:pt>
                <c:pt idx="172">
                  <c:v>15.393266894152401</c:v>
                </c:pt>
                <c:pt idx="173">
                  <c:v>15.3989343831939</c:v>
                </c:pt>
                <c:pt idx="174">
                  <c:v>15.4045681722402</c:v>
                </c:pt>
                <c:pt idx="175">
                  <c:v>15.410168653454599</c:v>
                </c:pt>
                <c:pt idx="176">
                  <c:v>15.4157362122341</c:v>
                </c:pt>
                <c:pt idx="177">
                  <c:v>15.421271227364</c:v>
                </c:pt>
                <c:pt idx="178">
                  <c:v>15.426774071167999</c:v>
                </c:pt>
                <c:pt idx="179">
                  <c:v>15.4322451096532</c:v>
                </c:pt>
                <c:pt idx="180">
                  <c:v>15.4376847026526</c:v>
                </c:pt>
                <c:pt idx="181">
                  <c:v>15.443093203962301</c:v>
                </c:pt>
                <c:pt idx="182">
                  <c:v>15.448470961475101</c:v>
                </c:pt>
                <c:pt idx="183">
                  <c:v>15.4538183173115</c:v>
                </c:pt>
                <c:pt idx="184">
                  <c:v>15.459135607945599</c:v>
                </c:pt>
                <c:pt idx="185">
                  <c:v>15.4644231643284</c:v>
                </c:pt>
                <c:pt idx="186">
                  <c:v>15.469681312008101</c:v>
                </c:pt>
                <c:pt idx="187">
                  <c:v>15.4749103712461</c:v>
                </c:pt>
                <c:pt idx="188">
                  <c:v>15.4801106571311</c:v>
                </c:pt>
                <c:pt idx="189">
                  <c:v>15.485282479689101</c:v>
                </c:pt>
                <c:pt idx="190">
                  <c:v>15.490426143991099</c:v>
                </c:pt>
                <c:pt idx="191">
                  <c:v>15.495541950257801</c:v>
                </c:pt>
                <c:pt idx="192">
                  <c:v>15.500630193961699</c:v>
                </c:pt>
                <c:pt idx="193">
                  <c:v>15.5056911659262</c:v>
                </c:pt>
                <c:pt idx="194">
                  <c:v>15.510725152422401</c:v>
                </c:pt>
                <c:pt idx="195">
                  <c:v>15.5157324352635</c:v>
                </c:pt>
                <c:pt idx="196">
                  <c:v>15.5207132918963</c:v>
                </c:pt>
                <c:pt idx="197">
                  <c:v>15.525667995490799</c:v>
                </c:pt>
                <c:pt idx="198">
                  <c:v>15.530596815027399</c:v>
                </c:pt>
                <c:pt idx="199">
                  <c:v>15.5355000153821</c:v>
                </c:pt>
                <c:pt idx="200">
                  <c:v>15.540377857408799</c:v>
                </c:pt>
                <c:pt idx="201">
                  <c:v>15.5452305980204</c:v>
                </c:pt>
                <c:pt idx="202">
                  <c:v>15.550058490267901</c:v>
                </c:pt>
                <c:pt idx="203">
                  <c:v>15.5548617834163</c:v>
                </c:pt>
                <c:pt idx="204">
                  <c:v>15.559640723020401</c:v>
                </c:pt>
                <c:pt idx="205">
                  <c:v>15.5643955509973</c:v>
                </c:pt>
                <c:pt idx="206">
                  <c:v>15.569126505698</c:v>
                </c:pt>
                <c:pt idx="207">
                  <c:v>15.573833821976701</c:v>
                </c:pt>
                <c:pt idx="208">
                  <c:v>15.5785177312587</c:v>
                </c:pt>
                <c:pt idx="209">
                  <c:v>15.5831784616069</c:v>
                </c:pt>
                <c:pt idx="210">
                  <c:v>15.587816237786001</c:v>
                </c:pt>
                <c:pt idx="211">
                  <c:v>15.592431281326</c:v>
                </c:pt>
                <c:pt idx="212">
                  <c:v>15.5970238105834</c:v>
                </c:pt>
                <c:pt idx="213">
                  <c:v>15.601594040801601</c:v>
                </c:pt>
                <c:pt idx="214">
                  <c:v>15.6061421841697</c:v>
                </c:pt>
                <c:pt idx="215">
                  <c:v>15.610668449879499</c:v>
                </c:pt>
                <c:pt idx="216">
                  <c:v>15.615173044181899</c:v>
                </c:pt>
                <c:pt idx="217">
                  <c:v>15.619656170441401</c:v>
                </c:pt>
                <c:pt idx="218">
                  <c:v>15.624118029189299</c:v>
                </c:pt>
                <c:pt idx="219">
                  <c:v>15.6285588181767</c:v>
                </c:pt>
                <c:pt idx="220">
                  <c:v>15.632978732424499</c:v>
                </c:pt>
                <c:pt idx="221">
                  <c:v>15.6373779642741</c:v>
                </c:pt>
                <c:pt idx="222">
                  <c:v>15.6417567034356</c:v>
                </c:pt>
                <c:pt idx="223">
                  <c:v>15.6461151370357</c:v>
                </c:pt>
                <c:pt idx="224">
                  <c:v>15.650453449664299</c:v>
                </c:pt>
                <c:pt idx="225">
                  <c:v>15.654771823419701</c:v>
                </c:pt>
                <c:pt idx="226">
                  <c:v>15.6590704379534</c:v>
                </c:pt>
                <c:pt idx="227">
                  <c:v>15.663349470513401</c:v>
                </c:pt>
                <c:pt idx="228">
                  <c:v>15.667609095987</c:v>
                </c:pt>
                <c:pt idx="229">
                  <c:v>15.6718494869423</c:v>
                </c:pt>
                <c:pt idx="230">
                  <c:v>15.6760708136687</c:v>
                </c:pt>
                <c:pt idx="231">
                  <c:v>15.680273244217</c:v>
                </c:pt>
                <c:pt idx="232">
                  <c:v>15.6844569444382</c:v>
                </c:pt>
                <c:pt idx="233">
                  <c:v>15.6886220780217</c:v>
                </c:pt>
                <c:pt idx="234">
                  <c:v>15.692768806532699</c:v>
                </c:pt>
                <c:pt idx="235">
                  <c:v>15.6968972894482</c:v>
                </c:pt>
                <c:pt idx="236">
                  <c:v>15.701007684193399</c:v>
                </c:pt>
                <c:pt idx="237">
                  <c:v>15.7051001461761</c:v>
                </c:pt>
                <c:pt idx="238">
                  <c:v>15.709174828821199</c:v>
                </c:pt>
                <c:pt idx="239">
                  <c:v>15.713231883603999</c:v>
                </c:pt>
                <c:pt idx="240">
                  <c:v>15.7172714600833</c:v>
                </c:pt>
                <c:pt idx="241">
                  <c:v>15.7212937059331</c:v>
                </c:pt>
                <c:pt idx="242">
                  <c:v>15.7252987669746</c:v>
                </c:pt>
                <c:pt idx="243">
                  <c:v>15.7292867872061</c:v>
                </c:pt>
                <c:pt idx="244">
                  <c:v>15.733257908834201</c:v>
                </c:pt>
                <c:pt idx="245">
                  <c:v>15.7372122723026</c:v>
                </c:pt>
                <c:pt idx="246">
                  <c:v>15.741150016321001</c:v>
                </c:pt>
                <c:pt idx="247">
                  <c:v>15.745071277894199</c:v>
                </c:pt>
                <c:pt idx="248">
                  <c:v>15.748976192348801</c:v>
                </c:pt>
                <c:pt idx="249">
                  <c:v>15.7528648933613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E38-4047-A2A0-5E800F264CB2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'ECMWF-vero'!$AD$4:$AD$253</c:f>
              <c:numCache>
                <c:formatCode>General</c:formatCode>
                <c:ptCount val="250"/>
                <c:pt idx="0">
                  <c:v>8.3695603782827295</c:v>
                </c:pt>
                <c:pt idx="1">
                  <c:v>9.1867511616008102</c:v>
                </c:pt>
                <c:pt idx="2">
                  <c:v>9.6383219671628595</c:v>
                </c:pt>
                <c:pt idx="3">
                  <c:v>9.9490411950779407</c:v>
                </c:pt>
                <c:pt idx="4">
                  <c:v>10.1851295626092</c:v>
                </c:pt>
                <c:pt idx="5">
                  <c:v>10.3750828973824</c:v>
                </c:pt>
                <c:pt idx="6">
                  <c:v>10.533743769505101</c:v>
                </c:pt>
                <c:pt idx="7">
                  <c:v>10.6698131896474</c:v>
                </c:pt>
                <c:pt idx="8">
                  <c:v>10.788822852395</c:v>
                </c:pt>
                <c:pt idx="9">
                  <c:v>10.894504658894199</c:v>
                </c:pt>
                <c:pt idx="10">
                  <c:v>10.9894933269929</c:v>
                </c:pt>
                <c:pt idx="11">
                  <c:v>11.075717027514999</c:v>
                </c:pt>
                <c:pt idx="12">
                  <c:v>11.154628610083799</c:v>
                </c:pt>
                <c:pt idx="13">
                  <c:v>11.227349531104601</c:v>
                </c:pt>
                <c:pt idx="14">
                  <c:v>11.294763223599899</c:v>
                </c:pt>
                <c:pt idx="15">
                  <c:v>11.357577801532999</c:v>
                </c:pt>
                <c:pt idx="16">
                  <c:v>11.4163694272362</c:v>
                </c:pt>
                <c:pt idx="17">
                  <c:v>11.4716130743639</c:v>
                </c:pt>
                <c:pt idx="18">
                  <c:v>11.523704836038499</c:v>
                </c:pt>
                <c:pt idx="19">
                  <c:v>11.572978418097801</c:v>
                </c:pt>
                <c:pt idx="20">
                  <c:v>11.6197175440086</c:v>
                </c:pt>
                <c:pt idx="21">
                  <c:v>11.664165428606699</c:v>
                </c:pt>
                <c:pt idx="22">
                  <c:v>11.7065321132434</c:v>
                </c:pt>
                <c:pt idx="23">
                  <c:v>11.7470002158888</c:v>
                </c:pt>
                <c:pt idx="24">
                  <c:v>11.785729489640801</c:v>
                </c:pt>
                <c:pt idx="25">
                  <c:v>11.822860473777</c:v>
                </c:pt>
                <c:pt idx="26">
                  <c:v>11.858517445534201</c:v>
                </c:pt>
                <c:pt idx="27">
                  <c:v>11.8928108271848</c:v>
                </c:pt>
                <c:pt idx="28">
                  <c:v>11.925839164571</c:v>
                </c:pt>
                <c:pt idx="29">
                  <c:v>11.957690765377199</c:v>
                </c:pt>
                <c:pt idx="30">
                  <c:v>11.988445064929101</c:v>
                </c:pt>
                <c:pt idx="31">
                  <c:v>12.018173772072799</c:v>
                </c:pt>
                <c:pt idx="32">
                  <c:v>12.0469418362431</c:v>
                </c:pt>
                <c:pt idx="33">
                  <c:v>12.0748082681424</c:v>
                </c:pt>
                <c:pt idx="34">
                  <c:v>12.101826839804399</c:v>
                </c:pt>
                <c:pt idx="35">
                  <c:v>12.128046684675301</c:v>
                </c:pt>
                <c:pt idx="36">
                  <c:v>12.153512814348799</c:v>
                </c:pt>
                <c:pt idx="37">
                  <c:v>12.1782665654505</c:v>
                </c:pt>
                <c:pt idx="38">
                  <c:v>12.202345987687</c:v>
                </c:pt>
                <c:pt idx="39">
                  <c:v>12.225786182104001</c:v>
                </c:pt>
                <c:pt idx="40">
                  <c:v>12.248619597017401</c:v>
                </c:pt>
                <c:pt idx="41">
                  <c:v>12.270876287807001</c:v>
                </c:pt>
                <c:pt idx="42">
                  <c:v>12.2925841457362</c:v>
                </c:pt>
                <c:pt idx="43">
                  <c:v>12.3137691001187</c:v>
                </c:pt>
                <c:pt idx="44">
                  <c:v>12.3344552974674</c:v>
                </c:pt>
                <c:pt idx="45">
                  <c:v>12.3546652606958</c:v>
                </c:pt>
                <c:pt idx="46">
                  <c:v>12.374420030975401</c:v>
                </c:pt>
                <c:pt idx="47">
                  <c:v>12.3937392944653</c:v>
                </c:pt>
                <c:pt idx="48">
                  <c:v>12.412641495805</c:v>
                </c:pt>
                <c:pt idx="49">
                  <c:v>12.431143939995399</c:v>
                </c:pt>
                <c:pt idx="50">
                  <c:v>12.449262884061101</c:v>
                </c:pt>
                <c:pt idx="51">
                  <c:v>12.4670136196989</c:v>
                </c:pt>
                <c:pt idx="52">
                  <c:v>12.4844105479539</c:v>
                </c:pt>
                <c:pt idx="53">
                  <c:v>12.501467246827399</c:v>
                </c:pt>
                <c:pt idx="54">
                  <c:v>12.5181965326023</c:v>
                </c:pt>
                <c:pt idx="55">
                  <c:v>12.534610515574601</c:v>
                </c:pt>
                <c:pt idx="56">
                  <c:v>12.5507206507896</c:v>
                </c:pt>
                <c:pt idx="57">
                  <c:v>12.566537784311301</c:v>
                </c:pt>
                <c:pt idx="58">
                  <c:v>12.5820721954868</c:v>
                </c:pt>
                <c:pt idx="59">
                  <c:v>12.597333635615099</c:v>
                </c:pt>
                <c:pt idx="60">
                  <c:v>12.612331363379599</c:v>
                </c:pt>
                <c:pt idx="61">
                  <c:v>12.627074177365101</c:v>
                </c:pt>
                <c:pt idx="62">
                  <c:v>12.641570445939999</c:v>
                </c:pt>
                <c:pt idx="63">
                  <c:v>12.655828134757201</c:v>
                </c:pt>
                <c:pt idx="64">
                  <c:v>12.6698548320966</c:v>
                </c:pt>
                <c:pt idx="65">
                  <c:v>12.683657772249299</c:v>
                </c:pt>
                <c:pt idx="66">
                  <c:v>12.697243857122199</c:v>
                </c:pt>
                <c:pt idx="67">
                  <c:v>12.710619676222599</c:v>
                </c:pt>
                <c:pt idx="68">
                  <c:v>12.723791525166099</c:v>
                </c:pt>
                <c:pt idx="69">
                  <c:v>12.736765422836999</c:v>
                </c:pt>
                <c:pt idx="70">
                  <c:v>12.749547127317101</c:v>
                </c:pt>
                <c:pt idx="71">
                  <c:v>12.762142150686801</c:v>
                </c:pt>
                <c:pt idx="72">
                  <c:v>12.7745557727932</c:v>
                </c:pt>
                <c:pt idx="73">
                  <c:v>12.7867930540705</c:v>
                </c:pt>
                <c:pt idx="74">
                  <c:v>12.7988588474895</c:v>
                </c:pt>
                <c:pt idx="75">
                  <c:v>12.810757809706301</c:v>
                </c:pt>
                <c:pt idx="76">
                  <c:v>12.8224944114738</c:v>
                </c:pt>
                <c:pt idx="77">
                  <c:v>12.834072947373</c:v>
                </c:pt>
                <c:pt idx="78">
                  <c:v>12.845497544918</c:v>
                </c:pt>
                <c:pt idx="79">
                  <c:v>12.8567721730805</c:v>
                </c:pt>
                <c:pt idx="80">
                  <c:v>12.8679006502796</c:v>
                </c:pt>
                <c:pt idx="81">
                  <c:v>12.878886651874801</c:v>
                </c:pt>
                <c:pt idx="82">
                  <c:v>12.8897337172001</c:v>
                </c:pt>
                <c:pt idx="83">
                  <c:v>12.9004452561715</c:v>
                </c:pt>
                <c:pt idx="84">
                  <c:v>12.911024555499701</c:v>
                </c:pt>
                <c:pt idx="85">
                  <c:v>12.9214747845341</c:v>
                </c:pt>
                <c:pt idx="86">
                  <c:v>12.931799000766199</c:v>
                </c:pt>
                <c:pt idx="87">
                  <c:v>12.9420001550143</c:v>
                </c:pt>
                <c:pt idx="88">
                  <c:v>12.952081096311399</c:v>
                </c:pt>
                <c:pt idx="89">
                  <c:v>12.9620445765183</c:v>
                </c:pt>
                <c:pt idx="90">
                  <c:v>12.9718932546771</c:v>
                </c:pt>
                <c:pt idx="91">
                  <c:v>12.9816297011257</c:v>
                </c:pt>
                <c:pt idx="92">
                  <c:v>12.9912564013859</c:v>
                </c:pt>
                <c:pt idx="93">
                  <c:v>13.0007757598424</c:v>
                </c:pt>
                <c:pt idx="94">
                  <c:v>13.0101901032242</c:v>
                </c:pt>
                <c:pt idx="95">
                  <c:v>13.0195016839017</c:v>
                </c:pt>
                <c:pt idx="96">
                  <c:v>13.028712683011401</c:v>
                </c:pt>
                <c:pt idx="97">
                  <c:v>13.0378252134179</c:v>
                </c:pt>
                <c:pt idx="98">
                  <c:v>13.0468413225246</c:v>
                </c:pt>
                <c:pt idx="99">
                  <c:v>13.055762994940901</c:v>
                </c:pt>
                <c:pt idx="100">
                  <c:v>13.0645921550155</c:v>
                </c:pt>
                <c:pt idx="101">
                  <c:v>13.073330669243401</c:v>
                </c:pt>
                <c:pt idx="102">
                  <c:v>13.081980348554501</c:v>
                </c:pt>
                <c:pt idx="103">
                  <c:v>13.0905429504897</c:v>
                </c:pt>
                <c:pt idx="104">
                  <c:v>13.0990201812722</c:v>
                </c:pt>
                <c:pt idx="105">
                  <c:v>13.107413697779601</c:v>
                </c:pt>
                <c:pt idx="106">
                  <c:v>13.115725109422099</c:v>
                </c:pt>
                <c:pt idx="107">
                  <c:v>13.123955979932401</c:v>
                </c:pt>
                <c:pt idx="108">
                  <c:v>13.132107829072501</c:v>
                </c:pt>
                <c:pt idx="109">
                  <c:v>13.140182134261201</c:v>
                </c:pt>
                <c:pt idx="110">
                  <c:v>13.148180332127399</c:v>
                </c:pt>
                <c:pt idx="111">
                  <c:v>13.1561038199932</c:v>
                </c:pt>
                <c:pt idx="112">
                  <c:v>13.163953957289801</c:v>
                </c:pt>
                <c:pt idx="113">
                  <c:v>13.1717320669109</c:v>
                </c:pt>
                <c:pt idx="114">
                  <c:v>13.179439436506099</c:v>
                </c:pt>
                <c:pt idx="115">
                  <c:v>13.1870773197173</c:v>
                </c:pt>
                <c:pt idx="116">
                  <c:v>13.1946469373624</c:v>
                </c:pt>
                <c:pt idx="117">
                  <c:v>13.202149478567</c:v>
                </c:pt>
                <c:pt idx="118">
                  <c:v>13.2095861018486</c:v>
                </c:pt>
                <c:pt idx="119">
                  <c:v>13.2169579361546</c:v>
                </c:pt>
                <c:pt idx="120">
                  <c:v>13.224266081856801</c:v>
                </c:pt>
                <c:pt idx="121">
                  <c:v>13.2315116117045</c:v>
                </c:pt>
                <c:pt idx="122">
                  <c:v>13.238695571738599</c:v>
                </c:pt>
                <c:pt idx="123">
                  <c:v>13.245818982167499</c:v>
                </c:pt>
                <c:pt idx="124">
                  <c:v>13.252882838208301</c:v>
                </c:pt>
                <c:pt idx="125">
                  <c:v>13.259888110893799</c:v>
                </c:pt>
                <c:pt idx="126">
                  <c:v>13.266835747847001</c:v>
                </c:pt>
                <c:pt idx="127">
                  <c:v>13.2737266740252</c:v>
                </c:pt>
                <c:pt idx="128">
                  <c:v>13.2805617924347</c:v>
                </c:pt>
                <c:pt idx="129">
                  <c:v>13.2873419848179</c:v>
                </c:pt>
                <c:pt idx="130">
                  <c:v>13.2940681123132</c:v>
                </c:pt>
                <c:pt idx="131">
                  <c:v>13.3007410160901</c:v>
                </c:pt>
                <c:pt idx="132">
                  <c:v>13.3073615179598</c:v>
                </c:pt>
                <c:pt idx="133">
                  <c:v>13.313930420962601</c:v>
                </c:pt>
                <c:pt idx="134">
                  <c:v>13.3204485099336</c:v>
                </c:pt>
                <c:pt idx="135">
                  <c:v>13.3269165520471</c:v>
                </c:pt>
                <c:pt idx="136">
                  <c:v>13.333335297340399</c:v>
                </c:pt>
                <c:pt idx="137">
                  <c:v>13.3397054792192</c:v>
                </c:pt>
                <c:pt idx="138">
                  <c:v>13.346027814944</c:v>
                </c:pt>
                <c:pt idx="139">
                  <c:v>13.352303006098699</c:v>
                </c:pt>
                <c:pt idx="140">
                  <c:v>13.3585317390433</c:v>
                </c:pt>
                <c:pt idx="141">
                  <c:v>13.364714685348901</c:v>
                </c:pt>
                <c:pt idx="142">
                  <c:v>13.370852502219</c:v>
                </c:pt>
                <c:pt idx="143">
                  <c:v>13.3769458328947</c:v>
                </c:pt>
                <c:pt idx="144">
                  <c:v>13.382995307045899</c:v>
                </c:pt>
                <c:pt idx="145">
                  <c:v>13.3890015411497</c:v>
                </c:pt>
                <c:pt idx="146">
                  <c:v>13.394965138855</c:v>
                </c:pt>
                <c:pt idx="147">
                  <c:v>13.400886691334501</c:v>
                </c:pt>
                <c:pt idx="148">
                  <c:v>13.406766777625601</c:v>
                </c:pt>
                <c:pt idx="149">
                  <c:v>13.412605964958599</c:v>
                </c:pt>
                <c:pt idx="150">
                  <c:v>13.4184048090752</c:v>
                </c:pt>
                <c:pt idx="151">
                  <c:v>13.424163854534999</c:v>
                </c:pt>
                <c:pt idx="152">
                  <c:v>13.429883635012899</c:v>
                </c:pt>
                <c:pt idx="153">
                  <c:v>13.4355646735862</c:v>
                </c:pt>
                <c:pt idx="154">
                  <c:v>13.4412074830127</c:v>
                </c:pt>
                <c:pt idx="155">
                  <c:v>13.446812565999</c:v>
                </c:pt>
                <c:pt idx="156">
                  <c:v>13.452380415461199</c:v>
                </c:pt>
                <c:pt idx="157">
                  <c:v>13.4579115147762</c:v>
                </c:pt>
                <c:pt idx="158">
                  <c:v>13.4634063380258</c:v>
                </c:pt>
                <c:pt idx="159">
                  <c:v>13.468865350232599</c:v>
                </c:pt>
                <c:pt idx="160">
                  <c:v>13.4742890075887</c:v>
                </c:pt>
                <c:pt idx="161">
                  <c:v>13.4796777576771</c:v>
                </c:pt>
                <c:pt idx="162">
                  <c:v>13.4850320396861</c:v>
                </c:pt>
                <c:pt idx="163">
                  <c:v>13.4903522846176</c:v>
                </c:pt>
                <c:pt idx="164">
                  <c:v>13.4956389154883</c:v>
                </c:pt>
                <c:pt idx="165">
                  <c:v>13.5008923475256</c:v>
                </c:pt>
                <c:pt idx="166">
                  <c:v>13.5061129883563</c:v>
                </c:pt>
                <c:pt idx="167">
                  <c:v>13.511301238191299</c:v>
                </c:pt>
                <c:pt idx="168">
                  <c:v>13.516457490003001</c:v>
                </c:pt>
                <c:pt idx="169">
                  <c:v>13.5215821296988</c:v>
                </c:pt>
                <c:pt idx="170">
                  <c:v>13.5266755362886</c:v>
                </c:pt>
                <c:pt idx="171">
                  <c:v>13.5317380820479</c:v>
                </c:pt>
                <c:pt idx="172">
                  <c:v>13.5367701326757</c:v>
                </c:pt>
                <c:pt idx="173">
                  <c:v>13.5417720474482</c:v>
                </c:pt>
                <c:pt idx="174">
                  <c:v>13.546744179367799</c:v>
                </c:pt>
                <c:pt idx="175">
                  <c:v>13.551686875307601</c:v>
                </c:pt>
                <c:pt idx="176">
                  <c:v>13.556600476152401</c:v>
                </c:pt>
                <c:pt idx="177">
                  <c:v>13.5614853169351</c:v>
                </c:pt>
                <c:pt idx="178">
                  <c:v>13.566341726969601</c:v>
                </c:pt>
                <c:pt idx="179">
                  <c:v>13.5711700299796</c:v>
                </c:pt>
                <c:pt idx="180">
                  <c:v>13.575970544224299</c:v>
                </c:pt>
                <c:pt idx="181">
                  <c:v>13.580743582619901</c:v>
                </c:pt>
                <c:pt idx="182">
                  <c:v>13.585489452858701</c:v>
                </c:pt>
                <c:pt idx="183">
                  <c:v>13.5902084575239</c:v>
                </c:pt>
                <c:pt idx="184">
                  <c:v>13.594900894201899</c:v>
                </c:pt>
                <c:pt idx="185">
                  <c:v>13.5995670555915</c:v>
                </c:pt>
                <c:pt idx="186">
                  <c:v>13.604207229609701</c:v>
                </c:pt>
                <c:pt idx="187">
                  <c:v>13.6088216994953</c:v>
                </c:pt>
                <c:pt idx="188">
                  <c:v>13.6134107439091</c:v>
                </c:pt>
                <c:pt idx="189">
                  <c:v>13.6179746370321</c:v>
                </c:pt>
                <c:pt idx="190">
                  <c:v>13.622513648660201</c:v>
                </c:pt>
                <c:pt idx="191">
                  <c:v>13.627028044297299</c:v>
                </c:pt>
                <c:pt idx="192">
                  <c:v>13.6315180852454</c:v>
                </c:pt>
                <c:pt idx="193">
                  <c:v>13.6359840286927</c:v>
                </c:pt>
                <c:pt idx="194">
                  <c:v>13.6404261277989</c:v>
                </c:pt>
                <c:pt idx="195">
                  <c:v>13.644844631779099</c:v>
                </c:pt>
                <c:pt idx="196">
                  <c:v>13.6492397859846</c:v>
                </c:pt>
                <c:pt idx="197">
                  <c:v>13.6536118319823</c:v>
                </c:pt>
                <c:pt idx="198">
                  <c:v>13.6579610076321</c:v>
                </c:pt>
                <c:pt idx="199">
                  <c:v>13.662287547161799</c:v>
                </c:pt>
                <c:pt idx="200">
                  <c:v>13.666591681240501</c:v>
                </c:pt>
                <c:pt idx="201">
                  <c:v>13.6708736370504</c:v>
                </c:pt>
                <c:pt idx="202">
                  <c:v>13.6751336383559</c:v>
                </c:pt>
                <c:pt idx="203">
                  <c:v>13.679371905572401</c:v>
                </c:pt>
                <c:pt idx="204">
                  <c:v>13.683588655831899</c:v>
                </c:pt>
                <c:pt idx="205">
                  <c:v>13.687784103047999</c:v>
                </c:pt>
                <c:pt idx="206">
                  <c:v>13.6919584579791</c:v>
                </c:pt>
                <c:pt idx="207">
                  <c:v>13.696111928289501</c:v>
                </c:pt>
                <c:pt idx="208">
                  <c:v>13.700244718610101</c:v>
                </c:pt>
                <c:pt idx="209">
                  <c:v>13.704357030596601</c:v>
                </c:pt>
                <c:pt idx="210">
                  <c:v>13.708449062986601</c:v>
                </c:pt>
                <c:pt idx="211">
                  <c:v>13.7125210116559</c:v>
                </c:pt>
                <c:pt idx="212">
                  <c:v>13.716573069672799</c:v>
                </c:pt>
                <c:pt idx="213">
                  <c:v>13.720605427351099</c:v>
                </c:pt>
                <c:pt idx="214">
                  <c:v>13.724618272302401</c:v>
                </c:pt>
                <c:pt idx="215">
                  <c:v>13.7286117894869</c:v>
                </c:pt>
                <c:pt idx="216">
                  <c:v>13.732586161262599</c:v>
                </c:pt>
                <c:pt idx="217">
                  <c:v>13.7365415674341</c:v>
                </c:pt>
                <c:pt idx="218">
                  <c:v>13.740478185299599</c:v>
                </c:pt>
                <c:pt idx="219">
                  <c:v>13.7443961896975</c:v>
                </c:pt>
                <c:pt idx="220">
                  <c:v>13.748295753051099</c:v>
                </c:pt>
                <c:pt idx="221">
                  <c:v>13.7521770454132</c:v>
                </c:pt>
                <c:pt idx="222">
                  <c:v>13.756040234508699</c:v>
                </c:pt>
                <c:pt idx="223">
                  <c:v>13.759885485777399</c:v>
                </c:pt>
                <c:pt idx="224">
                  <c:v>13.763712962414701</c:v>
                </c:pt>
                <c:pt idx="225">
                  <c:v>13.767522825411801</c:v>
                </c:pt>
                <c:pt idx="226">
                  <c:v>13.771315233595701</c:v>
                </c:pt>
                <c:pt idx="227">
                  <c:v>13.7750903436672</c:v>
                </c:pt>
                <c:pt idx="228">
                  <c:v>13.778848310238599</c:v>
                </c:pt>
                <c:pt idx="229">
                  <c:v>13.782589285870699</c:v>
                </c:pt>
                <c:pt idx="230">
                  <c:v>13.7863134211087</c:v>
                </c:pt>
                <c:pt idx="231">
                  <c:v>13.790020864517601</c:v>
                </c:pt>
                <c:pt idx="232">
                  <c:v>13.7937117627164</c:v>
                </c:pt>
                <c:pt idx="233">
                  <c:v>13.7973862604122</c:v>
                </c:pt>
                <c:pt idx="234">
                  <c:v>13.8010445004328</c:v>
                </c:pt>
                <c:pt idx="235">
                  <c:v>13.8046866237593</c:v>
                </c:pt>
                <c:pt idx="236">
                  <c:v>13.808312769557499</c:v>
                </c:pt>
                <c:pt idx="237">
                  <c:v>13.811923075209</c:v>
                </c:pt>
                <c:pt idx="238">
                  <c:v>13.8155176763414</c:v>
                </c:pt>
                <c:pt idx="239">
                  <c:v>13.8190967068579</c:v>
                </c:pt>
                <c:pt idx="240">
                  <c:v>13.822660298966399</c:v>
                </c:pt>
                <c:pt idx="241">
                  <c:v>13.826208583207899</c:v>
                </c:pt>
                <c:pt idx="242">
                  <c:v>13.8297416884841</c:v>
                </c:pt>
                <c:pt idx="243">
                  <c:v>13.833259742085099</c:v>
                </c:pt>
                <c:pt idx="244">
                  <c:v>13.836762869715599</c:v>
                </c:pt>
                <c:pt idx="245">
                  <c:v>13.8402511955214</c:v>
                </c:pt>
                <c:pt idx="246">
                  <c:v>13.843724842114799</c:v>
                </c:pt>
                <c:pt idx="247">
                  <c:v>13.8471839305996</c:v>
                </c:pt>
                <c:pt idx="248">
                  <c:v>13.850628580595901</c:v>
                </c:pt>
                <c:pt idx="249">
                  <c:v>13.854058910263999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E38-4047-A2A0-5E800F264CB2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'ECMWF-vero'!$B$4:$B$253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'ECMWF-vero'!$AK$4:$AK$253</c:f>
              <c:numCache>
                <c:formatCode>General</c:formatCode>
                <c:ptCount val="250"/>
                <c:pt idx="0">
                  <c:v>10.7924350568428</c:v>
                </c:pt>
                <c:pt idx="1">
                  <c:v>11.795904563230801</c:v>
                </c:pt>
                <c:pt idx="2">
                  <c:v>12.354700980259301</c:v>
                </c:pt>
                <c:pt idx="3">
                  <c:v>12.740619041744599</c:v>
                </c:pt>
                <c:pt idx="4">
                  <c:v>13.0345247367861</c:v>
                </c:pt>
                <c:pt idx="5">
                  <c:v>13.271387121802301</c:v>
                </c:pt>
                <c:pt idx="6">
                  <c:v>13.4694783750443</c:v>
                </c:pt>
                <c:pt idx="7">
                  <c:v>13.639534659574201</c:v>
                </c:pt>
                <c:pt idx="8">
                  <c:v>13.7883936542651</c:v>
                </c:pt>
                <c:pt idx="9">
                  <c:v>13.920674936523699</c:v>
                </c:pt>
                <c:pt idx="10">
                  <c:v>14.039643803828101</c:v>
                </c:pt>
                <c:pt idx="11">
                  <c:v>14.1476923225463</c:v>
                </c:pt>
                <c:pt idx="12">
                  <c:v>14.2466244585222</c:v>
                </c:pt>
                <c:pt idx="13">
                  <c:v>14.3378337647859</c:v>
                </c:pt>
                <c:pt idx="14">
                  <c:v>14.422418768619799</c:v>
                </c:pt>
                <c:pt idx="15">
                  <c:v>14.5012605308843</c:v>
                </c:pt>
                <c:pt idx="16">
                  <c:v>14.575076329899399</c:v>
                </c:pt>
                <c:pt idx="17">
                  <c:v>14.6444577695307</c:v>
                </c:pt>
                <c:pt idx="18">
                  <c:v>14.709898431563699</c:v>
                </c:pt>
                <c:pt idx="19">
                  <c:v>14.771814332157099</c:v>
                </c:pt>
                <c:pt idx="20">
                  <c:v>14.830559315865701</c:v>
                </c:pt>
                <c:pt idx="21">
                  <c:v>14.886436818036801</c:v>
                </c:pt>
                <c:pt idx="22">
                  <c:v>14.939708976172801</c:v>
                </c:pt>
                <c:pt idx="23">
                  <c:v>14.990603775494201</c:v>
                </c:pt>
                <c:pt idx="24">
                  <c:v>15.0393207159961</c:v>
                </c:pt>
                <c:pt idx="25">
                  <c:v>15.0860353530736</c:v>
                </c:pt>
                <c:pt idx="26">
                  <c:v>15.1309029697947</c:v>
                </c:pt>
                <c:pt idx="27">
                  <c:v>15.1740615725093</c:v>
                </c:pt>
                <c:pt idx="28">
                  <c:v>15.2156343539112</c:v>
                </c:pt>
                <c:pt idx="29">
                  <c:v>15.2557317331178</c:v>
                </c:pt>
                <c:pt idx="30">
                  <c:v>15.294453056929299</c:v>
                </c:pt>
                <c:pt idx="31">
                  <c:v>15.3318880275356</c:v>
                </c:pt>
                <c:pt idx="32">
                  <c:v>15.368117907742301</c:v>
                </c:pt>
                <c:pt idx="33">
                  <c:v>15.403216544007201</c:v>
                </c:pt>
                <c:pt idx="34">
                  <c:v>15.437251239323199</c:v>
                </c:pt>
                <c:pt idx="35">
                  <c:v>15.4702835016056</c:v>
                </c:pt>
                <c:pt idx="36">
                  <c:v>15.5023696882719</c:v>
                </c:pt>
                <c:pt idx="37">
                  <c:v>15.533561563804099</c:v>
                </c:pt>
                <c:pt idx="38">
                  <c:v>15.5639067840007</c:v>
                </c:pt>
                <c:pt idx="39">
                  <c:v>15.5934493181735</c:v>
                </c:pt>
                <c:pt idx="40">
                  <c:v>15.6222298185813</c:v>
                </c:pt>
                <c:pt idx="41">
                  <c:v>15.6502859448088</c:v>
                </c:pt>
                <c:pt idx="42">
                  <c:v>15.677652649519199</c:v>
                </c:pt>
                <c:pt idx="43">
                  <c:v>15.7043624309641</c:v>
                </c:pt>
                <c:pt idx="44">
                  <c:v>15.730445556779699</c:v>
                </c:pt>
                <c:pt idx="45">
                  <c:v>15.755930262894701</c:v>
                </c:pt>
                <c:pt idx="46">
                  <c:v>15.7808429307946</c:v>
                </c:pt>
                <c:pt idx="47">
                  <c:v>15.8052082459054</c:v>
                </c:pt>
                <c:pt idx="48">
                  <c:v>15.829049339455</c:v>
                </c:pt>
                <c:pt idx="49">
                  <c:v>15.8523879158365</c:v>
                </c:pt>
                <c:pt idx="50">
                  <c:v>15.8752443672126</c:v>
                </c:pt>
                <c:pt idx="51">
                  <c:v>15.897637876864</c:v>
                </c:pt>
                <c:pt idx="52">
                  <c:v>15.9195865125794</c:v>
                </c:pt>
                <c:pt idx="53">
                  <c:v>15.9411073112163</c:v>
                </c:pt>
                <c:pt idx="54">
                  <c:v>15.962216355414499</c:v>
                </c:pt>
                <c:pt idx="55">
                  <c:v>15.9829288433183</c:v>
                </c:pt>
                <c:pt idx="56">
                  <c:v>16.003259152057801</c:v>
                </c:pt>
                <c:pt idx="57">
                  <c:v>16.023220895646698</c:v>
                </c:pt>
                <c:pt idx="58">
                  <c:v>16.042826977874899</c:v>
                </c:pt>
                <c:pt idx="59">
                  <c:v>16.0620896407065</c:v>
                </c:pt>
                <c:pt idx="60">
                  <c:v>16.0810205086316</c:v>
                </c:pt>
                <c:pt idx="61">
                  <c:v>16.0996306293715</c:v>
                </c:pt>
                <c:pt idx="62">
                  <c:v>16.117930511291998</c:v>
                </c:pt>
                <c:pt idx="63">
                  <c:v>16.135930157835599</c:v>
                </c:pt>
                <c:pt idx="64">
                  <c:v>16.153639099256601</c:v>
                </c:pt>
                <c:pt idx="65">
                  <c:v>16.1710664219049</c:v>
                </c:pt>
                <c:pt idx="66">
                  <c:v>16.1882207952847</c:v>
                </c:pt>
                <c:pt idx="67">
                  <c:v>16.205110497085801</c:v>
                </c:pt>
                <c:pt idx="68">
                  <c:v>16.221743436367799</c:v>
                </c:pt>
                <c:pt idx="69">
                  <c:v>16.238127175057802</c:v>
                </c:pt>
                <c:pt idx="70">
                  <c:v>16.254268947906699</c:v>
                </c:pt>
                <c:pt idx="71">
                  <c:v>16.270175681034502</c:v>
                </c:pt>
                <c:pt idx="72">
                  <c:v>16.285854009183002</c:v>
                </c:pt>
                <c:pt idx="73">
                  <c:v>16.301310291780698</c:v>
                </c:pt>
                <c:pt idx="74">
                  <c:v>16.3165506279197</c:v>
                </c:pt>
                <c:pt idx="75">
                  <c:v>16.331580870328199</c:v>
                </c:pt>
                <c:pt idx="76">
                  <c:v>16.346406638420302</c:v>
                </c:pt>
                <c:pt idx="77">
                  <c:v>16.3610333304958</c:v>
                </c:pt>
                <c:pt idx="78">
                  <c:v>16.375466135152799</c:v>
                </c:pt>
                <c:pt idx="79">
                  <c:v>16.389710041975899</c:v>
                </c:pt>
                <c:pt idx="80">
                  <c:v>16.403769851553299</c:v>
                </c:pt>
                <c:pt idx="81">
                  <c:v>16.417650184872102</c:v>
                </c:pt>
                <c:pt idx="82">
                  <c:v>16.431355492139101</c:v>
                </c:pt>
                <c:pt idx="83">
                  <c:v>16.444890061066499</c:v>
                </c:pt>
                <c:pt idx="84">
                  <c:v>16.458258024663099</c:v>
                </c:pt>
                <c:pt idx="85">
                  <c:v>16.471463368564802</c:v>
                </c:pt>
                <c:pt idx="86">
                  <c:v>16.484509937936402</c:v>
                </c:pt>
                <c:pt idx="87">
                  <c:v>16.497401443975001</c:v>
                </c:pt>
                <c:pt idx="88">
                  <c:v>16.5101414700428</c:v>
                </c:pt>
                <c:pt idx="89">
                  <c:v>16.522733477452402</c:v>
                </c:pt>
                <c:pt idx="90">
                  <c:v>16.535180810930001</c:v>
                </c:pt>
                <c:pt idx="91">
                  <c:v>16.547486703776901</c:v>
                </c:pt>
                <c:pt idx="92">
                  <c:v>16.5596542827486</c:v>
                </c:pt>
                <c:pt idx="93">
                  <c:v>16.571686572670199</c:v>
                </c:pt>
                <c:pt idx="94">
                  <c:v>16.5835865008059</c:v>
                </c:pt>
                <c:pt idx="95">
                  <c:v>16.595356900996201</c:v>
                </c:pt>
                <c:pt idx="96">
                  <c:v>16.6070005175796</c:v>
                </c:pt>
                <c:pt idx="97">
                  <c:v>16.618520009109901</c:v>
                </c:pt>
                <c:pt idx="98">
                  <c:v>16.629917951883801</c:v>
                </c:pt>
                <c:pt idx="99">
                  <c:v>16.641196843289201</c:v>
                </c:pt>
                <c:pt idx="100">
                  <c:v>16.652359104984601</c:v>
                </c:pt>
                <c:pt idx="101">
                  <c:v>16.663407085921101</c:v>
                </c:pt>
                <c:pt idx="102">
                  <c:v>16.674343065215002</c:v>
                </c:pt>
                <c:pt idx="103">
                  <c:v>16.685169254879899</c:v>
                </c:pt>
                <c:pt idx="104">
                  <c:v>16.695887802427698</c:v>
                </c:pt>
                <c:pt idx="105">
                  <c:v>16.706500793343899</c:v>
                </c:pt>
                <c:pt idx="106">
                  <c:v>16.717010253446102</c:v>
                </c:pt>
                <c:pt idx="107">
                  <c:v>16.7274181511319</c:v>
                </c:pt>
                <c:pt idx="108">
                  <c:v>16.737726399521701</c:v>
                </c:pt>
                <c:pt idx="109">
                  <c:v>16.747936858502701</c:v>
                </c:pt>
                <c:pt idx="110">
                  <c:v>16.758051336679799</c:v>
                </c:pt>
                <c:pt idx="111">
                  <c:v>16.7680715932377</c:v>
                </c:pt>
                <c:pt idx="112">
                  <c:v>16.777999339719699</c:v>
                </c:pt>
                <c:pt idx="113">
                  <c:v>16.787836241727199</c:v>
                </c:pt>
                <c:pt idx="114">
                  <c:v>16.797583920544302</c:v>
                </c:pt>
                <c:pt idx="115">
                  <c:v>16.807243954691401</c:v>
                </c:pt>
                <c:pt idx="116">
                  <c:v>16.8168178814112</c:v>
                </c:pt>
                <c:pt idx="117">
                  <c:v>16.826307198091101</c:v>
                </c:pt>
                <c:pt idx="118">
                  <c:v>16.835713363625</c:v>
                </c:pt>
                <c:pt idx="119">
                  <c:v>16.845037799717101</c:v>
                </c:pt>
                <c:pt idx="120">
                  <c:v>16.854281892131802</c:v>
                </c:pt>
                <c:pt idx="121">
                  <c:v>16.8634469918908</c:v>
                </c:pt>
                <c:pt idx="122">
                  <c:v>16.872534416421601</c:v>
                </c:pt>
                <c:pt idx="123">
                  <c:v>16.881545450658599</c:v>
                </c:pt>
                <c:pt idx="124">
                  <c:v>16.890481348099499</c:v>
                </c:pt>
                <c:pt idx="125">
                  <c:v>16.899343331819701</c:v>
                </c:pt>
                <c:pt idx="126">
                  <c:v>16.908132595445299</c:v>
                </c:pt>
                <c:pt idx="127">
                  <c:v>16.916850304088602</c:v>
                </c:pt>
                <c:pt idx="128">
                  <c:v>16.925497595246298</c:v>
                </c:pt>
                <c:pt idx="129">
                  <c:v>16.934075579662199</c:v>
                </c:pt>
                <c:pt idx="130">
                  <c:v>16.942585342157599</c:v>
                </c:pt>
                <c:pt idx="131">
                  <c:v>16.9510279424291</c:v>
                </c:pt>
                <c:pt idx="132">
                  <c:v>16.9594044158159</c:v>
                </c:pt>
                <c:pt idx="133">
                  <c:v>16.967715774038702</c:v>
                </c:pt>
                <c:pt idx="134">
                  <c:v>16.975963005910099</c:v>
                </c:pt>
                <c:pt idx="135">
                  <c:v>16.984147078019099</c:v>
                </c:pt>
                <c:pt idx="136">
                  <c:v>16.992268935390101</c:v>
                </c:pt>
                <c:pt idx="137">
                  <c:v>17.000329502117701</c:v>
                </c:pt>
                <c:pt idx="138">
                  <c:v>17.008329681978001</c:v>
                </c:pt>
                <c:pt idx="139">
                  <c:v>17.016270359018801</c:v>
                </c:pt>
                <c:pt idx="140">
                  <c:v>17.0241523981272</c:v>
                </c:pt>
                <c:pt idx="141">
                  <c:v>17.031976645577899</c:v>
                </c:pt>
                <c:pt idx="142">
                  <c:v>17.039743929562199</c:v>
                </c:pt>
                <c:pt idx="143">
                  <c:v>17.047455060697299</c:v>
                </c:pt>
                <c:pt idx="144">
                  <c:v>17.055110832519102</c:v>
                </c:pt>
                <c:pt idx="145">
                  <c:v>17.0627120219571</c:v>
                </c:pt>
                <c:pt idx="146">
                  <c:v>17.070259389793101</c:v>
                </c:pt>
                <c:pt idx="147">
                  <c:v>17.077753681104301</c:v>
                </c:pt>
                <c:pt idx="148">
                  <c:v>17.085195625691199</c:v>
                </c:pt>
                <c:pt idx="149">
                  <c:v>17.092585938491499</c:v>
                </c:pt>
                <c:pt idx="150">
                  <c:v>17.0999253199791</c:v>
                </c:pt>
                <c:pt idx="151">
                  <c:v>17.107214456551102</c:v>
                </c:pt>
                <c:pt idx="152">
                  <c:v>17.114454020901</c:v>
                </c:pt>
                <c:pt idx="153">
                  <c:v>17.121644672379801</c:v>
                </c:pt>
                <c:pt idx="154">
                  <c:v>17.1287870573459</c:v>
                </c:pt>
                <c:pt idx="155">
                  <c:v>17.1358818095031</c:v>
                </c:pt>
                <c:pt idx="156">
                  <c:v>17.1429295502275</c:v>
                </c:pt>
                <c:pt idx="157">
                  <c:v>17.149930888884299</c:v>
                </c:pt>
                <c:pt idx="158">
                  <c:v>17.156886423134999</c:v>
                </c:pt>
                <c:pt idx="159">
                  <c:v>17.163796739233501</c:v>
                </c:pt>
                <c:pt idx="160">
                  <c:v>17.170662412314201</c:v>
                </c:pt>
                <c:pt idx="161">
                  <c:v>17.177484006670401</c:v>
                </c:pt>
                <c:pt idx="162">
                  <c:v>17.184262076024499</c:v>
                </c:pt>
                <c:pt idx="163">
                  <c:v>17.190997163789302</c:v>
                </c:pt>
                <c:pt idx="164">
                  <c:v>17.197689803321602</c:v>
                </c:pt>
                <c:pt idx="165">
                  <c:v>17.204340518168401</c:v>
                </c:pt>
                <c:pt idx="166">
                  <c:v>17.210949822304801</c:v>
                </c:pt>
                <c:pt idx="167">
                  <c:v>17.217518220365601</c:v>
                </c:pt>
                <c:pt idx="168">
                  <c:v>17.224046207869499</c:v>
                </c:pt>
                <c:pt idx="169">
                  <c:v>17.230534271436401</c:v>
                </c:pt>
                <c:pt idx="170">
                  <c:v>17.236982888999101</c:v>
                </c:pt>
                <c:pt idx="171">
                  <c:v>17.2433925300077</c:v>
                </c:pt>
                <c:pt idx="172">
                  <c:v>17.249763655629099</c:v>
                </c:pt>
                <c:pt idx="173">
                  <c:v>17.256096718939499</c:v>
                </c:pt>
                <c:pt idx="174">
                  <c:v>17.262392165112701</c:v>
                </c:pt>
                <c:pt idx="175">
                  <c:v>17.2686504316016</c:v>
                </c:pt>
                <c:pt idx="176">
                  <c:v>17.274871948315798</c:v>
                </c:pt>
                <c:pt idx="177">
                  <c:v>17.281057137792999</c:v>
                </c:pt>
                <c:pt idx="178">
                  <c:v>17.287206415366299</c:v>
                </c:pt>
                <c:pt idx="179">
                  <c:v>17.293320189326799</c:v>
                </c:pt>
                <c:pt idx="180">
                  <c:v>17.299398861080999</c:v>
                </c:pt>
                <c:pt idx="181">
                  <c:v>17.305442825304599</c:v>
                </c:pt>
                <c:pt idx="182">
                  <c:v>17.311452470091599</c:v>
                </c:pt>
                <c:pt idx="183">
                  <c:v>17.317428177099199</c:v>
                </c:pt>
                <c:pt idx="184">
                  <c:v>17.3233703216892</c:v>
                </c:pt>
                <c:pt idx="185">
                  <c:v>17.3292792730653</c:v>
                </c:pt>
                <c:pt idx="186">
                  <c:v>17.335155394406399</c:v>
                </c:pt>
                <c:pt idx="187">
                  <c:v>17.340999042997002</c:v>
                </c:pt>
                <c:pt idx="188">
                  <c:v>17.346810570353199</c:v>
                </c:pt>
                <c:pt idx="189">
                  <c:v>17.352590322346099</c:v>
                </c:pt>
                <c:pt idx="190">
                  <c:v>17.358338639322</c:v>
                </c:pt>
                <c:pt idx="191">
                  <c:v>17.3640558562183</c:v>
                </c:pt>
                <c:pt idx="192">
                  <c:v>17.369742302677899</c:v>
                </c:pt>
                <c:pt idx="193">
                  <c:v>17.375398303159599</c:v>
                </c:pt>
                <c:pt idx="194">
                  <c:v>17.381024177045902</c:v>
                </c:pt>
                <c:pt idx="195">
                  <c:v>17.386620238747899</c:v>
                </c:pt>
                <c:pt idx="196">
                  <c:v>17.392186797808002</c:v>
                </c:pt>
                <c:pt idx="197">
                  <c:v>17.3977241589992</c:v>
                </c:pt>
                <c:pt idx="198">
                  <c:v>17.403232622422799</c:v>
                </c:pt>
                <c:pt idx="199">
                  <c:v>17.4087124836024</c:v>
                </c:pt>
                <c:pt idx="200">
                  <c:v>17.414164033576998</c:v>
                </c:pt>
                <c:pt idx="201">
                  <c:v>17.4195875589905</c:v>
                </c:pt>
                <c:pt idx="202">
                  <c:v>17.4249833421798</c:v>
                </c:pt>
                <c:pt idx="203">
                  <c:v>17.4303516612602</c:v>
                </c:pt>
                <c:pt idx="204">
                  <c:v>17.435692790208901</c:v>
                </c:pt>
                <c:pt idx="205">
                  <c:v>17.441006998946602</c:v>
                </c:pt>
                <c:pt idx="206">
                  <c:v>17.446294553416902</c:v>
                </c:pt>
                <c:pt idx="207">
                  <c:v>17.451555715663801</c:v>
                </c:pt>
                <c:pt idx="208">
                  <c:v>17.456790743907298</c:v>
                </c:pt>
                <c:pt idx="209">
                  <c:v>17.4619998926173</c:v>
                </c:pt>
                <c:pt idx="210">
                  <c:v>17.467183412585499</c:v>
                </c:pt>
                <c:pt idx="211">
                  <c:v>17.472341550996099</c:v>
                </c:pt>
                <c:pt idx="212">
                  <c:v>17.477474551493899</c:v>
                </c:pt>
                <c:pt idx="213">
                  <c:v>17.482582654252099</c:v>
                </c:pt>
                <c:pt idx="214">
                  <c:v>17.4876660960369</c:v>
                </c:pt>
                <c:pt idx="215">
                  <c:v>17.492725110272101</c:v>
                </c:pt>
                <c:pt idx="216">
                  <c:v>17.4977599271012</c:v>
                </c:pt>
                <c:pt idx="217">
                  <c:v>17.502770773448599</c:v>
                </c:pt>
                <c:pt idx="218">
                  <c:v>17.5077578730791</c:v>
                </c:pt>
                <c:pt idx="219">
                  <c:v>17.512721446655899</c:v>
                </c:pt>
                <c:pt idx="220">
                  <c:v>17.517661711797899</c:v>
                </c:pt>
                <c:pt idx="221">
                  <c:v>17.522578883135001</c:v>
                </c:pt>
                <c:pt idx="222">
                  <c:v>17.527473172362399</c:v>
                </c:pt>
                <c:pt idx="223">
                  <c:v>17.532344788294001</c:v>
                </c:pt>
                <c:pt idx="224">
                  <c:v>17.537193936913901</c:v>
                </c:pt>
                <c:pt idx="225">
                  <c:v>17.542020821427599</c:v>
                </c:pt>
                <c:pt idx="226">
                  <c:v>17.546825642310999</c:v>
                </c:pt>
                <c:pt idx="227">
                  <c:v>17.5516085973596</c:v>
                </c:pt>
                <c:pt idx="228">
                  <c:v>17.556369881735499</c:v>
                </c:pt>
                <c:pt idx="229">
                  <c:v>17.5611096880139</c:v>
                </c:pt>
                <c:pt idx="230">
                  <c:v>17.565828206228701</c:v>
                </c:pt>
                <c:pt idx="231">
                  <c:v>17.5705256239163</c:v>
                </c:pt>
                <c:pt idx="232">
                  <c:v>17.575202126159901</c:v>
                </c:pt>
                <c:pt idx="233">
                  <c:v>17.579857895631299</c:v>
                </c:pt>
                <c:pt idx="234">
                  <c:v>17.5844931126326</c:v>
                </c:pt>
                <c:pt idx="235">
                  <c:v>17.589107955137202</c:v>
                </c:pt>
                <c:pt idx="236">
                  <c:v>17.593702598829299</c:v>
                </c:pt>
                <c:pt idx="237">
                  <c:v>17.598277217143199</c:v>
                </c:pt>
                <c:pt idx="238">
                  <c:v>17.602831981300898</c:v>
                </c:pt>
                <c:pt idx="239">
                  <c:v>17.607367060350001</c:v>
                </c:pt>
                <c:pt idx="240">
                  <c:v>17.611882621200099</c:v>
                </c:pt>
                <c:pt idx="241">
                  <c:v>17.616378828658402</c:v>
                </c:pt>
                <c:pt idx="242">
                  <c:v>17.620855845465002</c:v>
                </c:pt>
                <c:pt idx="243">
                  <c:v>17.625313832327201</c:v>
                </c:pt>
                <c:pt idx="244">
                  <c:v>17.629752947952898</c:v>
                </c:pt>
                <c:pt idx="245">
                  <c:v>17.634173349083699</c:v>
                </c:pt>
                <c:pt idx="246">
                  <c:v>17.638575190527298</c:v>
                </c:pt>
                <c:pt idx="247">
                  <c:v>17.642958625188701</c:v>
                </c:pt>
                <c:pt idx="248">
                  <c:v>17.647323804101699</c:v>
                </c:pt>
                <c:pt idx="249">
                  <c:v>17.651670876458599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1E38-4047-A2A0-5E800F264C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5673344"/>
        <c:axId val="305674880"/>
      </c:scatterChart>
      <c:valAx>
        <c:axId val="3056733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05674880"/>
        <c:crosses val="autoZero"/>
        <c:crossBetween val="midCat"/>
      </c:valAx>
      <c:valAx>
        <c:axId val="305674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056733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2 Cetraro </a:t>
            </a:r>
            <a:r>
              <a:rPr lang="en-US" sz="1800" b="0" i="0" baseline="0">
                <a:effectLst/>
              </a:rPr>
              <a:t>AllData/6h</a:t>
            </a:r>
            <a:endParaRPr lang="it-IT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n-US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3.0523603904350664E-2"/>
          <c:y val="4.9265426052889326E-2"/>
          <c:w val="0.77428482526907727"/>
          <c:h val="0.89132135907105625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SOloBoe6he0.5h!$E$4:$E$253</c:f>
              <c:numCache>
                <c:formatCode>General</c:formatCode>
                <c:ptCount val="250"/>
                <c:pt idx="0">
                  <c:v>5.2698887032268704</c:v>
                </c:pt>
                <c:pt idx="1">
                  <c:v>5.96810086435047</c:v>
                </c:pt>
                <c:pt idx="2">
                  <c:v>6.3518816101936801</c:v>
                </c:pt>
                <c:pt idx="3">
                  <c:v>6.6153481147536999</c:v>
                </c:pt>
                <c:pt idx="4">
                  <c:v>6.8152582212516402</c:v>
                </c:pt>
                <c:pt idx="5">
                  <c:v>6.9759513724787299</c:v>
                </c:pt>
                <c:pt idx="6">
                  <c:v>7.1100782736710704</c:v>
                </c:pt>
                <c:pt idx="7">
                  <c:v>7.2250440103865898</c:v>
                </c:pt>
                <c:pt idx="8">
                  <c:v>7.3255511355548597</c:v>
                </c:pt>
                <c:pt idx="9">
                  <c:v>7.4147693874603702</c:v>
                </c:pt>
                <c:pt idx="10">
                  <c:v>7.4949349920529498</c:v>
                </c:pt>
                <c:pt idx="11">
                  <c:v>7.5676835087972103</c:v>
                </c:pt>
                <c:pt idx="12">
                  <c:v>7.6342466776698599</c:v>
                </c:pt>
                <c:pt idx="13">
                  <c:v>7.6955748582077099</c:v>
                </c:pt>
                <c:pt idx="14">
                  <c:v>7.7524164091592302</c:v>
                </c:pt>
                <c:pt idx="15">
                  <c:v>7.8053709683980301</c:v>
                </c:pt>
                <c:pt idx="16">
                  <c:v>7.8549262845968997</c:v>
                </c:pt>
                <c:pt idx="17">
                  <c:v>7.9014843328622097</c:v>
                </c:pt>
                <c:pt idx="18">
                  <c:v>7.9453802455725198</c:v>
                </c:pt>
                <c:pt idx="19">
                  <c:v>7.9868963038133298</c:v>
                </c:pt>
                <c:pt idx="20">
                  <c:v>8.0262724573131496</c:v>
                </c:pt>
                <c:pt idx="21">
                  <c:v>8.0637143562929605</c:v>
                </c:pt>
                <c:pt idx="22">
                  <c:v>8.0993995685646905</c:v>
                </c:pt>
                <c:pt idx="23">
                  <c:v>8.1334824519889999</c:v>
                </c:pt>
                <c:pt idx="24">
                  <c:v>8.1660980163345602</c:v>
                </c:pt>
                <c:pt idx="25">
                  <c:v>8.1973650157055395</c:v>
                </c:pt>
                <c:pt idx="26">
                  <c:v>8.2273884481931407</c:v>
                </c:pt>
                <c:pt idx="27">
                  <c:v>8.2562615938777792</c:v>
                </c:pt>
                <c:pt idx="28">
                  <c:v>8.2840676897046404</c:v>
                </c:pt>
                <c:pt idx="29">
                  <c:v>8.3108813160912902</c:v>
                </c:pt>
                <c:pt idx="30">
                  <c:v>8.3367695527383692</c:v>
                </c:pt>
                <c:pt idx="31">
                  <c:v>8.3617929481898905</c:v>
                </c:pt>
                <c:pt idx="32">
                  <c:v>8.3860063379819501</c:v>
                </c:pt>
                <c:pt idx="33">
                  <c:v>8.4094595388531399</c:v>
                </c:pt>
                <c:pt idx="34">
                  <c:v>8.4321979408510206</c:v>
                </c:pt>
                <c:pt idx="35">
                  <c:v>8.4542630148141207</c:v>
                </c:pt>
                <c:pt idx="36">
                  <c:v>8.4756927493180694</c:v>
                </c:pt>
                <c:pt idx="37">
                  <c:v>8.4965220285149492</c:v>
                </c:pt>
                <c:pt idx="38">
                  <c:v>8.5167829601935807</c:v>
                </c:pt>
                <c:pt idx="39">
                  <c:v>8.5365051617167609</c:v>
                </c:pt>
                <c:pt idx="40">
                  <c:v>8.5557160101535707</c:v>
                </c:pt>
                <c:pt idx="41">
                  <c:v>8.5744408618475205</c:v>
                </c:pt>
                <c:pt idx="42">
                  <c:v>8.5927032457884795</c:v>
                </c:pt>
                <c:pt idx="43">
                  <c:v>8.6105250344458302</c:v>
                </c:pt>
                <c:pt idx="44">
                  <c:v>8.6279265951388506</c:v>
                </c:pt>
                <c:pt idx="45">
                  <c:v>8.6449269245417302</c:v>
                </c:pt>
                <c:pt idx="46">
                  <c:v>8.6615437685257799</c:v>
                </c:pt>
                <c:pt idx="47">
                  <c:v>8.6777937292129703</c:v>
                </c:pt>
                <c:pt idx="48">
                  <c:v>8.6936923608419008</c:v>
                </c:pt>
                <c:pt idx="49">
                  <c:v>8.7092542558181893</c:v>
                </c:pt>
                <c:pt idx="50">
                  <c:v>8.7244931221295001</c:v>
                </c:pt>
                <c:pt idx="51">
                  <c:v>8.7394218531427708</c:v>
                </c:pt>
                <c:pt idx="52">
                  <c:v>8.7540525906647595</c:v>
                </c:pt>
                <c:pt idx="53">
                  <c:v>8.7683967820299191</c:v>
                </c:pt>
                <c:pt idx="54">
                  <c:v>8.7824652318810799</c:v>
                </c:pt>
                <c:pt idx="55">
                  <c:v>8.7962681492229695</c:v>
                </c:pt>
                <c:pt idx="56">
                  <c:v>8.8098151902566997</c:v>
                </c:pt>
                <c:pt idx="57">
                  <c:v>8.8231154974402308</c:v>
                </c:pt>
                <c:pt idx="58">
                  <c:v>8.8361777351664994</c:v>
                </c:pt>
                <c:pt idx="59">
                  <c:v>8.8490101224040298</c:v>
                </c:pt>
                <c:pt idx="60">
                  <c:v>8.8616204626047494</c:v>
                </c:pt>
                <c:pt idx="61">
                  <c:v>8.8740161711487104</c:v>
                </c:pt>
                <c:pt idx="62">
                  <c:v>8.8862043005646498</c:v>
                </c:pt>
                <c:pt idx="63">
                  <c:v>8.8981915637390294</c:v>
                </c:pt>
                <c:pt idx="64">
                  <c:v>8.9099843553028109</c:v>
                </c:pt>
                <c:pt idx="65">
                  <c:v>8.9215887713645508</c:v>
                </c:pt>
                <c:pt idx="66">
                  <c:v>8.9330106277409609</c:v>
                </c:pt>
                <c:pt idx="67">
                  <c:v>8.9442554768196594</c:v>
                </c:pt>
                <c:pt idx="68">
                  <c:v>8.9553286231755003</c:v>
                </c:pt>
                <c:pt idx="69">
                  <c:v>8.9662351380491501</c:v>
                </c:pt>
                <c:pt idx="70">
                  <c:v>8.9769798727857797</c:v>
                </c:pt>
                <c:pt idx="71">
                  <c:v>8.9875674713221798</c:v>
                </c:pt>
                <c:pt idx="72">
                  <c:v>8.99800238180182</c:v>
                </c:pt>
                <c:pt idx="73">
                  <c:v>9.0082888673898704</c:v>
                </c:pt>
                <c:pt idx="74">
                  <c:v>9.0184310163533095</c:v>
                </c:pt>
                <c:pt idx="75">
                  <c:v>9.0284327514651093</c:v>
                </c:pt>
                <c:pt idx="76">
                  <c:v>9.0382978387861694</c:v>
                </c:pt>
                <c:pt idx="77">
                  <c:v>9.0480298958735794</c:v>
                </c:pt>
                <c:pt idx="78">
                  <c:v>9.0576323994596297</c:v>
                </c:pt>
                <c:pt idx="79">
                  <c:v>9.0671086926418702</c:v>
                </c:pt>
                <c:pt idx="80">
                  <c:v>9.0764619916211302</c:v>
                </c:pt>
                <c:pt idx="81">
                  <c:v>9.0856953920209804</c:v>
                </c:pt>
                <c:pt idx="82">
                  <c:v>9.09481187481963</c:v>
                </c:pt>
                <c:pt idx="83">
                  <c:v>9.1038143119221608</c:v>
                </c:pt>
                <c:pt idx="84">
                  <c:v>9.1127054713990798</c:v>
                </c:pt>
                <c:pt idx="85">
                  <c:v>9.1214880224148001</c:v>
                </c:pt>
                <c:pt idx="86">
                  <c:v>9.1301645398676996</c:v>
                </c:pt>
                <c:pt idx="87">
                  <c:v>9.13873750876194</c:v>
                </c:pt>
                <c:pt idx="88">
                  <c:v>9.1472093283291809</c:v>
                </c:pt>
                <c:pt idx="89">
                  <c:v>9.1555823159173304</c:v>
                </c:pt>
                <c:pt idx="90">
                  <c:v>9.1638587106618292</c:v>
                </c:pt>
                <c:pt idx="91">
                  <c:v>9.1720406769539302</c:v>
                </c:pt>
                <c:pt idx="92">
                  <c:v>9.1801303077192191</c:v>
                </c:pt>
                <c:pt idx="93">
                  <c:v>9.1881296275187108</c:v>
                </c:pt>
                <c:pt idx="94">
                  <c:v>9.1960405954839892</c:v>
                </c:pt>
                <c:pt idx="95">
                  <c:v>9.2038651080967107</c:v>
                </c:pt>
                <c:pt idx="96">
                  <c:v>9.2116050018225106</c:v>
                </c:pt>
                <c:pt idx="97">
                  <c:v>9.2192620556081195</c:v>
                </c:pt>
                <c:pt idx="98">
                  <c:v>9.2268379932503208</c:v>
                </c:pt>
                <c:pt idx="99">
                  <c:v>9.2343344856443697</c:v>
                </c:pt>
                <c:pt idx="100">
                  <c:v>9.2417531529192907</c:v>
                </c:pt>
                <c:pt idx="101">
                  <c:v>9.2490955664667194</c:v>
                </c:pt>
                <c:pt idx="102">
                  <c:v>9.2563632508696205</c:v>
                </c:pt>
                <c:pt idx="103">
                  <c:v>9.2635576857367408</c:v>
                </c:pt>
                <c:pt idx="104">
                  <c:v>9.2706803074482202</c:v>
                </c:pt>
                <c:pt idx="105">
                  <c:v>9.2777325108176303</c:v>
                </c:pt>
                <c:pt idx="106">
                  <c:v>9.28471565067486</c:v>
                </c:pt>
                <c:pt idx="107">
                  <c:v>9.2916310433747409</c:v>
                </c:pt>
                <c:pt idx="108">
                  <c:v>9.2984799682351902</c:v>
                </c:pt>
                <c:pt idx="109">
                  <c:v>9.3052636689089905</c:v>
                </c:pt>
                <c:pt idx="110">
                  <c:v>9.3119833546927495</c:v>
                </c:pt>
                <c:pt idx="111">
                  <c:v>9.3186402017765193</c:v>
                </c:pt>
                <c:pt idx="112">
                  <c:v>9.32523535443719</c:v>
                </c:pt>
                <c:pt idx="113">
                  <c:v>9.3317699261787208</c:v>
                </c:pt>
                <c:pt idx="114">
                  <c:v>9.3382450008220292</c:v>
                </c:pt>
                <c:pt idx="115">
                  <c:v>9.3446616335471209</c:v>
                </c:pt>
                <c:pt idx="116">
                  <c:v>9.3510208518899898</c:v>
                </c:pt>
                <c:pt idx="117">
                  <c:v>9.3573236566966305</c:v>
                </c:pt>
                <c:pt idx="118">
                  <c:v>9.3635710230363305</c:v>
                </c:pt>
                <c:pt idx="119">
                  <c:v>9.3697639010762508</c:v>
                </c:pt>
                <c:pt idx="120">
                  <c:v>9.3759032169194096</c:v>
                </c:pt>
                <c:pt idx="121">
                  <c:v>9.3819898734077203</c:v>
                </c:pt>
                <c:pt idx="122">
                  <c:v>9.3880247508918693</c:v>
                </c:pt>
                <c:pt idx="123">
                  <c:v>9.3940087079697197</c:v>
                </c:pt>
                <c:pt idx="124">
                  <c:v>9.3999425821946794</c:v>
                </c:pt>
                <c:pt idx="125">
                  <c:v>9.4058271907555504</c:v>
                </c:pt>
                <c:pt idx="126">
                  <c:v>9.4116633311292102</c:v>
                </c:pt>
                <c:pt idx="127">
                  <c:v>9.4174517817073706</c:v>
                </c:pt>
                <c:pt idx="128">
                  <c:v>9.4231933023987402</c:v>
                </c:pt>
                <c:pt idx="129">
                  <c:v>9.4288886352075707</c:v>
                </c:pt>
                <c:pt idx="130">
                  <c:v>9.43453850478992</c:v>
                </c:pt>
                <c:pt idx="131">
                  <c:v>9.4401436189884294</c:v>
                </c:pt>
                <c:pt idx="132">
                  <c:v>9.4457046693466893</c:v>
                </c:pt>
                <c:pt idx="133">
                  <c:v>9.4512223316042405</c:v>
                </c:pt>
                <c:pt idx="134">
                  <c:v>9.4566972661727799</c:v>
                </c:pt>
                <c:pt idx="135">
                  <c:v>9.4621301185948106</c:v>
                </c:pt>
                <c:pt idx="136">
                  <c:v>9.4675215199851106</c:v>
                </c:pt>
                <c:pt idx="137">
                  <c:v>9.4728720874561105</c:v>
                </c:pt>
                <c:pt idx="138">
                  <c:v>9.4781824245276507</c:v>
                </c:pt>
                <c:pt idx="139">
                  <c:v>9.4834531215219702</c:v>
                </c:pt>
                <c:pt idx="140">
                  <c:v>9.4886847559443908</c:v>
                </c:pt>
                <c:pt idx="141">
                  <c:v>9.4938778928505005</c:v>
                </c:pt>
                <c:pt idx="142">
                  <c:v>9.4990330852001907</c:v>
                </c:pt>
                <c:pt idx="143">
                  <c:v>9.5041508741993805</c:v>
                </c:pt>
                <c:pt idx="144">
                  <c:v>9.5092317896296201</c:v>
                </c:pt>
                <c:pt idx="145">
                  <c:v>9.5142763501663303</c:v>
                </c:pt>
                <c:pt idx="146">
                  <c:v>9.5192850636860804</c:v>
                </c:pt>
                <c:pt idx="147">
                  <c:v>9.5242584275632893</c:v>
                </c:pt>
                <c:pt idx="148">
                  <c:v>9.5291969289568303</c:v>
                </c:pt>
                <c:pt idx="149">
                  <c:v>9.5341010450869401</c:v>
                </c:pt>
                <c:pt idx="150">
                  <c:v>9.5389712435028997</c:v>
                </c:pt>
                <c:pt idx="151">
                  <c:v>9.5438079823416704</c:v>
                </c:pt>
                <c:pt idx="152">
                  <c:v>9.5486117105780295</c:v>
                </c:pt>
                <c:pt idx="153">
                  <c:v>9.5533828682664801</c:v>
                </c:pt>
                <c:pt idx="154">
                  <c:v>9.5581218867752007</c:v>
                </c:pt>
                <c:pt idx="155">
                  <c:v>9.5628291890123798</c:v>
                </c:pt>
                <c:pt idx="156">
                  <c:v>9.56750518964534</c:v>
                </c:pt>
                <c:pt idx="157">
                  <c:v>9.5721502953124897</c:v>
                </c:pt>
                <c:pt idx="158">
                  <c:v>9.5767649048286394</c:v>
                </c:pt>
                <c:pt idx="159">
                  <c:v>9.5813494093837406</c:v>
                </c:pt>
                <c:pt idx="160">
                  <c:v>9.5859041927353594</c:v>
                </c:pt>
                <c:pt idx="161">
                  <c:v>9.5904296313952102</c:v>
                </c:pt>
                <c:pt idx="162">
                  <c:v>9.5949260948097805</c:v>
                </c:pt>
                <c:pt idx="163">
                  <c:v>9.5993939455354393</c:v>
                </c:pt>
                <c:pt idx="164">
                  <c:v>9.60383353940815</c:v>
                </c:pt>
                <c:pt idx="165">
                  <c:v>9.608245225708</c:v>
                </c:pt>
                <c:pt idx="166">
                  <c:v>9.6126293473187303</c:v>
                </c:pt>
                <c:pt idx="167">
                  <c:v>9.6169862408824596</c:v>
                </c:pt>
                <c:pt idx="168">
                  <c:v>9.6213162369497702</c:v>
                </c:pt>
                <c:pt idx="169">
                  <c:v>9.6256196601253006</c:v>
                </c:pt>
                <c:pt idx="170">
                  <c:v>9.6298968292090503</c:v>
                </c:pt>
                <c:pt idx="171">
                  <c:v>9.6341480573334906</c:v>
                </c:pt>
                <c:pt idx="172">
                  <c:v>9.6383736520966998</c:v>
                </c:pt>
                <c:pt idx="173">
                  <c:v>9.6425739156915693</c:v>
                </c:pt>
                <c:pt idx="174">
                  <c:v>9.6467491450313005</c:v>
                </c:pt>
                <c:pt idx="175">
                  <c:v>9.6508996318712903</c:v>
                </c:pt>
                <c:pt idx="176">
                  <c:v>9.6550256629275104</c:v>
                </c:pt>
                <c:pt idx="177">
                  <c:v>9.6591275199915394</c:v>
                </c:pt>
                <c:pt idx="178">
                  <c:v>9.6632054800423006</c:v>
                </c:pt>
                <c:pt idx="179">
                  <c:v>9.6672598153546794</c:v>
                </c:pt>
                <c:pt idx="180">
                  <c:v>9.6712907936051096</c:v>
                </c:pt>
                <c:pt idx="181">
                  <c:v>9.6752986779742294</c:v>
                </c:pt>
                <c:pt idx="182">
                  <c:v>9.6792837272466006</c:v>
                </c:pt>
                <c:pt idx="183">
                  <c:v>9.6832461959078504</c:v>
                </c:pt>
                <c:pt idx="184">
                  <c:v>9.6871863342389695</c:v>
                </c:pt>
                <c:pt idx="185">
                  <c:v>9.6911043884082009</c:v>
                </c:pt>
                <c:pt idx="186">
                  <c:v>9.69500060056032</c:v>
                </c:pt>
                <c:pt idx="187">
                  <c:v>9.6988752089035604</c:v>
                </c:pt>
                <c:pt idx="188">
                  <c:v>9.7027284477942395</c:v>
                </c:pt>
                <c:pt idx="189">
                  <c:v>9.7065605478190697</c:v>
                </c:pt>
                <c:pt idx="190">
                  <c:v>9.7103717358753094</c:v>
                </c:pt>
                <c:pt idx="191">
                  <c:v>9.7141622352487893</c:v>
                </c:pt>
                <c:pt idx="192">
                  <c:v>9.7179322656899298</c:v>
                </c:pt>
                <c:pt idx="193">
                  <c:v>9.7216820434877391</c:v>
                </c:pt>
                <c:pt idx="194">
                  <c:v>9.7254117815418901</c:v>
                </c:pt>
                <c:pt idx="195">
                  <c:v>9.7291216894329207</c:v>
                </c:pt>
                <c:pt idx="196">
                  <c:v>9.7328119734906799</c:v>
                </c:pt>
                <c:pt idx="197">
                  <c:v>9.7364828368609899</c:v>
                </c:pt>
                <c:pt idx="198">
                  <c:v>9.74013447957058</c:v>
                </c:pt>
                <c:pt idx="199">
                  <c:v>9.7437670985904408</c:v>
                </c:pt>
                <c:pt idx="200">
                  <c:v>9.7473808878975596</c:v>
                </c:pt>
                <c:pt idx="201">
                  <c:v>9.7509760385350503</c:v>
                </c:pt>
                <c:pt idx="202">
                  <c:v>9.7545527386708901</c:v>
                </c:pt>
                <c:pt idx="203">
                  <c:v>9.7581111736550898</c:v>
                </c:pt>
                <c:pt idx="204">
                  <c:v>9.7616515260755499</c:v>
                </c:pt>
                <c:pt idx="205">
                  <c:v>9.7651739758124307</c:v>
                </c:pt>
                <c:pt idx="206">
                  <c:v>9.7686787000913409</c:v>
                </c:pt>
                <c:pt idx="207">
                  <c:v>9.7721658735350694</c:v>
                </c:pt>
                <c:pt idx="208">
                  <c:v>9.7756356682141803</c:v>
                </c:pt>
                <c:pt idx="209">
                  <c:v>9.7790882536963597</c:v>
                </c:pt>
                <c:pt idx="210">
                  <c:v>9.7825237970945302</c:v>
                </c:pt>
                <c:pt idx="211">
                  <c:v>9.7859424631138801</c:v>
                </c:pt>
                <c:pt idx="212">
                  <c:v>9.7893444140977408</c:v>
                </c:pt>
                <c:pt idx="213">
                  <c:v>9.7927298100723998</c:v>
                </c:pt>
                <c:pt idx="214">
                  <c:v>9.7960988087908092</c:v>
                </c:pt>
                <c:pt idx="215">
                  <c:v>9.7994515657753496</c:v>
                </c:pt>
                <c:pt idx="216">
                  <c:v>9.8027882343595305</c:v>
                </c:pt>
                <c:pt idx="217">
                  <c:v>9.8061089657287006</c:v>
                </c:pt>
                <c:pt idx="218">
                  <c:v>9.8094139089599608</c:v>
                </c:pt>
                <c:pt idx="219">
                  <c:v>9.8127032110609598</c:v>
                </c:pt>
                <c:pt idx="220">
                  <c:v>9.8159770170079508</c:v>
                </c:pt>
                <c:pt idx="221">
                  <c:v>9.8192354697828996</c:v>
                </c:pt>
                <c:pt idx="222">
                  <c:v>9.8224787104098095</c:v>
                </c:pt>
                <c:pt idx="223">
                  <c:v>9.8257068779901804</c:v>
                </c:pt>
                <c:pt idx="224">
                  <c:v>9.8289201097376608</c:v>
                </c:pt>
                <c:pt idx="225">
                  <c:v>9.8321185410119902</c:v>
                </c:pt>
                <c:pt idx="226">
                  <c:v>9.8353023053521103</c:v>
                </c:pt>
                <c:pt idx="227">
                  <c:v>9.8384715345085691</c:v>
                </c:pt>
                <c:pt idx="228">
                  <c:v>9.8416263584752492</c:v>
                </c:pt>
                <c:pt idx="229">
                  <c:v>9.8447669055203306</c:v>
                </c:pt>
                <c:pt idx="230">
                  <c:v>9.8478933022165798</c:v>
                </c:pt>
                <c:pt idx="231">
                  <c:v>9.8510056734710592</c:v>
                </c:pt>
                <c:pt idx="232">
                  <c:v>9.8541041425541192</c:v>
                </c:pt>
                <c:pt idx="233">
                  <c:v>9.8571888311277291</c:v>
                </c:pt>
                <c:pt idx="234">
                  <c:v>9.8602598592733202</c:v>
                </c:pt>
                <c:pt idx="235">
                  <c:v>9.8633173455189098</c:v>
                </c:pt>
                <c:pt idx="236">
                  <c:v>9.8663614068657104</c:v>
                </c:pt>
                <c:pt idx="237">
                  <c:v>9.8693921588141595</c:v>
                </c:pt>
                <c:pt idx="238">
                  <c:v>9.8724097153894004</c:v>
                </c:pt>
                <c:pt idx="239">
                  <c:v>9.8754141891662108</c:v>
                </c:pt>
                <c:pt idx="240">
                  <c:v>9.8784056912934197</c:v>
                </c:pt>
                <c:pt idx="241">
                  <c:v>9.88138433151782</c:v>
                </c:pt>
                <c:pt idx="242">
                  <c:v>9.8843502182075902</c:v>
                </c:pt>
                <c:pt idx="243">
                  <c:v>9.88730345837517</c:v>
                </c:pt>
                <c:pt idx="244">
                  <c:v>9.8902441576997493</c:v>
                </c:pt>
                <c:pt idx="245">
                  <c:v>9.8931724205492593</c:v>
                </c:pt>
                <c:pt idx="246">
                  <c:v>9.8960883500018806</c:v>
                </c:pt>
                <c:pt idx="247">
                  <c:v>9.89899204786715</c:v>
                </c:pt>
                <c:pt idx="248">
                  <c:v>9.9018836147066196</c:v>
                </c:pt>
                <c:pt idx="249">
                  <c:v>9.9047631498541495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38E-43A9-AAF9-0214F50ECD40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SOloBoe6he0.5h!$L$4:$L$253</c:f>
              <c:numCache>
                <c:formatCode>General</c:formatCode>
                <c:ptCount val="250"/>
                <c:pt idx="0">
                  <c:v>4.78712005357675</c:v>
                </c:pt>
                <c:pt idx="1">
                  <c:v>5.43047407663627</c:v>
                </c:pt>
                <c:pt idx="2">
                  <c:v>5.7808928716173602</c:v>
                </c:pt>
                <c:pt idx="3">
                  <c:v>6.0205145701900404</c:v>
                </c:pt>
                <c:pt idx="4">
                  <c:v>6.2019063619180903</c:v>
                </c:pt>
                <c:pt idx="5">
                  <c:v>6.3474792157648396</c:v>
                </c:pt>
                <c:pt idx="6">
                  <c:v>6.4688398296531302</c:v>
                </c:pt>
                <c:pt idx="7">
                  <c:v>6.5727652045841598</c:v>
                </c:pt>
                <c:pt idx="8">
                  <c:v>6.6635509451273398</c:v>
                </c:pt>
                <c:pt idx="9">
                  <c:v>6.7440881937516899</c:v>
                </c:pt>
                <c:pt idx="10">
                  <c:v>6.8164141594644496</c:v>
                </c:pt>
                <c:pt idx="11">
                  <c:v>6.88201733108545</c:v>
                </c:pt>
                <c:pt idx="12">
                  <c:v>6.9420177184848297</c:v>
                </c:pt>
                <c:pt idx="13">
                  <c:v>6.9972788250992801</c:v>
                </c:pt>
                <c:pt idx="14">
                  <c:v>7.0484801654911102</c:v>
                </c:pt>
                <c:pt idx="15">
                  <c:v>7.0961658948076698</c:v>
                </c:pt>
                <c:pt idx="16">
                  <c:v>7.14077839852711</c:v>
                </c:pt>
                <c:pt idx="17">
                  <c:v>7.1826820922789203</c:v>
                </c:pt>
                <c:pt idx="18">
                  <c:v>7.2221806628505298</c:v>
                </c:pt>
                <c:pt idx="19">
                  <c:v>7.2595298032576201</c:v>
                </c:pt>
                <c:pt idx="20">
                  <c:v>7.2949467829467602</c:v>
                </c:pt>
                <c:pt idx="21">
                  <c:v>7.3286177509736401</c:v>
                </c:pt>
                <c:pt idx="22">
                  <c:v>7.3607033865328297</c:v>
                </c:pt>
                <c:pt idx="23">
                  <c:v>7.3913433255465097</c:v>
                </c:pt>
                <c:pt idx="24">
                  <c:v>7.4206596677797902</c:v>
                </c:pt>
                <c:pt idx="25">
                  <c:v>7.44875978419355</c:v>
                </c:pt>
                <c:pt idx="26">
                  <c:v>7.4757385854032004</c:v>
                </c:pt>
                <c:pt idx="27">
                  <c:v>7.5016803706026103</c:v>
                </c:pt>
                <c:pt idx="28">
                  <c:v>7.52666034659996</c:v>
                </c:pt>
                <c:pt idx="29">
                  <c:v>7.5507458850557301</c:v>
                </c:pt>
                <c:pt idx="30">
                  <c:v>7.5739975701794897</c:v>
                </c:pt>
                <c:pt idx="31">
                  <c:v>7.5964700773778402</c:v>
                </c:pt>
                <c:pt idx="32">
                  <c:v>7.6182129145114201</c:v>
                </c:pt>
                <c:pt idx="33">
                  <c:v>7.6392710507193398</c:v>
                </c:pt>
                <c:pt idx="34">
                  <c:v>7.6596854526409004</c:v>
                </c:pt>
                <c:pt idx="35">
                  <c:v>7.6794935439051804</c:v>
                </c:pt>
                <c:pt idx="36">
                  <c:v>7.6987296006775496</c:v>
                </c:pt>
                <c:pt idx="37">
                  <c:v>7.71742509363518</c:v>
                </c:pt>
                <c:pt idx="38">
                  <c:v>7.7356089848348297</c:v>
                </c:pt>
                <c:pt idx="39">
                  <c:v>7.7533079864177701</c:v>
                </c:pt>
                <c:pt idx="40">
                  <c:v>7.7705467868822602</c:v>
                </c:pt>
                <c:pt idx="41">
                  <c:v>7.7873482496754702</c:v>
                </c:pt>
                <c:pt idx="42">
                  <c:v>7.8037335880647598</c:v>
                </c:pt>
                <c:pt idx="43">
                  <c:v>7.8197225196037898</c:v>
                </c:pt>
                <c:pt idx="44">
                  <c:v>7.8353334029806803</c:v>
                </c:pt>
                <c:pt idx="45">
                  <c:v>7.8505833596021999</c:v>
                </c:pt>
                <c:pt idx="46">
                  <c:v>7.8654883819089996</c:v>
                </c:pt>
                <c:pt idx="47">
                  <c:v>7.8800634301198897</c:v>
                </c:pt>
                <c:pt idx="48">
                  <c:v>7.8943225188549198</c:v>
                </c:pt>
                <c:pt idx="49">
                  <c:v>7.90827879487993</c:v>
                </c:pt>
                <c:pt idx="50">
                  <c:v>7.9219446070408104</c:v>
                </c:pt>
                <c:pt idx="51">
                  <c:v>7.9353315693091799</c:v>
                </c:pt>
                <c:pt idx="52">
                  <c:v>7.9484506177364098</c:v>
                </c:pt>
                <c:pt idx="53">
                  <c:v>7.9613120620080204</c:v>
                </c:pt>
                <c:pt idx="54">
                  <c:v>7.9739256322002197</c:v>
                </c:pt>
                <c:pt idx="55">
                  <c:v>7.9863005212638303</c:v>
                </c:pt>
                <c:pt idx="56">
                  <c:v>7.9984454236948803</c:v>
                </c:pt>
                <c:pt idx="57">
                  <c:v>8.0103685707947605</c:v>
                </c:pt>
                <c:pt idx="58">
                  <c:v>8.0220777628740105</c:v>
                </c:pt>
                <c:pt idx="59">
                  <c:v>8.0335803987118108</c:v>
                </c:pt>
                <c:pt idx="60">
                  <c:v>8.0448835025464707</c:v>
                </c:pt>
                <c:pt idx="61">
                  <c:v>8.0559937488409599</c:v>
                </c:pt>
                <c:pt idx="62">
                  <c:v>8.0669174850395393</c:v>
                </c:pt>
                <c:pt idx="63">
                  <c:v>8.0776607525075601</c:v>
                </c:pt>
                <c:pt idx="64">
                  <c:v>8.0882293058256192</c:v>
                </c:pt>
                <c:pt idx="65">
                  <c:v>8.0986286305905306</c:v>
                </c:pt>
                <c:pt idx="66">
                  <c:v>8.1088639598594092</c:v>
                </c:pt>
                <c:pt idx="67">
                  <c:v>8.1189402893590401</c:v>
                </c:pt>
                <c:pt idx="68">
                  <c:v>8.1288623915698803</c:v>
                </c:pt>
                <c:pt idx="69">
                  <c:v>8.1386348287829495</c:v>
                </c:pt>
                <c:pt idx="70">
                  <c:v>8.1482619652182606</c:v>
                </c:pt>
                <c:pt idx="71">
                  <c:v>8.15774797828416</c:v>
                </c:pt>
                <c:pt idx="72">
                  <c:v>8.1670968690498302</c:v>
                </c:pt>
                <c:pt idx="73">
                  <c:v>8.1763124719957201</c:v>
                </c:pt>
                <c:pt idx="74">
                  <c:v>8.1853984641007393</c:v>
                </c:pt>
                <c:pt idx="75">
                  <c:v>8.19435837331973</c:v>
                </c:pt>
                <c:pt idx="76">
                  <c:v>8.2031955864993602</c:v>
                </c:pt>
                <c:pt idx="77">
                  <c:v>8.2119133567765203</c:v>
                </c:pt>
                <c:pt idx="78">
                  <c:v>8.22051481049931</c:v>
                </c:pt>
                <c:pt idx="79">
                  <c:v>8.2290029537068499</c:v>
                </c:pt>
                <c:pt idx="80">
                  <c:v>8.2373806782014594</c:v>
                </c:pt>
                <c:pt idx="81">
                  <c:v>8.2456507672432497</c:v>
                </c:pt>
                <c:pt idx="82">
                  <c:v>8.2538159008951695</c:v>
                </c:pt>
                <c:pt idx="83">
                  <c:v>8.2618786610437596</c:v>
                </c:pt>
                <c:pt idx="84">
                  <c:v>8.2698415361188999</c:v>
                </c:pt>
                <c:pt idx="85">
                  <c:v>8.2777069255339892</c:v>
                </c:pt>
                <c:pt idx="86">
                  <c:v>8.2854771438661494</c:v>
                </c:pt>
                <c:pt idx="87">
                  <c:v>8.2931544247944</c:v>
                </c:pt>
                <c:pt idx="88">
                  <c:v>8.3007409248125104</c:v>
                </c:pt>
                <c:pt idx="89">
                  <c:v>8.3082387267317106</c:v>
                </c:pt>
                <c:pt idx="90">
                  <c:v>8.3156498429874297</c:v>
                </c:pt>
                <c:pt idx="91">
                  <c:v>8.3229762187629603</c:v>
                </c:pt>
                <c:pt idx="92">
                  <c:v>8.3302197349421903</c:v>
                </c:pt>
                <c:pt idx="93">
                  <c:v>8.3373822109023195</c:v>
                </c:pt>
                <c:pt idx="94">
                  <c:v>8.3444654071569992</c:v>
                </c:pt>
                <c:pt idx="95">
                  <c:v>8.3514710278592901</c:v>
                </c:pt>
                <c:pt idx="96">
                  <c:v>8.3584007231732897</c:v>
                </c:pt>
                <c:pt idx="97">
                  <c:v>8.3652560915225997</c:v>
                </c:pt>
                <c:pt idx="98">
                  <c:v>8.3720386817232093</c:v>
                </c:pt>
                <c:pt idx="99">
                  <c:v>8.3787499950078193</c:v>
                </c:pt>
                <c:pt idx="100">
                  <c:v>8.3853914869482509</c:v>
                </c:pt>
                <c:pt idx="101">
                  <c:v>8.3919645692818801</c:v>
                </c:pt>
                <c:pt idx="102">
                  <c:v>8.3984706116479195</c:v>
                </c:pt>
                <c:pt idx="103">
                  <c:v>8.4049109432387201</c:v>
                </c:pt>
                <c:pt idx="104">
                  <c:v>8.4112868543711308</c:v>
                </c:pt>
                <c:pt idx="105">
                  <c:v>8.4175995979824094</c:v>
                </c:pt>
                <c:pt idx="106">
                  <c:v>8.4238503910550495</c:v>
                </c:pt>
                <c:pt idx="107">
                  <c:v>8.4300404159745206</c:v>
                </c:pt>
                <c:pt idx="108">
                  <c:v>8.4361708218236</c:v>
                </c:pt>
                <c:pt idx="109">
                  <c:v>8.4422427256169801</c:v>
                </c:pt>
                <c:pt idx="110">
                  <c:v>8.4482572134792093</c:v>
                </c:pt>
                <c:pt idx="111">
                  <c:v>8.4542153417692401</c:v>
                </c:pt>
                <c:pt idx="112">
                  <c:v>8.4601181381543196</c:v>
                </c:pt>
                <c:pt idx="113">
                  <c:v>8.4659666026360494</c:v>
                </c:pt>
                <c:pt idx="114">
                  <c:v>8.4717617085310106</c:v>
                </c:pt>
                <c:pt idx="115">
                  <c:v>8.4775044034084992</c:v>
                </c:pt>
                <c:pt idx="116">
                  <c:v>8.4831956099874901</c:v>
                </c:pt>
                <c:pt idx="117">
                  <c:v>8.4888362269949198</c:v>
                </c:pt>
                <c:pt idx="118">
                  <c:v>8.4944271299874003</c:v>
                </c:pt>
                <c:pt idx="119">
                  <c:v>8.4999691721380604</c:v>
                </c:pt>
                <c:pt idx="120">
                  <c:v>8.5054631849903792</c:v>
                </c:pt>
                <c:pt idx="121">
                  <c:v>8.51090997918058</c:v>
                </c:pt>
                <c:pt idx="122">
                  <c:v>8.5163103451302398</c:v>
                </c:pt>
                <c:pt idx="123">
                  <c:v>8.5216650537105103</c:v>
                </c:pt>
                <c:pt idx="124">
                  <c:v>8.5269748568792405</c:v>
                </c:pt>
                <c:pt idx="125">
                  <c:v>8.5322404882925706</c:v>
                </c:pt>
                <c:pt idx="126">
                  <c:v>8.5374626638919207</c:v>
                </c:pt>
                <c:pt idx="127">
                  <c:v>8.5426420824677702</c:v>
                </c:pt>
                <c:pt idx="128">
                  <c:v>8.5477794262011901</c:v>
                </c:pt>
                <c:pt idx="129">
                  <c:v>8.5528753611842507</c:v>
                </c:pt>
                <c:pt idx="130">
                  <c:v>8.5579305379202193</c:v>
                </c:pt>
                <c:pt idx="131">
                  <c:v>8.5629455918045405</c:v>
                </c:pt>
                <c:pt idx="132">
                  <c:v>8.5679211435873999</c:v>
                </c:pt>
                <c:pt idx="133">
                  <c:v>8.5728577998188307</c:v>
                </c:pt>
                <c:pt idx="134">
                  <c:v>8.5777561532770292</c:v>
                </c:pt>
                <c:pt idx="135">
                  <c:v>8.5826167833806508</c:v>
                </c:pt>
                <c:pt idx="136">
                  <c:v>8.5874402565859107</c:v>
                </c:pt>
                <c:pt idx="137">
                  <c:v>8.5922271267689805</c:v>
                </c:pt>
                <c:pt idx="138">
                  <c:v>8.5969779355944809</c:v>
                </c:pt>
                <c:pt idx="139">
                  <c:v>8.6016932128705808</c:v>
                </c:pt>
                <c:pt idx="140">
                  <c:v>8.6063734768912905</c:v>
                </c:pt>
                <c:pt idx="141">
                  <c:v>8.6110192347665908</c:v>
                </c:pt>
                <c:pt idx="142">
                  <c:v>8.6156309827407593</c:v>
                </c:pt>
                <c:pt idx="143">
                  <c:v>8.6202092064995206</c:v>
                </c:pt>
                <c:pt idx="144">
                  <c:v>8.6247543814664205</c:v>
                </c:pt>
                <c:pt idx="145">
                  <c:v>8.6292669730889209</c:v>
                </c:pt>
                <c:pt idx="146">
                  <c:v>8.6337474371146108</c:v>
                </c:pt>
                <c:pt idx="147">
                  <c:v>8.6381962198579103</c:v>
                </c:pt>
                <c:pt idx="148">
                  <c:v>8.64261375845774</c:v>
                </c:pt>
                <c:pt idx="149">
                  <c:v>8.6470004811264403</c:v>
                </c:pt>
                <c:pt idx="150">
                  <c:v>8.6513568073903198</c:v>
                </c:pt>
                <c:pt idx="151">
                  <c:v>8.6556831483222201</c:v>
                </c:pt>
                <c:pt idx="152">
                  <c:v>8.6599799067662708</c:v>
                </c:pt>
                <c:pt idx="153">
                  <c:v>8.6642474775553708</c:v>
                </c:pt>
                <c:pt idx="154">
                  <c:v>8.6684862477214395</c:v>
                </c:pt>
                <c:pt idx="155">
                  <c:v>8.6726965966988505</c:v>
                </c:pt>
                <c:pt idx="156">
                  <c:v>8.6768788965213606</c:v>
                </c:pt>
                <c:pt idx="157">
                  <c:v>8.6810335120126005</c:v>
                </c:pt>
                <c:pt idx="158">
                  <c:v>8.6851608009706105</c:v>
                </c:pt>
                <c:pt idx="159">
                  <c:v>8.6892611143464205</c:v>
                </c:pt>
                <c:pt idx="160">
                  <c:v>8.6933347964170498</c:v>
                </c:pt>
                <c:pt idx="161">
                  <c:v>8.6973821849530992</c:v>
                </c:pt>
                <c:pt idx="162">
                  <c:v>8.7014036113810995</c:v>
                </c:pt>
                <c:pt idx="163">
                  <c:v>8.7053994009408697</c:v>
                </c:pt>
                <c:pt idx="164">
                  <c:v>8.7093698728379998</c:v>
                </c:pt>
                <c:pt idx="165">
                  <c:v>8.7133153403916896</c:v>
                </c:pt>
                <c:pt idx="166">
                  <c:v>8.7172361111781207</c:v>
                </c:pt>
                <c:pt idx="167">
                  <c:v>8.72113248716947</c:v>
                </c:pt>
                <c:pt idx="168">
                  <c:v>8.7250047648687499</c:v>
                </c:pt>
                <c:pt idx="169">
                  <c:v>8.7288532354406705</c:v>
                </c:pt>
                <c:pt idx="170">
                  <c:v>8.7326781848385302</c:v>
                </c:pt>
                <c:pt idx="171">
                  <c:v>8.7364798939274895</c:v>
                </c:pt>
                <c:pt idx="172">
                  <c:v>8.7402586386041001</c:v>
                </c:pt>
                <c:pt idx="173">
                  <c:v>8.7440146899124507</c:v>
                </c:pt>
                <c:pt idx="174">
                  <c:v>8.7477483141568904</c:v>
                </c:pt>
                <c:pt idx="175">
                  <c:v>8.7514597730115504</c:v>
                </c:pt>
                <c:pt idx="176">
                  <c:v>8.7551493236266698</c:v>
                </c:pt>
                <c:pt idx="177">
                  <c:v>8.7588172187319309</c:v>
                </c:pt>
                <c:pt idx="178">
                  <c:v>8.7624637067368596</c:v>
                </c:pt>
                <c:pt idx="179">
                  <c:v>8.7660890318284093</c:v>
                </c:pt>
                <c:pt idx="180">
                  <c:v>8.7696934340658004</c:v>
                </c:pt>
                <c:pt idx="181">
                  <c:v>8.7732771494726904</c:v>
                </c:pt>
                <c:pt idx="182">
                  <c:v>8.7768404101268391</c:v>
                </c:pt>
                <c:pt idx="183">
                  <c:v>8.7803834442472795</c:v>
                </c:pt>
                <c:pt idx="184">
                  <c:v>8.7839064762790997</c:v>
                </c:pt>
                <c:pt idx="185">
                  <c:v>8.7874097269759002</c:v>
                </c:pt>
                <c:pt idx="186">
                  <c:v>8.7908934134800596</c:v>
                </c:pt>
                <c:pt idx="187">
                  <c:v>8.7943577494007794</c:v>
                </c:pt>
                <c:pt idx="188">
                  <c:v>8.7978029448900799</c:v>
                </c:pt>
                <c:pt idx="189">
                  <c:v>8.8012292067167497</c:v>
                </c:pt>
                <c:pt idx="190">
                  <c:v>8.8046367383383295</c:v>
                </c:pt>
                <c:pt idx="191">
                  <c:v>8.8080257399711996</c:v>
                </c:pt>
                <c:pt idx="192">
                  <c:v>8.8113964086588403</c:v>
                </c:pt>
                <c:pt idx="193">
                  <c:v>8.8147489383382798</c:v>
                </c:pt>
                <c:pt idx="194">
                  <c:v>8.8180835199048495</c:v>
                </c:pt>
                <c:pt idx="195">
                  <c:v>8.8214003412752309</c:v>
                </c:pt>
                <c:pt idx="196">
                  <c:v>8.8246995874488992</c:v>
                </c:pt>
                <c:pt idx="197">
                  <c:v>8.8279814405679993</c:v>
                </c:pt>
                <c:pt idx="198">
                  <c:v>8.8312460799756902</c:v>
                </c:pt>
                <c:pt idx="199">
                  <c:v>8.8344936822729903</c:v>
                </c:pt>
                <c:pt idx="200">
                  <c:v>8.8377244213742205</c:v>
                </c:pt>
                <c:pt idx="201">
                  <c:v>8.8409384685610704</c:v>
                </c:pt>
                <c:pt idx="202">
                  <c:v>8.8441359925352394</c:v>
                </c:pt>
                <c:pt idx="203">
                  <c:v>8.8473171594698599</c:v>
                </c:pt>
                <c:pt idx="204">
                  <c:v>8.8504821330595806</c:v>
                </c:pt>
                <c:pt idx="205">
                  <c:v>8.8536310745694706</c:v>
                </c:pt>
                <c:pt idx="206">
                  <c:v>8.8567641428826906</c:v>
                </c:pt>
                <c:pt idx="207">
                  <c:v>8.8598814945470092</c:v>
                </c:pt>
                <c:pt idx="208">
                  <c:v>8.8629832838202098</c:v>
                </c:pt>
                <c:pt idx="209">
                  <c:v>8.86606966271437</c:v>
                </c:pt>
                <c:pt idx="210">
                  <c:v>8.8691407810391105</c:v>
                </c:pt>
                <c:pt idx="211">
                  <c:v>8.8721967864438103</c:v>
                </c:pt>
                <c:pt idx="212">
                  <c:v>8.87523782445877</c:v>
                </c:pt>
                <c:pt idx="213">
                  <c:v>8.8782640385354608</c:v>
                </c:pt>
                <c:pt idx="214">
                  <c:v>8.8812755700857604</c:v>
                </c:pt>
                <c:pt idx="215">
                  <c:v>8.8842725585203794</c:v>
                </c:pt>
                <c:pt idx="216">
                  <c:v>8.8872551412862393</c:v>
                </c:pt>
                <c:pt idx="217">
                  <c:v>8.8902234539031095</c:v>
                </c:pt>
                <c:pt idx="218">
                  <c:v>8.8931776299993199</c:v>
                </c:pt>
                <c:pt idx="219">
                  <c:v>8.8961178013467102</c:v>
                </c:pt>
                <c:pt idx="220">
                  <c:v>8.8990440978947003</c:v>
                </c:pt>
                <c:pt idx="221">
                  <c:v>8.90195664780369</c:v>
                </c:pt>
                <c:pt idx="222">
                  <c:v>8.9048555774775906</c:v>
                </c:pt>
                <c:pt idx="223">
                  <c:v>8.9077410115956805</c:v>
                </c:pt>
                <c:pt idx="224">
                  <c:v>8.9106130731437503</c:v>
                </c:pt>
                <c:pt idx="225">
                  <c:v>8.9134718834445206</c:v>
                </c:pt>
                <c:pt idx="226">
                  <c:v>8.9163175621873805</c:v>
                </c:pt>
                <c:pt idx="227">
                  <c:v>8.9191502274575107</c:v>
                </c:pt>
                <c:pt idx="228">
                  <c:v>8.9219699957642895</c:v>
                </c:pt>
                <c:pt idx="229">
                  <c:v>8.9247769820691705</c:v>
                </c:pt>
                <c:pt idx="230">
                  <c:v>8.9275712998128096</c:v>
                </c:pt>
                <c:pt idx="231">
                  <c:v>8.9303530609417798</c:v>
                </c:pt>
                <c:pt idx="232">
                  <c:v>8.9331223759345004</c:v>
                </c:pt>
                <c:pt idx="233">
                  <c:v>8.9358793538268202</c:v>
                </c:pt>
                <c:pt idx="234">
                  <c:v>8.9386241022368704</c:v>
                </c:pt>
                <c:pt idx="235">
                  <c:v>8.9413567273894596</c:v>
                </c:pt>
                <c:pt idx="236">
                  <c:v>8.9440773341399904</c:v>
                </c:pt>
                <c:pt idx="237">
                  <c:v>8.9467860259977599</c:v>
                </c:pt>
                <c:pt idx="238">
                  <c:v>8.94948290514888</c:v>
                </c:pt>
                <c:pt idx="239">
                  <c:v>8.9521680724786101</c:v>
                </c:pt>
                <c:pt idx="240">
                  <c:v>8.9548416275933196</c:v>
                </c:pt>
                <c:pt idx="241">
                  <c:v>8.9575036688419107</c:v>
                </c:pt>
                <c:pt idx="242">
                  <c:v>8.9601542933368297</c:v>
                </c:pt>
                <c:pt idx="243">
                  <c:v>8.9627935969746595</c:v>
                </c:pt>
                <c:pt idx="244">
                  <c:v>8.9654216744562198</c:v>
                </c:pt>
                <c:pt idx="245">
                  <c:v>8.9680386193063697</c:v>
                </c:pt>
                <c:pt idx="246">
                  <c:v>8.9706445238932595</c:v>
                </c:pt>
                <c:pt idx="247">
                  <c:v>8.9732394794473205</c:v>
                </c:pt>
                <c:pt idx="248">
                  <c:v>8.9758235760797795</c:v>
                </c:pt>
                <c:pt idx="249">
                  <c:v>8.9783969028008599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B38E-43A9-AAF9-0214F50ECD40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SOloBoe6he0.5h!$S$4:$S$253</c:f>
              <c:numCache>
                <c:formatCode>General</c:formatCode>
                <c:ptCount val="250"/>
                <c:pt idx="0">
                  <c:v>5.2056893506272397</c:v>
                </c:pt>
                <c:pt idx="1">
                  <c:v>5.9161766337638504</c:v>
                </c:pt>
                <c:pt idx="2">
                  <c:v>6.3053459221183301</c:v>
                </c:pt>
                <c:pt idx="3">
                  <c:v>6.5721713296860003</c:v>
                </c:pt>
                <c:pt idx="4">
                  <c:v>6.7744911420017697</c:v>
                </c:pt>
                <c:pt idx="5">
                  <c:v>6.9370503634682299</c:v>
                </c:pt>
                <c:pt idx="6">
                  <c:v>7.0726935154127499</c:v>
                </c:pt>
                <c:pt idx="7">
                  <c:v>7.18893260791969</c:v>
                </c:pt>
                <c:pt idx="8">
                  <c:v>7.2905351333327699</c:v>
                </c:pt>
                <c:pt idx="9">
                  <c:v>7.3807130931607299</c:v>
                </c:pt>
                <c:pt idx="10">
                  <c:v>7.4617316928873096</c:v>
                </c:pt>
                <c:pt idx="11">
                  <c:v>7.5352471918313899</c:v>
                </c:pt>
                <c:pt idx="12">
                  <c:v>7.6025066098267997</c:v>
                </c:pt>
                <c:pt idx="13">
                  <c:v>7.6644718943845804</c:v>
                </c:pt>
                <c:pt idx="14">
                  <c:v>7.7219003933529802</c:v>
                </c:pt>
                <c:pt idx="15">
                  <c:v>7.7753988528777596</c:v>
                </c:pt>
                <c:pt idx="16">
                  <c:v>7.8254607361785196</c:v>
                </c:pt>
                <c:pt idx="17">
                  <c:v>7.8724926788359797</c:v>
                </c:pt>
                <c:pt idx="18">
                  <c:v>7.9168336621852298</c:v>
                </c:pt>
                <c:pt idx="19">
                  <c:v>7.9587691816197097</c:v>
                </c:pt>
                <c:pt idx="20">
                  <c:v>7.9985418978991101</c:v>
                </c:pt>
                <c:pt idx="21">
                  <c:v>8.0363597681901595</c:v>
                </c:pt>
                <c:pt idx="22">
                  <c:v>8.0724023391665902</c:v>
                </c:pt>
                <c:pt idx="23">
                  <c:v>8.1068256784752109</c:v>
                </c:pt>
                <c:pt idx="24">
                  <c:v>8.1397662829615705</c:v>
                </c:pt>
                <c:pt idx="25">
                  <c:v>8.1713442079292609</c:v>
                </c:pt>
                <c:pt idx="26">
                  <c:v>8.2016655963419094</c:v>
                </c:pt>
                <c:pt idx="27">
                  <c:v>8.2308247407512205</c:v>
                </c:pt>
                <c:pt idx="28">
                  <c:v>8.2589057777078203</c:v>
                </c:pt>
                <c:pt idx="29">
                  <c:v>8.2859840904435398</c:v>
                </c:pt>
                <c:pt idx="30">
                  <c:v>8.3121274780044896</c:v>
                </c:pt>
                <c:pt idx="31">
                  <c:v>8.33739713592683</c:v>
                </c:pt>
                <c:pt idx="32">
                  <c:v>8.3618484837172993</c:v>
                </c:pt>
                <c:pt idx="33">
                  <c:v>8.3855318669437704</c:v>
                </c:pt>
                <c:pt idx="34">
                  <c:v>8.4084931560322307</c:v>
                </c:pt>
                <c:pt idx="35">
                  <c:v>8.4307742594581807</c:v>
                </c:pt>
                <c:pt idx="36">
                  <c:v>8.4524135655884702</c:v>
                </c:pt>
                <c:pt idx="37">
                  <c:v>8.4734463247375302</c:v>
                </c:pt>
                <c:pt idx="38">
                  <c:v>8.4939049808752802</c:v>
                </c:pt>
                <c:pt idx="39">
                  <c:v>8.5138194607322699</c:v>
                </c:pt>
                <c:pt idx="40">
                  <c:v>8.5332174266938594</c:v>
                </c:pt>
                <c:pt idx="41">
                  <c:v>8.5521244987847904</c:v>
                </c:pt>
                <c:pt idx="42">
                  <c:v>8.5705644501626299</c:v>
                </c:pt>
                <c:pt idx="43">
                  <c:v>8.5885593798195607</c:v>
                </c:pt>
                <c:pt idx="44">
                  <c:v>8.6061298656037195</c:v>
                </c:pt>
                <c:pt idx="45">
                  <c:v>8.62329510018726</c:v>
                </c:pt>
                <c:pt idx="46">
                  <c:v>8.6400730122084699</c:v>
                </c:pt>
                <c:pt idx="47">
                  <c:v>8.6564803744838201</c:v>
                </c:pt>
                <c:pt idx="48">
                  <c:v>8.6725329009084806</c:v>
                </c:pt>
                <c:pt idx="49">
                  <c:v>8.6882453334335104</c:v>
                </c:pt>
                <c:pt idx="50">
                  <c:v>8.7036315203123902</c:v>
                </c:pt>
                <c:pt idx="51">
                  <c:v>8.7187044866465602</c:v>
                </c:pt>
                <c:pt idx="52">
                  <c:v>8.73347649812046</c:v>
                </c:pt>
                <c:pt idx="53">
                  <c:v>8.7479591186988408</c:v>
                </c:pt>
                <c:pt idx="54">
                  <c:v>8.7621632629589801</c:v>
                </c:pt>
                <c:pt idx="55">
                  <c:v>8.7760992436446301</c:v>
                </c:pt>
                <c:pt idx="56">
                  <c:v>8.7897768149550508</c:v>
                </c:pt>
                <c:pt idx="57">
                  <c:v>8.8032052120192095</c:v>
                </c:pt>
                <c:pt idx="58">
                  <c:v>8.8163931869512808</c:v>
                </c:pt>
                <c:pt idx="59">
                  <c:v>8.8293490418357603</c:v>
                </c:pt>
                <c:pt idx="60">
                  <c:v>8.8420806589505894</c:v>
                </c:pt>
                <c:pt idx="61">
                  <c:v>8.8545955285005409</c:v>
                </c:pt>
                <c:pt idx="62">
                  <c:v>8.8669007741028292</c:v>
                </c:pt>
                <c:pt idx="63">
                  <c:v>8.8790031762395696</c:v>
                </c:pt>
                <c:pt idx="64">
                  <c:v>8.8909091938685805</c:v>
                </c:pt>
                <c:pt idx="65">
                  <c:v>8.9026249843628804</c:v>
                </c:pt>
                <c:pt idx="66">
                  <c:v>8.9141564219316098</c:v>
                </c:pt>
                <c:pt idx="67">
                  <c:v>8.9255091146587304</c:v>
                </c:pt>
                <c:pt idx="68">
                  <c:v>8.9366884202819907</c:v>
                </c:pt>
                <c:pt idx="69">
                  <c:v>8.9476994608221307</c:v>
                </c:pt>
                <c:pt idx="70">
                  <c:v>8.9585471361611795</c:v>
                </c:pt>
                <c:pt idx="71">
                  <c:v>8.9692361366591697</c:v>
                </c:pt>
                <c:pt idx="72">
                  <c:v>8.9797709548895792</c:v>
                </c:pt>
                <c:pt idx="73">
                  <c:v>8.9901558965663195</c:v>
                </c:pt>
                <c:pt idx="74">
                  <c:v>9.0003950907280394</c:v>
                </c:pt>
                <c:pt idx="75">
                  <c:v>9.0104924992395095</c:v>
                </c:pt>
                <c:pt idx="76">
                  <c:v>9.0204519256641102</c:v>
                </c:pt>
                <c:pt idx="77">
                  <c:v>9.0302770235566907</c:v>
                </c:pt>
                <c:pt idx="78">
                  <c:v>9.0399713042216998</c:v>
                </c:pt>
                <c:pt idx="79">
                  <c:v>9.0495381439771503</c:v>
                </c:pt>
                <c:pt idx="80">
                  <c:v>9.0589807909618596</c:v>
                </c:pt>
                <c:pt idx="81">
                  <c:v>9.0683023715198399</c:v>
                </c:pt>
                <c:pt idx="82">
                  <c:v>9.0775058961929407</c:v>
                </c:pt>
                <c:pt idx="83">
                  <c:v>9.0865942653502607</c:v>
                </c:pt>
                <c:pt idx="84">
                  <c:v>9.0955702744803002</c:v>
                </c:pt>
                <c:pt idx="85">
                  <c:v>9.1044366191697605</c:v>
                </c:pt>
                <c:pt idx="86">
                  <c:v>9.1131958997911706</c:v>
                </c:pt>
                <c:pt idx="87">
                  <c:v>9.1218506259191905</c:v>
                </c:pt>
                <c:pt idx="88">
                  <c:v>9.1304032204944505</c:v>
                </c:pt>
                <c:pt idx="89">
                  <c:v>9.1388560237519201</c:v>
                </c:pt>
                <c:pt idx="90">
                  <c:v>9.1472112969295996</c:v>
                </c:pt>
                <c:pt idx="91">
                  <c:v>9.1554712257720201</c:v>
                </c:pt>
                <c:pt idx="92">
                  <c:v>9.1636379238421597</c:v>
                </c:pt>
                <c:pt idx="93">
                  <c:v>9.1717134356540804</c:v>
                </c:pt>
                <c:pt idx="94">
                  <c:v>9.1796997396377602</c:v>
                </c:pt>
                <c:pt idx="95">
                  <c:v>9.1875987509468899</c:v>
                </c:pt>
                <c:pt idx="96">
                  <c:v>9.1954123241194292</c:v>
                </c:pt>
                <c:pt idx="97">
                  <c:v>9.2031422556000493</c:v>
                </c:pt>
                <c:pt idx="98">
                  <c:v>9.2107902861330402</c:v>
                </c:pt>
                <c:pt idx="99">
                  <c:v>9.2183581030334896</c:v>
                </c:pt>
                <c:pt idx="100">
                  <c:v>9.2258473423441991</c:v>
                </c:pt>
                <c:pt idx="101">
                  <c:v>9.2332595908849608</c:v>
                </c:pt>
                <c:pt idx="102">
                  <c:v>9.2405963882007907</c:v>
                </c:pt>
                <c:pt idx="103">
                  <c:v>9.2478592284148693</c:v>
                </c:pt>
                <c:pt idx="104">
                  <c:v>9.2550495619918092</c:v>
                </c:pt>
                <c:pt idx="105">
                  <c:v>9.2621687974163205</c:v>
                </c:pt>
                <c:pt idx="106">
                  <c:v>9.2692183027921704</c:v>
                </c:pt>
                <c:pt idx="107">
                  <c:v>9.2761994073659206</c:v>
                </c:pt>
                <c:pt idx="108">
                  <c:v>9.2831134029795503</c:v>
                </c:pt>
                <c:pt idx="109">
                  <c:v>9.2899615454560003</c:v>
                </c:pt>
                <c:pt idx="110">
                  <c:v>9.2967450559213791</c:v>
                </c:pt>
                <c:pt idx="111">
                  <c:v>9.3034651220669904</c:v>
                </c:pt>
                <c:pt idx="112">
                  <c:v>9.3101228993548109</c:v>
                </c:pt>
                <c:pt idx="113">
                  <c:v>9.3167195121691098</c:v>
                </c:pt>
                <c:pt idx="114">
                  <c:v>9.3232560549172998</c:v>
                </c:pt>
                <c:pt idx="115">
                  <c:v>9.3297335930824605</c:v>
                </c:pt>
                <c:pt idx="116">
                  <c:v>9.3361531642302804</c:v>
                </c:pt>
                <c:pt idx="117">
                  <c:v>9.3425157789725404</c:v>
                </c:pt>
                <c:pt idx="118">
                  <c:v>9.3488224218896203</c:v>
                </c:pt>
                <c:pt idx="119">
                  <c:v>9.3550740524137908</c:v>
                </c:pt>
                <c:pt idx="120">
                  <c:v>9.36127160567559</c:v>
                </c:pt>
                <c:pt idx="121">
                  <c:v>9.3674159933148307</c:v>
                </c:pt>
                <c:pt idx="122">
                  <c:v>9.3735081042582404</c:v>
                </c:pt>
                <c:pt idx="123">
                  <c:v>9.3795488054651699</c:v>
                </c:pt>
                <c:pt idx="124">
                  <c:v>9.3855389426430804</c:v>
                </c:pt>
                <c:pt idx="125">
                  <c:v>9.3914793409341399</c:v>
                </c:pt>
                <c:pt idx="126">
                  <c:v>9.3973708055744005</c:v>
                </c:pt>
                <c:pt idx="127">
                  <c:v>9.4032141225268493</c:v>
                </c:pt>
                <c:pt idx="128">
                  <c:v>9.4090100590894998</c:v>
                </c:pt>
                <c:pt idx="129">
                  <c:v>9.4147593644797691</c:v>
                </c:pt>
                <c:pt idx="130">
                  <c:v>9.4204627703962203</c:v>
                </c:pt>
                <c:pt idx="131">
                  <c:v>9.4261209915586601</c:v>
                </c:pt>
                <c:pt idx="132">
                  <c:v>9.4317347262276794</c:v>
                </c:pt>
                <c:pt idx="133">
                  <c:v>9.4373046567044696</c:v>
                </c:pt>
                <c:pt idx="134">
                  <c:v>9.4428314498118802</c:v>
                </c:pt>
                <c:pt idx="135">
                  <c:v>9.4483157573575092</c:v>
                </c:pt>
                <c:pt idx="136">
                  <c:v>9.4537582165796508</c:v>
                </c:pt>
                <c:pt idx="137">
                  <c:v>9.4591594505767898</c:v>
                </c:pt>
                <c:pt idx="138">
                  <c:v>9.4645200687215496</c:v>
                </c:pt>
                <c:pt idx="139">
                  <c:v>9.4698406670594597</c:v>
                </c:pt>
                <c:pt idx="140">
                  <c:v>9.4751218286935508</c:v>
                </c:pt>
                <c:pt idx="141">
                  <c:v>9.4803641241550096</c:v>
                </c:pt>
                <c:pt idx="142">
                  <c:v>9.4855681117609301</c:v>
                </c:pt>
                <c:pt idx="143">
                  <c:v>9.4907343379592195</c:v>
                </c:pt>
                <c:pt idx="144">
                  <c:v>9.4958633376615893</c:v>
                </c:pt>
                <c:pt idx="145">
                  <c:v>9.5009556345649102</c:v>
                </c:pt>
                <c:pt idx="146">
                  <c:v>9.50601174146151</c:v>
                </c:pt>
                <c:pt idx="147">
                  <c:v>9.5110321605388108</c:v>
                </c:pt>
                <c:pt idx="148">
                  <c:v>9.5160173836687996</c:v>
                </c:pt>
                <c:pt idx="149">
                  <c:v>9.5209678926876595</c:v>
                </c:pt>
                <c:pt idx="150">
                  <c:v>9.52588415966604</c:v>
                </c:pt>
                <c:pt idx="151">
                  <c:v>9.5307666471703403</c:v>
                </c:pt>
                <c:pt idx="152">
                  <c:v>9.5356158085152405</c:v>
                </c:pt>
                <c:pt idx="153">
                  <c:v>9.5404320880080107</c:v>
                </c:pt>
                <c:pt idx="154">
                  <c:v>9.5452159211848002</c:v>
                </c:pt>
                <c:pt idx="155">
                  <c:v>9.5499677350391803</c:v>
                </c:pt>
                <c:pt idx="156">
                  <c:v>9.5546879482434104</c:v>
                </c:pt>
                <c:pt idx="157">
                  <c:v>9.5593769713625303</c:v>
                </c:pt>
                <c:pt idx="158">
                  <c:v>9.5640352070616395</c:v>
                </c:pt>
                <c:pt idx="159">
                  <c:v>9.5686630503066308</c:v>
                </c:pt>
                <c:pt idx="160">
                  <c:v>9.5732608885585702</c:v>
                </c:pt>
                <c:pt idx="161">
                  <c:v>9.5778291019619992</c:v>
                </c:pt>
                <c:pt idx="162">
                  <c:v>9.5823680635274204</c:v>
                </c:pt>
                <c:pt idx="163">
                  <c:v>9.5868781393080802</c:v>
                </c:pt>
                <c:pt idx="164">
                  <c:v>9.5913596885713606</c:v>
                </c:pt>
                <c:pt idx="165">
                  <c:v>9.5958130639649202</c:v>
                </c:pt>
                <c:pt idx="166">
                  <c:v>9.6002386116778204</c:v>
                </c:pt>
                <c:pt idx="167">
                  <c:v>9.6046366715967206</c:v>
                </c:pt>
                <c:pt idx="168">
                  <c:v>9.6090075774574704</c:v>
                </c:pt>
                <c:pt idx="169">
                  <c:v>9.6133516569921493</c:v>
                </c:pt>
                <c:pt idx="170">
                  <c:v>9.6176692320717105</c:v>
                </c:pt>
                <c:pt idx="171">
                  <c:v>9.6219606188444899</c:v>
                </c:pt>
                <c:pt idx="172">
                  <c:v>9.6262261278705807</c:v>
                </c:pt>
                <c:pt idx="173">
                  <c:v>9.6304660642523903</c:v>
                </c:pt>
                <c:pt idx="174">
                  <c:v>9.6346807277612996</c:v>
                </c:pt>
                <c:pt idx="175">
                  <c:v>9.6388704129607792</c:v>
                </c:pt>
                <c:pt idx="176">
                  <c:v>9.6430354093259201</c:v>
                </c:pt>
                <c:pt idx="177">
                  <c:v>9.6471760013595897</c:v>
                </c:pt>
                <c:pt idx="178">
                  <c:v>9.6512924687052504</c:v>
                </c:pt>
                <c:pt idx="179">
                  <c:v>9.6553850862567003</c:v>
                </c:pt>
                <c:pt idx="180">
                  <c:v>9.6594541242646095</c:v>
                </c:pt>
                <c:pt idx="181">
                  <c:v>9.6634998484402299</c:v>
                </c:pt>
                <c:pt idx="182">
                  <c:v>9.6675225200561101</c:v>
                </c:pt>
                <c:pt idx="183">
                  <c:v>9.6715223960441108</c:v>
                </c:pt>
                <c:pt idx="184">
                  <c:v>9.6754997290907401</c:v>
                </c:pt>
                <c:pt idx="185">
                  <c:v>9.6794547677298102</c:v>
                </c:pt>
                <c:pt idx="186">
                  <c:v>9.6833877564326905</c:v>
                </c:pt>
                <c:pt idx="187">
                  <c:v>9.6872989356960808</c:v>
                </c:pt>
                <c:pt idx="188">
                  <c:v>9.6911885421273691</c:v>
                </c:pt>
                <c:pt idx="189">
                  <c:v>9.6950568085278395</c:v>
                </c:pt>
                <c:pt idx="190">
                  <c:v>9.6989039639735797</c:v>
                </c:pt>
                <c:pt idx="191">
                  <c:v>9.7027302338942896</c:v>
                </c:pt>
                <c:pt idx="192">
                  <c:v>9.7065358401499893</c:v>
                </c:pt>
                <c:pt idx="193">
                  <c:v>9.7103210011057701</c:v>
                </c:pt>
                <c:pt idx="194">
                  <c:v>9.7140859317045702</c:v>
                </c:pt>
                <c:pt idx="195">
                  <c:v>9.7178308435381098</c:v>
                </c:pt>
                <c:pt idx="196">
                  <c:v>9.7215559449159095</c:v>
                </c:pt>
                <c:pt idx="197">
                  <c:v>9.7252614409326608</c:v>
                </c:pt>
                <c:pt idx="198">
                  <c:v>9.7289475335338107</c:v>
                </c:pt>
                <c:pt idx="199">
                  <c:v>9.7326144215795001</c:v>
                </c:pt>
                <c:pt idx="200">
                  <c:v>9.7362623009068798</c:v>
                </c:pt>
                <c:pt idx="201">
                  <c:v>9.7398913643909104</c:v>
                </c:pt>
                <c:pt idx="202">
                  <c:v>9.7435018020035695</c:v>
                </c:pt>
                <c:pt idx="203">
                  <c:v>9.7470938008716601</c:v>
                </c:pt>
                <c:pt idx="204">
                  <c:v>9.7506675453331599</c:v>
                </c:pt>
                <c:pt idx="205">
                  <c:v>9.7542232169921501</c:v>
                </c:pt>
                <c:pt idx="206">
                  <c:v>9.7577609947724895</c:v>
                </c:pt>
                <c:pt idx="207">
                  <c:v>9.7612810549701106</c:v>
                </c:pt>
                <c:pt idx="208">
                  <c:v>9.7647835713040507</c:v>
                </c:pt>
                <c:pt idx="209">
                  <c:v>9.7682687149662701</c:v>
                </c:pt>
                <c:pt idx="210">
                  <c:v>9.7717366546702902</c:v>
                </c:pt>
                <c:pt idx="211">
                  <c:v>9.7751875566986595</c:v>
                </c:pt>
                <c:pt idx="212">
                  <c:v>9.7786215849492599</c:v>
                </c:pt>
                <c:pt idx="213">
                  <c:v>9.7820389009805506</c:v>
                </c:pt>
                <c:pt idx="214">
                  <c:v>9.7854396640557404</c:v>
                </c:pt>
                <c:pt idx="215">
                  <c:v>9.7888240311859107</c:v>
                </c:pt>
                <c:pt idx="216">
                  <c:v>9.7921921571721793</c:v>
                </c:pt>
                <c:pt idx="217">
                  <c:v>9.7955441946468103</c:v>
                </c:pt>
                <c:pt idx="218">
                  <c:v>9.7988802941134097</c:v>
                </c:pt>
                <c:pt idx="219">
                  <c:v>9.8022006039862397</c:v>
                </c:pt>
                <c:pt idx="220">
                  <c:v>9.8055052706285402</c:v>
                </c:pt>
                <c:pt idx="221">
                  <c:v>9.8087944383900805</c:v>
                </c:pt>
                <c:pt idx="222">
                  <c:v>9.8120682496437404</c:v>
                </c:pt>
                <c:pt idx="223">
                  <c:v>9.8153268448213993</c:v>
                </c:pt>
                <c:pt idx="224">
                  <c:v>9.8185703624488898</c:v>
                </c:pt>
                <c:pt idx="225">
                  <c:v>9.8217989391802707</c:v>
                </c:pt>
                <c:pt idx="226">
                  <c:v>9.8250127098312294</c:v>
                </c:pt>
                <c:pt idx="227">
                  <c:v>9.8282118074119005</c:v>
                </c:pt>
                <c:pt idx="228">
                  <c:v>9.8313963631587704</c:v>
                </c:pt>
                <c:pt idx="229">
                  <c:v>9.8345665065660004</c:v>
                </c:pt>
                <c:pt idx="230">
                  <c:v>9.8377223654160701</c:v>
                </c:pt>
                <c:pt idx="231">
                  <c:v>9.8408640658096793</c:v>
                </c:pt>
                <c:pt idx="232">
                  <c:v>9.8439917321950396</c:v>
                </c:pt>
                <c:pt idx="233">
                  <c:v>9.8471054873965507</c:v>
                </c:pt>
                <c:pt idx="234">
                  <c:v>9.8502054526428093</c:v>
                </c:pt>
                <c:pt idx="235">
                  <c:v>9.8532917475940902</c:v>
                </c:pt>
                <c:pt idx="236">
                  <c:v>9.8563644903691401</c:v>
                </c:pt>
                <c:pt idx="237">
                  <c:v>9.8594237975715302</c:v>
                </c:pt>
                <c:pt idx="238">
                  <c:v>9.8624697843152909</c:v>
                </c:pt>
                <c:pt idx="239">
                  <c:v>9.8655025642501997</c:v>
                </c:pt>
                <c:pt idx="240">
                  <c:v>9.8685222495863094</c:v>
                </c:pt>
                <c:pt idx="241">
                  <c:v>9.8715289511182096</c:v>
                </c:pt>
                <c:pt idx="242">
                  <c:v>9.8745227782485703</c:v>
                </c:pt>
                <c:pt idx="243">
                  <c:v>9.8775038390113199</c:v>
                </c:pt>
                <c:pt idx="244">
                  <c:v>9.8804722400943206</c:v>
                </c:pt>
                <c:pt idx="245">
                  <c:v>9.88342808686156</c:v>
                </c:pt>
                <c:pt idx="246">
                  <c:v>9.8863714833748606</c:v>
                </c:pt>
                <c:pt idx="247">
                  <c:v>9.8893025324152397</c:v>
                </c:pt>
                <c:pt idx="248">
                  <c:v>9.8922213355037591</c:v>
                </c:pt>
                <c:pt idx="249">
                  <c:v>9.89512799292193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B38E-43A9-AAF9-0214F50ECD40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SOloBoe6he0.5h!$Z$4:$Z$253</c:f>
              <c:numCache>
                <c:formatCode>General</c:formatCode>
                <c:ptCount val="250"/>
                <c:pt idx="0">
                  <c:v>5.1224738934119296</c:v>
                </c:pt>
                <c:pt idx="1">
                  <c:v>5.8397567812743096</c:v>
                </c:pt>
                <c:pt idx="2">
                  <c:v>6.2313578141049799</c:v>
                </c:pt>
                <c:pt idx="3">
                  <c:v>6.49936988345606</c:v>
                </c:pt>
                <c:pt idx="4">
                  <c:v>6.7023247107661996</c:v>
                </c:pt>
                <c:pt idx="5">
                  <c:v>6.8652242788118496</c:v>
                </c:pt>
                <c:pt idx="6">
                  <c:v>7.0010328172757204</c:v>
                </c:pt>
                <c:pt idx="7">
                  <c:v>7.11732613624606</c:v>
                </c:pt>
                <c:pt idx="8">
                  <c:v>7.2189089213217601</c:v>
                </c:pt>
                <c:pt idx="9">
                  <c:v>7.30901629485661</c:v>
                </c:pt>
                <c:pt idx="10">
                  <c:v>7.3899285457925599</c:v>
                </c:pt>
                <c:pt idx="11">
                  <c:v>7.4633121493714301</c:v>
                </c:pt>
                <c:pt idx="12">
                  <c:v>7.5304212540662903</c:v>
                </c:pt>
                <c:pt idx="13">
                  <c:v>7.5922229032690298</c:v>
                </c:pt>
                <c:pt idx="14">
                  <c:v>7.64947816032688</c:v>
                </c:pt>
                <c:pt idx="15">
                  <c:v>7.7027965249394397</c:v>
                </c:pt>
                <c:pt idx="16">
                  <c:v>7.75267352864077</c:v>
                </c:pt>
                <c:pt idx="17">
                  <c:v>7.7995173779127596</c:v>
                </c:pt>
                <c:pt idx="18">
                  <c:v>7.8436682579892301</c:v>
                </c:pt>
                <c:pt idx="19">
                  <c:v>7.8854125935124797</c:v>
                </c:pt>
                <c:pt idx="20">
                  <c:v>7.9249937663890897</c:v>
                </c:pt>
                <c:pt idx="21">
                  <c:v>7.9626202955283896</c:v>
                </c:pt>
                <c:pt idx="22">
                  <c:v>7.9984721660705</c:v>
                </c:pt>
                <c:pt idx="23">
                  <c:v>8.0327057879866999</c:v>
                </c:pt>
                <c:pt idx="24">
                  <c:v>8.0654579249110903</c:v>
                </c:pt>
                <c:pt idx="25">
                  <c:v>8.0968488392050197</c:v>
                </c:pt>
                <c:pt idx="26">
                  <c:v>8.1269848333917807</c:v>
                </c:pt>
                <c:pt idx="27">
                  <c:v>8.1559603216301397</c:v>
                </c:pt>
                <c:pt idx="28">
                  <c:v>8.1838595316293308</c:v>
                </c:pt>
                <c:pt idx="29">
                  <c:v>8.2107579132706103</c:v>
                </c:pt>
                <c:pt idx="30">
                  <c:v>8.2367233124700796</c:v>
                </c:pt>
                <c:pt idx="31">
                  <c:v>8.2618169556419705</c:v>
                </c:pt>
                <c:pt idx="32">
                  <c:v>8.2860942802275694</c:v>
                </c:pt>
                <c:pt idx="33">
                  <c:v>8.3096056392505595</c:v>
                </c:pt>
                <c:pt idx="34">
                  <c:v>8.3323969021150699</c:v>
                </c:pt>
                <c:pt idx="35">
                  <c:v>8.35450996942774</c:v>
                </c:pt>
                <c:pt idx="36">
                  <c:v>8.37598321617266</c:v>
                </c:pt>
                <c:pt idx="37">
                  <c:v>8.3968518748607295</c:v>
                </c:pt>
                <c:pt idx="38">
                  <c:v>8.4171483681358996</c:v>
                </c:pt>
                <c:pt idx="39">
                  <c:v>8.4369025986203496</c:v>
                </c:pt>
                <c:pt idx="40">
                  <c:v>8.4561422024192208</c:v>
                </c:pt>
                <c:pt idx="41">
                  <c:v>8.4748927716094808</c:v>
                </c:pt>
                <c:pt idx="42">
                  <c:v>8.4931780501504193</c:v>
                </c:pt>
                <c:pt idx="43">
                  <c:v>8.5110201069303102</c:v>
                </c:pt>
                <c:pt idx="44">
                  <c:v>8.5284394890730209</c:v>
                </c:pt>
                <c:pt idx="45">
                  <c:v>8.5454553581418402</c:v>
                </c:pt>
                <c:pt idx="46">
                  <c:v>8.5620856114762205</c:v>
                </c:pt>
                <c:pt idx="47">
                  <c:v>8.5783469905640608</c:v>
                </c:pt>
                <c:pt idx="48">
                  <c:v>8.59425517807402</c:v>
                </c:pt>
                <c:pt idx="49">
                  <c:v>8.6098248849404406</c:v>
                </c:pt>
                <c:pt idx="50">
                  <c:v>8.6250699286975703</c:v>
                </c:pt>
                <c:pt idx="51">
                  <c:v>8.6400033040961901</c:v>
                </c:pt>
                <c:pt idx="52">
                  <c:v>8.65463724689541</c:v>
                </c:pt>
                <c:pt idx="53">
                  <c:v>8.6689832916051994</c:v>
                </c:pt>
                <c:pt idx="54">
                  <c:v>8.6830523238537101</c:v>
                </c:pt>
                <c:pt idx="55">
                  <c:v>8.6968546279681291</c:v>
                </c:pt>
                <c:pt idx="56">
                  <c:v>8.7103999302835895</c:v>
                </c:pt>
                <c:pt idx="57">
                  <c:v>8.72369743863152</c:v>
                </c:pt>
                <c:pt idx="58">
                  <c:v>8.7367558784042192</c:v>
                </c:pt>
                <c:pt idx="59">
                  <c:v>8.7495835255451908</c:v>
                </c:pt>
                <c:pt idx="60">
                  <c:v>8.7621882367738699</c:v>
                </c:pt>
                <c:pt idx="61">
                  <c:v>8.7745774773179708</c:v>
                </c:pt>
                <c:pt idx="62">
                  <c:v>8.78675834639564</c:v>
                </c:pt>
                <c:pt idx="63">
                  <c:v>8.7987376006625002</c:v>
                </c:pt>
                <c:pt idx="64">
                  <c:v>8.8105216758155702</c:v>
                </c:pt>
                <c:pt idx="65">
                  <c:v>8.8221167065245503</c:v>
                </c:pt>
                <c:pt idx="66">
                  <c:v>8.8335285448435208</c:v>
                </c:pt>
                <c:pt idx="67">
                  <c:v>8.8447627772395805</c:v>
                </c:pt>
                <c:pt idx="68">
                  <c:v>8.8558247403612302</c:v>
                </c:pt>
                <c:pt idx="69">
                  <c:v>8.8667195356563404</c:v>
                </c:pt>
                <c:pt idx="70">
                  <c:v>8.8774520429391508</c:v>
                </c:pt>
                <c:pt idx="71">
                  <c:v>8.8880269329951407</c:v>
                </c:pt>
                <c:pt idx="72">
                  <c:v>8.8984486793046909</c:v>
                </c:pt>
                <c:pt idx="73">
                  <c:v>8.9087215689581907</c:v>
                </c:pt>
                <c:pt idx="74">
                  <c:v>8.9188497128284201</c:v>
                </c:pt>
                <c:pt idx="75">
                  <c:v>8.9288370550601108</c:v>
                </c:pt>
                <c:pt idx="76">
                  <c:v>8.93868738193067</c:v>
                </c:pt>
                <c:pt idx="77">
                  <c:v>8.94840433013146</c:v>
                </c:pt>
                <c:pt idx="78">
                  <c:v>8.9579913945144796</c:v>
                </c:pt>
                <c:pt idx="79">
                  <c:v>8.9674519353450695</c:v>
                </c:pt>
                <c:pt idx="80">
                  <c:v>8.9767891850981307</c:v>
                </c:pt>
                <c:pt idx="81">
                  <c:v>8.9860062548317003</c:v>
                </c:pt>
                <c:pt idx="82">
                  <c:v>8.9951061401690406</c:v>
                </c:pt>
                <c:pt idx="83">
                  <c:v>9.0040917269176806</c:v>
                </c:pt>
                <c:pt idx="84">
                  <c:v>9.0129657963514909</c:v>
                </c:pt>
                <c:pt idx="85">
                  <c:v>9.0217310301797706</c:v>
                </c:pt>
                <c:pt idx="86">
                  <c:v>9.0303900152251106</c:v>
                </c:pt>
                <c:pt idx="87">
                  <c:v>9.03894524783062</c:v>
                </c:pt>
                <c:pt idx="88">
                  <c:v>9.0473991380145407</c:v>
                </c:pt>
                <c:pt idx="89">
                  <c:v>9.0557540133899295</c:v>
                </c:pt>
                <c:pt idx="90">
                  <c:v>9.0640121228647406</c:v>
                </c:pt>
                <c:pt idx="91">
                  <c:v>9.0721756401370897</c:v>
                </c:pt>
                <c:pt idx="92">
                  <c:v>9.0802466669991393</c:v>
                </c:pt>
                <c:pt idx="93">
                  <c:v>9.0882272364618792</c:v>
                </c:pt>
                <c:pt idx="94">
                  <c:v>9.0961193157123894</c:v>
                </c:pt>
                <c:pt idx="95">
                  <c:v>9.1039248089143996</c:v>
                </c:pt>
                <c:pt idx="96">
                  <c:v>9.1116455598616106</c:v>
                </c:pt>
                <c:pt idx="97">
                  <c:v>9.1192833544932892</c:v>
                </c:pt>
                <c:pt idx="98">
                  <c:v>9.1268399232805706</c:v>
                </c:pt>
                <c:pt idx="99">
                  <c:v>9.1343169434910791</c:v>
                </c:pt>
                <c:pt idx="100">
                  <c:v>9.14171604133956</c:v>
                </c:pt>
                <c:pt idx="101">
                  <c:v>9.1490387940311795</c:v>
                </c:pt>
                <c:pt idx="102">
                  <c:v>9.1562867317038208</c:v>
                </c:pt>
                <c:pt idx="103">
                  <c:v>9.1634613392753206</c:v>
                </c:pt>
                <c:pt idx="104">
                  <c:v>9.1705640582012204</c:v>
                </c:pt>
                <c:pt idx="105">
                  <c:v>9.1775962881481199</c:v>
                </c:pt>
                <c:pt idx="106">
                  <c:v>9.1845593885874504</c:v>
                </c:pt>
                <c:pt idx="107">
                  <c:v>9.1914546803141501</c:v>
                </c:pt>
                <c:pt idx="108">
                  <c:v>9.1982834468944894</c:v>
                </c:pt>
                <c:pt idx="109">
                  <c:v>9.2050469360469105</c:v>
                </c:pt>
                <c:pt idx="110">
                  <c:v>9.2117463609595998</c:v>
                </c:pt>
                <c:pt idx="111">
                  <c:v>9.2183829015482104</c:v>
                </c:pt>
                <c:pt idx="112">
                  <c:v>9.2249577056569905</c:v>
                </c:pt>
                <c:pt idx="113">
                  <c:v>9.2314718902062491</c:v>
                </c:pt>
                <c:pt idx="114">
                  <c:v>9.2379265422892498</c:v>
                </c:pt>
                <c:pt idx="115">
                  <c:v>9.2443227202208007</c:v>
                </c:pt>
                <c:pt idx="116">
                  <c:v>9.2506614545404293</c:v>
                </c:pt>
                <c:pt idx="117">
                  <c:v>9.2569437489722102</c:v>
                </c:pt>
                <c:pt idx="118">
                  <c:v>9.2631705813437595</c:v>
                </c:pt>
                <c:pt idx="119">
                  <c:v>9.2693429044660292</c:v>
                </c:pt>
                <c:pt idx="120">
                  <c:v>9.2754616469763995</c:v>
                </c:pt>
                <c:pt idx="121">
                  <c:v>9.2815277141464492</c:v>
                </c:pt>
                <c:pt idx="122">
                  <c:v>9.2875419886564501</c:v>
                </c:pt>
                <c:pt idx="123">
                  <c:v>9.2935053313380607</c:v>
                </c:pt>
                <c:pt idx="124">
                  <c:v>9.2994185818868402</c:v>
                </c:pt>
                <c:pt idx="125">
                  <c:v>9.3052825595460007</c:v>
                </c:pt>
                <c:pt idx="126">
                  <c:v>9.31109806376279</c:v>
                </c:pt>
                <c:pt idx="127">
                  <c:v>9.3168658748189106</c:v>
                </c:pt>
                <c:pt idx="128">
                  <c:v>9.3225867544358998</c:v>
                </c:pt>
                <c:pt idx="129">
                  <c:v>9.3282614463570805</c:v>
                </c:pt>
                <c:pt idx="130">
                  <c:v>9.3338906769067709</c:v>
                </c:pt>
                <c:pt idx="131">
                  <c:v>9.3394751555279996</c:v>
                </c:pt>
                <c:pt idx="132">
                  <c:v>9.3450155752997599</c:v>
                </c:pt>
                <c:pt idx="133">
                  <c:v>9.3505126134345602</c:v>
                </c:pt>
                <c:pt idx="134">
                  <c:v>9.3559669317572602</c:v>
                </c:pt>
                <c:pt idx="135">
                  <c:v>9.3613791771660804</c:v>
                </c:pt>
                <c:pt idx="136">
                  <c:v>9.3667499820764508</c:v>
                </c:pt>
                <c:pt idx="137">
                  <c:v>9.3720799648485293</c:v>
                </c:pt>
                <c:pt idx="138">
                  <c:v>9.3773697301991898</c:v>
                </c:pt>
                <c:pt idx="139">
                  <c:v>9.3826198695988996</c:v>
                </c:pt>
                <c:pt idx="140">
                  <c:v>9.3878309616544193</c:v>
                </c:pt>
                <c:pt idx="141">
                  <c:v>9.3930035724777898</c:v>
                </c:pt>
                <c:pt idx="142">
                  <c:v>9.3981382560421896</c:v>
                </c:pt>
                <c:pt idx="143">
                  <c:v>9.4032355545252795</c:v>
                </c:pt>
                <c:pt idx="144">
                  <c:v>9.4082959986404706</c:v>
                </c:pt>
                <c:pt idx="145">
                  <c:v>9.4133201079567002</c:v>
                </c:pt>
                <c:pt idx="146">
                  <c:v>9.4183083912072103</c:v>
                </c:pt>
                <c:pt idx="147">
                  <c:v>9.4232613465875996</c:v>
                </c:pt>
                <c:pt idx="148">
                  <c:v>9.4281794620438699</c:v>
                </c:pt>
                <c:pt idx="149">
                  <c:v>9.4330632155506002</c:v>
                </c:pt>
                <c:pt idx="150">
                  <c:v>9.4379130753798393</c:v>
                </c:pt>
                <c:pt idx="151">
                  <c:v>9.4427295003609899</c:v>
                </c:pt>
                <c:pt idx="152">
                  <c:v>9.4475129401321301</c:v>
                </c:pt>
                <c:pt idx="153">
                  <c:v>9.4522638353828707</c:v>
                </c:pt>
                <c:pt idx="154">
                  <c:v>9.4569826180894907</c:v>
                </c:pt>
                <c:pt idx="155">
                  <c:v>9.4616697117422799</c:v>
                </c:pt>
                <c:pt idx="156">
                  <c:v>9.4663255315655199</c:v>
                </c:pt>
                <c:pt idx="157">
                  <c:v>9.4709504847305297</c:v>
                </c:pt>
                <c:pt idx="158">
                  <c:v>9.4755449705617192</c:v>
                </c:pt>
                <c:pt idx="159">
                  <c:v>9.4801093807363106</c:v>
                </c:pt>
                <c:pt idx="160">
                  <c:v>9.4846440994775403</c:v>
                </c:pt>
                <c:pt idx="161">
                  <c:v>9.4891495037420395</c:v>
                </c:pt>
                <c:pt idx="162">
                  <c:v>9.4936259634012004</c:v>
                </c:pt>
                <c:pt idx="163">
                  <c:v>9.49807384141703</c:v>
                </c:pt>
                <c:pt idx="164">
                  <c:v>9.5024934940125299</c:v>
                </c:pt>
                <c:pt idx="165">
                  <c:v>9.5068852708369498</c:v>
                </c:pt>
                <c:pt idx="166">
                  <c:v>9.51124951512592</c:v>
                </c:pt>
                <c:pt idx="167">
                  <c:v>9.5155865638568198</c:v>
                </c:pt>
                <c:pt idx="168">
                  <c:v>9.5198967478994607</c:v>
                </c:pt>
                <c:pt idx="169">
                  <c:v>9.5241803921622505</c:v>
                </c:pt>
                <c:pt idx="170">
                  <c:v>9.5284378157340708</c:v>
                </c:pt>
                <c:pt idx="171">
                  <c:v>9.5326693320218805</c:v>
                </c:pt>
                <c:pt idx="172">
                  <c:v>9.5368752488844102</c:v>
                </c:pt>
                <c:pt idx="173">
                  <c:v>9.5410558687618501</c:v>
                </c:pt>
                <c:pt idx="174">
                  <c:v>9.5452114888018098</c:v>
                </c:pt>
                <c:pt idx="175">
                  <c:v>9.5493424009816508</c:v>
                </c:pt>
                <c:pt idx="176">
                  <c:v>9.5534488922273297</c:v>
                </c:pt>
                <c:pt idx="177">
                  <c:v>9.5575312445288798</c:v>
                </c:pt>
                <c:pt idx="178">
                  <c:v>9.5615897350524701</c:v>
                </c:pt>
                <c:pt idx="179">
                  <c:v>9.5656246362495292</c:v>
                </c:pt>
                <c:pt idx="180">
                  <c:v>9.56963621596263</c:v>
                </c:pt>
                <c:pt idx="181">
                  <c:v>9.5736247375285206</c:v>
                </c:pt>
                <c:pt idx="182">
                  <c:v>9.5775904598782606</c:v>
                </c:pt>
                <c:pt idx="183">
                  <c:v>9.5815336376346103</c:v>
                </c:pt>
                <c:pt idx="184">
                  <c:v>9.5854545212066995</c:v>
                </c:pt>
                <c:pt idx="185">
                  <c:v>9.5893533568822509</c:v>
                </c:pt>
                <c:pt idx="186">
                  <c:v>9.5932303869171491</c:v>
                </c:pt>
                <c:pt idx="187">
                  <c:v>9.5970858496226601</c:v>
                </c:pt>
                <c:pt idx="188">
                  <c:v>9.6009199794503406</c:v>
                </c:pt>
                <c:pt idx="189">
                  <c:v>9.6047330070745698</c:v>
                </c:pt>
                <c:pt idx="190">
                  <c:v>9.6085251594730803</c:v>
                </c:pt>
                <c:pt idx="191">
                  <c:v>9.6122966600051392</c:v>
                </c:pt>
                <c:pt idx="192">
                  <c:v>9.6160477284878496</c:v>
                </c:pt>
                <c:pt idx="193">
                  <c:v>9.6197785812703795</c:v>
                </c:pt>
                <c:pt idx="194">
                  <c:v>9.62348943130627</c:v>
                </c:pt>
                <c:pt idx="195">
                  <c:v>9.6271804882238303</c:v>
                </c:pt>
                <c:pt idx="196">
                  <c:v>9.6308519583948708</c:v>
                </c:pt>
                <c:pt idx="197">
                  <c:v>9.6345040450014707</c:v>
                </c:pt>
                <c:pt idx="198">
                  <c:v>9.6381369481012005</c:v>
                </c:pt>
                <c:pt idx="199">
                  <c:v>9.6417508646905805</c:v>
                </c:pt>
                <c:pt idx="200">
                  <c:v>9.6453459887670707</c:v>
                </c:pt>
                <c:pt idx="201">
                  <c:v>9.6489225113893795</c:v>
                </c:pt>
                <c:pt idx="202">
                  <c:v>9.6524806207363305</c:v>
                </c:pt>
                <c:pt idx="203">
                  <c:v>9.6560205021642194</c:v>
                </c:pt>
                <c:pt idx="204">
                  <c:v>9.6595423382628205</c:v>
                </c:pt>
                <c:pt idx="205">
                  <c:v>9.6630463089099603</c:v>
                </c:pt>
                <c:pt idx="206">
                  <c:v>9.6665325913247795</c:v>
                </c:pt>
                <c:pt idx="207">
                  <c:v>9.6700013601196808</c:v>
                </c:pt>
                <c:pt idx="208">
                  <c:v>9.6734527873510299</c:v>
                </c:pt>
                <c:pt idx="209">
                  <c:v>9.6768870425686195</c:v>
                </c:pt>
                <c:pt idx="210">
                  <c:v>9.6803042928639496</c:v>
                </c:pt>
                <c:pt idx="211">
                  <c:v>9.6837047029174101</c:v>
                </c:pt>
                <c:pt idx="212">
                  <c:v>9.6870884350442203</c:v>
                </c:pt>
                <c:pt idx="213">
                  <c:v>9.6904556492393308</c:v>
                </c:pt>
                <c:pt idx="214">
                  <c:v>9.6938065032214205</c:v>
                </c:pt>
                <c:pt idx="215">
                  <c:v>9.6971411524755204</c:v>
                </c:pt>
                <c:pt idx="216">
                  <c:v>9.7004597502950194</c:v>
                </c:pt>
                <c:pt idx="217">
                  <c:v>9.7037624478224593</c:v>
                </c:pt>
                <c:pt idx="218">
                  <c:v>9.7070493940894007</c:v>
                </c:pt>
                <c:pt idx="219">
                  <c:v>9.7103207360554702</c:v>
                </c:pt>
                <c:pt idx="220">
                  <c:v>9.7135766186464494</c:v>
                </c:pt>
                <c:pt idx="221">
                  <c:v>9.7168171847915001</c:v>
                </c:pt>
                <c:pt idx="222">
                  <c:v>9.7200425754595106</c:v>
                </c:pt>
                <c:pt idx="223">
                  <c:v>9.7232529296947394</c:v>
                </c:pt>
                <c:pt idx="224">
                  <c:v>9.7264483846514906</c:v>
                </c:pt>
                <c:pt idx="225">
                  <c:v>9.7296290756281003</c:v>
                </c:pt>
                <c:pt idx="226">
                  <c:v>9.7327951361001901</c:v>
                </c:pt>
                <c:pt idx="227">
                  <c:v>9.7359466977531799</c:v>
                </c:pt>
                <c:pt idx="228">
                  <c:v>9.7390838905139194</c:v>
                </c:pt>
                <c:pt idx="229">
                  <c:v>9.7422068425819504</c:v>
                </c:pt>
                <c:pt idx="230">
                  <c:v>9.7453156804596706</c:v>
                </c:pt>
                <c:pt idx="231">
                  <c:v>9.7484105289822196</c:v>
                </c:pt>
                <c:pt idx="232">
                  <c:v>9.7514915113464902</c:v>
                </c:pt>
                <c:pt idx="233">
                  <c:v>9.7545587491395196</c:v>
                </c:pt>
                <c:pt idx="234">
                  <c:v>9.7576123623664301</c:v>
                </c:pt>
                <c:pt idx="235">
                  <c:v>9.7606524694775398</c:v>
                </c:pt>
                <c:pt idx="236">
                  <c:v>9.7636791873951303</c:v>
                </c:pt>
                <c:pt idx="237">
                  <c:v>9.7666926315394207</c:v>
                </c:pt>
                <c:pt idx="238">
                  <c:v>9.7696929158541508</c:v>
                </c:pt>
                <c:pt idx="239">
                  <c:v>9.7726801528316098</c:v>
                </c:pt>
                <c:pt idx="240">
                  <c:v>9.7756544535369905</c:v>
                </c:pt>
                <c:pt idx="241">
                  <c:v>9.7786159276324902</c:v>
                </c:pt>
                <c:pt idx="242">
                  <c:v>9.7815646834005907</c:v>
                </c:pt>
                <c:pt idx="243">
                  <c:v>9.7845008277672001</c:v>
                </c:pt>
                <c:pt idx="244">
                  <c:v>9.7874244663240102</c:v>
                </c:pt>
                <c:pt idx="245">
                  <c:v>9.7903357033505696</c:v>
                </c:pt>
                <c:pt idx="246">
                  <c:v>9.7932346418359106</c:v>
                </c:pt>
                <c:pt idx="247">
                  <c:v>9.7961213834995906</c:v>
                </c:pt>
                <c:pt idx="248">
                  <c:v>9.7989960288124909</c:v>
                </c:pt>
                <c:pt idx="249">
                  <c:v>9.8018586770170195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B38E-43A9-AAF9-0214F50ECD40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SOloBoe6he0.5h!$AG$4:$AG$253</c:f>
              <c:numCache>
                <c:formatCode>General</c:formatCode>
                <c:ptCount val="250"/>
                <c:pt idx="0">
                  <c:v>5.2889048078425498</c:v>
                </c:pt>
                <c:pt idx="1">
                  <c:v>5.9925964862534</c:v>
                </c:pt>
                <c:pt idx="2">
                  <c:v>6.3793340301316697</c:v>
                </c:pt>
                <c:pt idx="3">
                  <c:v>6.6449727759159298</c:v>
                </c:pt>
                <c:pt idx="4">
                  <c:v>6.8466575732373496</c:v>
                </c:pt>
                <c:pt idx="5">
                  <c:v>7.0088764481246102</c:v>
                </c:pt>
                <c:pt idx="6">
                  <c:v>7.1443542135497804</c:v>
                </c:pt>
                <c:pt idx="7">
                  <c:v>7.26053907959332</c:v>
                </c:pt>
                <c:pt idx="8">
                  <c:v>7.36216134534377</c:v>
                </c:pt>
                <c:pt idx="9">
                  <c:v>7.4524098914648498</c:v>
                </c:pt>
                <c:pt idx="10">
                  <c:v>7.5335348399820603</c:v>
                </c:pt>
                <c:pt idx="11">
                  <c:v>7.60718223429134</c:v>
                </c:pt>
                <c:pt idx="12">
                  <c:v>7.67459196558731</c:v>
                </c:pt>
                <c:pt idx="13">
                  <c:v>7.7367208855001399</c:v>
                </c:pt>
                <c:pt idx="14">
                  <c:v>7.7943226263790697</c:v>
                </c:pt>
                <c:pt idx="15">
                  <c:v>7.8480011808160901</c:v>
                </c:pt>
                <c:pt idx="16">
                  <c:v>7.89824794371627</c:v>
                </c:pt>
                <c:pt idx="17">
                  <c:v>7.9454679797591998</c:v>
                </c:pt>
                <c:pt idx="18">
                  <c:v>7.9899990663812304</c:v>
                </c:pt>
                <c:pt idx="19">
                  <c:v>8.0321257697269406</c:v>
                </c:pt>
                <c:pt idx="20">
                  <c:v>8.0720900294091305</c:v>
                </c:pt>
                <c:pt idx="21">
                  <c:v>8.1100992408519197</c:v>
                </c:pt>
                <c:pt idx="22">
                  <c:v>8.1463325122626706</c:v>
                </c:pt>
                <c:pt idx="23">
                  <c:v>8.18094556896372</c:v>
                </c:pt>
                <c:pt idx="24">
                  <c:v>8.21407464101204</c:v>
                </c:pt>
                <c:pt idx="25">
                  <c:v>8.2458395766535002</c:v>
                </c:pt>
                <c:pt idx="26">
                  <c:v>8.2763463592920399</c:v>
                </c:pt>
                <c:pt idx="27">
                  <c:v>8.3056891598722995</c:v>
                </c:pt>
                <c:pt idx="28">
                  <c:v>8.3339520237863098</c:v>
                </c:pt>
                <c:pt idx="29">
                  <c:v>8.3612102676164692</c:v>
                </c:pt>
                <c:pt idx="30">
                  <c:v>8.3875316435388996</c:v>
                </c:pt>
                <c:pt idx="31">
                  <c:v>8.4129773162117001</c:v>
                </c:pt>
                <c:pt idx="32">
                  <c:v>8.4376026872070309</c:v>
                </c:pt>
                <c:pt idx="33">
                  <c:v>8.4614580946369902</c:v>
                </c:pt>
                <c:pt idx="34">
                  <c:v>8.4845894099493897</c:v>
                </c:pt>
                <c:pt idx="35">
                  <c:v>8.5070385494886196</c:v>
                </c:pt>
                <c:pt idx="36">
                  <c:v>8.5288439150042699</c:v>
                </c:pt>
                <c:pt idx="37">
                  <c:v>8.5500407746143399</c:v>
                </c:pt>
                <c:pt idx="38">
                  <c:v>8.5706615936146697</c:v>
                </c:pt>
                <c:pt idx="39">
                  <c:v>8.5907363228441902</c:v>
                </c:pt>
                <c:pt idx="40">
                  <c:v>8.6102926509684892</c:v>
                </c:pt>
                <c:pt idx="41">
                  <c:v>8.6293562259600893</c:v>
                </c:pt>
                <c:pt idx="42">
                  <c:v>8.6479508501748299</c:v>
                </c:pt>
                <c:pt idx="43">
                  <c:v>8.6660986527088095</c:v>
                </c:pt>
                <c:pt idx="44">
                  <c:v>8.6838202421344306</c:v>
                </c:pt>
                <c:pt idx="45">
                  <c:v>8.7011348422326709</c:v>
                </c:pt>
                <c:pt idx="46">
                  <c:v>8.71806041294073</c:v>
                </c:pt>
                <c:pt idx="47">
                  <c:v>8.7346137584035706</c:v>
                </c:pt>
                <c:pt idx="48">
                  <c:v>8.7508106237429395</c:v>
                </c:pt>
                <c:pt idx="49">
                  <c:v>8.7666657819265907</c:v>
                </c:pt>
                <c:pt idx="50">
                  <c:v>8.7821931119271994</c:v>
                </c:pt>
                <c:pt idx="51">
                  <c:v>8.7974056691969391</c:v>
                </c:pt>
                <c:pt idx="52">
                  <c:v>8.8123157493455206</c:v>
                </c:pt>
                <c:pt idx="53">
                  <c:v>8.8269349457924804</c:v>
                </c:pt>
                <c:pt idx="54">
                  <c:v>8.8412742020642394</c:v>
                </c:pt>
                <c:pt idx="55">
                  <c:v>8.85534385932114</c:v>
                </c:pt>
                <c:pt idx="56">
                  <c:v>8.8691536996265103</c:v>
                </c:pt>
                <c:pt idx="57">
                  <c:v>8.8827129854069096</c:v>
                </c:pt>
                <c:pt idx="58">
                  <c:v>8.8960304954983407</c:v>
                </c:pt>
                <c:pt idx="59">
                  <c:v>8.9091145581263298</c:v>
                </c:pt>
                <c:pt idx="60">
                  <c:v>8.9219730811272999</c:v>
                </c:pt>
                <c:pt idx="61">
                  <c:v>8.9346135796831092</c:v>
                </c:pt>
                <c:pt idx="62">
                  <c:v>8.9470432018100094</c:v>
                </c:pt>
                <c:pt idx="63">
                  <c:v>8.9592687518166496</c:v>
                </c:pt>
                <c:pt idx="64">
                  <c:v>8.9712967119215996</c:v>
                </c:pt>
                <c:pt idx="65">
                  <c:v>8.9831332622012106</c:v>
                </c:pt>
                <c:pt idx="66">
                  <c:v>8.99478429901969</c:v>
                </c:pt>
                <c:pt idx="67">
                  <c:v>9.0062554520778804</c:v>
                </c:pt>
                <c:pt idx="68">
                  <c:v>9.0175521002027601</c:v>
                </c:pt>
                <c:pt idx="69">
                  <c:v>9.0286793859879193</c:v>
                </c:pt>
                <c:pt idx="70">
                  <c:v>9.0396422293832099</c:v>
                </c:pt>
                <c:pt idx="71">
                  <c:v>9.0504453403232006</c:v>
                </c:pt>
                <c:pt idx="72">
                  <c:v>9.0610932304744694</c:v>
                </c:pt>
                <c:pt idx="73">
                  <c:v>9.0715902241744502</c:v>
                </c:pt>
                <c:pt idx="74">
                  <c:v>9.0819404686276606</c:v>
                </c:pt>
                <c:pt idx="75">
                  <c:v>9.0921479434189205</c:v>
                </c:pt>
                <c:pt idx="76">
                  <c:v>9.1022164693975398</c:v>
                </c:pt>
                <c:pt idx="77">
                  <c:v>9.1121497169819303</c:v>
                </c:pt>
                <c:pt idx="78">
                  <c:v>9.1219512139289307</c:v>
                </c:pt>
                <c:pt idx="79">
                  <c:v>9.13162435260924</c:v>
                </c:pt>
                <c:pt idx="80">
                  <c:v>9.1411723968255991</c:v>
                </c:pt>
                <c:pt idx="81">
                  <c:v>9.1505984882079705</c:v>
                </c:pt>
                <c:pt idx="82">
                  <c:v>9.1599056522168301</c:v>
                </c:pt>
                <c:pt idx="83">
                  <c:v>9.1690968037828409</c:v>
                </c:pt>
                <c:pt idx="84">
                  <c:v>9.1781747526091007</c:v>
                </c:pt>
                <c:pt idx="85">
                  <c:v>9.1871422081597505</c:v>
                </c:pt>
                <c:pt idx="86">
                  <c:v>9.1960017843572306</c:v>
                </c:pt>
                <c:pt idx="87">
                  <c:v>9.2047560040077503</c:v>
                </c:pt>
                <c:pt idx="88">
                  <c:v>9.2134073029743497</c:v>
                </c:pt>
                <c:pt idx="89">
                  <c:v>9.2219580341139196</c:v>
                </c:pt>
                <c:pt idx="90">
                  <c:v>9.2304104709944603</c:v>
                </c:pt>
                <c:pt idx="91">
                  <c:v>9.2387668114069506</c:v>
                </c:pt>
                <c:pt idx="92">
                  <c:v>9.2470291806851801</c:v>
                </c:pt>
                <c:pt idx="93">
                  <c:v>9.2551996348462904</c:v>
                </c:pt>
                <c:pt idx="94">
                  <c:v>9.2632801635631292</c:v>
                </c:pt>
                <c:pt idx="95">
                  <c:v>9.2712726929793803</c:v>
                </c:pt>
                <c:pt idx="96">
                  <c:v>9.2791790883772602</c:v>
                </c:pt>
                <c:pt idx="97">
                  <c:v>9.2870011567068094</c:v>
                </c:pt>
                <c:pt idx="98">
                  <c:v>9.2947406489854991</c:v>
                </c:pt>
                <c:pt idx="99">
                  <c:v>9.3023992625759107</c:v>
                </c:pt>
                <c:pt idx="100">
                  <c:v>9.3099786433488401</c:v>
                </c:pt>
                <c:pt idx="101">
                  <c:v>9.3174803877387404</c:v>
                </c:pt>
                <c:pt idx="102">
                  <c:v>9.3249060446977605</c:v>
                </c:pt>
                <c:pt idx="103">
                  <c:v>9.3322571175544304</c:v>
                </c:pt>
                <c:pt idx="104">
                  <c:v>9.3395350657823997</c:v>
                </c:pt>
                <c:pt idx="105">
                  <c:v>9.3467413066845104</c:v>
                </c:pt>
                <c:pt idx="106">
                  <c:v>9.3538772169968993</c:v>
                </c:pt>
                <c:pt idx="107">
                  <c:v>9.3609441344177</c:v>
                </c:pt>
                <c:pt idx="108">
                  <c:v>9.3679433590646006</c:v>
                </c:pt>
                <c:pt idx="109">
                  <c:v>9.3748761548651007</c:v>
                </c:pt>
                <c:pt idx="110">
                  <c:v>9.3817437508831496</c:v>
                </c:pt>
                <c:pt idx="111">
                  <c:v>9.3885473425857704</c:v>
                </c:pt>
                <c:pt idx="112">
                  <c:v>9.3952880930526295</c:v>
                </c:pt>
                <c:pt idx="113">
                  <c:v>9.4019671341319704</c:v>
                </c:pt>
                <c:pt idx="114">
                  <c:v>9.4085855675453605</c:v>
                </c:pt>
                <c:pt idx="115">
                  <c:v>9.4151444659441204</c:v>
                </c:pt>
                <c:pt idx="116">
                  <c:v>9.4216448739201208</c:v>
                </c:pt>
                <c:pt idx="117">
                  <c:v>9.4280878089728706</c:v>
                </c:pt>
                <c:pt idx="118">
                  <c:v>9.4344742624354705</c:v>
                </c:pt>
                <c:pt idx="119">
                  <c:v>9.4408052003615595</c:v>
                </c:pt>
                <c:pt idx="120">
                  <c:v>9.4470815643747805</c:v>
                </c:pt>
                <c:pt idx="121">
                  <c:v>9.4533042724832104</c:v>
                </c:pt>
                <c:pt idx="122">
                  <c:v>9.4594742198600308</c:v>
                </c:pt>
                <c:pt idx="123">
                  <c:v>9.4655922795922791</c:v>
                </c:pt>
                <c:pt idx="124">
                  <c:v>9.4716593033993206</c:v>
                </c:pt>
                <c:pt idx="125">
                  <c:v>9.4776761223222792</c:v>
                </c:pt>
                <c:pt idx="126">
                  <c:v>9.4836435473860199</c:v>
                </c:pt>
                <c:pt idx="127">
                  <c:v>9.4895623702348004</c:v>
                </c:pt>
                <c:pt idx="128">
                  <c:v>9.4954333637431105</c:v>
                </c:pt>
                <c:pt idx="129">
                  <c:v>9.5012572826024702</c:v>
                </c:pt>
                <c:pt idx="130">
                  <c:v>9.5070348638856803</c:v>
                </c:pt>
                <c:pt idx="131">
                  <c:v>9.5127668275893207</c:v>
                </c:pt>
                <c:pt idx="132">
                  <c:v>9.5184538771556007</c:v>
                </c:pt>
                <c:pt idx="133">
                  <c:v>9.5240966999743808</c:v>
                </c:pt>
                <c:pt idx="134">
                  <c:v>9.5296959678665001</c:v>
                </c:pt>
                <c:pt idx="135">
                  <c:v>9.5352523375489504</c:v>
                </c:pt>
                <c:pt idx="136">
                  <c:v>9.5407664510828507</c:v>
                </c:pt>
                <c:pt idx="137">
                  <c:v>9.5462389363050502</c:v>
                </c:pt>
                <c:pt idx="138">
                  <c:v>9.5516704072439094</c:v>
                </c:pt>
                <c:pt idx="139">
                  <c:v>9.5570614645200305</c:v>
                </c:pt>
                <c:pt idx="140">
                  <c:v>9.5624126957326698</c:v>
                </c:pt>
                <c:pt idx="141">
                  <c:v>9.5677246758322401</c:v>
                </c:pt>
                <c:pt idx="142">
                  <c:v>9.5729979674796795</c:v>
                </c:pt>
                <c:pt idx="143">
                  <c:v>9.5782331213931702</c:v>
                </c:pt>
                <c:pt idx="144">
                  <c:v>9.5834306766827098</c:v>
                </c:pt>
                <c:pt idx="145">
                  <c:v>9.5885911611731096</c:v>
                </c:pt>
                <c:pt idx="146">
                  <c:v>9.5937150917158007</c:v>
                </c:pt>
                <c:pt idx="147">
                  <c:v>9.5988029744900203</c:v>
                </c:pt>
                <c:pt idx="148">
                  <c:v>9.6038553052937292</c:v>
                </c:pt>
                <c:pt idx="149">
                  <c:v>9.6088725698247206</c:v>
                </c:pt>
                <c:pt idx="150">
                  <c:v>9.6138552439522496</c:v>
                </c:pt>
                <c:pt idx="151">
                  <c:v>9.6188037939796907</c:v>
                </c:pt>
                <c:pt idx="152">
                  <c:v>9.6237186768983491</c:v>
                </c:pt>
                <c:pt idx="153">
                  <c:v>9.6286003406331595</c:v>
                </c:pt>
                <c:pt idx="154">
                  <c:v>9.6334492242801097</c:v>
                </c:pt>
                <c:pt idx="155">
                  <c:v>9.6382657583360807</c:v>
                </c:pt>
                <c:pt idx="156">
                  <c:v>9.6430503649213009</c:v>
                </c:pt>
                <c:pt idx="157">
                  <c:v>9.6478034579945309</c:v>
                </c:pt>
                <c:pt idx="158">
                  <c:v>9.6525254435615704</c:v>
                </c:pt>
                <c:pt idx="159">
                  <c:v>9.6572167198769598</c:v>
                </c:pt>
                <c:pt idx="160">
                  <c:v>9.6618776776396</c:v>
                </c:pt>
                <c:pt idx="161">
                  <c:v>9.6665087001819607</c:v>
                </c:pt>
                <c:pt idx="162">
                  <c:v>9.6711101636536405</c:v>
                </c:pt>
                <c:pt idx="163">
                  <c:v>9.6756824371991392</c:v>
                </c:pt>
                <c:pt idx="164">
                  <c:v>9.6802258831301895</c:v>
                </c:pt>
                <c:pt idx="165">
                  <c:v>9.6847408570928906</c:v>
                </c:pt>
                <c:pt idx="166">
                  <c:v>9.6892277082297102</c:v>
                </c:pt>
                <c:pt idx="167">
                  <c:v>9.6936867793366108</c:v>
                </c:pt>
                <c:pt idx="168">
                  <c:v>9.69811840701548</c:v>
                </c:pt>
                <c:pt idx="169">
                  <c:v>9.7025229218220499</c:v>
                </c:pt>
                <c:pt idx="170">
                  <c:v>9.7069006484093503</c:v>
                </c:pt>
                <c:pt idx="171">
                  <c:v>9.7112519056670905</c:v>
                </c:pt>
                <c:pt idx="172">
                  <c:v>9.7155770068567406</c:v>
                </c:pt>
                <c:pt idx="173">
                  <c:v>9.7198762597429198</c:v>
                </c:pt>
                <c:pt idx="174">
                  <c:v>9.7241499667207805</c:v>
                </c:pt>
                <c:pt idx="175">
                  <c:v>9.7283984249399094</c:v>
                </c:pt>
                <c:pt idx="176">
                  <c:v>9.7326219264245193</c:v>
                </c:pt>
                <c:pt idx="177">
                  <c:v>9.7368207581902997</c:v>
                </c:pt>
                <c:pt idx="178">
                  <c:v>9.7409952023580395</c:v>
                </c:pt>
                <c:pt idx="179">
                  <c:v>9.7451455362638697</c:v>
                </c:pt>
                <c:pt idx="180">
                  <c:v>9.7492720325665907</c:v>
                </c:pt>
                <c:pt idx="181">
                  <c:v>9.7533749593519392</c:v>
                </c:pt>
                <c:pt idx="182">
                  <c:v>9.7574545802339596</c:v>
                </c:pt>
                <c:pt idx="183">
                  <c:v>9.7615111544536202</c:v>
                </c:pt>
                <c:pt idx="184">
                  <c:v>9.7655449369747807</c:v>
                </c:pt>
                <c:pt idx="185">
                  <c:v>9.7695561785773695</c:v>
                </c:pt>
                <c:pt idx="186">
                  <c:v>9.7735451259482407</c:v>
                </c:pt>
                <c:pt idx="187">
                  <c:v>9.7775120217694909</c:v>
                </c:pt>
                <c:pt idx="188">
                  <c:v>9.7814571048043906</c:v>
                </c:pt>
                <c:pt idx="189">
                  <c:v>9.7853806099811091</c:v>
                </c:pt>
                <c:pt idx="190">
                  <c:v>9.7892827684740897</c:v>
                </c:pt>
                <c:pt idx="191">
                  <c:v>9.79316380778344</c:v>
                </c:pt>
                <c:pt idx="192">
                  <c:v>9.79702395181212</c:v>
                </c:pt>
                <c:pt idx="193">
                  <c:v>9.80086342094115</c:v>
                </c:pt>
                <c:pt idx="194">
                  <c:v>9.8046824321028794</c:v>
                </c:pt>
                <c:pt idx="195">
                  <c:v>9.8084811988523803</c:v>
                </c:pt>
                <c:pt idx="196">
                  <c:v>9.8122599314369392</c:v>
                </c:pt>
                <c:pt idx="197">
                  <c:v>9.8160188368638401</c:v>
                </c:pt>
                <c:pt idx="198">
                  <c:v>9.8197581189664191</c:v>
                </c:pt>
                <c:pt idx="199">
                  <c:v>9.8234779784684196</c:v>
                </c:pt>
                <c:pt idx="200">
                  <c:v>9.8271786130466907</c:v>
                </c:pt>
                <c:pt idx="201">
                  <c:v>9.8308602173924502</c:v>
                </c:pt>
                <c:pt idx="202">
                  <c:v>9.8345229832708103</c:v>
                </c:pt>
                <c:pt idx="203">
                  <c:v>9.8381670995791008</c:v>
                </c:pt>
                <c:pt idx="204">
                  <c:v>9.8417927524034905</c:v>
                </c:pt>
                <c:pt idx="205">
                  <c:v>9.8454001250743399</c:v>
                </c:pt>
                <c:pt idx="206">
                  <c:v>9.8489893982201995</c:v>
                </c:pt>
                <c:pt idx="207">
                  <c:v>9.8525607498205492</c:v>
                </c:pt>
                <c:pt idx="208">
                  <c:v>9.8561143552570698</c:v>
                </c:pt>
                <c:pt idx="209">
                  <c:v>9.8596503873639101</c:v>
                </c:pt>
                <c:pt idx="210">
                  <c:v>9.8631690164766308</c:v>
                </c:pt>
                <c:pt idx="211">
                  <c:v>9.8666704104799194</c:v>
                </c:pt>
                <c:pt idx="212">
                  <c:v>9.8701547348543102</c:v>
                </c:pt>
                <c:pt idx="213">
                  <c:v>9.8736221527217598</c:v>
                </c:pt>
                <c:pt idx="214">
                  <c:v>9.8770728248900603</c:v>
                </c:pt>
                <c:pt idx="215">
                  <c:v>9.8805069098963099</c:v>
                </c:pt>
                <c:pt idx="216">
                  <c:v>9.8839245640493392</c:v>
                </c:pt>
                <c:pt idx="217">
                  <c:v>9.8873259414711594</c:v>
                </c:pt>
                <c:pt idx="218">
                  <c:v>9.8907111941374204</c:v>
                </c:pt>
                <c:pt idx="219">
                  <c:v>9.8940804719170092</c:v>
                </c:pt>
                <c:pt idx="220">
                  <c:v>9.8974339226106292</c:v>
                </c:pt>
                <c:pt idx="221">
                  <c:v>9.9007716919886501</c:v>
                </c:pt>
                <c:pt idx="222">
                  <c:v>9.9040939238279702</c:v>
                </c:pt>
                <c:pt idx="223">
                  <c:v>9.9074007599480591</c:v>
                </c:pt>
                <c:pt idx="224">
                  <c:v>9.9106923402462996</c:v>
                </c:pt>
                <c:pt idx="225">
                  <c:v>9.9139688027324393</c:v>
                </c:pt>
                <c:pt idx="226">
                  <c:v>9.9172302835622794</c:v>
                </c:pt>
                <c:pt idx="227">
                  <c:v>9.92047691707063</c:v>
                </c:pt>
                <c:pt idx="228">
                  <c:v>9.9237088358036107</c:v>
                </c:pt>
                <c:pt idx="229">
                  <c:v>9.9269261705500504</c:v>
                </c:pt>
                <c:pt idx="230">
                  <c:v>9.9301290503724697</c:v>
                </c:pt>
                <c:pt idx="231">
                  <c:v>9.9333176026371408</c:v>
                </c:pt>
                <c:pt idx="232">
                  <c:v>9.9364919530435891</c:v>
                </c:pt>
                <c:pt idx="233">
                  <c:v>9.9396522256535693</c:v>
                </c:pt>
                <c:pt idx="234">
                  <c:v>9.9427985429191992</c:v>
                </c:pt>
                <c:pt idx="235">
                  <c:v>9.9459310257106406</c:v>
                </c:pt>
                <c:pt idx="236">
                  <c:v>9.9490497933431605</c:v>
                </c:pt>
                <c:pt idx="237">
                  <c:v>9.9521549636036397</c:v>
                </c:pt>
                <c:pt idx="238">
                  <c:v>9.9552466527764398</c:v>
                </c:pt>
                <c:pt idx="239">
                  <c:v>9.9583249756687895</c:v>
                </c:pt>
                <c:pt idx="240">
                  <c:v>9.9613900456356301</c:v>
                </c:pt>
                <c:pt idx="241">
                  <c:v>9.9644419746039308</c:v>
                </c:pt>
                <c:pt idx="242">
                  <c:v>9.9674808730965392</c:v>
                </c:pt>
                <c:pt idx="243">
                  <c:v>9.9705068502554397</c:v>
                </c:pt>
                <c:pt idx="244">
                  <c:v>9.9735200138646398</c:v>
                </c:pt>
                <c:pt idx="245">
                  <c:v>9.9765204703725399</c:v>
                </c:pt>
                <c:pt idx="246">
                  <c:v>9.9795083249138106</c:v>
                </c:pt>
                <c:pt idx="247">
                  <c:v>9.9824836813308995</c:v>
                </c:pt>
                <c:pt idx="248">
                  <c:v>9.9854466421950292</c:v>
                </c:pt>
                <c:pt idx="249">
                  <c:v>9.9883973088268299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B38E-43A9-AAF9-0214F50ECD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2105600"/>
        <c:axId val="202107136"/>
      </c:scatterChart>
      <c:valAx>
        <c:axId val="202105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02107136"/>
        <c:crosses val="autoZero"/>
        <c:crossBetween val="midCat"/>
      </c:valAx>
      <c:valAx>
        <c:axId val="202107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021056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3 Alghero </a:t>
            </a:r>
            <a:r>
              <a:rPr lang="en-US" sz="1800" b="0" i="0" baseline="0">
                <a:effectLst/>
              </a:rPr>
              <a:t>AllData/6h</a:t>
            </a:r>
            <a:endParaRPr lang="it-IT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3.0523603904350664E-2"/>
          <c:y val="4.9265426052889326E-2"/>
          <c:w val="0.77428482526907727"/>
          <c:h val="0.89132135907105625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SOloBoe6he0.5h!$F$4:$F$253</c:f>
              <c:numCache>
                <c:formatCode>General</c:formatCode>
                <c:ptCount val="250"/>
                <c:pt idx="0">
                  <c:v>7.4752801472125903</c:v>
                </c:pt>
                <c:pt idx="1">
                  <c:v>8.1222652995111595</c:v>
                </c:pt>
                <c:pt idx="2">
                  <c:v>8.4828130779216799</c:v>
                </c:pt>
                <c:pt idx="3">
                  <c:v>8.7318972058301902</c:v>
                </c:pt>
                <c:pt idx="4">
                  <c:v>8.92163034172534</c:v>
                </c:pt>
                <c:pt idx="5">
                  <c:v>9.0745588532851205</c:v>
                </c:pt>
                <c:pt idx="6">
                  <c:v>9.2024674176829393</c:v>
                </c:pt>
                <c:pt idx="7">
                  <c:v>9.3122818531148095</c:v>
                </c:pt>
                <c:pt idx="8">
                  <c:v>9.4084138176130203</c:v>
                </c:pt>
                <c:pt idx="9">
                  <c:v>9.49384423840824</c:v>
                </c:pt>
                <c:pt idx="10">
                  <c:v>9.5706803719328306</c:v>
                </c:pt>
                <c:pt idx="11">
                  <c:v>9.6404660705839706</c:v>
                </c:pt>
                <c:pt idx="12">
                  <c:v>9.7043657098854101</c:v>
                </c:pt>
                <c:pt idx="13">
                  <c:v>9.7632788206444605</c:v>
                </c:pt>
                <c:pt idx="14">
                  <c:v>9.81791453581714</c:v>
                </c:pt>
                <c:pt idx="15">
                  <c:v>9.8688416352217594</c:v>
                </c:pt>
                <c:pt idx="16">
                  <c:v>9.9165231872025501</c:v>
                </c:pt>
                <c:pt idx="17">
                  <c:v>9.9613411409304806</c:v>
                </c:pt>
                <c:pt idx="18">
                  <c:v>10.003614172317301</c:v>
                </c:pt>
                <c:pt idx="19">
                  <c:v>10.0436108865901</c:v>
                </c:pt>
                <c:pt idx="20">
                  <c:v>10.081559754034799</c:v>
                </c:pt>
                <c:pt idx="21">
                  <c:v>10.1176567021003</c:v>
                </c:pt>
                <c:pt idx="22">
                  <c:v>10.152070996605101</c:v>
                </c:pt>
                <c:pt idx="23">
                  <c:v>10.184949854220999</c:v>
                </c:pt>
                <c:pt idx="24">
                  <c:v>10.2164221006958</c:v>
                </c:pt>
                <c:pt idx="25">
                  <c:v>10.246601102027199</c:v>
                </c:pt>
                <c:pt idx="26">
                  <c:v>10.275587135143301</c:v>
                </c:pt>
                <c:pt idx="27">
                  <c:v>10.3034693218058</c:v>
                </c:pt>
                <c:pt idx="28">
                  <c:v>10.3303272187516</c:v>
                </c:pt>
                <c:pt idx="29">
                  <c:v>10.356232134789501</c:v>
                </c:pt>
                <c:pt idx="30">
                  <c:v>10.3812482291747</c:v>
                </c:pt>
                <c:pt idx="31">
                  <c:v>10.405433433391</c:v>
                </c:pt>
                <c:pt idx="32">
                  <c:v>10.4288402293055</c:v>
                </c:pt>
                <c:pt idx="33">
                  <c:v>10.4515163097051</c:v>
                </c:pt>
                <c:pt idx="34">
                  <c:v>10.4735051418943</c:v>
                </c:pt>
                <c:pt idx="35">
                  <c:v>10.4948464509178</c:v>
                </c:pt>
                <c:pt idx="36">
                  <c:v>10.5155766357622</c:v>
                </c:pt>
                <c:pt idx="37">
                  <c:v>10.535729129377099</c:v>
                </c:pt>
                <c:pt idx="38">
                  <c:v>10.555334711363599</c:v>
                </c:pt>
                <c:pt idx="39">
                  <c:v>10.5744217805966</c:v>
                </c:pt>
                <c:pt idx="40">
                  <c:v>10.593016593780099</c:v>
                </c:pt>
                <c:pt idx="41">
                  <c:v>10.611143474911501</c:v>
                </c:pt>
                <c:pt idx="42">
                  <c:v>10.6288249998063</c:v>
                </c:pt>
                <c:pt idx="43">
                  <c:v>10.646082159157499</c:v>
                </c:pt>
                <c:pt idx="44">
                  <c:v>10.6629345030551</c:v>
                </c:pt>
                <c:pt idx="45">
                  <c:v>10.679400269434799</c:v>
                </c:pt>
                <c:pt idx="46">
                  <c:v>10.695496498551501</c:v>
                </c:pt>
                <c:pt idx="47">
                  <c:v>10.711239135260801</c:v>
                </c:pt>
                <c:pt idx="48">
                  <c:v>10.7266431206316</c:v>
                </c:pt>
                <c:pt idx="49">
                  <c:v>10.7417224741965</c:v>
                </c:pt>
                <c:pt idx="50">
                  <c:v>10.7564903679647</c:v>
                </c:pt>
                <c:pt idx="51">
                  <c:v>10.7709591931636</c:v>
                </c:pt>
                <c:pt idx="52">
                  <c:v>10.7851406205528</c:v>
                </c:pt>
                <c:pt idx="53">
                  <c:v>10.799045655034</c:v>
                </c:pt>
                <c:pt idx="54">
                  <c:v>10.8126846851951</c:v>
                </c:pt>
                <c:pt idx="55">
                  <c:v>10.826067528338299</c:v>
                </c:pt>
                <c:pt idx="56">
                  <c:v>10.839203471478699</c:v>
                </c:pt>
                <c:pt idx="57">
                  <c:v>10.8521013087372</c:v>
                </c:pt>
                <c:pt idx="58">
                  <c:v>10.8647693755004</c:v>
                </c:pt>
                <c:pt idx="59">
                  <c:v>10.877215579678399</c:v>
                </c:pt>
                <c:pt idx="60">
                  <c:v>10.8894474303499</c:v>
                </c:pt>
                <c:pt idx="61">
                  <c:v>10.901472064051401</c:v>
                </c:pt>
                <c:pt idx="62">
                  <c:v>10.9132962689414</c:v>
                </c:pt>
                <c:pt idx="63">
                  <c:v>10.924926507038601</c:v>
                </c:pt>
                <c:pt idx="64">
                  <c:v>10.9363689347188</c:v>
                </c:pt>
                <c:pt idx="65">
                  <c:v>10.9476294216285</c:v>
                </c:pt>
                <c:pt idx="66">
                  <c:v>10.958713568161301</c:v>
                </c:pt>
                <c:pt idx="67">
                  <c:v>10.969626721625399</c:v>
                </c:pt>
                <c:pt idx="68">
                  <c:v>10.980373991217601</c:v>
                </c:pt>
                <c:pt idx="69">
                  <c:v>10.9909602619085</c:v>
                </c:pt>
                <c:pt idx="70">
                  <c:v>11.001390207332101</c:v>
                </c:pt>
                <c:pt idx="71">
                  <c:v>11.0116683017641</c:v>
                </c:pt>
                <c:pt idx="72">
                  <c:v>11.021798831265199</c:v>
                </c:pt>
                <c:pt idx="73">
                  <c:v>11.0317859040578</c:v>
                </c:pt>
                <c:pt idx="74">
                  <c:v>11.041633460199</c:v>
                </c:pt>
                <c:pt idx="75">
                  <c:v>11.051345280606199</c:v>
                </c:pt>
                <c:pt idx="76">
                  <c:v>11.060924995485699</c:v>
                </c:pt>
                <c:pt idx="77">
                  <c:v>11.070376092212699</c:v>
                </c:pt>
                <c:pt idx="78">
                  <c:v>11.079701922702901</c:v>
                </c:pt>
                <c:pt idx="79">
                  <c:v>11.088905710316499</c:v>
                </c:pt>
                <c:pt idx="80">
                  <c:v>11.097990556327799</c:v>
                </c:pt>
                <c:pt idx="81">
                  <c:v>11.106959445994701</c:v>
                </c:pt>
                <c:pt idx="82">
                  <c:v>11.1158152542552</c:v>
                </c:pt>
                <c:pt idx="83">
                  <c:v>11.124560751080599</c:v>
                </c:pt>
                <c:pt idx="84">
                  <c:v>11.133198606506999</c:v>
                </c:pt>
                <c:pt idx="85">
                  <c:v>11.141731395370901</c:v>
                </c:pt>
                <c:pt idx="86">
                  <c:v>11.1501616017673</c:v>
                </c:pt>
                <c:pt idx="87">
                  <c:v>11.1584916232502</c:v>
                </c:pt>
                <c:pt idx="88">
                  <c:v>11.1667237747942</c:v>
                </c:pt>
                <c:pt idx="89">
                  <c:v>11.1748602925316</c:v>
                </c:pt>
                <c:pt idx="90">
                  <c:v>11.1829033372812</c:v>
                </c:pt>
                <c:pt idx="91">
                  <c:v>11.1908549978822</c:v>
                </c:pt>
                <c:pt idx="92">
                  <c:v>11.198717294345901</c:v>
                </c:pt>
                <c:pt idx="93">
                  <c:v>11.206492180837699</c:v>
                </c:pt>
                <c:pt idx="94">
                  <c:v>11.2141815484982</c:v>
                </c:pt>
                <c:pt idx="95">
                  <c:v>11.2217872281173</c:v>
                </c:pt>
                <c:pt idx="96">
                  <c:v>11.2293109926659</c:v>
                </c:pt>
                <c:pt idx="97">
                  <c:v>11.2367545596982</c:v>
                </c:pt>
                <c:pt idx="98">
                  <c:v>11.244119593630099</c:v>
                </c:pt>
                <c:pt idx="99">
                  <c:v>11.2514077079018</c:v>
                </c:pt>
                <c:pt idx="100">
                  <c:v>11.258620467031999</c:v>
                </c:pt>
                <c:pt idx="101">
                  <c:v>11.2657593885698</c:v>
                </c:pt>
                <c:pt idx="102">
                  <c:v>11.2728259449501</c:v>
                </c:pt>
                <c:pt idx="103">
                  <c:v>11.279821565259001</c:v>
                </c:pt>
                <c:pt idx="104">
                  <c:v>11.2867476369134</c:v>
                </c:pt>
                <c:pt idx="105">
                  <c:v>11.293605507260301</c:v>
                </c:pt>
                <c:pt idx="106">
                  <c:v>11.3003964851004</c:v>
                </c:pt>
                <c:pt idx="107">
                  <c:v>11.3071218421401</c:v>
                </c:pt>
                <c:pt idx="108">
                  <c:v>11.313782814375401</c:v>
                </c:pt>
                <c:pt idx="109">
                  <c:v>11.320380603412699</c:v>
                </c:pt>
                <c:pt idx="110">
                  <c:v>11.3269163777291</c:v>
                </c:pt>
                <c:pt idx="111">
                  <c:v>11.333391273874801</c:v>
                </c:pt>
                <c:pt idx="112">
                  <c:v>11.3398063976227</c:v>
                </c:pt>
                <c:pt idx="113">
                  <c:v>11.3461628250659</c:v>
                </c:pt>
                <c:pt idx="114">
                  <c:v>11.3524616036674</c:v>
                </c:pt>
                <c:pt idx="115">
                  <c:v>11.3587037532635</c:v>
                </c:pt>
                <c:pt idx="116">
                  <c:v>11.364890267023901</c:v>
                </c:pt>
                <c:pt idx="117">
                  <c:v>11.371022112370801</c:v>
                </c:pt>
                <c:pt idx="118">
                  <c:v>11.377100231857799</c:v>
                </c:pt>
                <c:pt idx="119">
                  <c:v>11.3831255440132</c:v>
                </c:pt>
                <c:pt idx="120">
                  <c:v>11.389098944146699</c:v>
                </c:pt>
                <c:pt idx="121">
                  <c:v>11.395021305122899</c:v>
                </c:pt>
                <c:pt idx="122">
                  <c:v>11.4008934781034</c:v>
                </c:pt>
                <c:pt idx="123">
                  <c:v>11.406716293257899</c:v>
                </c:pt>
                <c:pt idx="124">
                  <c:v>11.4124905604469</c:v>
                </c:pt>
                <c:pt idx="125">
                  <c:v>11.418217069876601</c:v>
                </c:pt>
                <c:pt idx="126">
                  <c:v>11.423896592727999</c:v>
                </c:pt>
                <c:pt idx="127">
                  <c:v>11.4295298817608</c:v>
                </c:pt>
                <c:pt idx="128">
                  <c:v>11.435117671893501</c:v>
                </c:pt>
                <c:pt idx="129">
                  <c:v>11.440660680761599</c:v>
                </c:pt>
                <c:pt idx="130">
                  <c:v>11.446159609253</c:v>
                </c:pt>
                <c:pt idx="131">
                  <c:v>11.451615142024</c:v>
                </c:pt>
                <c:pt idx="132">
                  <c:v>11.4570279479949</c:v>
                </c:pt>
                <c:pt idx="133">
                  <c:v>11.462398680827</c:v>
                </c:pt>
                <c:pt idx="134">
                  <c:v>11.467727979382101</c:v>
                </c:pt>
                <c:pt idx="135">
                  <c:v>11.4730164681643</c:v>
                </c:pt>
                <c:pt idx="136">
                  <c:v>11.4782647577457</c:v>
                </c:pt>
                <c:pt idx="137">
                  <c:v>11.4834734451768</c:v>
                </c:pt>
                <c:pt idx="138">
                  <c:v>11.488643114381199</c:v>
                </c:pt>
                <c:pt idx="139">
                  <c:v>11.493774336536701</c:v>
                </c:pt>
                <c:pt idx="140">
                  <c:v>11.4988676704425</c:v>
                </c:pt>
                <c:pt idx="141">
                  <c:v>11.503923662873</c:v>
                </c:pt>
                <c:pt idx="142">
                  <c:v>11.5089428489194</c:v>
                </c:pt>
                <c:pt idx="143">
                  <c:v>11.5139257523195</c:v>
                </c:pt>
                <c:pt idx="144">
                  <c:v>11.518872885775099</c:v>
                </c:pt>
                <c:pt idx="145">
                  <c:v>11.5237847512594</c:v>
                </c:pt>
                <c:pt idx="146">
                  <c:v>11.5286618403132</c:v>
                </c:pt>
                <c:pt idx="147">
                  <c:v>11.533504634331001</c:v>
                </c:pt>
                <c:pt idx="148">
                  <c:v>11.5383136048378</c:v>
                </c:pt>
                <c:pt idx="149">
                  <c:v>11.543089213756</c:v>
                </c:pt>
                <c:pt idx="150">
                  <c:v>11.5478319136637</c:v>
                </c:pt>
                <c:pt idx="151">
                  <c:v>11.5525421480442</c:v>
                </c:pt>
                <c:pt idx="152">
                  <c:v>11.557220351527301</c:v>
                </c:pt>
                <c:pt idx="153">
                  <c:v>11.5618669501231</c:v>
                </c:pt>
                <c:pt idx="154">
                  <c:v>11.566482361446999</c:v>
                </c:pt>
                <c:pt idx="155">
                  <c:v>11.571066994939001</c:v>
                </c:pt>
                <c:pt idx="156">
                  <c:v>11.5756212520742</c:v>
                </c:pt>
                <c:pt idx="157">
                  <c:v>11.5801455265683</c:v>
                </c:pt>
                <c:pt idx="158">
                  <c:v>11.584640204575001</c:v>
                </c:pt>
                <c:pt idx="159">
                  <c:v>11.5891056648783</c:v>
                </c:pt>
                <c:pt idx="160">
                  <c:v>11.5935422790779</c:v>
                </c:pt>
                <c:pt idx="161">
                  <c:v>11.597950411769499</c:v>
                </c:pt>
                <c:pt idx="162">
                  <c:v>11.6023304207189</c:v>
                </c:pt>
                <c:pt idx="163">
                  <c:v>11.6066826570315</c:v>
                </c:pt>
                <c:pt idx="164">
                  <c:v>11.6110074653156</c:v>
                </c:pt>
                <c:pt idx="165">
                  <c:v>11.6153051838415</c:v>
                </c:pt>
                <c:pt idx="166">
                  <c:v>11.6195761446953</c:v>
                </c:pt>
                <c:pt idx="167">
                  <c:v>11.6238206739287</c:v>
                </c:pt>
                <c:pt idx="168">
                  <c:v>11.6280390917034</c:v>
                </c:pt>
                <c:pt idx="169">
                  <c:v>11.6322317124321</c:v>
                </c:pt>
                <c:pt idx="170">
                  <c:v>11.6363988449146</c:v>
                </c:pt>
                <c:pt idx="171">
                  <c:v>11.6405407924704</c:v>
                </c:pt>
                <c:pt idx="172">
                  <c:v>11.6446578530671</c:v>
                </c:pt>
                <c:pt idx="173">
                  <c:v>11.6487503194453</c:v>
                </c:pt>
                <c:pt idx="174">
                  <c:v>11.652818479239899</c:v>
                </c:pt>
                <c:pt idx="175">
                  <c:v>11.6568626150973</c:v>
                </c:pt>
                <c:pt idx="176">
                  <c:v>11.660883004790399</c:v>
                </c:pt>
                <c:pt idx="177">
                  <c:v>11.6648799213293</c:v>
                </c:pt>
                <c:pt idx="178">
                  <c:v>11.668853633069199</c:v>
                </c:pt>
                <c:pt idx="179">
                  <c:v>11.672804403815499</c:v>
                </c:pt>
                <c:pt idx="180">
                  <c:v>11.676732492925501</c:v>
                </c:pt>
                <c:pt idx="181">
                  <c:v>11.680638155407999</c:v>
                </c:pt>
                <c:pt idx="182">
                  <c:v>11.684521642019201</c:v>
                </c:pt>
                <c:pt idx="183">
                  <c:v>11.688383199356799</c:v>
                </c:pt>
                <c:pt idx="184">
                  <c:v>11.692223069951</c:v>
                </c:pt>
                <c:pt idx="185">
                  <c:v>11.696041492353</c:v>
                </c:pt>
                <c:pt idx="186">
                  <c:v>11.699838701221999</c:v>
                </c:pt>
                <c:pt idx="187">
                  <c:v>11.7036149274082</c:v>
                </c:pt>
                <c:pt idx="188">
                  <c:v>11.707370398035399</c:v>
                </c:pt>
                <c:pt idx="189">
                  <c:v>11.7111053365802</c:v>
                </c:pt>
                <c:pt idx="190">
                  <c:v>11.7148199629491</c:v>
                </c:pt>
                <c:pt idx="191">
                  <c:v>11.718514493554499</c:v>
                </c:pt>
                <c:pt idx="192">
                  <c:v>11.722189141387901</c:v>
                </c:pt>
                <c:pt idx="193">
                  <c:v>11.725844116091199</c:v>
                </c:pt>
                <c:pt idx="194">
                  <c:v>11.7294796240267</c:v>
                </c:pt>
                <c:pt idx="195">
                  <c:v>11.7330958683446</c:v>
                </c:pt>
                <c:pt idx="196">
                  <c:v>11.7366930490494</c:v>
                </c:pt>
                <c:pt idx="197">
                  <c:v>11.7402713630643</c:v>
                </c:pt>
                <c:pt idx="198">
                  <c:v>11.7438310042939</c:v>
                </c:pt>
                <c:pt idx="199">
                  <c:v>11.747372163685201</c:v>
                </c:pt>
                <c:pt idx="200">
                  <c:v>11.750895029287699</c:v>
                </c:pt>
                <c:pt idx="201">
                  <c:v>11.7543997863112</c:v>
                </c:pt>
                <c:pt idx="202">
                  <c:v>11.7578866171829</c:v>
                </c:pt>
                <c:pt idx="203">
                  <c:v>11.7613557016022</c:v>
                </c:pt>
                <c:pt idx="204">
                  <c:v>11.764807216595001</c:v>
                </c:pt>
                <c:pt idx="205">
                  <c:v>11.7682413365663</c:v>
                </c:pt>
                <c:pt idx="206">
                  <c:v>11.7716582333512</c:v>
                </c:pt>
                <c:pt idx="207">
                  <c:v>11.775058076265699</c:v>
                </c:pt>
                <c:pt idx="208">
                  <c:v>11.7784410321546</c:v>
                </c:pt>
                <c:pt idx="209">
                  <c:v>11.7818072654402</c:v>
                </c:pt>
                <c:pt idx="210">
                  <c:v>11.7851569381681</c:v>
                </c:pt>
                <c:pt idx="211">
                  <c:v>11.788490210052901</c:v>
                </c:pt>
                <c:pt idx="212">
                  <c:v>11.791807238522701</c:v>
                </c:pt>
                <c:pt idx="213">
                  <c:v>11.795108178762201</c:v>
                </c:pt>
                <c:pt idx="214">
                  <c:v>11.798393183755101</c:v>
                </c:pt>
                <c:pt idx="215">
                  <c:v>11.8016624043255</c:v>
                </c:pt>
                <c:pt idx="216">
                  <c:v>11.804915989178101</c:v>
                </c:pt>
                <c:pt idx="217">
                  <c:v>11.808154084937501</c:v>
                </c:pt>
                <c:pt idx="218">
                  <c:v>11.8113768361869</c:v>
                </c:pt>
                <c:pt idx="219">
                  <c:v>11.8145843855058</c:v>
                </c:pt>
                <c:pt idx="220">
                  <c:v>11.817776873506499</c:v>
                </c:pt>
                <c:pt idx="221">
                  <c:v>11.8209544388701</c:v>
                </c:pt>
                <c:pt idx="222">
                  <c:v>11.8241172183816</c:v>
                </c:pt>
                <c:pt idx="223">
                  <c:v>11.8272653469643</c:v>
                </c:pt>
                <c:pt idx="224">
                  <c:v>11.830398957713101</c:v>
                </c:pt>
                <c:pt idx="225">
                  <c:v>11.833518181927801</c:v>
                </c:pt>
                <c:pt idx="226">
                  <c:v>11.836623149144399</c:v>
                </c:pt>
                <c:pt idx="227">
                  <c:v>11.8397139871671</c:v>
                </c:pt>
                <c:pt idx="228">
                  <c:v>11.8427908220986</c:v>
                </c:pt>
                <c:pt idx="229">
                  <c:v>11.8458537783702</c:v>
                </c:pt>
                <c:pt idx="230">
                  <c:v>11.8489029787711</c:v>
                </c:pt>
                <c:pt idx="231">
                  <c:v>11.8519385444771</c:v>
                </c:pt>
                <c:pt idx="232">
                  <c:v>11.854960595078699</c:v>
                </c:pt>
                <c:pt idx="233">
                  <c:v>11.8579692486084</c:v>
                </c:pt>
                <c:pt idx="234">
                  <c:v>11.860964621567801</c:v>
                </c:pt>
                <c:pt idx="235">
                  <c:v>11.8639468289535</c:v>
                </c:pt>
                <c:pt idx="236">
                  <c:v>11.8669159842834</c:v>
                </c:pt>
                <c:pt idx="237">
                  <c:v>11.8698721996213</c:v>
                </c:pt>
                <c:pt idx="238">
                  <c:v>11.872815585602</c:v>
                </c:pt>
                <c:pt idx="239">
                  <c:v>11.8757462514551</c:v>
                </c:pt>
                <c:pt idx="240">
                  <c:v>11.8786643050289</c:v>
                </c:pt>
                <c:pt idx="241">
                  <c:v>11.8815698528133</c:v>
                </c:pt>
                <c:pt idx="242">
                  <c:v>11.884462999962601</c:v>
                </c:pt>
                <c:pt idx="243">
                  <c:v>11.887343850317601</c:v>
                </c:pt>
                <c:pt idx="244">
                  <c:v>11.8902125064273</c:v>
                </c:pt>
                <c:pt idx="245">
                  <c:v>11.893069069570201</c:v>
                </c:pt>
                <c:pt idx="246">
                  <c:v>11.895913639775401</c:v>
                </c:pt>
                <c:pt idx="247">
                  <c:v>11.8987463158424</c:v>
                </c:pt>
                <c:pt idx="248">
                  <c:v>11.9015671953617</c:v>
                </c:pt>
                <c:pt idx="249">
                  <c:v>11.9043763747343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73F-43A3-8313-E16EEFED4043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SOloBoe6he0.5h!$M$4:$M$253</c:f>
              <c:numCache>
                <c:formatCode>General</c:formatCode>
                <c:ptCount val="250"/>
                <c:pt idx="0">
                  <c:v>6.80541382276113</c:v>
                </c:pt>
                <c:pt idx="1">
                  <c:v>7.3891251660946402</c:v>
                </c:pt>
                <c:pt idx="2">
                  <c:v>7.7133566670040299</c:v>
                </c:pt>
                <c:pt idx="3">
                  <c:v>7.9370079692508204</c:v>
                </c:pt>
                <c:pt idx="4">
                  <c:v>8.1072050282551302</c:v>
                </c:pt>
                <c:pt idx="5">
                  <c:v>8.2442941094570905</c:v>
                </c:pt>
                <c:pt idx="6">
                  <c:v>8.3588956242042904</c:v>
                </c:pt>
                <c:pt idx="7">
                  <c:v>8.4572451063523797</c:v>
                </c:pt>
                <c:pt idx="8">
                  <c:v>8.5433115500649492</c:v>
                </c:pt>
                <c:pt idx="9">
                  <c:v>8.6197751714060598</c:v>
                </c:pt>
                <c:pt idx="10">
                  <c:v>8.6885297101687406</c:v>
                </c:pt>
                <c:pt idx="11">
                  <c:v>8.7509620052331094</c:v>
                </c:pt>
                <c:pt idx="12">
                  <c:v>8.80811763264985</c:v>
                </c:pt>
                <c:pt idx="13">
                  <c:v>8.8608040887023094</c:v>
                </c:pt>
                <c:pt idx="14">
                  <c:v>8.9096577728636994</c:v>
                </c:pt>
                <c:pt idx="15">
                  <c:v>8.95518899835624</c:v>
                </c:pt>
                <c:pt idx="16">
                  <c:v>8.9978131387944806</c:v>
                </c:pt>
                <c:pt idx="17">
                  <c:v>9.0378727327911399</c:v>
                </c:pt>
                <c:pt idx="18">
                  <c:v>9.0756535203186104</c:v>
                </c:pt>
                <c:pt idx="19">
                  <c:v>9.1113963036603494</c:v>
                </c:pt>
                <c:pt idx="20">
                  <c:v>9.1453058715019395</c:v>
                </c:pt>
                <c:pt idx="21">
                  <c:v>9.1775578166054803</c:v>
                </c:pt>
                <c:pt idx="22">
                  <c:v>9.2083038160972901</c:v>
                </c:pt>
                <c:pt idx="23">
                  <c:v>9.2376757719316007</c:v>
                </c:pt>
                <c:pt idx="24">
                  <c:v>9.2657890942050898</c:v>
                </c:pt>
                <c:pt idx="25">
                  <c:v>9.2927453315252198</c:v>
                </c:pt>
                <c:pt idx="26">
                  <c:v>9.3186342980956294</c:v>
                </c:pt>
                <c:pt idx="27">
                  <c:v>9.3435358086673208</c:v>
                </c:pt>
                <c:pt idx="28">
                  <c:v>9.3675211049081604</c:v>
                </c:pt>
                <c:pt idx="29">
                  <c:v>9.3906540367048592</c:v>
                </c:pt>
                <c:pt idx="30">
                  <c:v>9.41299204717909</c:v>
                </c:pt>
                <c:pt idx="31">
                  <c:v>9.4345869992455302</c:v>
                </c:pt>
                <c:pt idx="32">
                  <c:v>9.4554858733066407</c:v>
                </c:pt>
                <c:pt idx="33">
                  <c:v>9.4757313594313999</c:v>
                </c:pt>
                <c:pt idx="34">
                  <c:v>9.4953623625793799</c:v>
                </c:pt>
                <c:pt idx="35">
                  <c:v>9.5144144357343503</c:v>
                </c:pt>
                <c:pt idx="36">
                  <c:v>9.5329201529320695</c:v>
                </c:pt>
                <c:pt idx="37">
                  <c:v>9.5509094319075594</c:v>
                </c:pt>
                <c:pt idx="38">
                  <c:v>9.5684098143010203</c:v>
                </c:pt>
                <c:pt idx="39">
                  <c:v>9.5854467099409408</c:v>
                </c:pt>
                <c:pt idx="40">
                  <c:v>9.6020436105851008</c:v>
                </c:pt>
                <c:pt idx="41">
                  <c:v>9.6182222775837101</c:v>
                </c:pt>
                <c:pt idx="42">
                  <c:v>9.6340029071864404</c:v>
                </c:pt>
                <c:pt idx="43">
                  <c:v>9.6494042766105803</c:v>
                </c:pt>
                <c:pt idx="44">
                  <c:v>9.6644438734923899</c:v>
                </c:pt>
                <c:pt idx="45">
                  <c:v>9.6791380109362901</c:v>
                </c:pt>
                <c:pt idx="46">
                  <c:v>9.6935019300404406</c:v>
                </c:pt>
                <c:pt idx="47">
                  <c:v>9.7075498914971892</c:v>
                </c:pt>
                <c:pt idx="48">
                  <c:v>9.7212952576345408</c:v>
                </c:pt>
                <c:pt idx="49">
                  <c:v>9.7347505660694509</c:v>
                </c:pt>
                <c:pt idx="50">
                  <c:v>9.7479275959801104</c:v>
                </c:pt>
                <c:pt idx="51">
                  <c:v>9.7608374278660293</c:v>
                </c:pt>
                <c:pt idx="52">
                  <c:v>9.7734904975481403</c:v>
                </c:pt>
                <c:pt idx="53">
                  <c:v>9.7858966450614808</c:v>
                </c:pt>
                <c:pt idx="54">
                  <c:v>9.7980651590085301</c:v>
                </c:pt>
                <c:pt idx="55">
                  <c:v>9.8100048168691991</c:v>
                </c:pt>
                <c:pt idx="56">
                  <c:v>9.8217239217010608</c:v>
                </c:pt>
                <c:pt idx="57">
                  <c:v>9.8332303356104394</c:v>
                </c:pt>
                <c:pt idx="58">
                  <c:v>9.8445315103290092</c:v>
                </c:pt>
                <c:pt idx="59">
                  <c:v>9.8556345151905802</c:v>
                </c:pt>
                <c:pt idx="60">
                  <c:v>9.8665460627687001</c:v>
                </c:pt>
                <c:pt idx="61">
                  <c:v>9.8772725324055006</c:v>
                </c:pt>
                <c:pt idx="62">
                  <c:v>9.88781999183621</c:v>
                </c:pt>
                <c:pt idx="63">
                  <c:v>9.8981942170912607</c:v>
                </c:pt>
                <c:pt idx="64">
                  <c:v>9.9084007108376202</c:v>
                </c:pt>
                <c:pt idx="65">
                  <c:v>9.9184447193038796</c:v>
                </c:pt>
                <c:pt idx="66">
                  <c:v>9.9283312479181003</c:v>
                </c:pt>
                <c:pt idx="67">
                  <c:v>9.9380650757739506</c:v>
                </c:pt>
                <c:pt idx="68">
                  <c:v>9.9476507690289004</c:v>
                </c:pt>
                <c:pt idx="69">
                  <c:v>9.95709269332737</c:v>
                </c:pt>
                <c:pt idx="70">
                  <c:v>9.9663950253328597</c:v>
                </c:pt>
                <c:pt idx="71">
                  <c:v>9.9755617634444107</c:v>
                </c:pt>
                <c:pt idx="72">
                  <c:v>9.9845967377656599</c:v>
                </c:pt>
                <c:pt idx="73">
                  <c:v>9.9935036193879707</c:v>
                </c:pt>
                <c:pt idx="74">
                  <c:v>10.0022859290436</c:v>
                </c:pt>
                <c:pt idx="75">
                  <c:v>10.010947045179201</c:v>
                </c:pt>
                <c:pt idx="76">
                  <c:v>10.0194902114961</c:v>
                </c:pt>
                <c:pt idx="77">
                  <c:v>10.027918543997901</c:v>
                </c:pt>
                <c:pt idx="78">
                  <c:v>10.036235037585101</c:v>
                </c:pt>
                <c:pt idx="79">
                  <c:v>10.044442572229601</c:v>
                </c:pt>
                <c:pt idx="80">
                  <c:v>10.052543918761801</c:v>
                </c:pt>
                <c:pt idx="81">
                  <c:v>10.0605417442986</c:v>
                </c:pt>
                <c:pt idx="82">
                  <c:v>10.068438617338799</c:v>
                </c:pt>
                <c:pt idx="83">
                  <c:v>10.0762370125499</c:v>
                </c:pt>
                <c:pt idx="84">
                  <c:v>10.0839393152689</c:v>
                </c:pt>
                <c:pt idx="85">
                  <c:v>10.091547825736599</c:v>
                </c:pt>
                <c:pt idx="86">
                  <c:v>10.0990647630843</c:v>
                </c:pt>
                <c:pt idx="87">
                  <c:v>10.1064922690909</c:v>
                </c:pt>
                <c:pt idx="88">
                  <c:v>10.113832411724999</c:v>
                </c:pt>
                <c:pt idx="89">
                  <c:v>10.1210871884865</c:v>
                </c:pt>
                <c:pt idx="90">
                  <c:v>10.1282585295624</c:v>
                </c:pt>
                <c:pt idx="91">
                  <c:v>10.1353483008079</c:v>
                </c:pt>
                <c:pt idx="92">
                  <c:v>10.1423583065641</c:v>
                </c:pt>
                <c:pt idx="93">
                  <c:v>10.1492902923247</c:v>
                </c:pt>
                <c:pt idx="94">
                  <c:v>10.156145947258601</c:v>
                </c:pt>
                <c:pt idx="95">
                  <c:v>10.1629269065996</c:v>
                </c:pt>
                <c:pt idx="96">
                  <c:v>10.169634753911801</c:v>
                </c:pt>
                <c:pt idx="97">
                  <c:v>10.176271023235801</c:v>
                </c:pt>
                <c:pt idx="98">
                  <c:v>10.1828372011264</c:v>
                </c:pt>
                <c:pt idx="99">
                  <c:v>10.1893347285859</c:v>
                </c:pt>
                <c:pt idx="100">
                  <c:v>10.1957650029007</c:v>
                </c:pt>
                <c:pt idx="101">
                  <c:v>10.2021293793858</c:v>
                </c:pt>
                <c:pt idx="102">
                  <c:v>10.2084291730442</c:v>
                </c:pt>
                <c:pt idx="103">
                  <c:v>10.214665660144201</c:v>
                </c:pt>
                <c:pt idx="104">
                  <c:v>10.220840079721899</c:v>
                </c:pt>
                <c:pt idx="105">
                  <c:v>10.2269536350097</c:v>
                </c:pt>
                <c:pt idx="106">
                  <c:v>10.2330074947992</c:v>
                </c:pt>
                <c:pt idx="107">
                  <c:v>10.2390027947385</c:v>
                </c:pt>
                <c:pt idx="108">
                  <c:v>10.2449406385697</c:v>
                </c:pt>
                <c:pt idx="109">
                  <c:v>10.250822099309101</c:v>
                </c:pt>
                <c:pt idx="110">
                  <c:v>10.256648220373799</c:v>
                </c:pt>
                <c:pt idx="111">
                  <c:v>10.262420016656799</c:v>
                </c:pt>
                <c:pt idx="112">
                  <c:v>10.2681384755537</c:v>
                </c:pt>
                <c:pt idx="113">
                  <c:v>10.2738045579447</c:v>
                </c:pt>
                <c:pt idx="114">
                  <c:v>10.279419199131899</c:v>
                </c:pt>
                <c:pt idx="115">
                  <c:v>10.284983309736701</c:v>
                </c:pt>
                <c:pt idx="116">
                  <c:v>10.2904977765573</c:v>
                </c:pt>
                <c:pt idx="117">
                  <c:v>10.295963463390599</c:v>
                </c:pt>
                <c:pt idx="118">
                  <c:v>10.3013812118178</c:v>
                </c:pt>
                <c:pt idx="119">
                  <c:v>10.306751841957499</c:v>
                </c:pt>
                <c:pt idx="120">
                  <c:v>10.312076153186901</c:v>
                </c:pt>
                <c:pt idx="121">
                  <c:v>10.3173549248335</c:v>
                </c:pt>
                <c:pt idx="122">
                  <c:v>10.322588916837599</c:v>
                </c:pt>
                <c:pt idx="123">
                  <c:v>10.327778870388</c:v>
                </c:pt>
                <c:pt idx="124">
                  <c:v>10.3329255085324</c:v>
                </c:pt>
                <c:pt idx="125">
                  <c:v>10.3380295367622</c:v>
                </c:pt>
                <c:pt idx="126">
                  <c:v>10.343091643575001</c:v>
                </c:pt>
                <c:pt idx="127">
                  <c:v>10.3481125010138</c:v>
                </c:pt>
                <c:pt idx="128">
                  <c:v>10.3530927651861</c:v>
                </c:pt>
                <c:pt idx="129">
                  <c:v>10.358033076761799</c:v>
                </c:pt>
                <c:pt idx="130">
                  <c:v>10.3629340614526</c:v>
                </c:pt>
                <c:pt idx="131">
                  <c:v>10.367796330472</c:v>
                </c:pt>
                <c:pt idx="132">
                  <c:v>10.372620480978901</c:v>
                </c:pt>
                <c:pt idx="133">
                  <c:v>10.3774070965038</c:v>
                </c:pt>
                <c:pt idx="134">
                  <c:v>10.382156747358801</c:v>
                </c:pt>
                <c:pt idx="135">
                  <c:v>10.3868699910328</c:v>
                </c:pt>
                <c:pt idx="136">
                  <c:v>10.3915473725719</c:v>
                </c:pt>
                <c:pt idx="137">
                  <c:v>10.3961894249457</c:v>
                </c:pt>
                <c:pt idx="138">
                  <c:v>10.400796669400499</c:v>
                </c:pt>
                <c:pt idx="139">
                  <c:v>10.405369615799099</c:v>
                </c:pt>
                <c:pt idx="140">
                  <c:v>10.409908762949501</c:v>
                </c:pt>
                <c:pt idx="141">
                  <c:v>10.4144145989207</c:v>
                </c:pt>
                <c:pt idx="142">
                  <c:v>10.418887601348001</c:v>
                </c:pt>
                <c:pt idx="143">
                  <c:v>10.4233282377274</c:v>
                </c:pt>
                <c:pt idx="144">
                  <c:v>10.427736965699401</c:v>
                </c:pt>
                <c:pt idx="145">
                  <c:v>10.4321142333237</c:v>
                </c:pt>
                <c:pt idx="146">
                  <c:v>10.436460479343699</c:v>
                </c:pt>
                <c:pt idx="147">
                  <c:v>10.440776133441799</c:v>
                </c:pt>
                <c:pt idx="148">
                  <c:v>10.445061616487401</c:v>
                </c:pt>
                <c:pt idx="149">
                  <c:v>10.4493173407744</c:v>
                </c:pt>
                <c:pt idx="150">
                  <c:v>10.4535437102528</c:v>
                </c:pt>
                <c:pt idx="151">
                  <c:v>10.4577411207511</c:v>
                </c:pt>
                <c:pt idx="152">
                  <c:v>10.461909960191999</c:v>
                </c:pt>
                <c:pt idx="153">
                  <c:v>10.4660506088013</c:v>
                </c:pt>
                <c:pt idx="154">
                  <c:v>10.470163439308701</c:v>
                </c:pt>
                <c:pt idx="155">
                  <c:v>10.474248817143801</c:v>
                </c:pt>
                <c:pt idx="156">
                  <c:v>10.4783071006244</c:v>
                </c:pt>
                <c:pt idx="157">
                  <c:v>10.482338641139499</c:v>
                </c:pt>
                <c:pt idx="158">
                  <c:v>10.4863437833263</c:v>
                </c:pt>
                <c:pt idx="159">
                  <c:v>10.4903228652413</c:v>
                </c:pt>
                <c:pt idx="160">
                  <c:v>10.4942762185264</c:v>
                </c:pt>
                <c:pt idx="161">
                  <c:v>10.4982041685697</c:v>
                </c:pt>
                <c:pt idx="162">
                  <c:v>10.502107034661201</c:v>
                </c:pt>
                <c:pt idx="163">
                  <c:v>10.5059851301439</c:v>
                </c:pt>
                <c:pt idx="164">
                  <c:v>10.509838762560101</c:v>
                </c:pt>
                <c:pt idx="165">
                  <c:v>10.513668233792799</c:v>
                </c:pt>
                <c:pt idx="166">
                  <c:v>10.5174738402042</c:v>
                </c:pt>
                <c:pt idx="167">
                  <c:v>10.521255872768201</c:v>
                </c:pt>
                <c:pt idx="168">
                  <c:v>10.525014617200201</c:v>
                </c:pt>
                <c:pt idx="169">
                  <c:v>10.5287503540829</c:v>
                </c:pt>
                <c:pt idx="170">
                  <c:v>10.5324633589877</c:v>
                </c:pt>
                <c:pt idx="171">
                  <c:v>10.536153902593201</c:v>
                </c:pt>
                <c:pt idx="172">
                  <c:v>10.5398222508</c:v>
                </c:pt>
                <c:pt idx="173">
                  <c:v>10.543468664842001</c:v>
                </c:pt>
                <c:pt idx="174">
                  <c:v>10.5470934013948</c:v>
                </c:pt>
                <c:pt idx="175">
                  <c:v>10.5506967126808</c:v>
                </c:pt>
                <c:pt idx="176">
                  <c:v>10.554278846571201</c:v>
                </c:pt>
                <c:pt idx="177">
                  <c:v>10.5578400466852</c:v>
                </c:pt>
                <c:pt idx="178">
                  <c:v>10.5613805524867</c:v>
                </c:pt>
                <c:pt idx="179">
                  <c:v>10.564900599377401</c:v>
                </c:pt>
                <c:pt idx="180">
                  <c:v>10.568400418788601</c:v>
                </c:pt>
                <c:pt idx="181">
                  <c:v>10.571880238269101</c:v>
                </c:pt>
                <c:pt idx="182">
                  <c:v>10.5753402815717</c:v>
                </c:pt>
                <c:pt idx="183">
                  <c:v>10.5787807687365</c:v>
                </c:pt>
                <c:pt idx="184">
                  <c:v>10.582201916173</c:v>
                </c:pt>
                <c:pt idx="185">
                  <c:v>10.585603936738501</c:v>
                </c:pt>
                <c:pt idx="186">
                  <c:v>10.5889870398158</c:v>
                </c:pt>
                <c:pt idx="187">
                  <c:v>10.5923514313879</c:v>
                </c:pt>
                <c:pt idx="188">
                  <c:v>10.5956973141109</c:v>
                </c:pt>
                <c:pt idx="189">
                  <c:v>10.599024887385401</c:v>
                </c:pt>
                <c:pt idx="190">
                  <c:v>10.602334347425201</c:v>
                </c:pt>
                <c:pt idx="191">
                  <c:v>10.6056258873251</c:v>
                </c:pt>
                <c:pt idx="192">
                  <c:v>10.6088996971261</c:v>
                </c:pt>
                <c:pt idx="193">
                  <c:v>10.612155963879299</c:v>
                </c:pt>
                <c:pt idx="194">
                  <c:v>10.6153948717084</c:v>
                </c:pt>
                <c:pt idx="195">
                  <c:v>10.618616601869901</c:v>
                </c:pt>
                <c:pt idx="196">
                  <c:v>10.621821332812299</c:v>
                </c:pt>
                <c:pt idx="197">
                  <c:v>10.625009240233799</c:v>
                </c:pt>
                <c:pt idx="198">
                  <c:v>10.628180497138199</c:v>
                </c:pt>
                <c:pt idx="199">
                  <c:v>10.631335273889301</c:v>
                </c:pt>
                <c:pt idx="200">
                  <c:v>10.634473738264701</c:v>
                </c:pt>
                <c:pt idx="201">
                  <c:v>10.6375960555074</c:v>
                </c:pt>
                <c:pt idx="202">
                  <c:v>10.6407023883765</c:v>
                </c:pt>
                <c:pt idx="203">
                  <c:v>10.643792897196301</c:v>
                </c:pt>
                <c:pt idx="204">
                  <c:v>10.6468677399053</c:v>
                </c:pt>
                <c:pt idx="205">
                  <c:v>10.6499270721022</c:v>
                </c:pt>
                <c:pt idx="206">
                  <c:v>10.6529710470924</c:v>
                </c:pt>
                <c:pt idx="207">
                  <c:v>10.6559998159322</c:v>
                </c:pt>
                <c:pt idx="208">
                  <c:v>10.6590135274731</c:v>
                </c:pt>
                <c:pt idx="209">
                  <c:v>10.662012328403801</c:v>
                </c:pt>
                <c:pt idx="210">
                  <c:v>10.664996363292101</c:v>
                </c:pt>
                <c:pt idx="211">
                  <c:v>10.667965774624999</c:v>
                </c:pt>
                <c:pt idx="212">
                  <c:v>10.6709207028492</c:v>
                </c:pt>
                <c:pt idx="213">
                  <c:v>10.673861286408901</c:v>
                </c:pt>
                <c:pt idx="214">
                  <c:v>10.6767876617839</c:v>
                </c:pt>
                <c:pt idx="215">
                  <c:v>10.679699963526501</c:v>
                </c:pt>
                <c:pt idx="216">
                  <c:v>10.6825983242975</c:v>
                </c:pt>
                <c:pt idx="217">
                  <c:v>10.685482874901499</c:v>
                </c:pt>
                <c:pt idx="218">
                  <c:v>10.688353744320899</c:v>
                </c:pt>
                <c:pt idx="219">
                  <c:v>10.6912110597499</c:v>
                </c:pt>
                <c:pt idx="220">
                  <c:v>10.6940549466271</c:v>
                </c:pt>
                <c:pt idx="221">
                  <c:v>10.6968855286676</c:v>
                </c:pt>
                <c:pt idx="222">
                  <c:v>10.699702927894201</c:v>
                </c:pt>
                <c:pt idx="223">
                  <c:v>10.7025072646684</c:v>
                </c:pt>
                <c:pt idx="224">
                  <c:v>10.705298657719901</c:v>
                </c:pt>
                <c:pt idx="225">
                  <c:v>10.708077224176099</c:v>
                </c:pt>
                <c:pt idx="226">
                  <c:v>10.7108430795908</c:v>
                </c:pt>
                <c:pt idx="227">
                  <c:v>10.713596337972</c:v>
                </c:pt>
                <c:pt idx="228">
                  <c:v>10.7163371118094</c:v>
                </c:pt>
                <c:pt idx="229">
                  <c:v>10.7190655121008</c:v>
                </c:pt>
                <c:pt idx="230">
                  <c:v>10.721781648379</c:v>
                </c:pt>
                <c:pt idx="231">
                  <c:v>10.724485628736799</c:v>
                </c:pt>
                <c:pt idx="232">
                  <c:v>10.7271775598521</c:v>
                </c:pt>
                <c:pt idx="233">
                  <c:v>10.729857547012699</c:v>
                </c:pt>
                <c:pt idx="234">
                  <c:v>10.732525694140101</c:v>
                </c:pt>
                <c:pt idx="235">
                  <c:v>10.7351821038129</c:v>
                </c:pt>
                <c:pt idx="236">
                  <c:v>10.7378268772901</c:v>
                </c:pt>
                <c:pt idx="237">
                  <c:v>10.740460114532899</c:v>
                </c:pt>
                <c:pt idx="238">
                  <c:v>10.7430819142276</c:v>
                </c:pt>
                <c:pt idx="239">
                  <c:v>10.7456923738063</c:v>
                </c:pt>
                <c:pt idx="240">
                  <c:v>10.7482915894687</c:v>
                </c:pt>
                <c:pt idx="241">
                  <c:v>10.7508796562022</c:v>
                </c:pt>
                <c:pt idx="242">
                  <c:v>10.7534566678023</c:v>
                </c:pt>
                <c:pt idx="243">
                  <c:v>10.7560227168926</c:v>
                </c:pt>
                <c:pt idx="244">
                  <c:v>10.7585778949438</c:v>
                </c:pt>
                <c:pt idx="245">
                  <c:v>10.7611222922932</c:v>
                </c:pt>
                <c:pt idx="246">
                  <c:v>10.763655998162699</c:v>
                </c:pt>
                <c:pt idx="247">
                  <c:v>10.766179100677499</c:v>
                </c:pt>
                <c:pt idx="248">
                  <c:v>10.768691686883701</c:v>
                </c:pt>
                <c:pt idx="249">
                  <c:v>10.771193842766101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73F-43A3-8313-E16EEFED4043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SOloBoe6he0.5h!$T$4:$T$253</c:f>
              <c:numCache>
                <c:formatCode>General</c:formatCode>
                <c:ptCount val="250"/>
                <c:pt idx="0">
                  <c:v>7.4004557786866902</c:v>
                </c:pt>
                <c:pt idx="1">
                  <c:v>8.0500098213678797</c:v>
                </c:pt>
                <c:pt idx="2">
                  <c:v>8.4131263260256492</c:v>
                </c:pt>
                <c:pt idx="3">
                  <c:v>8.6642720669228392</c:v>
                </c:pt>
                <c:pt idx="4">
                  <c:v>8.8556945953825394</c:v>
                </c:pt>
                <c:pt idx="5">
                  <c:v>9.0100465877078104</c:v>
                </c:pt>
                <c:pt idx="6">
                  <c:v>9.1391823625491995</c:v>
                </c:pt>
                <c:pt idx="7">
                  <c:v>9.2500740899465104</c:v>
                </c:pt>
                <c:pt idx="8">
                  <c:v>9.3471654263109691</c:v>
                </c:pt>
                <c:pt idx="9">
                  <c:v>9.4334601861585501</c:v>
                </c:pt>
                <c:pt idx="10">
                  <c:v>9.5110825114612396</c:v>
                </c:pt>
                <c:pt idx="11">
                  <c:v>9.5815890462681494</c:v>
                </c:pt>
                <c:pt idx="12">
                  <c:v>9.6461540776602899</c:v>
                </c:pt>
                <c:pt idx="13">
                  <c:v>9.7056849665474392</c:v>
                </c:pt>
                <c:pt idx="14">
                  <c:v>9.7608971360598193</c:v>
                </c:pt>
                <c:pt idx="15">
                  <c:v>9.8123644933486904</c:v>
                </c:pt>
                <c:pt idx="16">
                  <c:v>9.8605543400746001</c:v>
                </c:pt>
                <c:pt idx="17">
                  <c:v>9.9058521603835903</c:v>
                </c:pt>
                <c:pt idx="18">
                  <c:v>9.9485796119131695</c:v>
                </c:pt>
                <c:pt idx="19">
                  <c:v>9.9890078377466391</c:v>
                </c:pt>
                <c:pt idx="20">
                  <c:v>10.0273674858479</c:v>
                </c:pt>
                <c:pt idx="21">
                  <c:v>10.063856366067</c:v>
                </c:pt>
                <c:pt idx="22">
                  <c:v>10.0986453822906</c:v>
                </c:pt>
                <c:pt idx="23">
                  <c:v>10.131883185359399</c:v>
                </c:pt>
                <c:pt idx="24">
                  <c:v>10.163699863708899</c:v>
                </c:pt>
                <c:pt idx="25">
                  <c:v>10.194209900775</c:v>
                </c:pt>
                <c:pt idx="26">
                  <c:v>10.2235145670841</c:v>
                </c:pt>
                <c:pt idx="27">
                  <c:v>10.2517038717682</c:v>
                </c:pt>
                <c:pt idx="28">
                  <c:v>10.2788581672979</c:v>
                </c:pt>
                <c:pt idx="29">
                  <c:v>10.3050494787538</c:v>
                </c:pt>
                <c:pt idx="30">
                  <c:v>10.330342612420599</c:v>
                </c:pt>
                <c:pt idx="31">
                  <c:v>10.3547960861993</c:v>
                </c:pt>
                <c:pt idx="32">
                  <c:v>10.378462915090401</c:v>
                </c:pt>
                <c:pt idx="33">
                  <c:v>10.401391277984301</c:v>
                </c:pt>
                <c:pt idx="34">
                  <c:v>10.423625086623799</c:v>
                </c:pt>
                <c:pt idx="35">
                  <c:v>10.445204473447101</c:v>
                </c:pt>
                <c:pt idx="36">
                  <c:v>10.466166211789499</c:v>
                </c:pt>
                <c:pt idx="37">
                  <c:v>10.4865440793773</c:v>
                </c:pt>
                <c:pt idx="38">
                  <c:v>10.5063691740467</c:v>
                </c:pt>
                <c:pt idx="39">
                  <c:v>10.525670189017299</c:v>
                </c:pt>
                <c:pt idx="40">
                  <c:v>10.5444736537767</c:v>
                </c:pt>
                <c:pt idx="41">
                  <c:v>10.5628041455972</c:v>
                </c:pt>
                <c:pt idx="42">
                  <c:v>10.5806844758743</c:v>
                </c:pt>
                <c:pt idx="43">
                  <c:v>10.598135854794201</c:v>
                </c:pt>
                <c:pt idx="44">
                  <c:v>10.6151780372834</c:v>
                </c:pt>
                <c:pt idx="45">
                  <c:v>10.6318294527316</c:v>
                </c:pt>
                <c:pt idx="46">
                  <c:v>10.6481073206043</c:v>
                </c:pt>
                <c:pt idx="47">
                  <c:v>10.664027753744801</c:v>
                </c:pt>
                <c:pt idx="48">
                  <c:v>10.6796058509033</c:v>
                </c:pt>
                <c:pt idx="49">
                  <c:v>10.6948557798127</c:v>
                </c:pt>
                <c:pt idx="50">
                  <c:v>10.7097908519443</c:v>
                </c:pt>
                <c:pt idx="51">
                  <c:v>10.724423589923401</c:v>
                </c:pt>
                <c:pt idx="52">
                  <c:v>10.738765788450999</c:v>
                </c:pt>
                <c:pt idx="53">
                  <c:v>10.752828569468001</c:v>
                </c:pt>
                <c:pt idx="54">
                  <c:v>10.766622432200201</c:v>
                </c:pt>
                <c:pt idx="55">
                  <c:v>10.7801572986452</c:v>
                </c:pt>
                <c:pt idx="56">
                  <c:v>10.793442554987999</c:v>
                </c:pt>
                <c:pt idx="57">
                  <c:v>10.806487089375301</c:v>
                </c:pt>
                <c:pt idx="58">
                  <c:v>10.819299326425</c:v>
                </c:pt>
                <c:pt idx="59">
                  <c:v>10.8318872588037</c:v>
                </c:pt>
                <c:pt idx="60">
                  <c:v>10.844258476165299</c:v>
                </c:pt>
                <c:pt idx="61">
                  <c:v>10.8564201917115</c:v>
                </c:pt>
                <c:pt idx="62">
                  <c:v>10.8683792666031</c:v>
                </c:pt>
                <c:pt idx="63">
                  <c:v>10.8801422324287</c:v>
                </c:pt>
                <c:pt idx="64">
                  <c:v>10.891715311912501</c:v>
                </c:pt>
                <c:pt idx="65">
                  <c:v>10.9031044380236</c:v>
                </c:pt>
                <c:pt idx="66">
                  <c:v>10.914315271633701</c:v>
                </c:pt>
                <c:pt idx="67">
                  <c:v>10.9253532178514</c:v>
                </c:pt>
                <c:pt idx="68">
                  <c:v>10.936223441152499</c:v>
                </c:pt>
                <c:pt idx="69">
                  <c:v>10.9469308794094</c:v>
                </c:pt>
                <c:pt idx="70">
                  <c:v>10.957480256914501</c:v>
                </c:pt>
                <c:pt idx="71">
                  <c:v>10.9678760964837</c:v>
                </c:pt>
                <c:pt idx="72">
                  <c:v>10.9781227307157</c:v>
                </c:pt>
                <c:pt idx="73">
                  <c:v>10.9882243124776</c:v>
                </c:pt>
                <c:pt idx="74">
                  <c:v>10.9981848246788</c:v>
                </c:pt>
                <c:pt idx="75">
                  <c:v>11.0080080893909</c:v>
                </c:pt>
                <c:pt idx="76">
                  <c:v>11.0176977763651</c:v>
                </c:pt>
                <c:pt idx="77">
                  <c:v>11.027257410994901</c:v>
                </c:pt>
                <c:pt idx="78">
                  <c:v>11.036690381764901</c:v>
                </c:pt>
                <c:pt idx="79">
                  <c:v>11.045999947227299</c:v>
                </c:pt>
                <c:pt idx="80">
                  <c:v>11.055189242540401</c:v>
                </c:pt>
                <c:pt idx="81">
                  <c:v>11.0642612856012</c:v>
                </c:pt>
                <c:pt idx="82">
                  <c:v>11.0732189828025</c:v>
                </c:pt>
                <c:pt idx="83">
                  <c:v>11.082065134442299</c:v>
                </c:pt>
                <c:pt idx="84">
                  <c:v>11.0908024398093</c:v>
                </c:pt>
                <c:pt idx="85">
                  <c:v>11.099433501967299</c:v>
                </c:pt>
                <c:pt idx="86">
                  <c:v>11.1079608322617</c:v>
                </c:pt>
                <c:pt idx="87">
                  <c:v>11.1163868545641</c:v>
                </c:pt>
                <c:pt idx="88">
                  <c:v>11.1247139092756</c:v>
                </c:pt>
                <c:pt idx="89">
                  <c:v>11.132944257104199</c:v>
                </c:pt>
                <c:pt idx="90">
                  <c:v>11.1410800826305</c:v>
                </c:pt>
                <c:pt idx="91">
                  <c:v>11.149123497677801</c:v>
                </c:pt>
                <c:pt idx="92">
                  <c:v>11.1570765444967</c:v>
                </c:pt>
                <c:pt idx="93">
                  <c:v>11.1649411987788</c:v>
                </c:pt>
                <c:pt idx="94">
                  <c:v>11.1727193725088</c:v>
                </c:pt>
                <c:pt idx="95">
                  <c:v>11.180412916666</c:v>
                </c:pt>
                <c:pt idx="96">
                  <c:v>11.1880236237837</c:v>
                </c:pt>
                <c:pt idx="97">
                  <c:v>11.195553230377399</c:v>
                </c:pt>
                <c:pt idx="98">
                  <c:v>11.2030034192465</c:v>
                </c:pt>
                <c:pt idx="99">
                  <c:v>11.2103758216613</c:v>
                </c:pt>
                <c:pt idx="100">
                  <c:v>11.217672019438499</c:v>
                </c:pt>
                <c:pt idx="101">
                  <c:v>11.224893546914</c:v>
                </c:pt>
                <c:pt idx="102">
                  <c:v>11.2320418928186</c:v>
                </c:pt>
                <c:pt idx="103">
                  <c:v>11.239118502062</c:v>
                </c:pt>
                <c:pt idx="104">
                  <c:v>11.246124777430399</c:v>
                </c:pt>
                <c:pt idx="105">
                  <c:v>11.253062081203501</c:v>
                </c:pt>
                <c:pt idx="106">
                  <c:v>11.2599317366939</c:v>
                </c:pt>
                <c:pt idx="107">
                  <c:v>11.2667350297148</c:v>
                </c:pt>
                <c:pt idx="108">
                  <c:v>11.2734732099791</c:v>
                </c:pt>
                <c:pt idx="109">
                  <c:v>11.280147492434599</c:v>
                </c:pt>
                <c:pt idx="110">
                  <c:v>11.2867590585368</c:v>
                </c:pt>
                <c:pt idx="111">
                  <c:v>11.2933090574657</c:v>
                </c:pt>
                <c:pt idx="112">
                  <c:v>11.299798607286901</c:v>
                </c:pt>
                <c:pt idx="113">
                  <c:v>11.306228796061101</c:v>
                </c:pt>
                <c:pt idx="114">
                  <c:v>11.3126006829054</c:v>
                </c:pt>
                <c:pt idx="115">
                  <c:v>11.318915299007299</c:v>
                </c:pt>
                <c:pt idx="116">
                  <c:v>11.3251736485953</c:v>
                </c:pt>
                <c:pt idx="117">
                  <c:v>11.331376709867699</c:v>
                </c:pt>
                <c:pt idx="118">
                  <c:v>11.3375254358816</c:v>
                </c:pt>
                <c:pt idx="119">
                  <c:v>11.343620755404601</c:v>
                </c:pt>
                <c:pt idx="120">
                  <c:v>11.3496635737307</c:v>
                </c:pt>
                <c:pt idx="121">
                  <c:v>11.355654773462501</c:v>
                </c:pt>
                <c:pt idx="122">
                  <c:v>11.3615952152603</c:v>
                </c:pt>
                <c:pt idx="123">
                  <c:v>11.367485738561999</c:v>
                </c:pt>
                <c:pt idx="124">
                  <c:v>11.3733271622727</c:v>
                </c:pt>
                <c:pt idx="125">
                  <c:v>11.379120285426801</c:v>
                </c:pt>
                <c:pt idx="126">
                  <c:v>11.3848658878237</c:v>
                </c:pt>
                <c:pt idx="127">
                  <c:v>11.3905647306389</c:v>
                </c:pt>
                <c:pt idx="128">
                  <c:v>11.3962175570099</c:v>
                </c:pt>
                <c:pt idx="129">
                  <c:v>11.401825092600401</c:v>
                </c:pt>
                <c:pt idx="130">
                  <c:v>11.407388046142</c:v>
                </c:pt>
                <c:pt idx="131">
                  <c:v>11.412907109955301</c:v>
                </c:pt>
                <c:pt idx="132">
                  <c:v>11.4183829604514</c:v>
                </c:pt>
                <c:pt idx="133">
                  <c:v>11.4238162586137</c:v>
                </c:pt>
                <c:pt idx="134">
                  <c:v>11.429207650462599</c:v>
                </c:pt>
                <c:pt idx="135">
                  <c:v>11.434557767502101</c:v>
                </c:pt>
                <c:pt idx="136">
                  <c:v>11.4398672271503</c:v>
                </c:pt>
                <c:pt idx="137">
                  <c:v>11.445136633153901</c:v>
                </c:pt>
                <c:pt idx="138">
                  <c:v>11.4503665759875</c:v>
                </c:pt>
                <c:pt idx="139">
                  <c:v>11.455557633239</c:v>
                </c:pt>
                <c:pt idx="140">
                  <c:v>11.460710369980299</c:v>
                </c:pt>
                <c:pt idx="141">
                  <c:v>11.4658253391255</c:v>
                </c:pt>
                <c:pt idx="142">
                  <c:v>11.470903081776299</c:v>
                </c:pt>
                <c:pt idx="143">
                  <c:v>11.4759441275545</c:v>
                </c:pt>
                <c:pt idx="144">
                  <c:v>11.480948994924001</c:v>
                </c:pt>
                <c:pt idx="145">
                  <c:v>11.485918191501099</c:v>
                </c:pt>
                <c:pt idx="146">
                  <c:v>11.490852214353801</c:v>
                </c:pt>
                <c:pt idx="147">
                  <c:v>11.4957515502912</c:v>
                </c:pt>
                <c:pt idx="148">
                  <c:v>11.5006166761434</c:v>
                </c:pt>
                <c:pt idx="149">
                  <c:v>11.505448059031099</c:v>
                </c:pt>
                <c:pt idx="150">
                  <c:v>11.510246156627</c:v>
                </c:pt>
                <c:pt idx="151">
                  <c:v>11.515011417407999</c:v>
                </c:pt>
                <c:pt idx="152">
                  <c:v>11.5197442808989</c:v>
                </c:pt>
                <c:pt idx="153">
                  <c:v>11.524445177909</c:v>
                </c:pt>
                <c:pt idx="154">
                  <c:v>11.529114530759699</c:v>
                </c:pt>
                <c:pt idx="155">
                  <c:v>11.5337527535057</c:v>
                </c:pt>
                <c:pt idx="156">
                  <c:v>11.5383602521486</c:v>
                </c:pt>
                <c:pt idx="157">
                  <c:v>11.5429374248437</c:v>
                </c:pt>
                <c:pt idx="158">
                  <c:v>11.5474846621005</c:v>
                </c:pt>
                <c:pt idx="159">
                  <c:v>11.552002346976501</c:v>
                </c:pt>
                <c:pt idx="160">
                  <c:v>11.5564908552648</c:v>
                </c:pt>
                <c:pt idx="161">
                  <c:v>11.5609505556766</c:v>
                </c:pt>
                <c:pt idx="162">
                  <c:v>11.565381810017101</c:v>
                </c:pt>
                <c:pt idx="163">
                  <c:v>11.5697849733565</c:v>
                </c:pt>
                <c:pt idx="164">
                  <c:v>11.574160394195699</c:v>
                </c:pt>
                <c:pt idx="165">
                  <c:v>11.5785084146268</c:v>
                </c:pt>
                <c:pt idx="166">
                  <c:v>11.582829370488801</c:v>
                </c:pt>
                <c:pt idx="167">
                  <c:v>11.587123591518701</c:v>
                </c:pt>
                <c:pt idx="168">
                  <c:v>11.5913914014978</c:v>
                </c:pt>
                <c:pt idx="169">
                  <c:v>11.595633118394399</c:v>
                </c:pt>
                <c:pt idx="170">
                  <c:v>11.599849054500799</c:v>
                </c:pt>
                <c:pt idx="171">
                  <c:v>11.604039516567999</c:v>
                </c:pt>
                <c:pt idx="172">
                  <c:v>11.608204805935401</c:v>
                </c:pt>
                <c:pt idx="173">
                  <c:v>11.612345218656801</c:v>
                </c:pt>
                <c:pt idx="174">
                  <c:v>11.6164610456229</c:v>
                </c:pt>
                <c:pt idx="175">
                  <c:v>11.620552572680801</c:v>
                </c:pt>
                <c:pt idx="176">
                  <c:v>11.624620080748899</c:v>
                </c:pt>
                <c:pt idx="177">
                  <c:v>11.628663845929699</c:v>
                </c:pt>
                <c:pt idx="178">
                  <c:v>11.632684139619</c:v>
                </c:pt>
                <c:pt idx="179">
                  <c:v>11.6366812286113</c:v>
                </c:pt>
                <c:pt idx="180">
                  <c:v>11.640655375203799</c:v>
                </c:pt>
                <c:pt idx="181">
                  <c:v>11.6446068372959</c:v>
                </c:pt>
                <c:pt idx="182">
                  <c:v>11.648535868487199</c:v>
                </c:pt>
                <c:pt idx="183">
                  <c:v>11.652442718171899</c:v>
                </c:pt>
                <c:pt idx="184">
                  <c:v>11.6563276316311</c:v>
                </c:pt>
                <c:pt idx="185">
                  <c:v>11.6601908501226</c:v>
                </c:pt>
                <c:pt idx="186">
                  <c:v>11.664032610968199</c:v>
                </c:pt>
                <c:pt idx="187">
                  <c:v>11.667853147638199</c:v>
                </c:pt>
                <c:pt idx="188">
                  <c:v>11.6716526898346</c:v>
                </c:pt>
                <c:pt idx="189">
                  <c:v>11.675431463571099</c:v>
                </c:pt>
                <c:pt idx="190">
                  <c:v>11.679189691251599</c:v>
                </c:pt>
                <c:pt idx="191">
                  <c:v>11.682927591746299</c:v>
                </c:pt>
                <c:pt idx="192">
                  <c:v>11.6866453804664</c:v>
                </c:pt>
                <c:pt idx="193">
                  <c:v>11.6903432694356</c:v>
                </c:pt>
                <c:pt idx="194">
                  <c:v>11.6940214673612</c:v>
                </c:pt>
                <c:pt idx="195">
                  <c:v>11.6976801797026</c:v>
                </c:pt>
                <c:pt idx="196">
                  <c:v>11.7013196087378</c:v>
                </c:pt>
                <c:pt idx="197">
                  <c:v>11.7049399536289</c:v>
                </c:pt>
                <c:pt idx="198">
                  <c:v>11.708541410485701</c:v>
                </c:pt>
                <c:pt idx="199">
                  <c:v>11.712124172426901</c:v>
                </c:pt>
                <c:pt idx="200">
                  <c:v>11.715688429641199</c:v>
                </c:pt>
                <c:pt idx="201">
                  <c:v>11.719234369445701</c:v>
                </c:pt>
                <c:pt idx="202">
                  <c:v>11.7227621763434</c:v>
                </c:pt>
                <c:pt idx="203">
                  <c:v>11.726272032079001</c:v>
                </c:pt>
                <c:pt idx="204">
                  <c:v>11.7297641156936</c:v>
                </c:pt>
                <c:pt idx="205">
                  <c:v>11.7332386035776</c:v>
                </c:pt>
                <c:pt idx="206">
                  <c:v>11.736695669523099</c:v>
                </c:pt>
                <c:pt idx="207">
                  <c:v>11.740135484773999</c:v>
                </c:pt>
                <c:pt idx="208">
                  <c:v>11.743558218076</c:v>
                </c:pt>
                <c:pt idx="209">
                  <c:v>11.7469640357243</c:v>
                </c:pt>
                <c:pt idx="210">
                  <c:v>11.7503531016109</c:v>
                </c:pt>
                <c:pt idx="211">
                  <c:v>11.753725577270499</c:v>
                </c:pt>
                <c:pt idx="212">
                  <c:v>11.7570816219256</c:v>
                </c:pt>
                <c:pt idx="213">
                  <c:v>11.760421392530001</c:v>
                </c:pt>
                <c:pt idx="214">
                  <c:v>11.7637450438115</c:v>
                </c:pt>
                <c:pt idx="215">
                  <c:v>11.7670527283141</c:v>
                </c:pt>
                <c:pt idx="216">
                  <c:v>11.770344596438299</c:v>
                </c:pt>
                <c:pt idx="217">
                  <c:v>11.7736207964812</c:v>
                </c:pt>
                <c:pt idx="218">
                  <c:v>11.776881474675699</c:v>
                </c:pt>
                <c:pt idx="219">
                  <c:v>11.780126775227799</c:v>
                </c:pt>
                <c:pt idx="220">
                  <c:v>11.783356840354401</c:v>
                </c:pt>
                <c:pt idx="221">
                  <c:v>11.786571810319501</c:v>
                </c:pt>
                <c:pt idx="222">
                  <c:v>11.789771823469501</c:v>
                </c:pt>
                <c:pt idx="223">
                  <c:v>11.792957016268</c:v>
                </c:pt>
                <c:pt idx="224">
                  <c:v>11.7961275233297</c:v>
                </c:pt>
                <c:pt idx="225">
                  <c:v>11.7992834774535</c:v>
                </c:pt>
                <c:pt idx="226">
                  <c:v>11.802425009655201</c:v>
                </c:pt>
                <c:pt idx="227">
                  <c:v>11.805552249198699</c:v>
                </c:pt>
                <c:pt idx="228">
                  <c:v>11.8086653236274</c:v>
                </c:pt>
                <c:pt idx="229">
                  <c:v>11.811764358794401</c:v>
                </c:pt>
                <c:pt idx="230">
                  <c:v>11.814849478892199</c:v>
                </c:pt>
                <c:pt idx="231">
                  <c:v>11.8179208064814</c:v>
                </c:pt>
                <c:pt idx="232">
                  <c:v>11.820978462519401</c:v>
                </c:pt>
                <c:pt idx="233">
                  <c:v>11.8240225663884</c:v>
                </c:pt>
                <c:pt idx="234">
                  <c:v>11.827053235921699</c:v>
                </c:pt>
                <c:pt idx="235">
                  <c:v>11.8300705874312</c:v>
                </c:pt>
                <c:pt idx="236">
                  <c:v>11.8330747357329</c:v>
                </c:pt>
                <c:pt idx="237">
                  <c:v>11.836065794172599</c:v>
                </c:pt>
                <c:pt idx="238">
                  <c:v>11.839043874650701</c:v>
                </c:pt>
                <c:pt idx="239">
                  <c:v>11.842009087646399</c:v>
                </c:pt>
                <c:pt idx="240">
                  <c:v>11.8449615422423</c:v>
                </c:pt>
                <c:pt idx="241">
                  <c:v>11.8479013461469</c:v>
                </c:pt>
                <c:pt idx="242">
                  <c:v>11.850828605718</c:v>
                </c:pt>
                <c:pt idx="243">
                  <c:v>11.853743425985099</c:v>
                </c:pt>
                <c:pt idx="244">
                  <c:v>11.8566459106713</c:v>
                </c:pt>
                <c:pt idx="245">
                  <c:v>11.8595361622148</c:v>
                </c:pt>
                <c:pt idx="246">
                  <c:v>11.862414281789899</c:v>
                </c:pt>
                <c:pt idx="247">
                  <c:v>11.865280369328</c:v>
                </c:pt>
                <c:pt idx="248">
                  <c:v>11.8681345235374</c:v>
                </c:pt>
                <c:pt idx="249">
                  <c:v>11.870976841923101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73F-43A3-8313-E16EEFED4043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SOloBoe6he0.5h!$AA$4:$AA$253</c:f>
              <c:numCache>
                <c:formatCode>General</c:formatCode>
                <c:ptCount val="250"/>
                <c:pt idx="0">
                  <c:v>7.2821559206379396</c:v>
                </c:pt>
                <c:pt idx="1">
                  <c:v>7.9460270295801099</c:v>
                </c:pt>
                <c:pt idx="2">
                  <c:v>8.3144051286435392</c:v>
                </c:pt>
                <c:pt idx="3">
                  <c:v>8.5682959419316305</c:v>
                </c:pt>
                <c:pt idx="4">
                  <c:v>8.7613577866592003</c:v>
                </c:pt>
                <c:pt idx="5">
                  <c:v>8.9167567404299799</c:v>
                </c:pt>
                <c:pt idx="6">
                  <c:v>9.04658395049095</c:v>
                </c:pt>
                <c:pt idx="7">
                  <c:v>9.1579373007420806</c:v>
                </c:pt>
                <c:pt idx="8">
                  <c:v>9.2553337513676794</c:v>
                </c:pt>
                <c:pt idx="9">
                  <c:v>9.3418228492589908</c:v>
                </c:pt>
                <c:pt idx="10">
                  <c:v>9.4195587627245008</c:v>
                </c:pt>
                <c:pt idx="11">
                  <c:v>9.49011865421196</c:v>
                </c:pt>
                <c:pt idx="12">
                  <c:v>9.5546912899120997</c:v>
                </c:pt>
                <c:pt idx="13">
                  <c:v>9.6141945212067501</c:v>
                </c:pt>
                <c:pt idx="14">
                  <c:v>9.66935154094441</c:v>
                </c:pt>
                <c:pt idx="15">
                  <c:v>9.72074211895014</c:v>
                </c:pt>
                <c:pt idx="16">
                  <c:v>9.7688380514898103</c:v>
                </c:pt>
                <c:pt idx="17">
                  <c:v>9.8140283160441406</c:v>
                </c:pt>
                <c:pt idx="18">
                  <c:v>9.8566373178671896</c:v>
                </c:pt>
                <c:pt idx="19">
                  <c:v>9.8969383836851108</c:v>
                </c:pt>
                <c:pt idx="20">
                  <c:v>9.9351639127513902</c:v>
                </c:pt>
                <c:pt idx="21">
                  <c:v>9.9715131307236504</c:v>
                </c:pt>
                <c:pt idx="22">
                  <c:v>10.006158094147599</c:v>
                </c:pt>
                <c:pt idx="23">
                  <c:v>10.0392483980918</c:v>
                </c:pt>
                <c:pt idx="24">
                  <c:v>10.070914908670201</c:v>
                </c:pt>
                <c:pt idx="25">
                  <c:v>10.1012727528485</c:v>
                </c:pt>
                <c:pt idx="26">
                  <c:v>10.1304237358459</c:v>
                </c:pt>
                <c:pt idx="27">
                  <c:v>10.158458312600599</c:v>
                </c:pt>
                <c:pt idx="28">
                  <c:v>10.1854572083584</c:v>
                </c:pt>
                <c:pt idx="29">
                  <c:v>10.211492760637601</c:v>
                </c:pt>
                <c:pt idx="30">
                  <c:v>10.236630038060399</c:v>
                </c:pt>
                <c:pt idx="31">
                  <c:v>10.2609277790707</c:v>
                </c:pt>
                <c:pt idx="32">
                  <c:v>10.284439184199901</c:v>
                </c:pt>
                <c:pt idx="33">
                  <c:v>10.307212588423599</c:v>
                </c:pt>
                <c:pt idx="34">
                  <c:v>10.329292034719</c:v>
                </c:pt>
                <c:pt idx="35">
                  <c:v>10.350717765717199</c:v>
                </c:pt>
                <c:pt idx="36">
                  <c:v>10.371526647077699</c:v>
                </c:pt>
                <c:pt idx="37">
                  <c:v>10.391752533637099</c:v>
                </c:pt>
                <c:pt idx="38">
                  <c:v>10.411426587356001</c:v>
                </c:pt>
                <c:pt idx="39">
                  <c:v>10.430577554472</c:v>
                </c:pt>
                <c:pt idx="40">
                  <c:v>10.449232007972601</c:v>
                </c:pt>
                <c:pt idx="41">
                  <c:v>10.467414560460201</c:v>
                </c:pt>
                <c:pt idx="42">
                  <c:v>10.4851480516382</c:v>
                </c:pt>
                <c:pt idx="43">
                  <c:v>10.5024537139578</c:v>
                </c:pt>
                <c:pt idx="44">
                  <c:v>10.519351319404899</c:v>
                </c:pt>
                <c:pt idx="45">
                  <c:v>10.5358593099432</c:v>
                </c:pt>
                <c:pt idx="46">
                  <c:v>10.551994913744</c:v>
                </c:pt>
                <c:pt idx="47">
                  <c:v>10.5677742490213</c:v>
                </c:pt>
                <c:pt idx="48">
                  <c:v>10.5832124170208</c:v>
                </c:pt>
                <c:pt idx="49">
                  <c:v>10.598323585493301</c:v>
                </c:pt>
                <c:pt idx="50">
                  <c:v>10.6131210637959</c:v>
                </c:pt>
                <c:pt idx="51">
                  <c:v>10.627617370606</c:v>
                </c:pt>
                <c:pt idx="52">
                  <c:v>10.6418242951036</c:v>
                </c:pt>
                <c:pt idx="53">
                  <c:v>10.6557529523615</c:v>
                </c:pt>
                <c:pt idx="54">
                  <c:v>10.669413833588001</c:v>
                </c:pt>
                <c:pt idx="55">
                  <c:v>10.6828168517852</c:v>
                </c:pt>
                <c:pt idx="56">
                  <c:v>10.6959713833153</c:v>
                </c:pt>
                <c:pt idx="57">
                  <c:v>10.7088863058055</c:v>
                </c:pt>
                <c:pt idx="58">
                  <c:v>10.7215700327727</c:v>
                </c:pt>
                <c:pt idx="59">
                  <c:v>10.7340305453013</c:v>
                </c:pt>
                <c:pt idx="60">
                  <c:v>10.7462754210691</c:v>
                </c:pt>
                <c:pt idx="61">
                  <c:v>10.758311860985</c:v>
                </c:pt>
                <c:pt idx="62">
                  <c:v>10.770146713667399</c:v>
                </c:pt>
                <c:pt idx="63">
                  <c:v>10.7817864979716</c:v>
                </c:pt>
                <c:pt idx="64">
                  <c:v>10.793237423749099</c:v>
                </c:pt>
                <c:pt idx="65">
                  <c:v>10.804505411001999</c:v>
                </c:pt>
                <c:pt idx="66">
                  <c:v>10.815596107579401</c:v>
                </c:pt>
                <c:pt idx="67">
                  <c:v>10.8265149055468</c:v>
                </c:pt>
                <c:pt idx="68">
                  <c:v>10.8372669563455</c:v>
                </c:pt>
                <c:pt idx="69">
                  <c:v>10.8478571848479</c:v>
                </c:pt>
                <c:pt idx="70">
                  <c:v>10.8582903024044</c:v>
                </c:pt>
                <c:pt idx="71">
                  <c:v>10.8685708189651</c:v>
                </c:pt>
                <c:pt idx="72">
                  <c:v>10.878703054356899</c:v>
                </c:pt>
                <c:pt idx="73">
                  <c:v>10.8886911487829</c:v>
                </c:pt>
                <c:pt idx="74">
                  <c:v>10.898539072609299</c:v>
                </c:pt>
                <c:pt idx="75">
                  <c:v>10.9082506354952</c:v>
                </c:pt>
                <c:pt idx="76">
                  <c:v>10.917829494919699</c:v>
                </c:pt>
                <c:pt idx="77">
                  <c:v>10.9272791641508</c:v>
                </c:pt>
                <c:pt idx="78">
                  <c:v>10.936603019702</c:v>
                </c:pt>
                <c:pt idx="79">
                  <c:v>10.945804308312701</c:v>
                </c:pt>
                <c:pt idx="80">
                  <c:v>10.954886153491101</c:v>
                </c:pt>
                <c:pt idx="81">
                  <c:v>10.9638515616502</c:v>
                </c:pt>
                <c:pt idx="82">
                  <c:v>10.972703427867399</c:v>
                </c:pt>
                <c:pt idx="83">
                  <c:v>10.9814445412952</c:v>
                </c:pt>
                <c:pt idx="84">
                  <c:v>10.9900775902481</c:v>
                </c:pt>
                <c:pt idx="85">
                  <c:v>10.998605166988</c:v>
                </c:pt>
                <c:pt idx="86">
                  <c:v>11.007029772230201</c:v>
                </c:pt>
                <c:pt idx="87">
                  <c:v>11.0153538193883</c:v>
                </c:pt>
                <c:pt idx="88">
                  <c:v>11.0235796385768</c:v>
                </c:pt>
                <c:pt idx="89">
                  <c:v>11.0317094803872</c:v>
                </c:pt>
                <c:pt idx="90">
                  <c:v>11.0397455194532</c:v>
                </c:pt>
                <c:pt idx="91">
                  <c:v>11.0476898578187</c:v>
                </c:pt>
                <c:pt idx="92">
                  <c:v>11.0555445281215</c:v>
                </c:pt>
                <c:pt idx="93">
                  <c:v>11.063311496604801</c:v>
                </c:pt>
                <c:pt idx="94">
                  <c:v>11.070992665967299</c:v>
                </c:pt>
                <c:pt idx="95">
                  <c:v>11.078589878062701</c:v>
                </c:pt>
                <c:pt idx="96">
                  <c:v>11.0861049164577</c:v>
                </c:pt>
                <c:pt idx="97">
                  <c:v>11.093539508856299</c:v>
                </c:pt>
                <c:pt idx="98">
                  <c:v>11.100895329401199</c:v>
                </c:pt>
                <c:pt idx="99">
                  <c:v>11.108174000856801</c:v>
                </c:pt>
                <c:pt idx="100">
                  <c:v>11.115377096683099</c:v>
                </c:pt>
                <c:pt idx="101">
                  <c:v>11.122506143005999</c:v>
                </c:pt>
                <c:pt idx="102">
                  <c:v>11.1295626204902</c:v>
                </c:pt>
                <c:pt idx="103">
                  <c:v>11.136547966121199</c:v>
                </c:pt>
                <c:pt idx="104">
                  <c:v>11.1434635749</c:v>
                </c:pt>
                <c:pt idx="105">
                  <c:v>11.150310801457501</c:v>
                </c:pt>
                <c:pt idx="106">
                  <c:v>11.157090961592001</c:v>
                </c:pt>
                <c:pt idx="107">
                  <c:v>11.163805333733899</c:v>
                </c:pt>
                <c:pt idx="108">
                  <c:v>11.1704551603427</c:v>
                </c:pt>
                <c:pt idx="109">
                  <c:v>11.1770416492392</c:v>
                </c:pt>
                <c:pt idx="110">
                  <c:v>11.183565974876601</c:v>
                </c:pt>
                <c:pt idx="111">
                  <c:v>11.190029279554301</c:v>
                </c:pt>
                <c:pt idx="112">
                  <c:v>11.196432674577</c:v>
                </c:pt>
                <c:pt idx="113">
                  <c:v>11.2027772413617</c:v>
                </c:pt>
                <c:pt idx="114">
                  <c:v>11.2090640324968</c:v>
                </c:pt>
                <c:pt idx="115">
                  <c:v>11.2152940727537</c:v>
                </c:pt>
                <c:pt idx="116">
                  <c:v>11.221468360055001</c:v>
                </c:pt>
                <c:pt idx="117">
                  <c:v>11.2275878664018</c:v>
                </c:pt>
                <c:pt idx="118">
                  <c:v>11.2336535387595</c:v>
                </c:pt>
                <c:pt idx="119">
                  <c:v>11.2396662999084</c:v>
                </c:pt>
                <c:pt idx="120">
                  <c:v>11.245627049256701</c:v>
                </c:pt>
                <c:pt idx="121">
                  <c:v>11.251536663621</c:v>
                </c:pt>
                <c:pt idx="122">
                  <c:v>11.257395997973401</c:v>
                </c:pt>
                <c:pt idx="123">
                  <c:v>11.263205886159501</c:v>
                </c:pt>
                <c:pt idx="124">
                  <c:v>11.2689671415856</c:v>
                </c:pt>
                <c:pt idx="125">
                  <c:v>11.2746805578796</c:v>
                </c:pt>
                <c:pt idx="126">
                  <c:v>11.280346909524299</c:v>
                </c:pt>
                <c:pt idx="127">
                  <c:v>11.2859669524666</c:v>
                </c:pt>
                <c:pt idx="128">
                  <c:v>11.2915414247024</c:v>
                </c:pt>
                <c:pt idx="129">
                  <c:v>11.297071046837999</c:v>
                </c:pt>
                <c:pt idx="130">
                  <c:v>11.3025565226308</c:v>
                </c:pt>
                <c:pt idx="131">
                  <c:v>11.307998539508599</c:v>
                </c:pt>
                <c:pt idx="132">
                  <c:v>11.3133977690691</c:v>
                </c:pt>
                <c:pt idx="133">
                  <c:v>11.3187548675606</c:v>
                </c:pt>
                <c:pt idx="134">
                  <c:v>11.324070476344801</c:v>
                </c:pt>
                <c:pt idx="135">
                  <c:v>11.329345222342001</c:v>
                </c:pt>
                <c:pt idx="136">
                  <c:v>11.334579718459899</c:v>
                </c:pt>
                <c:pt idx="137">
                  <c:v>11.339774564006801</c:v>
                </c:pt>
                <c:pt idx="138">
                  <c:v>11.344930345089701</c:v>
                </c:pt>
                <c:pt idx="139">
                  <c:v>11.350047634997701</c:v>
                </c:pt>
                <c:pt idx="140">
                  <c:v>11.355126994571799</c:v>
                </c:pt>
                <c:pt idx="141">
                  <c:v>11.3601689725617</c:v>
                </c:pt>
                <c:pt idx="142">
                  <c:v>11.365174105969301</c:v>
                </c:pt>
                <c:pt idx="143">
                  <c:v>11.3701429203812</c:v>
                </c:pt>
                <c:pt idx="144">
                  <c:v>11.375075930288</c:v>
                </c:pt>
                <c:pt idx="145">
                  <c:v>11.379973639394301</c:v>
                </c:pt>
                <c:pt idx="146">
                  <c:v>11.3848365409163</c:v>
                </c:pt>
                <c:pt idx="147">
                  <c:v>11.3896651178705</c:v>
                </c:pt>
                <c:pt idx="148">
                  <c:v>11.3944598433521</c:v>
                </c:pt>
                <c:pt idx="149">
                  <c:v>11.3992211808034</c:v>
                </c:pt>
                <c:pt idx="150">
                  <c:v>11.4039495842745</c:v>
                </c:pt>
                <c:pt idx="151">
                  <c:v>11.408645498674</c:v>
                </c:pt>
                <c:pt idx="152">
                  <c:v>11.413309360012001</c:v>
                </c:pt>
                <c:pt idx="153">
                  <c:v>11.417941595635501</c:v>
                </c:pt>
                <c:pt idx="154">
                  <c:v>11.422542624454801</c:v>
                </c:pt>
                <c:pt idx="155">
                  <c:v>11.4271128571642</c:v>
                </c:pt>
                <c:pt idx="156">
                  <c:v>11.431652696454201</c:v>
                </c:pt>
                <c:pt idx="157">
                  <c:v>11.436162537217699</c:v>
                </c:pt>
                <c:pt idx="158">
                  <c:v>11.440642766749299</c:v>
                </c:pt>
                <c:pt idx="159">
                  <c:v>11.4450937649382</c:v>
                </c:pt>
                <c:pt idx="160">
                  <c:v>11.449515904455501</c:v>
                </c:pt>
                <c:pt idx="161">
                  <c:v>11.453909550934901</c:v>
                </c:pt>
                <c:pt idx="162">
                  <c:v>11.4582750631485</c:v>
                </c:pt>
                <c:pt idx="163">
                  <c:v>11.4626127931766</c:v>
                </c:pt>
                <c:pt idx="164">
                  <c:v>11.4669230865728</c:v>
                </c:pt>
                <c:pt idx="165">
                  <c:v>11.471206282523699</c:v>
                </c:pt>
                <c:pt idx="166">
                  <c:v>11.4754627140038</c:v>
                </c:pt>
                <c:pt idx="167">
                  <c:v>11.479692707925601</c:v>
                </c:pt>
                <c:pt idx="168">
                  <c:v>11.4838965852858</c:v>
                </c:pt>
                <c:pt idx="169">
                  <c:v>11.4880746613063</c:v>
                </c:pt>
                <c:pt idx="170">
                  <c:v>11.492227245571801</c:v>
                </c:pt>
                <c:pt idx="171">
                  <c:v>11.496354642162601</c:v>
                </c:pt>
                <c:pt idx="172">
                  <c:v>11.500457149783999</c:v>
                </c:pt>
                <c:pt idx="173">
                  <c:v>11.504535061892099</c:v>
                </c:pt>
                <c:pt idx="174">
                  <c:v>11.508588666815401</c:v>
                </c:pt>
                <c:pt idx="175">
                  <c:v>11.5126182478731</c:v>
                </c:pt>
                <c:pt idx="176">
                  <c:v>11.516624083490401</c:v>
                </c:pt>
                <c:pt idx="177">
                  <c:v>11.5206064473099</c:v>
                </c:pt>
                <c:pt idx="178">
                  <c:v>11.5245656083003</c:v>
                </c:pt>
                <c:pt idx="179">
                  <c:v>11.528501830861901</c:v>
                </c:pt>
                <c:pt idx="180">
                  <c:v>11.532415374929</c:v>
                </c:pt>
                <c:pt idx="181">
                  <c:v>11.5363064960698</c:v>
                </c:pt>
                <c:pt idx="182">
                  <c:v>11.540175445583101</c:v>
                </c:pt>
                <c:pt idx="183">
                  <c:v>11.5440224705928</c:v>
                </c:pt>
                <c:pt idx="184">
                  <c:v>11.5478478141392</c:v>
                </c:pt>
                <c:pt idx="185">
                  <c:v>11.5516517152686</c:v>
                </c:pt>
                <c:pt idx="186">
                  <c:v>11.555434409119901</c:v>
                </c:pt>
                <c:pt idx="187">
                  <c:v>11.5591961270088</c:v>
                </c:pt>
                <c:pt idx="188">
                  <c:v>11.562937096510099</c:v>
                </c:pt>
                <c:pt idx="189">
                  <c:v>11.566657541538</c:v>
                </c:pt>
                <c:pt idx="190">
                  <c:v>11.5703576824235</c:v>
                </c:pt>
                <c:pt idx="191">
                  <c:v>11.574037735990199</c:v>
                </c:pt>
                <c:pt idx="192">
                  <c:v>11.5776979156284</c:v>
                </c:pt>
                <c:pt idx="193">
                  <c:v>11.581338431366801</c:v>
                </c:pt>
                <c:pt idx="194">
                  <c:v>11.5849594899426</c:v>
                </c:pt>
                <c:pt idx="195">
                  <c:v>11.588561294869599</c:v>
                </c:pt>
                <c:pt idx="196">
                  <c:v>11.5921440465044</c:v>
                </c:pt>
                <c:pt idx="197">
                  <c:v>11.5957079421119</c:v>
                </c:pt>
                <c:pt idx="198">
                  <c:v>11.599253175927601</c:v>
                </c:pt>
                <c:pt idx="199">
                  <c:v>11.602779939219401</c:v>
                </c:pt>
                <c:pt idx="200">
                  <c:v>11.6062884203478</c:v>
                </c:pt>
                <c:pt idx="201">
                  <c:v>11.6097788048239</c:v>
                </c:pt>
                <c:pt idx="202">
                  <c:v>11.6132512753667</c:v>
                </c:pt>
                <c:pt idx="203">
                  <c:v>11.6167060119586</c:v>
                </c:pt>
                <c:pt idx="204">
                  <c:v>11.6201431918995</c:v>
                </c:pt>
                <c:pt idx="205">
                  <c:v>11.6235629898597</c:v>
                </c:pt>
                <c:pt idx="206">
                  <c:v>11.6269655779318</c:v>
                </c:pt>
                <c:pt idx="207">
                  <c:v>11.6303511256804</c:v>
                </c:pt>
                <c:pt idx="208">
                  <c:v>11.633719800191701</c:v>
                </c:pt>
                <c:pt idx="209">
                  <c:v>11.6370717661213</c:v>
                </c:pt>
                <c:pt idx="210">
                  <c:v>11.6404071857408</c:v>
                </c:pt>
                <c:pt idx="211">
                  <c:v>11.6437262189837</c:v>
                </c:pt>
                <c:pt idx="212">
                  <c:v>11.647029023489701</c:v>
                </c:pt>
                <c:pt idx="213">
                  <c:v>11.6503157546484</c:v>
                </c:pt>
                <c:pt idx="214">
                  <c:v>11.6535865656419</c:v>
                </c:pt>
                <c:pt idx="215">
                  <c:v>11.656841607485701</c:v>
                </c:pt>
                <c:pt idx="216">
                  <c:v>11.660081029070099</c:v>
                </c:pt>
                <c:pt idx="217">
                  <c:v>11.6633049771989</c:v>
                </c:pt>
                <c:pt idx="218">
                  <c:v>11.666513596628899</c:v>
                </c:pt>
                <c:pt idx="219">
                  <c:v>11.669707030106901</c:v>
                </c:pt>
                <c:pt idx="220">
                  <c:v>11.6728854184072</c:v>
                </c:pt>
                <c:pt idx="221">
                  <c:v>11.676048900367199</c:v>
                </c:pt>
                <c:pt idx="222">
                  <c:v>11.679197612923</c:v>
                </c:pt>
                <c:pt idx="223">
                  <c:v>11.6823316911438</c:v>
                </c:pt>
                <c:pt idx="224">
                  <c:v>11.685451268265499</c:v>
                </c:pt>
                <c:pt idx="225">
                  <c:v>11.6885564757235</c:v>
                </c:pt>
                <c:pt idx="226">
                  <c:v>11.691647443185101</c:v>
                </c:pt>
                <c:pt idx="227">
                  <c:v>11.6947242985808</c:v>
                </c:pt>
                <c:pt idx="228">
                  <c:v>11.6977871681352</c:v>
                </c:pt>
                <c:pt idx="229">
                  <c:v>11.700836176397299</c:v>
                </c:pt>
                <c:pt idx="230">
                  <c:v>11.7038714462694</c:v>
                </c:pt>
                <c:pt idx="231">
                  <c:v>11.706893099036201</c:v>
                </c:pt>
                <c:pt idx="232">
                  <c:v>11.7099012543933</c:v>
                </c:pt>
                <c:pt idx="233">
                  <c:v>11.7128960304741</c:v>
                </c:pt>
                <c:pt idx="234">
                  <c:v>11.7158775438772</c:v>
                </c:pt>
                <c:pt idx="235">
                  <c:v>11.718845909692901</c:v>
                </c:pt>
                <c:pt idx="236">
                  <c:v>11.7218012415285</c:v>
                </c:pt>
                <c:pt idx="237">
                  <c:v>11.7247436515341</c:v>
                </c:pt>
                <c:pt idx="238">
                  <c:v>11.7276732504272</c:v>
                </c:pt>
                <c:pt idx="239">
                  <c:v>11.7305901475167</c:v>
                </c:pt>
                <c:pt idx="240">
                  <c:v>11.7334944507269</c:v>
                </c:pt>
                <c:pt idx="241">
                  <c:v>11.736386266620499</c:v>
                </c:pt>
                <c:pt idx="242">
                  <c:v>11.7392657004215</c:v>
                </c:pt>
                <c:pt idx="243">
                  <c:v>11.742132856037401</c:v>
                </c:pt>
                <c:pt idx="244">
                  <c:v>11.7449878360811</c:v>
                </c:pt>
                <c:pt idx="245">
                  <c:v>11.747830741891701</c:v>
                </c:pt>
                <c:pt idx="246">
                  <c:v>11.750661673556399</c:v>
                </c:pt>
                <c:pt idx="247">
                  <c:v>11.7534807299302</c:v>
                </c:pt>
                <c:pt idx="248">
                  <c:v>11.756288008656099</c:v>
                </c:pt>
                <c:pt idx="249">
                  <c:v>11.759083606185101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73F-43A3-8313-E16EEFED4043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SOloBoe6he0.5h!$AH$4:$AH$253</c:f>
              <c:numCache>
                <c:formatCode>General</c:formatCode>
                <c:ptCount val="250"/>
                <c:pt idx="0">
                  <c:v>7.51875563673544</c:v>
                </c:pt>
                <c:pt idx="1">
                  <c:v>8.1539926131556495</c:v>
                </c:pt>
                <c:pt idx="2">
                  <c:v>8.5118475234077593</c:v>
                </c:pt>
                <c:pt idx="3">
                  <c:v>8.7602481919140498</c:v>
                </c:pt>
                <c:pt idx="4">
                  <c:v>8.9500314041058697</c:v>
                </c:pt>
                <c:pt idx="5">
                  <c:v>9.1033364349856498</c:v>
                </c:pt>
                <c:pt idx="6">
                  <c:v>9.2317807746074507</c:v>
                </c:pt>
                <c:pt idx="7">
                  <c:v>9.3422108791509295</c:v>
                </c:pt>
                <c:pt idx="8">
                  <c:v>9.4389971012542695</c:v>
                </c:pt>
                <c:pt idx="9">
                  <c:v>9.5250975230581005</c:v>
                </c:pt>
                <c:pt idx="10">
                  <c:v>9.6026062601979696</c:v>
                </c:pt>
                <c:pt idx="11">
                  <c:v>9.6730594383243407</c:v>
                </c:pt>
                <c:pt idx="12">
                  <c:v>9.73761686540848</c:v>
                </c:pt>
                <c:pt idx="13">
                  <c:v>9.79717541188813</c:v>
                </c:pt>
                <c:pt idx="14">
                  <c:v>9.8524427311752305</c:v>
                </c:pt>
                <c:pt idx="15">
                  <c:v>9.9039868677472391</c:v>
                </c:pt>
                <c:pt idx="16">
                  <c:v>9.9522706286593898</c:v>
                </c:pt>
                <c:pt idx="17">
                  <c:v>9.9976760047230506</c:v>
                </c:pt>
                <c:pt idx="18">
                  <c:v>10.0405219059591</c:v>
                </c:pt>
                <c:pt idx="19">
                  <c:v>10.081077291808199</c:v>
                </c:pt>
                <c:pt idx="20">
                  <c:v>10.1195710589444</c:v>
                </c:pt>
                <c:pt idx="21">
                  <c:v>10.1561996014103</c:v>
                </c:pt>
                <c:pt idx="22">
                  <c:v>10.1911326704336</c:v>
                </c:pt>
                <c:pt idx="23">
                  <c:v>10.224517972627099</c:v>
                </c:pt>
                <c:pt idx="24">
                  <c:v>10.2564848187476</c:v>
                </c:pt>
                <c:pt idx="25">
                  <c:v>10.287147048701399</c:v>
                </c:pt>
                <c:pt idx="26">
                  <c:v>10.3166053983224</c:v>
                </c:pt>
                <c:pt idx="27">
                  <c:v>10.344949430935699</c:v>
                </c:pt>
                <c:pt idx="28">
                  <c:v>10.372259126237401</c:v>
                </c:pt>
                <c:pt idx="29">
                  <c:v>10.398606196869901</c:v>
                </c:pt>
                <c:pt idx="30">
                  <c:v>10.4240551867808</c:v>
                </c:pt>
                <c:pt idx="31">
                  <c:v>10.448664393327901</c:v>
                </c:pt>
                <c:pt idx="32">
                  <c:v>10.472486645980901</c:v>
                </c:pt>
                <c:pt idx="33">
                  <c:v>10.4955699675451</c:v>
                </c:pt>
                <c:pt idx="34">
                  <c:v>10.517958138528501</c:v>
                </c:pt>
                <c:pt idx="35">
                  <c:v>10.539691181177</c:v>
                </c:pt>
                <c:pt idx="36">
                  <c:v>10.5608057765012</c:v>
                </c:pt>
                <c:pt idx="37">
                  <c:v>10.5813356251176</c:v>
                </c:pt>
                <c:pt idx="38">
                  <c:v>10.601311760737399</c:v>
                </c:pt>
                <c:pt idx="39">
                  <c:v>10.6207628235626</c:v>
                </c:pt>
                <c:pt idx="40">
                  <c:v>10.6397152995808</c:v>
                </c:pt>
                <c:pt idx="41">
                  <c:v>10.658193730734199</c:v>
                </c:pt>
                <c:pt idx="42">
                  <c:v>10.6762209001103</c:v>
                </c:pt>
                <c:pt idx="43">
                  <c:v>10.693817995630701</c:v>
                </c:pt>
                <c:pt idx="44">
                  <c:v>10.7110047551619</c:v>
                </c:pt>
                <c:pt idx="45">
                  <c:v>10.727799595520001</c:v>
                </c:pt>
                <c:pt idx="46">
                  <c:v>10.7442197274646</c:v>
                </c:pt>
                <c:pt idx="47">
                  <c:v>10.7602812584683</c:v>
                </c:pt>
                <c:pt idx="48">
                  <c:v>10.7759992847859</c:v>
                </c:pt>
                <c:pt idx="49">
                  <c:v>10.791387974132199</c:v>
                </c:pt>
                <c:pt idx="50">
                  <c:v>10.8064606400928</c:v>
                </c:pt>
                <c:pt idx="51">
                  <c:v>10.821229809240799</c:v>
                </c:pt>
                <c:pt idx="52">
                  <c:v>10.8357072817985</c:v>
                </c:pt>
                <c:pt idx="53">
                  <c:v>10.8499041865745</c:v>
                </c:pt>
                <c:pt idx="54">
                  <c:v>10.8638310308123</c:v>
                </c:pt>
                <c:pt idx="55">
                  <c:v>10.877497745505099</c:v>
                </c:pt>
                <c:pt idx="56">
                  <c:v>10.890913726660701</c:v>
                </c:pt>
                <c:pt idx="57">
                  <c:v>10.9040878729451</c:v>
                </c:pt>
                <c:pt idx="58">
                  <c:v>10.9170286200773</c:v>
                </c:pt>
                <c:pt idx="59">
                  <c:v>10.929743972306101</c:v>
                </c:pt>
                <c:pt idx="60">
                  <c:v>10.942241531261599</c:v>
                </c:pt>
                <c:pt idx="61">
                  <c:v>10.9545285224381</c:v>
                </c:pt>
                <c:pt idx="62">
                  <c:v>10.966611819538899</c:v>
                </c:pt>
                <c:pt idx="63">
                  <c:v>10.9784979668859</c:v>
                </c:pt>
                <c:pt idx="64">
                  <c:v>10.9901932000759</c:v>
                </c:pt>
                <c:pt idx="65">
                  <c:v>11.001703465045299</c:v>
                </c:pt>
                <c:pt idx="66">
                  <c:v>11.013034435687899</c:v>
                </c:pt>
                <c:pt idx="67">
                  <c:v>11.024191530155999</c:v>
                </c:pt>
                <c:pt idx="68">
                  <c:v>11.0351799259596</c:v>
                </c:pt>
                <c:pt idx="69">
                  <c:v>11.046004573970899</c:v>
                </c:pt>
                <c:pt idx="70">
                  <c:v>11.0566702114247</c:v>
                </c:pt>
                <c:pt idx="71">
                  <c:v>11.0671813740024</c:v>
                </c:pt>
                <c:pt idx="72">
                  <c:v>11.077542407074599</c:v>
                </c:pt>
                <c:pt idx="73">
                  <c:v>11.087757476172399</c:v>
                </c:pt>
                <c:pt idx="74">
                  <c:v>11.097830576748301</c:v>
                </c:pt>
                <c:pt idx="75">
                  <c:v>11.107765543286501</c:v>
                </c:pt>
                <c:pt idx="76">
                  <c:v>11.117566057810601</c:v>
                </c:pt>
                <c:pt idx="77">
                  <c:v>11.127235657839</c:v>
                </c:pt>
                <c:pt idx="78">
                  <c:v>11.1367777438277</c:v>
                </c:pt>
                <c:pt idx="79">
                  <c:v>11.146195586141999</c:v>
                </c:pt>
                <c:pt idx="80">
                  <c:v>11.1554923315898</c:v>
                </c:pt>
                <c:pt idx="81">
                  <c:v>11.1646710095521</c:v>
                </c:pt>
                <c:pt idx="82">
                  <c:v>11.1737345377375</c:v>
                </c:pt>
                <c:pt idx="83">
                  <c:v>11.1826857275894</c:v>
                </c:pt>
                <c:pt idx="84">
                  <c:v>11.1915272893704</c:v>
                </c:pt>
                <c:pt idx="85">
                  <c:v>11.2002618369466</c:v>
                </c:pt>
                <c:pt idx="86">
                  <c:v>11.208891892293201</c:v>
                </c:pt>
                <c:pt idx="87">
                  <c:v>11.2174198897398</c:v>
                </c:pt>
                <c:pt idx="88">
                  <c:v>11.225848179974401</c:v>
                </c:pt>
                <c:pt idx="89">
                  <c:v>11.234179033821199</c:v>
                </c:pt>
                <c:pt idx="90">
                  <c:v>11.2424146458079</c:v>
                </c:pt>
                <c:pt idx="91">
                  <c:v>11.2505571375369</c:v>
                </c:pt>
                <c:pt idx="92">
                  <c:v>11.258608560871799</c:v>
                </c:pt>
                <c:pt idx="93">
                  <c:v>11.266570900952701</c:v>
                </c:pt>
                <c:pt idx="94">
                  <c:v>11.2744460790503</c:v>
                </c:pt>
                <c:pt idx="95">
                  <c:v>11.282235955269201</c:v>
                </c:pt>
                <c:pt idx="96">
                  <c:v>11.289942331109801</c:v>
                </c:pt>
                <c:pt idx="97">
                  <c:v>11.2975669518984</c:v>
                </c:pt>
                <c:pt idx="98">
                  <c:v>11.3051115090918</c:v>
                </c:pt>
                <c:pt idx="99">
                  <c:v>11.3125776424659</c:v>
                </c:pt>
                <c:pt idx="100">
                  <c:v>11.319966942194</c:v>
                </c:pt>
                <c:pt idx="101">
                  <c:v>11.3272809508221</c:v>
                </c:pt>
                <c:pt idx="102">
                  <c:v>11.334521165147001</c:v>
                </c:pt>
                <c:pt idx="103">
                  <c:v>11.3416890380028</c:v>
                </c:pt>
                <c:pt idx="104">
                  <c:v>11.348785979960899</c:v>
                </c:pt>
                <c:pt idx="105">
                  <c:v>11.3558133609496</c:v>
                </c:pt>
                <c:pt idx="106">
                  <c:v>11.3627725117958</c:v>
                </c:pt>
                <c:pt idx="107">
                  <c:v>11.3696647256956</c:v>
                </c:pt>
                <c:pt idx="108">
                  <c:v>11.3764912596155</c:v>
                </c:pt>
                <c:pt idx="109">
                  <c:v>11.38325333563</c:v>
                </c:pt>
                <c:pt idx="110">
                  <c:v>11.389952142197</c:v>
                </c:pt>
                <c:pt idx="111">
                  <c:v>11.3965888353772</c:v>
                </c:pt>
                <c:pt idx="112">
                  <c:v>11.4031645399968</c:v>
                </c:pt>
                <c:pt idx="113">
                  <c:v>11.409680350760601</c:v>
                </c:pt>
                <c:pt idx="114">
                  <c:v>11.416137333314101</c:v>
                </c:pt>
                <c:pt idx="115">
                  <c:v>11.422536525261</c:v>
                </c:pt>
                <c:pt idx="116">
                  <c:v>11.4288789371356</c:v>
                </c:pt>
                <c:pt idx="117">
                  <c:v>11.435165553333601</c:v>
                </c:pt>
                <c:pt idx="118">
                  <c:v>11.4413973330036</c:v>
                </c:pt>
                <c:pt idx="119">
                  <c:v>11.4475752109007</c:v>
                </c:pt>
                <c:pt idx="120">
                  <c:v>11.453700098204701</c:v>
                </c:pt>
                <c:pt idx="121">
                  <c:v>11.4597728833039</c:v>
                </c:pt>
                <c:pt idx="122">
                  <c:v>11.465794432547099</c:v>
                </c:pt>
                <c:pt idx="123">
                  <c:v>11.4717655909645</c:v>
                </c:pt>
                <c:pt idx="124">
                  <c:v>11.4776871829598</c:v>
                </c:pt>
                <c:pt idx="125">
                  <c:v>11.483560012973999</c:v>
                </c:pt>
                <c:pt idx="126">
                  <c:v>11.489384866123199</c:v>
                </c:pt>
                <c:pt idx="127">
                  <c:v>11.4951625088112</c:v>
                </c:pt>
                <c:pt idx="128">
                  <c:v>11.5008936893175</c:v>
                </c:pt>
                <c:pt idx="129">
                  <c:v>11.5065791383629</c:v>
                </c:pt>
                <c:pt idx="130">
                  <c:v>11.512219569653199</c:v>
                </c:pt>
                <c:pt idx="131">
                  <c:v>11.5178156804021</c:v>
                </c:pt>
                <c:pt idx="132">
                  <c:v>11.523368151833701</c:v>
                </c:pt>
                <c:pt idx="133">
                  <c:v>11.5288776496668</c:v>
                </c:pt>
                <c:pt idx="134">
                  <c:v>11.5343448245803</c:v>
                </c:pt>
                <c:pt idx="135">
                  <c:v>11.539770312662201</c:v>
                </c:pt>
                <c:pt idx="136">
                  <c:v>11.545154735840701</c:v>
                </c:pt>
                <c:pt idx="137">
                  <c:v>11.550498702300899</c:v>
                </c:pt>
                <c:pt idx="138">
                  <c:v>11.5558028068853</c:v>
                </c:pt>
                <c:pt idx="139">
                  <c:v>11.561067631480199</c:v>
                </c:pt>
                <c:pt idx="140">
                  <c:v>11.5662937453887</c:v>
                </c:pt>
                <c:pt idx="141">
                  <c:v>11.571481705689401</c:v>
                </c:pt>
                <c:pt idx="142">
                  <c:v>11.5766320575832</c:v>
                </c:pt>
                <c:pt idx="143">
                  <c:v>11.5817453347277</c:v>
                </c:pt>
                <c:pt idx="144">
                  <c:v>11.586822059559999</c:v>
                </c:pt>
                <c:pt idx="145">
                  <c:v>11.591862743608001</c:v>
                </c:pt>
                <c:pt idx="146">
                  <c:v>11.5968678877913</c:v>
                </c:pt>
                <c:pt idx="147">
                  <c:v>11.601837982711899</c:v>
                </c:pt>
                <c:pt idx="148">
                  <c:v>11.606773508934699</c:v>
                </c:pt>
                <c:pt idx="149">
                  <c:v>11.611674937258799</c:v>
                </c:pt>
                <c:pt idx="150">
                  <c:v>11.6165427289795</c:v>
                </c:pt>
                <c:pt idx="151">
                  <c:v>11.621377336142</c:v>
                </c:pt>
                <c:pt idx="152">
                  <c:v>11.626179201785799</c:v>
                </c:pt>
                <c:pt idx="153">
                  <c:v>11.6309487601826</c:v>
                </c:pt>
                <c:pt idx="154">
                  <c:v>11.635686437064701</c:v>
                </c:pt>
                <c:pt idx="155">
                  <c:v>11.6403926498473</c:v>
                </c:pt>
                <c:pt idx="156">
                  <c:v>11.645067807843001</c:v>
                </c:pt>
                <c:pt idx="157">
                  <c:v>11.649712312469701</c:v>
                </c:pt>
                <c:pt idx="158">
                  <c:v>11.6543265574518</c:v>
                </c:pt>
                <c:pt idx="159">
                  <c:v>11.6589109290147</c:v>
                </c:pt>
                <c:pt idx="160">
                  <c:v>11.6634658060741</c:v>
                </c:pt>
                <c:pt idx="161">
                  <c:v>11.667991560418301</c:v>
                </c:pt>
                <c:pt idx="162">
                  <c:v>11.672488556885799</c:v>
                </c:pt>
                <c:pt idx="163">
                  <c:v>11.676957153536501</c:v>
                </c:pt>
                <c:pt idx="164">
                  <c:v>11.6813977018187</c:v>
                </c:pt>
                <c:pt idx="165">
                  <c:v>11.68581054673</c:v>
                </c:pt>
                <c:pt idx="166">
                  <c:v>11.690196026973901</c:v>
                </c:pt>
                <c:pt idx="167">
                  <c:v>11.694554475111801</c:v>
                </c:pt>
                <c:pt idx="168">
                  <c:v>11.6988862177099</c:v>
                </c:pt>
                <c:pt idx="169">
                  <c:v>11.7031915754824</c:v>
                </c:pt>
                <c:pt idx="170">
                  <c:v>11.7074708634297</c:v>
                </c:pt>
                <c:pt idx="171">
                  <c:v>11.711724390973499</c:v>
                </c:pt>
                <c:pt idx="172">
                  <c:v>11.7159524620869</c:v>
                </c:pt>
                <c:pt idx="173">
                  <c:v>11.720155375421401</c:v>
                </c:pt>
                <c:pt idx="174">
                  <c:v>11.7243334244304</c:v>
                </c:pt>
                <c:pt idx="175">
                  <c:v>11.7284868974884</c:v>
                </c:pt>
                <c:pt idx="176">
                  <c:v>11.7326160780073</c:v>
                </c:pt>
                <c:pt idx="177">
                  <c:v>11.736721244549599</c:v>
                </c:pt>
                <c:pt idx="178">
                  <c:v>11.740802670937599</c:v>
                </c:pt>
                <c:pt idx="179">
                  <c:v>11.744860626360801</c:v>
                </c:pt>
                <c:pt idx="180">
                  <c:v>11.7488953754786</c:v>
                </c:pt>
                <c:pt idx="181">
                  <c:v>11.752907178522101</c:v>
                </c:pt>
                <c:pt idx="182">
                  <c:v>11.756896291391399</c:v>
                </c:pt>
                <c:pt idx="183">
                  <c:v>11.760862965751</c:v>
                </c:pt>
                <c:pt idx="184">
                  <c:v>11.764807449122999</c:v>
                </c:pt>
                <c:pt idx="185">
                  <c:v>11.7687299849766</c:v>
                </c:pt>
                <c:pt idx="186">
                  <c:v>11.7726308128165</c:v>
                </c:pt>
                <c:pt idx="187">
                  <c:v>11.7765101682677</c:v>
                </c:pt>
                <c:pt idx="188">
                  <c:v>11.780368283159101</c:v>
                </c:pt>
                <c:pt idx="189">
                  <c:v>11.7842053856041</c:v>
                </c:pt>
                <c:pt idx="190">
                  <c:v>11.7880217000797</c:v>
                </c:pt>
                <c:pt idx="191">
                  <c:v>11.791817447502501</c:v>
                </c:pt>
                <c:pt idx="192">
                  <c:v>11.7955928453044</c:v>
                </c:pt>
                <c:pt idx="193">
                  <c:v>11.799348107504301</c:v>
                </c:pt>
                <c:pt idx="194">
                  <c:v>11.8030834447798</c:v>
                </c:pt>
                <c:pt idx="195">
                  <c:v>11.8067990645356</c:v>
                </c:pt>
                <c:pt idx="196">
                  <c:v>11.8104951709711</c:v>
                </c:pt>
                <c:pt idx="197">
                  <c:v>11.814171965146</c:v>
                </c:pt>
                <c:pt idx="198">
                  <c:v>11.817829645043799</c:v>
                </c:pt>
                <c:pt idx="199">
                  <c:v>11.821468405634301</c:v>
                </c:pt>
                <c:pt idx="200">
                  <c:v>11.8250884389346</c:v>
                </c:pt>
                <c:pt idx="201">
                  <c:v>11.8286899340675</c:v>
                </c:pt>
                <c:pt idx="202">
                  <c:v>11.832273077320099</c:v>
                </c:pt>
                <c:pt idx="203">
                  <c:v>11.835838052199501</c:v>
                </c:pt>
                <c:pt idx="204">
                  <c:v>11.8393850394877</c:v>
                </c:pt>
                <c:pt idx="205">
                  <c:v>11.842914217295499</c:v>
                </c:pt>
                <c:pt idx="206">
                  <c:v>11.8464257611143</c:v>
                </c:pt>
                <c:pt idx="207">
                  <c:v>11.849919843867699</c:v>
                </c:pt>
                <c:pt idx="208">
                  <c:v>11.8533966359603</c:v>
                </c:pt>
                <c:pt idx="209">
                  <c:v>11.8568563053273</c:v>
                </c:pt>
                <c:pt idx="210">
                  <c:v>11.8602990174809</c:v>
                </c:pt>
                <c:pt idx="211">
                  <c:v>11.8637249355574</c:v>
                </c:pt>
                <c:pt idx="212">
                  <c:v>11.867134220361599</c:v>
                </c:pt>
                <c:pt idx="213">
                  <c:v>11.8705270304116</c:v>
                </c:pt>
                <c:pt idx="214">
                  <c:v>11.8739035219812</c:v>
                </c:pt>
                <c:pt idx="215">
                  <c:v>11.8772638491425</c:v>
                </c:pt>
                <c:pt idx="216">
                  <c:v>11.8806081638065</c:v>
                </c:pt>
                <c:pt idx="217">
                  <c:v>11.8839366157636</c:v>
                </c:pt>
                <c:pt idx="218">
                  <c:v>11.887249352722399</c:v>
                </c:pt>
                <c:pt idx="219">
                  <c:v>11.8905465203486</c:v>
                </c:pt>
                <c:pt idx="220">
                  <c:v>11.8938282623017</c:v>
                </c:pt>
                <c:pt idx="221">
                  <c:v>11.8970947202719</c:v>
                </c:pt>
                <c:pt idx="222">
                  <c:v>11.900346034016099</c:v>
                </c:pt>
                <c:pt idx="223">
                  <c:v>11.9035823413922</c:v>
                </c:pt>
                <c:pt idx="224">
                  <c:v>11.906803778393799</c:v>
                </c:pt>
                <c:pt idx="225">
                  <c:v>11.9100104791835</c:v>
                </c:pt>
                <c:pt idx="226">
                  <c:v>11.9132025761253</c:v>
                </c:pt>
                <c:pt idx="227">
                  <c:v>11.916380199816601</c:v>
                </c:pt>
                <c:pt idx="228">
                  <c:v>11.9195434791196</c:v>
                </c:pt>
                <c:pt idx="229">
                  <c:v>11.9226925411916</c:v>
                </c:pt>
                <c:pt idx="230">
                  <c:v>11.925827511514999</c:v>
                </c:pt>
                <c:pt idx="231">
                  <c:v>11.9289485139265</c:v>
                </c:pt>
                <c:pt idx="232">
                  <c:v>11.9320556706456</c:v>
                </c:pt>
                <c:pt idx="233">
                  <c:v>11.935149102302599</c:v>
                </c:pt>
                <c:pt idx="234">
                  <c:v>11.938228927966099</c:v>
                </c:pt>
                <c:pt idx="235">
                  <c:v>11.9412952651694</c:v>
                </c:pt>
                <c:pt idx="236">
                  <c:v>11.944348229937299</c:v>
                </c:pt>
                <c:pt idx="237">
                  <c:v>11.947387936811101</c:v>
                </c:pt>
                <c:pt idx="238">
                  <c:v>11.9504144988741</c:v>
                </c:pt>
                <c:pt idx="239">
                  <c:v>11.9534280277762</c:v>
                </c:pt>
                <c:pt idx="240">
                  <c:v>11.956428633757801</c:v>
                </c:pt>
                <c:pt idx="241">
                  <c:v>11.9594164256733</c:v>
                </c:pt>
                <c:pt idx="242">
                  <c:v>11.962391511014401</c:v>
                </c:pt>
                <c:pt idx="243">
                  <c:v>11.9653539959327</c:v>
                </c:pt>
                <c:pt idx="244">
                  <c:v>11.9683039852615</c:v>
                </c:pt>
                <c:pt idx="245">
                  <c:v>11.9712415825378</c:v>
                </c:pt>
                <c:pt idx="246">
                  <c:v>11.974166890023399</c:v>
                </c:pt>
                <c:pt idx="247">
                  <c:v>11.977080008725901</c:v>
                </c:pt>
                <c:pt idx="248">
                  <c:v>11.9799810384186</c:v>
                </c:pt>
                <c:pt idx="249">
                  <c:v>11.982870077661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E73F-43A3-8313-E16EEFED40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8772992"/>
        <c:axId val="218774528"/>
      </c:scatterChart>
      <c:valAx>
        <c:axId val="2187729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8774528"/>
        <c:crosses val="autoZero"/>
        <c:crossBetween val="midCat"/>
      </c:valAx>
      <c:valAx>
        <c:axId val="218774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877299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4 Mazara </a:t>
            </a:r>
            <a:r>
              <a:rPr lang="en-US" sz="1800" b="0" i="0" baseline="0">
                <a:effectLst/>
              </a:rPr>
              <a:t>AllData/6h</a:t>
            </a:r>
            <a:endParaRPr lang="it-IT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0.16720925068748185"/>
          <c:y val="3.3103026153351388E-2"/>
          <c:w val="0.77428482526907727"/>
          <c:h val="0.89132135907105625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SOloBoe6he0.5h!$G$4:$G$253</c:f>
              <c:numCache>
                <c:formatCode>General</c:formatCode>
                <c:ptCount val="250"/>
                <c:pt idx="0">
                  <c:v>5.0804473424505598</c:v>
                </c:pt>
                <c:pt idx="1">
                  <c:v>5.5098982642654004</c:v>
                </c:pt>
                <c:pt idx="2">
                  <c:v>5.7488032906790796</c:v>
                </c:pt>
                <c:pt idx="3">
                  <c:v>5.9137141948531697</c:v>
                </c:pt>
                <c:pt idx="4">
                  <c:v>6.0392656545982799</c:v>
                </c:pt>
                <c:pt idx="5">
                  <c:v>6.1404254508619598</c:v>
                </c:pt>
                <c:pt idx="6">
                  <c:v>6.2250113835925402</c:v>
                </c:pt>
                <c:pt idx="7">
                  <c:v>6.29761555346672</c:v>
                </c:pt>
                <c:pt idx="8">
                  <c:v>6.3611618952675997</c:v>
                </c:pt>
                <c:pt idx="9">
                  <c:v>6.4176254538046598</c:v>
                </c:pt>
                <c:pt idx="10">
                  <c:v>6.4684020403598197</c:v>
                </c:pt>
                <c:pt idx="11">
                  <c:v>6.5145140446691698</c:v>
                </c:pt>
                <c:pt idx="12">
                  <c:v>6.5567324032500496</c:v>
                </c:pt>
                <c:pt idx="13">
                  <c:v>6.5956525958438599</c:v>
                </c:pt>
                <c:pt idx="14">
                  <c:v>6.6317439893789096</c:v>
                </c:pt>
                <c:pt idx="15">
                  <c:v>6.6653830013380704</c:v>
                </c:pt>
                <c:pt idx="16">
                  <c:v>6.6968760518174903</c:v>
                </c:pt>
                <c:pt idx="17">
                  <c:v>6.7264758547053498</c:v>
                </c:pt>
                <c:pt idx="18">
                  <c:v>6.7543932380012102</c:v>
                </c:pt>
                <c:pt idx="19">
                  <c:v>6.7808058874451698</c:v>
                </c:pt>
                <c:pt idx="20">
                  <c:v>6.8058649258364099</c:v>
                </c:pt>
                <c:pt idx="21">
                  <c:v>6.8296999398649199</c:v>
                </c:pt>
                <c:pt idx="22">
                  <c:v>6.8524228737334401</c:v>
                </c:pt>
                <c:pt idx="23">
                  <c:v>6.8741310825353201</c:v>
                </c:pt>
                <c:pt idx="24">
                  <c:v>6.8949097537132298</c:v>
                </c:pt>
                <c:pt idx="25">
                  <c:v>6.9148338471051902</c:v>
                </c:pt>
                <c:pt idx="26">
                  <c:v>6.9339696638955104</c:v>
                </c:pt>
                <c:pt idx="27">
                  <c:v>6.9523761264056301</c:v>
                </c:pt>
                <c:pt idx="28">
                  <c:v>6.9701058303213701</c:v>
                </c:pt>
                <c:pt idx="29">
                  <c:v>6.9872059161836102</c:v>
                </c:pt>
                <c:pt idx="30">
                  <c:v>7.0037187961103502</c:v>
                </c:pt>
                <c:pt idx="31">
                  <c:v>7.0196827636426598</c:v>
                </c:pt>
                <c:pt idx="32">
                  <c:v>7.0351325085385401</c:v>
                </c:pt>
                <c:pt idx="33">
                  <c:v>7.0500995537316404</c:v>
                </c:pt>
                <c:pt idx="34">
                  <c:v>7.0646126281440198</c:v>
                </c:pt>
                <c:pt idx="35">
                  <c:v>7.0786979863155803</c:v>
                </c:pt>
                <c:pt idx="36">
                  <c:v>7.09237968368969</c:v>
                </c:pt>
                <c:pt idx="37">
                  <c:v>7.1056798147282896</c:v>
                </c:pt>
                <c:pt idx="38">
                  <c:v>7.1186187197128197</c:v>
                </c:pt>
                <c:pt idx="39">
                  <c:v>7.1312151650392703</c:v>
                </c:pt>
                <c:pt idx="40">
                  <c:v>7.1434865009768904</c:v>
                </c:pt>
                <c:pt idx="41">
                  <c:v>7.1554488001837298</c:v>
                </c:pt>
                <c:pt idx="42">
                  <c:v>7.1671169797248897</c:v>
                </c:pt>
                <c:pt idx="43">
                  <c:v>7.1785049088933199</c:v>
                </c:pt>
                <c:pt idx="44">
                  <c:v>7.1896255047675801</c:v>
                </c:pt>
                <c:pt idx="45">
                  <c:v>7.2004908171408299</c:v>
                </c:pt>
                <c:pt idx="46">
                  <c:v>7.2111121042069204</c:v>
                </c:pt>
                <c:pt idx="47">
                  <c:v>7.2214999001833098</c:v>
                </c:pt>
                <c:pt idx="48">
                  <c:v>7.2316640758786397</c:v>
                </c:pt>
                <c:pt idx="49">
                  <c:v>7.24161389306916</c:v>
                </c:pt>
                <c:pt idx="50">
                  <c:v>7.2513580534270696</c:v>
                </c:pt>
                <c:pt idx="51">
                  <c:v>7.2609047426420403</c:v>
                </c:pt>
                <c:pt idx="52">
                  <c:v>7.2702616702910099</c:v>
                </c:pt>
                <c:pt idx="53">
                  <c:v>7.2794361059377799</c:v>
                </c:pt>
                <c:pt idx="54">
                  <c:v>7.2884349118818497</c:v>
                </c:pt>
                <c:pt idx="55">
                  <c:v>7.2972645729223</c:v>
                </c:pt>
                <c:pt idx="56">
                  <c:v>7.3059312234569598</c:v>
                </c:pt>
                <c:pt idx="57">
                  <c:v>7.3144406721976898</c:v>
                </c:pt>
                <c:pt idx="58">
                  <c:v>7.3227984247488003</c:v>
                </c:pt>
                <c:pt idx="59">
                  <c:v>7.33100970426612</c:v>
                </c:pt>
                <c:pt idx="60">
                  <c:v>7.3390794703890299</c:v>
                </c:pt>
                <c:pt idx="61">
                  <c:v>7.3470124366156799</c:v>
                </c:pt>
                <c:pt idx="62">
                  <c:v>7.3548130862721903</c:v>
                </c:pt>
                <c:pt idx="63">
                  <c:v>7.3624856872101203</c:v>
                </c:pt>
                <c:pt idx="64">
                  <c:v>7.3700343053515898</c:v>
                </c:pt>
                <c:pt idx="65">
                  <c:v>7.37746281718871</c:v>
                </c:pt>
                <c:pt idx="66">
                  <c:v>7.3847749213325198</c:v>
                </c:pt>
                <c:pt idx="67">
                  <c:v>7.3919741491968498</c:v>
                </c:pt>
                <c:pt idx="68">
                  <c:v>7.3990638748934501</c:v>
                </c:pt>
                <c:pt idx="69">
                  <c:v>7.4060473244073597</c:v>
                </c:pt>
                <c:pt idx="70">
                  <c:v>7.41292758411418</c:v>
                </c:pt>
                <c:pt idx="71">
                  <c:v>7.41970760869504</c:v>
                </c:pt>
                <c:pt idx="72">
                  <c:v>7.4263902284997299</c:v>
                </c:pt>
                <c:pt idx="73">
                  <c:v>7.4329781564032702</c:v>
                </c:pt>
                <c:pt idx="74">
                  <c:v>7.4394739941972103</c:v>
                </c:pt>
                <c:pt idx="75">
                  <c:v>7.4458802385530403</c:v>
                </c:pt>
                <c:pt idx="76">
                  <c:v>7.4521992865914797</c:v>
                </c:pt>
                <c:pt idx="77">
                  <c:v>7.4584334410884896</c:v>
                </c:pt>
                <c:pt idx="78">
                  <c:v>7.4645849153460997</c:v>
                </c:pt>
                <c:pt idx="79">
                  <c:v>7.47065583775347</c:v>
                </c:pt>
                <c:pt idx="80">
                  <c:v>7.4766482560616101</c:v>
                </c:pt>
                <c:pt idx="81">
                  <c:v>7.4825641413929302</c:v>
                </c:pt>
                <c:pt idx="82">
                  <c:v>7.4884053920052001</c:v>
                </c:pt>
                <c:pt idx="83">
                  <c:v>7.4941738368276303</c:v>
                </c:pt>
                <c:pt idx="84">
                  <c:v>7.4998712387854303</c:v>
                </c:pt>
                <c:pt idx="85">
                  <c:v>7.5054992979278801</c:v>
                </c:pt>
                <c:pt idx="86">
                  <c:v>7.5110596543736499</c:v>
                </c:pt>
                <c:pt idx="87">
                  <c:v>7.5165538910859198</c:v>
                </c:pt>
                <c:pt idx="88">
                  <c:v>7.5219835364891097</c:v>
                </c:pt>
                <c:pt idx="89">
                  <c:v>7.5273500669378102</c:v>
                </c:pt>
                <c:pt idx="90">
                  <c:v>7.5326549090478503</c:v>
                </c:pt>
                <c:pt idx="91">
                  <c:v>7.5378994418986398</c:v>
                </c:pt>
                <c:pt idx="92">
                  <c:v>7.5430849991151598</c:v>
                </c:pt>
                <c:pt idx="93">
                  <c:v>7.5482128708374496</c:v>
                </c:pt>
                <c:pt idx="94">
                  <c:v>7.55328430558479</c:v>
                </c:pt>
                <c:pt idx="95">
                  <c:v>7.5583005120212299</c:v>
                </c:pt>
                <c:pt idx="96">
                  <c:v>7.5632626606286699</c:v>
                </c:pt>
                <c:pt idx="97">
                  <c:v>7.5681718852932196</c:v>
                </c:pt>
                <c:pt idx="98">
                  <c:v>7.5730292848102501</c:v>
                </c:pt>
                <c:pt idx="99">
                  <c:v>7.5778359243129003</c:v>
                </c:pt>
                <c:pt idx="100">
                  <c:v>7.5825928366288604</c:v>
                </c:pt>
                <c:pt idx="101">
                  <c:v>7.5873010235695899</c:v>
                </c:pt>
                <c:pt idx="102">
                  <c:v>7.5919614571559704</c:v>
                </c:pt>
                <c:pt idx="103">
                  <c:v>7.5965750807841301</c:v>
                </c:pt>
                <c:pt idx="104">
                  <c:v>7.6011428103349301</c:v>
                </c:pt>
                <c:pt idx="105">
                  <c:v>7.6056655352302602</c:v>
                </c:pt>
                <c:pt idx="106">
                  <c:v>7.6101441194393296</c:v>
                </c:pt>
                <c:pt idx="107">
                  <c:v>7.6145794024375597</c:v>
                </c:pt>
                <c:pt idx="108">
                  <c:v>7.61897220012085</c:v>
                </c:pt>
                <c:pt idx="109">
                  <c:v>7.6233233056777401</c:v>
                </c:pt>
                <c:pt idx="110">
                  <c:v>7.6276334904215899</c:v>
                </c:pt>
                <c:pt idx="111">
                  <c:v>7.63190350458515</c:v>
                </c:pt>
                <c:pt idx="112">
                  <c:v>7.6361340780793796</c:v>
                </c:pt>
                <c:pt idx="113">
                  <c:v>7.6403259212185501</c:v>
                </c:pt>
                <c:pt idx="114">
                  <c:v>7.6444797254132899</c:v>
                </c:pt>
                <c:pt idx="115">
                  <c:v>7.6485961638333997</c:v>
                </c:pt>
                <c:pt idx="116">
                  <c:v>7.65267589204187</c:v>
                </c:pt>
                <c:pt idx="117">
                  <c:v>7.6567195486016599</c:v>
                </c:pt>
                <c:pt idx="118">
                  <c:v>7.6607277556566302</c:v>
                </c:pt>
                <c:pt idx="119">
                  <c:v>7.6647011194878596</c:v>
                </c:pt>
                <c:pt idx="120">
                  <c:v>7.6686402310467399</c:v>
                </c:pt>
                <c:pt idx="121">
                  <c:v>7.6725456664657896</c:v>
                </c:pt>
                <c:pt idx="122">
                  <c:v>7.6764179875485299</c:v>
                </c:pt>
                <c:pt idx="123">
                  <c:v>7.68025774223924</c:v>
                </c:pt>
                <c:pt idx="124">
                  <c:v>7.6840654650736502</c:v>
                </c:pt>
                <c:pt idx="125">
                  <c:v>7.6878416776115701</c:v>
                </c:pt>
                <c:pt idx="126">
                  <c:v>7.6915868888521901</c:v>
                </c:pt>
                <c:pt idx="127">
                  <c:v>7.6953015956329196</c:v>
                </c:pt>
                <c:pt idx="128">
                  <c:v>7.6989862830125997</c:v>
                </c:pt>
                <c:pt idx="129">
                  <c:v>7.7026414246397099</c:v>
                </c:pt>
                <c:pt idx="130">
                  <c:v>7.7062674831063802</c:v>
                </c:pt>
                <c:pt idx="131">
                  <c:v>7.70986491028878</c:v>
                </c:pt>
                <c:pt idx="132">
                  <c:v>7.7134341476745396</c:v>
                </c:pt>
                <c:pt idx="133">
                  <c:v>7.7169756266777698</c:v>
                </c:pt>
                <c:pt idx="134">
                  <c:v>7.7204897689422598</c:v>
                </c:pt>
                <c:pt idx="135">
                  <c:v>7.7239769866334198</c:v>
                </c:pt>
                <c:pt idx="136">
                  <c:v>7.7274376827193398</c:v>
                </c:pt>
                <c:pt idx="137">
                  <c:v>7.7308722512415802</c:v>
                </c:pt>
                <c:pt idx="138">
                  <c:v>7.7342810775761004</c:v>
                </c:pt>
                <c:pt idx="139">
                  <c:v>7.7376645386846903</c:v>
                </c:pt>
                <c:pt idx="140">
                  <c:v>7.7410230033574203</c:v>
                </c:pt>
                <c:pt idx="141">
                  <c:v>7.7443568324463898</c:v>
                </c:pt>
                <c:pt idx="142">
                  <c:v>7.7476663790912204</c:v>
                </c:pt>
                <c:pt idx="143">
                  <c:v>7.7509519889366398</c:v>
                </c:pt>
                <c:pt idx="144">
                  <c:v>7.7542140003423699</c:v>
                </c:pt>
                <c:pt idx="145">
                  <c:v>7.7574527445858497</c:v>
                </c:pt>
                <c:pt idx="146">
                  <c:v>7.7606685460579001</c:v>
                </c:pt>
                <c:pt idx="147">
                  <c:v>7.7638617224516597</c:v>
                </c:pt>
                <c:pt idx="148">
                  <c:v>7.7670325849452198</c:v>
                </c:pt>
                <c:pt idx="149">
                  <c:v>7.7701814383779304</c:v>
                </c:pt>
                <c:pt idx="150">
                  <c:v>7.7733085814209399</c:v>
                </c:pt>
                <c:pt idx="151">
                  <c:v>7.77641430674191</c:v>
                </c:pt>
                <c:pt idx="152">
                  <c:v>7.7794989011644402</c:v>
                </c:pt>
                <c:pt idx="153">
                  <c:v>7.7825626458220798</c:v>
                </c:pt>
                <c:pt idx="154">
                  <c:v>7.7856058163074202</c:v>
                </c:pt>
                <c:pt idx="155">
                  <c:v>7.7886286828163103</c:v>
                </c:pt>
                <c:pt idx="156">
                  <c:v>7.7916315102874103</c:v>
                </c:pt>
                <c:pt idx="157">
                  <c:v>7.7946145585373001</c:v>
                </c:pt>
                <c:pt idx="158">
                  <c:v>7.7975780823912402</c:v>
                </c:pt>
                <c:pt idx="159">
                  <c:v>7.8005223318098196</c:v>
                </c:pt>
                <c:pt idx="160">
                  <c:v>7.8034475520116704</c:v>
                </c:pt>
                <c:pt idx="161">
                  <c:v>7.80635398359221</c:v>
                </c:pt>
                <c:pt idx="162">
                  <c:v>7.8092418626388502</c:v>
                </c:pt>
                <c:pt idx="163">
                  <c:v>7.8121114208425402</c:v>
                </c:pt>
                <c:pt idx="164">
                  <c:v>7.8149628856059401</c:v>
                </c:pt>
                <c:pt idx="165">
                  <c:v>7.81779648014827</c:v>
                </c:pt>
                <c:pt idx="166">
                  <c:v>7.8206124236069803</c:v>
                </c:pt>
                <c:pt idx="167">
                  <c:v>7.8234109311363804</c:v>
                </c:pt>
                <c:pt idx="168">
                  <c:v>7.8261922140032896</c:v>
                </c:pt>
                <c:pt idx="169">
                  <c:v>7.8289564796798601</c:v>
                </c:pt>
                <c:pt idx="170">
                  <c:v>7.8317039319335997</c:v>
                </c:pt>
                <c:pt idx="171">
                  <c:v>7.8344347709148403</c:v>
                </c:pt>
                <c:pt idx="172">
                  <c:v>7.8371491932415402</c:v>
                </c:pt>
                <c:pt idx="173">
                  <c:v>7.8398473920816798</c:v>
                </c:pt>
                <c:pt idx="174">
                  <c:v>7.8425295572332896</c:v>
                </c:pt>
                <c:pt idx="175">
                  <c:v>7.8451958752021103</c:v>
                </c:pt>
                <c:pt idx="176">
                  <c:v>7.8478465292770903</c:v>
                </c:pt>
                <c:pt idx="177">
                  <c:v>7.8504816996037299</c:v>
                </c:pt>
                <c:pt idx="178">
                  <c:v>7.8531015632552901</c:v>
                </c:pt>
                <c:pt idx="179">
                  <c:v>7.8557062943021103</c:v>
                </c:pt>
                <c:pt idx="180">
                  <c:v>7.8582960638788499</c:v>
                </c:pt>
                <c:pt idx="181">
                  <c:v>7.8608710402500197</c:v>
                </c:pt>
                <c:pt idx="182">
                  <c:v>7.8634313888735203</c:v>
                </c:pt>
                <c:pt idx="183">
                  <c:v>7.8659772724626196</c:v>
                </c:pt>
                <c:pt idx="184">
                  <c:v>7.8685088510460401</c:v>
                </c:pt>
                <c:pt idx="185">
                  <c:v>7.8710262820266301</c:v>
                </c:pt>
                <c:pt idx="186">
                  <c:v>7.87352972023821</c:v>
                </c:pt>
                <c:pt idx="187">
                  <c:v>7.8760193180010898</c:v>
                </c:pt>
                <c:pt idx="188">
                  <c:v>7.8784952251760103</c:v>
                </c:pt>
                <c:pt idx="189">
                  <c:v>7.8809575892166102</c:v>
                </c:pt>
                <c:pt idx="190">
                  <c:v>7.8834065552205699</c:v>
                </c:pt>
                <c:pt idx="191">
                  <c:v>7.8858422659794298</c:v>
                </c:pt>
                <c:pt idx="192">
                  <c:v>7.88826486202698</c:v>
                </c:pt>
                <c:pt idx="193">
                  <c:v>7.89067448168651</c:v>
                </c:pt>
                <c:pt idx="194">
                  <c:v>7.8930712611168099</c:v>
                </c:pt>
                <c:pt idx="195">
                  <c:v>7.8954553343568898</c:v>
                </c:pt>
                <c:pt idx="196">
                  <c:v>7.8978268333697104</c:v>
                </c:pt>
                <c:pt idx="197">
                  <c:v>7.9001858880846401</c:v>
                </c:pt>
                <c:pt idx="198">
                  <c:v>7.9025326264389202</c:v>
                </c:pt>
                <c:pt idx="199">
                  <c:v>7.9048671744180901</c:v>
                </c:pt>
                <c:pt idx="200">
                  <c:v>7.9071896560953201</c:v>
                </c:pt>
                <c:pt idx="201">
                  <c:v>7.9095001936698397</c:v>
                </c:pt>
                <c:pt idx="202">
                  <c:v>7.9117989075043704</c:v>
                </c:pt>
                <c:pt idx="203">
                  <c:v>7.9140859161616</c:v>
                </c:pt>
                <c:pt idx="204">
                  <c:v>7.9163613364398397</c:v>
                </c:pt>
                <c:pt idx="205">
                  <c:v>7.91862528340772</c:v>
                </c:pt>
                <c:pt idx="206">
                  <c:v>7.9208778704380904</c:v>
                </c:pt>
                <c:pt idx="207">
                  <c:v>7.9231192092410803</c:v>
                </c:pt>
                <c:pt idx="208">
                  <c:v>7.92534940989633</c:v>
                </c:pt>
                <c:pt idx="209">
                  <c:v>7.9275685808845298</c:v>
                </c:pt>
                <c:pt idx="210">
                  <c:v>7.9297768291180804</c:v>
                </c:pt>
                <c:pt idx="211">
                  <c:v>7.93197425997114</c:v>
                </c:pt>
                <c:pt idx="212">
                  <c:v>7.9341609773088804</c:v>
                </c:pt>
                <c:pt idx="213">
                  <c:v>7.9363370835160802</c:v>
                </c:pt>
                <c:pt idx="214">
                  <c:v>7.9385026795250404</c:v>
                </c:pt>
                <c:pt idx="215">
                  <c:v>7.9406578648428603</c:v>
                </c:pt>
                <c:pt idx="216">
                  <c:v>7.9428027375780399</c:v>
                </c:pt>
                <c:pt idx="217">
                  <c:v>7.94493739446653</c:v>
                </c:pt>
                <c:pt idx="218">
                  <c:v>7.9470619308970996</c:v>
                </c:pt>
                <c:pt idx="219">
                  <c:v>7.9491764409361698</c:v>
                </c:pt>
                <c:pt idx="220">
                  <c:v>7.9512810173521</c:v>
                </c:pt>
                <c:pt idx="221">
                  <c:v>7.9533757516388501</c:v>
                </c:pt>
                <c:pt idx="222">
                  <c:v>7.9554607340391996</c:v>
                </c:pt>
                <c:pt idx="223">
                  <c:v>7.9575360535673099</c:v>
                </c:pt>
                <c:pt idx="224">
                  <c:v>7.9596017980309703</c:v>
                </c:pt>
                <c:pt idx="225">
                  <c:v>7.9616580540531201</c:v>
                </c:pt>
                <c:pt idx="226">
                  <c:v>7.9637049070930797</c:v>
                </c:pt>
                <c:pt idx="227">
                  <c:v>7.9657424414672402</c:v>
                </c:pt>
                <c:pt idx="228">
                  <c:v>7.9677707403692404</c:v>
                </c:pt>
                <c:pt idx="229">
                  <c:v>7.96978988588981</c:v>
                </c:pt>
                <c:pt idx="230">
                  <c:v>7.9717999590360904</c:v>
                </c:pt>
                <c:pt idx="231">
                  <c:v>7.9738010397505699</c:v>
                </c:pt>
                <c:pt idx="232">
                  <c:v>7.9757932069296196</c:v>
                </c:pt>
                <c:pt idx="233">
                  <c:v>7.9777765384415797</c:v>
                </c:pt>
                <c:pt idx="234">
                  <c:v>7.9797511111445401</c:v>
                </c:pt>
                <c:pt idx="235">
                  <c:v>7.9817170009036396</c:v>
                </c:pt>
                <c:pt idx="236">
                  <c:v>7.9836742826080798</c:v>
                </c:pt>
                <c:pt idx="237">
                  <c:v>7.98562303018773</c:v>
                </c:pt>
                <c:pt idx="238">
                  <c:v>7.98756331662939</c:v>
                </c:pt>
                <c:pt idx="239">
                  <c:v>7.9894952139927398</c:v>
                </c:pt>
                <c:pt idx="240">
                  <c:v>7.9914187934258898</c:v>
                </c:pt>
                <c:pt idx="241">
                  <c:v>7.9933341251807004</c:v>
                </c:pt>
                <c:pt idx="242">
                  <c:v>7.9952412786276703</c:v>
                </c:pt>
                <c:pt idx="243">
                  <c:v>7.9971403222706003</c:v>
                </c:pt>
                <c:pt idx="244">
                  <c:v>7.9990313237609598</c:v>
                </c:pt>
                <c:pt idx="245">
                  <c:v>8.0009143499118807</c:v>
                </c:pt>
                <c:pt idx="246">
                  <c:v>8.0027894667119099</c:v>
                </c:pt>
                <c:pt idx="247">
                  <c:v>8.0046567393385395</c:v>
                </c:pt>
                <c:pt idx="248">
                  <c:v>8.0065162321713395</c:v>
                </c:pt>
                <c:pt idx="249">
                  <c:v>8.0083680088049292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90A-4C80-A6FD-716A7649A48A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SOloBoe6he0.5h!$N$4:$N$253</c:f>
              <c:numCache>
                <c:formatCode>General</c:formatCode>
                <c:ptCount val="250"/>
                <c:pt idx="0">
                  <c:v>4.6968820194754803</c:v>
                </c:pt>
                <c:pt idx="1">
                  <c:v>5.0744552847061302</c:v>
                </c:pt>
                <c:pt idx="2">
                  <c:v>5.2835500627613801</c:v>
                </c:pt>
                <c:pt idx="3">
                  <c:v>5.4275786890294304</c:v>
                </c:pt>
                <c:pt idx="4">
                  <c:v>5.53708810199028</c:v>
                </c:pt>
                <c:pt idx="5">
                  <c:v>5.6252409858292998</c:v>
                </c:pt>
                <c:pt idx="6">
                  <c:v>5.6988995032247098</c:v>
                </c:pt>
                <c:pt idx="7">
                  <c:v>5.76208903180531</c:v>
                </c:pt>
                <c:pt idx="8">
                  <c:v>5.8173700277855804</c:v>
                </c:pt>
                <c:pt idx="9">
                  <c:v>5.8664705946026503</c:v>
                </c:pt>
                <c:pt idx="10">
                  <c:v>5.9106111950205502</c:v>
                </c:pt>
                <c:pt idx="11">
                  <c:v>5.9506852677397601</c:v>
                </c:pt>
                <c:pt idx="12">
                  <c:v>5.98736617981129</c:v>
                </c:pt>
                <c:pt idx="13">
                  <c:v>6.0211738221167099</c:v>
                </c:pt>
                <c:pt idx="14">
                  <c:v>6.0525178242051503</c:v>
                </c:pt>
                <c:pt idx="15">
                  <c:v>6.0817265835459997</c:v>
                </c:pt>
                <c:pt idx="16">
                  <c:v>6.1090673473088</c:v>
                </c:pt>
                <c:pt idx="17">
                  <c:v>6.1347604604599297</c:v>
                </c:pt>
                <c:pt idx="18">
                  <c:v>6.1589896999034304</c:v>
                </c:pt>
                <c:pt idx="19">
                  <c:v>6.1819099162177897</c:v>
                </c:pt>
                <c:pt idx="20">
                  <c:v>6.2036527820789402</c:v>
                </c:pt>
                <c:pt idx="21">
                  <c:v>6.2243311830249901</c:v>
                </c:pt>
                <c:pt idx="22">
                  <c:v>6.2440426175179002</c:v>
                </c:pt>
                <c:pt idx="23">
                  <c:v>6.2628718626286499</c:v>
                </c:pt>
                <c:pt idx="24">
                  <c:v>6.2808930875636904</c:v>
                </c:pt>
                <c:pt idx="25">
                  <c:v>6.2981715466431902</c:v>
                </c:pt>
                <c:pt idx="26">
                  <c:v>6.3147649481734902</c:v>
                </c:pt>
                <c:pt idx="27">
                  <c:v>6.3307245708269102</c:v>
                </c:pt>
                <c:pt idx="28">
                  <c:v>6.3460961813538699</c:v>
                </c:pt>
                <c:pt idx="29">
                  <c:v>6.3609207945376198</c:v>
                </c:pt>
                <c:pt idx="30">
                  <c:v>6.3752353068086798</c:v>
                </c:pt>
                <c:pt idx="31">
                  <c:v>6.3890730278782204</c:v>
                </c:pt>
                <c:pt idx="32">
                  <c:v>6.4024641294458799</c:v>
                </c:pt>
                <c:pt idx="33">
                  <c:v>6.4154360260130803</c:v>
                </c:pt>
                <c:pt idx="34">
                  <c:v>6.4280136997505499</c:v>
                </c:pt>
                <c:pt idx="35">
                  <c:v>6.4402199789877397</c:v>
                </c:pt>
                <c:pt idx="36">
                  <c:v>6.4520757780375799</c:v>
                </c:pt>
                <c:pt idx="37">
                  <c:v>6.4636003046154098</c:v>
                </c:pt>
                <c:pt idx="38">
                  <c:v>6.47481123996082</c:v>
                </c:pt>
                <c:pt idx="39">
                  <c:v>6.4857248958567704</c:v>
                </c:pt>
                <c:pt idx="40">
                  <c:v>6.49635635200781</c:v>
                </c:pt>
                <c:pt idx="41">
                  <c:v>6.5067195766495702</c:v>
                </c:pt>
                <c:pt idx="42">
                  <c:v>6.5168275327835197</c:v>
                </c:pt>
                <c:pt idx="43">
                  <c:v>6.5266922720423404</c:v>
                </c:pt>
                <c:pt idx="44">
                  <c:v>6.5363250178722003</c:v>
                </c:pt>
                <c:pt idx="45">
                  <c:v>6.5457362394565601</c:v>
                </c:pt>
                <c:pt idx="46">
                  <c:v>6.5549357175893901</c:v>
                </c:pt>
                <c:pt idx="47">
                  <c:v>6.56393260352589</c:v>
                </c:pt>
                <c:pt idx="48">
                  <c:v>6.5727354716892696</c:v>
                </c:pt>
                <c:pt idx="49">
                  <c:v>6.5813523669860903</c:v>
                </c:pt>
                <c:pt idx="50">
                  <c:v>6.5897908473781497</c:v>
                </c:pt>
                <c:pt idx="51">
                  <c:v>6.5980580222692602</c:v>
                </c:pt>
                <c:pt idx="52">
                  <c:v>6.6061605871904803</c:v>
                </c:pt>
                <c:pt idx="53">
                  <c:v>6.6141048552034301</c:v>
                </c:pt>
                <c:pt idx="54">
                  <c:v>6.62189678538686</c:v>
                </c:pt>
                <c:pt idx="55">
                  <c:v>6.6295420087251999</c:v>
                </c:pt>
                <c:pt idx="56">
                  <c:v>6.6370458516777902</c:v>
                </c:pt>
                <c:pt idx="57">
                  <c:v>6.6444133576736197</c:v>
                </c:pt>
                <c:pt idx="58">
                  <c:v>6.6516493067463598</c:v>
                </c:pt>
                <c:pt idx="59">
                  <c:v>6.6587582334993298</c:v>
                </c:pt>
                <c:pt idx="60">
                  <c:v>6.6657444435677498</c:v>
                </c:pt>
                <c:pt idx="61">
                  <c:v>6.6726120287263599</c:v>
                </c:pt>
                <c:pt idx="62">
                  <c:v>6.6793648807738704</c:v>
                </c:pt>
                <c:pt idx="63">
                  <c:v>6.6860067043110503</c:v>
                </c:pt>
                <c:pt idx="64">
                  <c:v>6.6925410285162696</c:v>
                </c:pt>
                <c:pt idx="65">
                  <c:v>6.6989712180115601</c:v>
                </c:pt>
                <c:pt idx="66">
                  <c:v>6.7053004829017704</c:v>
                </c:pt>
                <c:pt idx="67">
                  <c:v>6.7115318880613897</c:v>
                </c:pt>
                <c:pt idx="68">
                  <c:v>6.7176683617353898</c:v>
                </c:pt>
                <c:pt idx="69">
                  <c:v>6.7237127035139803</c:v>
                </c:pt>
                <c:pt idx="70">
                  <c:v>6.7296675917351303</c:v>
                </c:pt>
                <c:pt idx="71">
                  <c:v>6.7355355903634004</c:v>
                </c:pt>
                <c:pt idx="72">
                  <c:v>6.7413191553886902</c:v>
                </c:pt>
                <c:pt idx="73">
                  <c:v>6.7470206407847302</c:v>
                </c:pt>
                <c:pt idx="74">
                  <c:v>6.7526423040629204</c:v>
                </c:pt>
                <c:pt idx="75">
                  <c:v>6.7581863114541196</c:v>
                </c:pt>
                <c:pt idx="76">
                  <c:v>6.7636547427478302</c:v>
                </c:pt>
                <c:pt idx="77">
                  <c:v>6.7690495958155799</c:v>
                </c:pt>
                <c:pt idx="78">
                  <c:v>6.77437279084279</c:v>
                </c:pt>
                <c:pt idx="79">
                  <c:v>6.7796261742914803</c:v>
                </c:pt>
                <c:pt idx="80">
                  <c:v>6.7848115226140404</c:v>
                </c:pt>
                <c:pt idx="81">
                  <c:v>6.7899305457364498</c:v>
                </c:pt>
                <c:pt idx="82">
                  <c:v>6.7949848903280703</c:v>
                </c:pt>
                <c:pt idx="83">
                  <c:v>6.79997614287337</c:v>
                </c:pt>
                <c:pt idx="84">
                  <c:v>6.8049058325598004</c:v>
                </c:pt>
                <c:pt idx="85">
                  <c:v>6.8097754339949104</c:v>
                </c:pt>
                <c:pt idx="86">
                  <c:v>6.8145863697645703</c:v>
                </c:pt>
                <c:pt idx="87">
                  <c:v>6.8193400128434201</c:v>
                </c:pt>
                <c:pt idx="88">
                  <c:v>6.82403768886752</c:v>
                </c:pt>
                <c:pt idx="89">
                  <c:v>6.82868067827867</c:v>
                </c:pt>
                <c:pt idx="90">
                  <c:v>6.8332702183488898</c:v>
                </c:pt>
                <c:pt idx="91">
                  <c:v>6.8378075050930498</c:v>
                </c:pt>
                <c:pt idx="92">
                  <c:v>6.8422936950769202</c:v>
                </c:pt>
                <c:pt idx="93">
                  <c:v>6.8467299071275001</c:v>
                </c:pt>
                <c:pt idx="94">
                  <c:v>6.8511172239517899</c:v>
                </c:pt>
                <c:pt idx="95">
                  <c:v>6.8554566936699404</c:v>
                </c:pt>
                <c:pt idx="96">
                  <c:v>6.8597493312679996</c:v>
                </c:pt>
                <c:pt idx="97">
                  <c:v>6.8639961199753703</c:v>
                </c:pt>
                <c:pt idx="98">
                  <c:v>6.8681980125715798</c:v>
                </c:pt>
                <c:pt idx="99">
                  <c:v>6.8723559326266299</c:v>
                </c:pt>
                <c:pt idx="100">
                  <c:v>6.8764707756789996</c:v>
                </c:pt>
                <c:pt idx="101">
                  <c:v>6.8805434103549103</c:v>
                </c:pt>
                <c:pt idx="102">
                  <c:v>6.8845746794324496</c:v>
                </c:pt>
                <c:pt idx="103">
                  <c:v>6.8885654008537101</c:v>
                </c:pt>
                <c:pt idx="104">
                  <c:v>6.89251636868795</c:v>
                </c:pt>
                <c:pt idx="105">
                  <c:v>6.8964283540486404</c:v>
                </c:pt>
                <c:pt idx="106">
                  <c:v>6.9003021059669303</c:v>
                </c:pt>
                <c:pt idx="107">
                  <c:v>6.9041383522241198</c:v>
                </c:pt>
                <c:pt idx="108">
                  <c:v>6.9079378001452696</c:v>
                </c:pt>
                <c:pt idx="109">
                  <c:v>6.9117011373562702</c:v>
                </c:pt>
                <c:pt idx="110">
                  <c:v>6.9154290325061698</c:v>
                </c:pt>
                <c:pt idx="111">
                  <c:v>6.91912213595689</c:v>
                </c:pt>
                <c:pt idx="112">
                  <c:v>6.9227810804418199</c:v>
                </c:pt>
                <c:pt idx="113">
                  <c:v>6.92640648169521</c:v>
                </c:pt>
                <c:pt idx="114">
                  <c:v>6.9299989390536796</c:v>
                </c:pt>
                <c:pt idx="115">
                  <c:v>6.9335590360314701</c:v>
                </c:pt>
                <c:pt idx="116">
                  <c:v>6.9370873408707396</c:v>
                </c:pt>
                <c:pt idx="117">
                  <c:v>6.9405844070681404</c:v>
                </c:pt>
                <c:pt idx="118">
                  <c:v>6.9440507738789901</c:v>
                </c:pt>
                <c:pt idx="119">
                  <c:v>6.9474869668001</c:v>
                </c:pt>
                <c:pt idx="120">
                  <c:v>6.9508934980323502</c:v>
                </c:pt>
                <c:pt idx="121">
                  <c:v>6.9542708669240696</c:v>
                </c:pt>
                <c:pt idx="122">
                  <c:v>6.9576195603960302</c:v>
                </c:pt>
                <c:pt idx="123">
                  <c:v>6.9609400533491597</c:v>
                </c:pt>
                <c:pt idx="124">
                  <c:v>6.9642328090556402</c:v>
                </c:pt>
                <c:pt idx="125">
                  <c:v>6.9674982795342704</c:v>
                </c:pt>
                <c:pt idx="126">
                  <c:v>6.9707369059108402</c:v>
                </c:pt>
                <c:pt idx="127">
                  <c:v>6.9739491187642502</c:v>
                </c:pt>
                <c:pt idx="128">
                  <c:v>6.9771353384589503</c:v>
                </c:pt>
                <c:pt idx="129">
                  <c:v>6.9802959754644904</c:v>
                </c:pt>
                <c:pt idx="130">
                  <c:v>6.98343143066261</c:v>
                </c:pt>
                <c:pt idx="131">
                  <c:v>6.9865420956426396</c:v>
                </c:pt>
                <c:pt idx="132">
                  <c:v>6.9896283529855401</c:v>
                </c:pt>
                <c:pt idx="133">
                  <c:v>6.9926905765372096</c:v>
                </c:pt>
                <c:pt idx="134">
                  <c:v>6.9957291316715704</c:v>
                </c:pt>
                <c:pt idx="135">
                  <c:v>6.9987443755438097</c:v>
                </c:pt>
                <c:pt idx="136">
                  <c:v>7.0017366573342503</c:v>
                </c:pt>
                <c:pt idx="137">
                  <c:v>7.0047063184832599</c:v>
                </c:pt>
                <c:pt idx="138">
                  <c:v>7.0076536929176099</c:v>
                </c:pt>
                <c:pt idx="139">
                  <c:v>7.0105791072686001</c:v>
                </c:pt>
                <c:pt idx="140">
                  <c:v>7.0134828810823704</c:v>
                </c:pt>
                <c:pt idx="141">
                  <c:v>7.0163653270227</c:v>
                </c:pt>
                <c:pt idx="142">
                  <c:v>7.0192267510666202</c:v>
                </c:pt>
                <c:pt idx="143">
                  <c:v>7.0220674526931104</c:v>
                </c:pt>
                <c:pt idx="144">
                  <c:v>7.0248877250652102</c:v>
                </c:pt>
                <c:pt idx="145">
                  <c:v>7.0276878552058601</c:v>
                </c:pt>
                <c:pt idx="146">
                  <c:v>7.0304681241676104</c:v>
                </c:pt>
                <c:pt idx="147">
                  <c:v>7.0332288071965197</c:v>
                </c:pt>
                <c:pt idx="148">
                  <c:v>7.0359701738905498</c:v>
                </c:pt>
                <c:pt idx="149">
                  <c:v>7.0386924883525097</c:v>
                </c:pt>
                <c:pt idx="150">
                  <c:v>7.0413960093379604</c:v>
                </c:pt>
                <c:pt idx="151">
                  <c:v>7.0440809903980997</c:v>
                </c:pt>
                <c:pt idx="152">
                  <c:v>7.0467476800180098</c:v>
                </c:pt>
                <c:pt idx="153">
                  <c:v>7.0493963217502698</c:v>
                </c:pt>
                <c:pt idx="154">
                  <c:v>7.0520271543442004</c:v>
                </c:pt>
                <c:pt idx="155">
                  <c:v>7.0546404118710404</c:v>
                </c:pt>
                <c:pt idx="156">
                  <c:v>7.0572363238448901</c:v>
                </c:pt>
                <c:pt idx="157">
                  <c:v>7.05981511533993</c:v>
                </c:pt>
                <c:pt idx="158">
                  <c:v>7.0623770071037999</c:v>
                </c:pt>
                <c:pt idx="159">
                  <c:v>7.0649222156674902</c:v>
                </c:pt>
                <c:pt idx="160">
                  <c:v>7.0674509534516696</c:v>
                </c:pt>
                <c:pt idx="161">
                  <c:v>7.0699634288697597</c:v>
                </c:pt>
                <c:pt idx="162">
                  <c:v>7.0724598464277699</c:v>
                </c:pt>
                <c:pt idx="163">
                  <c:v>7.0749404068210904</c:v>
                </c:pt>
                <c:pt idx="164">
                  <c:v>7.0774053070282203</c:v>
                </c:pt>
                <c:pt idx="165">
                  <c:v>7.0798547404017702</c:v>
                </c:pt>
                <c:pt idx="166">
                  <c:v>7.0822888967565998</c:v>
                </c:pt>
                <c:pt idx="167">
                  <c:v>7.08470796245531</c:v>
                </c:pt>
                <c:pt idx="168">
                  <c:v>7.0871121204912297</c:v>
                </c:pt>
                <c:pt idx="169">
                  <c:v>7.0895015505688699</c:v>
                </c:pt>
                <c:pt idx="170">
                  <c:v>7.0918764291820402</c:v>
                </c:pt>
                <c:pt idx="171">
                  <c:v>7.0942369296896004</c:v>
                </c:pt>
                <c:pt idx="172">
                  <c:v>7.0965832223890901</c:v>
                </c:pt>
                <c:pt idx="173">
                  <c:v>7.0989154745881198</c:v>
                </c:pt>
                <c:pt idx="174">
                  <c:v>7.1012338506737596</c:v>
                </c:pt>
                <c:pt idx="175">
                  <c:v>7.1035385121798997</c:v>
                </c:pt>
                <c:pt idx="176">
                  <c:v>7.1058296178526899</c:v>
                </c:pt>
                <c:pt idx="177">
                  <c:v>7.1081073237141403</c:v>
                </c:pt>
                <c:pt idx="178">
                  <c:v>7.1103717831238598</c:v>
                </c:pt>
                <c:pt idx="179">
                  <c:v>7.1126231468391703</c:v>
                </c:pt>
                <c:pt idx="180">
                  <c:v>7.1148615630733802</c:v>
                </c:pt>
                <c:pt idx="181">
                  <c:v>7.1170871775525999</c:v>
                </c:pt>
                <c:pt idx="182">
                  <c:v>7.1193001335708699</c:v>
                </c:pt>
                <c:pt idx="183">
                  <c:v>7.12150057204384</c:v>
                </c:pt>
                <c:pt idx="184">
                  <c:v>7.1236886315609098</c:v>
                </c:pt>
                <c:pt idx="185">
                  <c:v>7.12586444843605</c:v>
                </c:pt>
                <c:pt idx="186">
                  <c:v>7.1280281567571402</c:v>
                </c:pt>
                <c:pt idx="187">
                  <c:v>7.1301798884340402</c:v>
                </c:pt>
                <c:pt idx="188">
                  <c:v>7.1323197732453698</c:v>
                </c:pt>
                <c:pt idx="189">
                  <c:v>7.1344479388840396</c:v>
                </c:pt>
                <c:pt idx="190">
                  <c:v>7.1365645110015397</c:v>
                </c:pt>
                <c:pt idx="191">
                  <c:v>7.1386696132511203</c:v>
                </c:pt>
                <c:pt idx="192">
                  <c:v>7.1407633673297699</c:v>
                </c:pt>
                <c:pt idx="193">
                  <c:v>7.1428458930191896</c:v>
                </c:pt>
                <c:pt idx="194">
                  <c:v>7.1449173082256099</c:v>
                </c:pt>
                <c:pt idx="195">
                  <c:v>7.1469777290186096</c:v>
                </c:pt>
                <c:pt idx="196">
                  <c:v>7.1490272696690003</c:v>
                </c:pt>
                <c:pt idx="197">
                  <c:v>7.1510660426856401</c:v>
                </c:pt>
                <c:pt idx="198">
                  <c:v>7.1530941588513803</c:v>
                </c:pt>
                <c:pt idx="199">
                  <c:v>7.1551117272580802</c:v>
                </c:pt>
                <c:pt idx="200">
                  <c:v>7.1571188553407303</c:v>
                </c:pt>
                <c:pt idx="201">
                  <c:v>7.1591156489107703</c:v>
                </c:pt>
                <c:pt idx="202">
                  <c:v>7.1611022121884798</c:v>
                </c:pt>
                <c:pt idx="203">
                  <c:v>7.16307864783467</c:v>
                </c:pt>
                <c:pt idx="204">
                  <c:v>7.1650450569815201</c:v>
                </c:pt>
                <c:pt idx="205">
                  <c:v>7.1670015392627198</c:v>
                </c:pt>
                <c:pt idx="206">
                  <c:v>7.1689481928427803</c:v>
                </c:pt>
                <c:pt idx="207">
                  <c:v>7.1708851144457402</c:v>
                </c:pt>
                <c:pt idx="208">
                  <c:v>7.1728123993831101</c:v>
                </c:pt>
                <c:pt idx="209">
                  <c:v>7.1747301415811302</c:v>
                </c:pt>
                <c:pt idx="210">
                  <c:v>7.17663843360745</c:v>
                </c:pt>
                <c:pt idx="211">
                  <c:v>7.1785373666970997</c:v>
                </c:pt>
                <c:pt idx="212">
                  <c:v>7.1804270307778699</c:v>
                </c:pt>
                <c:pt idx="213">
                  <c:v>7.1823075144950996</c:v>
                </c:pt>
                <c:pt idx="214">
                  <c:v>7.18417890523585</c:v>
                </c:pt>
                <c:pt idx="215">
                  <c:v>7.1860412891525502</c:v>
                </c:pt>
                <c:pt idx="216">
                  <c:v>7.1878947511861</c:v>
                </c:pt>
                <c:pt idx="217">
                  <c:v>7.1897393750883403</c:v>
                </c:pt>
                <c:pt idx="218">
                  <c:v>7.1915752434441496</c:v>
                </c:pt>
                <c:pt idx="219">
                  <c:v>7.19340243769292</c:v>
                </c:pt>
                <c:pt idx="220">
                  <c:v>7.1952210381495902</c:v>
                </c:pt>
                <c:pt idx="221">
                  <c:v>7.1970311240251803</c:v>
                </c:pt>
                <c:pt idx="222">
                  <c:v>7.1988327734468696</c:v>
                </c:pt>
                <c:pt idx="223">
                  <c:v>7.20062606347763</c:v>
                </c:pt>
                <c:pt idx="224">
                  <c:v>7.2024110701354003</c:v>
                </c:pt>
                <c:pt idx="225">
                  <c:v>7.2041878684118403</c:v>
                </c:pt>
                <c:pt idx="226">
                  <c:v>7.2059565322906698</c:v>
                </c:pt>
                <c:pt idx="227">
                  <c:v>7.2077171347656002</c:v>
                </c:pt>
                <c:pt idx="228">
                  <c:v>7.2094697478578196</c:v>
                </c:pt>
                <c:pt idx="229">
                  <c:v>7.2112144426332199</c:v>
                </c:pt>
                <c:pt idx="230">
                  <c:v>7.2129512892191201</c:v>
                </c:pt>
                <c:pt idx="231">
                  <c:v>7.2146803568206597</c:v>
                </c:pt>
                <c:pt idx="232">
                  <c:v>7.2164017137368699</c:v>
                </c:pt>
                <c:pt idx="233">
                  <c:v>7.2181154273763699</c:v>
                </c:pt>
                <c:pt idx="234">
                  <c:v>7.2198215642727401</c:v>
                </c:pt>
                <c:pt idx="235">
                  <c:v>7.2215201900995396</c:v>
                </c:pt>
                <c:pt idx="236">
                  <c:v>7.2232113696850302</c:v>
                </c:pt>
                <c:pt idx="237">
                  <c:v>7.22489516702655</c:v>
                </c:pt>
                <c:pt idx="238">
                  <c:v>7.2265716453046904</c:v>
                </c:pt>
                <c:pt idx="239">
                  <c:v>7.2282408668969804</c:v>
                </c:pt>
                <c:pt idx="240">
                  <c:v>7.2299028933914702</c:v>
                </c:pt>
                <c:pt idx="241">
                  <c:v>7.2315577855999802</c:v>
                </c:pt>
                <c:pt idx="242">
                  <c:v>7.2332056035709504</c:v>
                </c:pt>
                <c:pt idx="243">
                  <c:v>7.23484640660224</c:v>
                </c:pt>
                <c:pt idx="244">
                  <c:v>7.23648025325347</c:v>
                </c:pt>
                <c:pt idx="245">
                  <c:v>7.2381072013582299</c:v>
                </c:pt>
                <c:pt idx="246">
                  <c:v>7.2397273080359597</c:v>
                </c:pt>
                <c:pt idx="247">
                  <c:v>7.24134062970366</c:v>
                </c:pt>
                <c:pt idx="248">
                  <c:v>7.2429472220873201</c:v>
                </c:pt>
                <c:pt idx="249">
                  <c:v>7.2445471402330996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890A-4C80-A6FD-716A7649A48A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SOloBoe6he0.5h!$U$4:$U$253</c:f>
              <c:numCache>
                <c:formatCode>General</c:formatCode>
                <c:ptCount val="250"/>
                <c:pt idx="0">
                  <c:v>5.1075612134831703</c:v>
                </c:pt>
                <c:pt idx="1">
                  <c:v>5.5283154584274703</c:v>
                </c:pt>
                <c:pt idx="2">
                  <c:v>5.7628832746765299</c:v>
                </c:pt>
                <c:pt idx="3">
                  <c:v>5.9249050282637201</c:v>
                </c:pt>
                <c:pt idx="4">
                  <c:v>6.0482942034963898</c:v>
                </c:pt>
                <c:pt idx="5">
                  <c:v>6.1477286807691396</c:v>
                </c:pt>
                <c:pt idx="6">
                  <c:v>6.2308807487675404</c:v>
                </c:pt>
                <c:pt idx="7">
                  <c:v>6.3022591620329003</c:v>
                </c:pt>
                <c:pt idx="8">
                  <c:v>6.36473569729079</c:v>
                </c:pt>
                <c:pt idx="9">
                  <c:v>6.42025060827969</c:v>
                </c:pt>
                <c:pt idx="10">
                  <c:v>6.4701753512120002</c:v>
                </c:pt>
                <c:pt idx="11">
                  <c:v>6.5155146080017401</c:v>
                </c:pt>
                <c:pt idx="12">
                  <c:v>6.5570260410403796</c:v>
                </c:pt>
                <c:pt idx="13">
                  <c:v>6.5952949259761704</c:v>
                </c:pt>
                <c:pt idx="14">
                  <c:v>6.63078261840427</c:v>
                </c:pt>
                <c:pt idx="15">
                  <c:v>6.6638591321294696</c:v>
                </c:pt>
                <c:pt idx="16">
                  <c:v>6.6948256888767199</c:v>
                </c:pt>
                <c:pt idx="17">
                  <c:v>6.7239307254457703</c:v>
                </c:pt>
                <c:pt idx="18">
                  <c:v>6.7513815089198497</c:v>
                </c:pt>
                <c:pt idx="19">
                  <c:v>6.7773527291898903</c:v>
                </c:pt>
                <c:pt idx="20">
                  <c:v>6.8019929649758097</c:v>
                </c:pt>
                <c:pt idx="21">
                  <c:v>6.8254296243664703</c:v>
                </c:pt>
                <c:pt idx="22">
                  <c:v>6.8477727717880201</c:v>
                </c:pt>
                <c:pt idx="23">
                  <c:v>6.8691181292412402</c:v>
                </c:pt>
                <c:pt idx="24">
                  <c:v>6.8895494565018396</c:v>
                </c:pt>
                <c:pt idx="25">
                  <c:v>6.9091404581762399</c:v>
                </c:pt>
                <c:pt idx="26">
                  <c:v>6.9279563260205901</c:v>
                </c:pt>
                <c:pt idx="27">
                  <c:v>6.9460549970430199</c:v>
                </c:pt>
                <c:pt idx="28">
                  <c:v>6.9634881879251003</c:v>
                </c:pt>
                <c:pt idx="29">
                  <c:v>6.98030225178492</c:v>
                </c:pt>
                <c:pt idx="30">
                  <c:v>6.9965388926330201</c:v>
                </c:pt>
                <c:pt idx="31">
                  <c:v>7.0122357649365501</c:v>
                </c:pt>
                <c:pt idx="32">
                  <c:v>7.0274269797426498</c:v>
                </c:pt>
                <c:pt idx="33">
                  <c:v>7.0421435342847403</c:v>
                </c:pt>
                <c:pt idx="34">
                  <c:v>7.0564136785275799</c:v>
                </c:pt>
                <c:pt idx="35">
                  <c:v>7.0702632294274297</c:v>
                </c:pt>
                <c:pt idx="36">
                  <c:v>7.0837158415967796</c:v>
                </c:pt>
                <c:pt idx="37">
                  <c:v>7.0967932414252601</c:v>
                </c:pt>
                <c:pt idx="38">
                  <c:v>7.10951543041375</c:v>
                </c:pt>
                <c:pt idx="39">
                  <c:v>7.1219008624489604</c:v>
                </c:pt>
                <c:pt idx="40">
                  <c:v>7.1339665989204102</c:v>
                </c:pt>
                <c:pt idx="41">
                  <c:v>7.1457284449178697</c:v>
                </c:pt>
                <c:pt idx="42">
                  <c:v>7.1572010692085097</c:v>
                </c:pt>
                <c:pt idx="43">
                  <c:v>7.1683981102548504</c:v>
                </c:pt>
                <c:pt idx="44">
                  <c:v>7.1793322701754398</c:v>
                </c:pt>
                <c:pt idx="45">
                  <c:v>7.1900153982549604</c:v>
                </c:pt>
                <c:pt idx="46">
                  <c:v>7.2004585653662598</c:v>
                </c:pt>
                <c:pt idx="47">
                  <c:v>7.2106721304642898</c:v>
                </c:pt>
                <c:pt idx="48">
                  <c:v>7.2206658001428599</c:v>
                </c:pt>
                <c:pt idx="49">
                  <c:v>7.2304486821037397</c:v>
                </c:pt>
                <c:pt idx="50">
                  <c:v>7.2400293332688603</c:v>
                </c:pt>
                <c:pt idx="51">
                  <c:v>7.24941580316617</c:v>
                </c:pt>
                <c:pt idx="52">
                  <c:v>7.2586156731345799</c:v>
                </c:pt>
                <c:pt idx="53">
                  <c:v>7.26763609182197</c:v>
                </c:pt>
                <c:pt idx="54">
                  <c:v>7.2764838073882396</c:v>
                </c:pt>
                <c:pt idx="55">
                  <c:v>7.2851651967732698</c:v>
                </c:pt>
                <c:pt idx="56">
                  <c:v>7.2936862923447601</c:v>
                </c:pt>
                <c:pt idx="57">
                  <c:v>7.3020528062017904</c:v>
                </c:pt>
                <c:pt idx="58">
                  <c:v>7.3102701523773304</c:v>
                </c:pt>
                <c:pt idx="59">
                  <c:v>7.3183434671532899</c:v>
                </c:pt>
                <c:pt idx="60">
                  <c:v>7.3262776276774702</c:v>
                </c:pt>
                <c:pt idx="61">
                  <c:v>7.3340772690494997</c:v>
                </c:pt>
                <c:pt idx="62">
                  <c:v>7.3417468000242998</c:v>
                </c:pt>
                <c:pt idx="63">
                  <c:v>7.3492904174650002</c:v>
                </c:pt>
                <c:pt idx="64">
                  <c:v>7.3567121196626601</c:v>
                </c:pt>
                <c:pt idx="65">
                  <c:v>7.3640157186277699</c:v>
                </c:pt>
                <c:pt idx="66">
                  <c:v>7.3712048514470601</c:v>
                </c:pt>
                <c:pt idx="67">
                  <c:v>7.3782829907896499</c:v>
                </c:pt>
                <c:pt idx="68">
                  <c:v>7.3852534546376303</c:v>
                </c:pt>
                <c:pt idx="69">
                  <c:v>7.3921194153087999</c:v>
                </c:pt>
                <c:pt idx="70">
                  <c:v>7.3988839078323103</c:v>
                </c:pt>
                <c:pt idx="71">
                  <c:v>7.4055498377320701</c:v>
                </c:pt>
                <c:pt idx="72">
                  <c:v>7.4121199882673698</c:v>
                </c:pt>
                <c:pt idx="73">
                  <c:v>7.4185970271755197</c:v>
                </c:pt>
                <c:pt idx="74">
                  <c:v>7.4249835129568602</c:v>
                </c:pt>
                <c:pt idx="75">
                  <c:v>7.4312819007390596</c:v>
                </c:pt>
                <c:pt idx="76">
                  <c:v>7.4374945477537802</c:v>
                </c:pt>
                <c:pt idx="77">
                  <c:v>7.4436237184562204</c:v>
                </c:pt>
                <c:pt idx="78">
                  <c:v>7.4496715893149004</c:v>
                </c:pt>
                <c:pt idx="79">
                  <c:v>7.4556402532970001</c:v>
                </c:pt>
                <c:pt idx="80">
                  <c:v>7.4615317240719197</c:v>
                </c:pt>
                <c:pt idx="81">
                  <c:v>7.4673479399543403</c:v>
                </c:pt>
                <c:pt idx="82">
                  <c:v>7.4730907676054796</c:v>
                </c:pt>
                <c:pt idx="83">
                  <c:v>7.47876200551047</c:v>
                </c:pt>
                <c:pt idx="84">
                  <c:v>7.4843633872476998</c:v>
                </c:pt>
                <c:pt idx="85">
                  <c:v>7.4898965845648604</c:v>
                </c:pt>
                <c:pt idx="86">
                  <c:v>7.4953632102753103</c:v>
                </c:pt>
                <c:pt idx="87">
                  <c:v>7.5007648209871096</c:v>
                </c:pt>
                <c:pt idx="88">
                  <c:v>7.5061029196762599</c:v>
                </c:pt>
                <c:pt idx="89">
                  <c:v>7.51137895811459</c:v>
                </c:pt>
                <c:pt idx="90">
                  <c:v>7.5165943391621104</c:v>
                </c:pt>
                <c:pt idx="91">
                  <c:v>7.5217504189327196</c:v>
                </c:pt>
                <c:pt idx="92">
                  <c:v>7.5268485088416597</c:v>
                </c:pt>
                <c:pt idx="93">
                  <c:v>7.5318898775422403</c:v>
                </c:pt>
                <c:pt idx="94">
                  <c:v>7.5368757527590198</c:v>
                </c:pt>
                <c:pt idx="95">
                  <c:v>7.5418073230240603</c:v>
                </c:pt>
                <c:pt idx="96">
                  <c:v>7.5466857393221503</c:v>
                </c:pt>
                <c:pt idx="97">
                  <c:v>7.5515121166508301</c:v>
                </c:pt>
                <c:pt idx="98">
                  <c:v>7.55628753550043</c:v>
                </c:pt>
                <c:pt idx="99">
                  <c:v>7.5610130432588303</c:v>
                </c:pt>
                <c:pt idx="100">
                  <c:v>7.5656896555457402</c:v>
                </c:pt>
                <c:pt idx="101">
                  <c:v>7.5703183574804003</c:v>
                </c:pt>
                <c:pt idx="102">
                  <c:v>7.5749001048869902</c:v>
                </c:pt>
                <c:pt idx="103">
                  <c:v>7.5794358254409699</c:v>
                </c:pt>
                <c:pt idx="104">
                  <c:v>7.5839264197601999</c:v>
                </c:pt>
                <c:pt idx="105">
                  <c:v>7.5883727624436697</c:v>
                </c:pt>
                <c:pt idx="106">
                  <c:v>7.5927757030610401</c:v>
                </c:pt>
                <c:pt idx="107">
                  <c:v>7.5971360670956098</c:v>
                </c:pt>
                <c:pt idx="108">
                  <c:v>7.60145465684342</c:v>
                </c:pt>
                <c:pt idx="109">
                  <c:v>7.6057322522708803</c:v>
                </c:pt>
                <c:pt idx="110">
                  <c:v>7.6099696118331401</c:v>
                </c:pt>
                <c:pt idx="111">
                  <c:v>7.6141674732554501</c:v>
                </c:pt>
                <c:pt idx="112">
                  <c:v>7.6183265542793697</c:v>
                </c:pt>
                <c:pt idx="113">
                  <c:v>7.6224475533757996</c:v>
                </c:pt>
                <c:pt idx="114">
                  <c:v>7.62653115042656</c:v>
                </c:pt>
                <c:pt idx="115">
                  <c:v>7.6305780073761396</c:v>
                </c:pt>
                <c:pt idx="116">
                  <c:v>7.6345887688551999</c:v>
                </c:pt>
                <c:pt idx="117">
                  <c:v>7.63856406277724</c:v>
                </c:pt>
                <c:pt idx="118">
                  <c:v>7.6425045009098902</c:v>
                </c:pt>
                <c:pt idx="119">
                  <c:v>7.6464106794220399</c:v>
                </c:pt>
                <c:pt idx="120">
                  <c:v>7.65028317940794</c:v>
                </c:pt>
                <c:pt idx="121">
                  <c:v>7.6541225673896598</c:v>
                </c:pt>
                <c:pt idx="122">
                  <c:v>7.6579293957987398</c:v>
                </c:pt>
                <c:pt idx="123">
                  <c:v>7.6617042034381502</c:v>
                </c:pt>
                <c:pt idx="124">
                  <c:v>7.6654475159255098</c:v>
                </c:pt>
                <c:pt idx="125">
                  <c:v>7.6691598461185402</c:v>
                </c:pt>
                <c:pt idx="126">
                  <c:v>7.6728416945233899</c:v>
                </c:pt>
                <c:pt idx="127">
                  <c:v>7.67649354968691</c:v>
                </c:pt>
                <c:pt idx="128">
                  <c:v>7.6801158885734697</c:v>
                </c:pt>
                <c:pt idx="129">
                  <c:v>7.68370917692706</c:v>
                </c:pt>
                <c:pt idx="130">
                  <c:v>7.6872738696193901</c:v>
                </c:pt>
                <c:pt idx="131">
                  <c:v>7.69081041098464</c:v>
                </c:pt>
                <c:pt idx="132">
                  <c:v>7.6943192351413998</c:v>
                </c:pt>
                <c:pt idx="133">
                  <c:v>7.6978007663025299</c:v>
                </c:pt>
                <c:pt idx="134">
                  <c:v>7.7012554190732301</c:v>
                </c:pt>
                <c:pt idx="135">
                  <c:v>7.7046835987381703</c:v>
                </c:pt>
                <c:pt idx="136">
                  <c:v>7.7080857015378701</c:v>
                </c:pt>
                <c:pt idx="137">
                  <c:v>7.71146211493501</c:v>
                </c:pt>
                <c:pt idx="138">
                  <c:v>7.7148132178709696</c:v>
                </c:pt>
                <c:pt idx="139">
                  <c:v>7.7181393810131196</c:v>
                </c:pt>
                <c:pt idx="140">
                  <c:v>7.7214409669931898</c:v>
                </c:pt>
                <c:pt idx="141">
                  <c:v>7.72471833063722</c:v>
                </c:pt>
                <c:pt idx="142">
                  <c:v>7.7279718191872204</c:v>
                </c:pt>
                <c:pt idx="143">
                  <c:v>7.7312017725151296</c:v>
                </c:pt>
                <c:pt idx="144">
                  <c:v>7.7344085233293098</c:v>
                </c:pt>
                <c:pt idx="145">
                  <c:v>7.7375923973737804</c:v>
                </c:pt>
                <c:pt idx="146">
                  <c:v>7.7407537136207001</c:v>
                </c:pt>
                <c:pt idx="147">
                  <c:v>7.7438927844561602</c:v>
                </c:pt>
                <c:pt idx="148">
                  <c:v>7.7470099158597003</c:v>
                </c:pt>
                <c:pt idx="149">
                  <c:v>7.75010540757782</c:v>
                </c:pt>
                <c:pt idx="150">
                  <c:v>7.7531795532915302</c:v>
                </c:pt>
                <c:pt idx="151">
                  <c:v>7.7562326407784603</c:v>
                </c:pt>
                <c:pt idx="152">
                  <c:v>7.7592649520695298</c:v>
                </c:pt>
                <c:pt idx="153">
                  <c:v>7.7622767636004504</c:v>
                </c:pt>
                <c:pt idx="154">
                  <c:v>7.7652683463583401</c:v>
                </c:pt>
                <c:pt idx="155">
                  <c:v>7.7682399660234998</c:v>
                </c:pt>
                <c:pt idx="156">
                  <c:v>7.7711918831066802</c:v>
                </c:pt>
                <c:pt idx="157">
                  <c:v>7.7741243530819402</c:v>
                </c:pt>
                <c:pt idx="158">
                  <c:v>7.7770376265151997</c:v>
                </c:pt>
                <c:pt idx="159">
                  <c:v>7.7799319491888399</c:v>
                </c:pt>
                <c:pt idx="160">
                  <c:v>7.7828075622222901</c:v>
                </c:pt>
                <c:pt idx="161">
                  <c:v>7.7856647021888898</c:v>
                </c:pt>
                <c:pt idx="162">
                  <c:v>7.78850360122909</c:v>
                </c:pt>
                <c:pt idx="163">
                  <c:v>7.7913244871602103</c:v>
                </c:pt>
                <c:pt idx="164">
                  <c:v>7.7941275835827799</c:v>
                </c:pt>
                <c:pt idx="165">
                  <c:v>7.7969131099836204</c:v>
                </c:pt>
                <c:pt idx="166">
                  <c:v>7.7996812818358796</c:v>
                </c:pt>
                <c:pt idx="167">
                  <c:v>7.8024323106959903</c:v>
                </c:pt>
                <c:pt idx="168">
                  <c:v>7.8051664042977</c:v>
                </c:pt>
                <c:pt idx="169">
                  <c:v>7.8078837666433696</c:v>
                </c:pt>
                <c:pt idx="170">
                  <c:v>7.8105845980925501</c:v>
                </c:pt>
                <c:pt idx="171">
                  <c:v>7.8132690954478896</c:v>
                </c:pt>
                <c:pt idx="172">
                  <c:v>7.8159374520386198</c:v>
                </c:pt>
                <c:pt idx="173">
                  <c:v>7.8185898578015198</c:v>
                </c:pt>
                <c:pt idx="174">
                  <c:v>7.8212264993596499</c:v>
                </c:pt>
                <c:pt idx="175">
                  <c:v>7.8238475600986801</c:v>
                </c:pt>
                <c:pt idx="176">
                  <c:v>7.8264532202411798</c:v>
                </c:pt>
                <c:pt idx="177">
                  <c:v>7.8290436569186799</c:v>
                </c:pt>
                <c:pt idx="178">
                  <c:v>7.8316190442417701</c:v>
                </c:pt>
                <c:pt idx="179">
                  <c:v>7.8341795533681697</c:v>
                </c:pt>
                <c:pt idx="180">
                  <c:v>7.8367253525689504</c:v>
                </c:pt>
                <c:pt idx="181">
                  <c:v>7.8392566072928798</c:v>
                </c:pt>
                <c:pt idx="182">
                  <c:v>7.8417734802289996</c:v>
                </c:pt>
                <c:pt idx="183">
                  <c:v>7.8442761313674598</c:v>
                </c:pt>
                <c:pt idx="184">
                  <c:v>7.8467647180587301</c:v>
                </c:pt>
                <c:pt idx="185">
                  <c:v>7.8492393950711596</c:v>
                </c:pt>
                <c:pt idx="186">
                  <c:v>7.8517003146470001</c:v>
                </c:pt>
                <c:pt idx="187">
                  <c:v>7.8541476265569301</c:v>
                </c:pt>
                <c:pt idx="188">
                  <c:v>7.8565814781530801</c:v>
                </c:pt>
                <c:pt idx="189">
                  <c:v>7.8590020144206898</c:v>
                </c:pt>
                <c:pt idx="190">
                  <c:v>7.8614093780283696</c:v>
                </c:pt>
                <c:pt idx="191">
                  <c:v>7.8638037093770503</c:v>
                </c:pt>
                <c:pt idx="192">
                  <c:v>7.8661851466476396</c:v>
                </c:pt>
                <c:pt idx="193">
                  <c:v>7.8685538258474397</c:v>
                </c:pt>
                <c:pt idx="194">
                  <c:v>7.8709098808553497</c:v>
                </c:pt>
                <c:pt idx="195">
                  <c:v>7.87325344346596</c:v>
                </c:pt>
                <c:pt idx="196">
                  <c:v>7.8755846434323802</c:v>
                </c:pt>
                <c:pt idx="197">
                  <c:v>7.8779036085081398</c:v>
                </c:pt>
                <c:pt idx="198">
                  <c:v>7.8802104644879103</c:v>
                </c:pt>
                <c:pt idx="199">
                  <c:v>7.8825053352472096</c:v>
                </c:pt>
                <c:pt idx="200">
                  <c:v>7.8847883427811603</c:v>
                </c:pt>
                <c:pt idx="201">
                  <c:v>7.8870596072422101</c:v>
                </c:pt>
                <c:pt idx="202">
                  <c:v>7.8893192469769904</c:v>
                </c:pt>
                <c:pt idx="203">
                  <c:v>7.8915673785621498</c:v>
                </c:pt>
                <c:pt idx="204">
                  <c:v>7.8938041168394202</c:v>
                </c:pt>
                <c:pt idx="205">
                  <c:v>7.89602957494977</c:v>
                </c:pt>
                <c:pt idx="206">
                  <c:v>7.8982438643666804</c:v>
                </c:pt>
                <c:pt idx="207">
                  <c:v>7.9004470949287002</c:v>
                </c:pt>
                <c:pt idx="208">
                  <c:v>7.9026393748711197</c:v>
                </c:pt>
                <c:pt idx="209">
                  <c:v>7.9048208108570002</c:v>
                </c:pt>
                <c:pt idx="210">
                  <c:v>7.9069915080072999</c:v>
                </c:pt>
                <c:pt idx="211">
                  <c:v>7.9091515699304402</c:v>
                </c:pt>
                <c:pt idx="212">
                  <c:v>7.9113010987510597</c:v>
                </c:pt>
                <c:pt idx="213">
                  <c:v>7.9134401951381399</c:v>
                </c:pt>
                <c:pt idx="214">
                  <c:v>7.9155689583324698</c:v>
                </c:pt>
                <c:pt idx="215">
                  <c:v>7.9176874861734197</c:v>
                </c:pt>
                <c:pt idx="216">
                  <c:v>7.9197958751251498</c:v>
                </c:pt>
                <c:pt idx="217">
                  <c:v>7.9218942203022102</c:v>
                </c:pt>
                <c:pt idx="218">
                  <c:v>7.9239826154944497</c:v>
                </c:pt>
                <c:pt idx="219">
                  <c:v>7.9260611531915197</c:v>
                </c:pt>
                <c:pt idx="220">
                  <c:v>7.9281299246066501</c:v>
                </c:pt>
                <c:pt idx="221">
                  <c:v>7.9301890197000198</c:v>
                </c:pt>
                <c:pt idx="222">
                  <c:v>7.9322385272014904</c:v>
                </c:pt>
                <c:pt idx="223">
                  <c:v>7.9342785346328801</c:v>
                </c:pt>
                <c:pt idx="224">
                  <c:v>7.9363091283297598</c:v>
                </c:pt>
                <c:pt idx="225">
                  <c:v>7.9383303934626896</c:v>
                </c:pt>
                <c:pt idx="226">
                  <c:v>7.9403424140580698</c:v>
                </c:pt>
                <c:pt idx="227">
                  <c:v>7.9423452730184199</c:v>
                </c:pt>
                <c:pt idx="228">
                  <c:v>7.9443390521423396</c:v>
                </c:pt>
                <c:pt idx="229">
                  <c:v>7.9463238321439196</c:v>
                </c:pt>
                <c:pt idx="230">
                  <c:v>7.9482996926717897</c:v>
                </c:pt>
                <c:pt idx="231">
                  <c:v>7.9502667123277302</c:v>
                </c:pt>
                <c:pt idx="232">
                  <c:v>7.9522249686848703</c:v>
                </c:pt>
                <c:pt idx="233">
                  <c:v>7.9541745383055504</c:v>
                </c:pt>
                <c:pt idx="234">
                  <c:v>7.9561154967586996</c:v>
                </c:pt>
                <c:pt idx="235">
                  <c:v>7.95804791863692</c:v>
                </c:pt>
                <c:pt idx="236">
                  <c:v>7.9599718775732002</c:v>
                </c:pt>
                <c:pt idx="237">
                  <c:v>7.9618874462572302</c:v>
                </c:pt>
                <c:pt idx="238">
                  <c:v>7.9637946964514104</c:v>
                </c:pt>
                <c:pt idx="239">
                  <c:v>7.9656936990065201</c:v>
                </c:pt>
                <c:pt idx="240">
                  <c:v>7.9675845238770098</c:v>
                </c:pt>
                <c:pt idx="241">
                  <c:v>7.9694672401360904</c:v>
                </c:pt>
                <c:pt idx="242">
                  <c:v>7.9713419159903198</c:v>
                </c:pt>
                <c:pt idx="243">
                  <c:v>7.9732086187941</c:v>
                </c:pt>
                <c:pt idx="244">
                  <c:v>7.9750674150637</c:v>
                </c:pt>
                <c:pt idx="245">
                  <c:v>7.97691837049112</c:v>
                </c:pt>
                <c:pt idx="246">
                  <c:v>7.9787615499575697</c:v>
                </c:pt>
                <c:pt idx="247">
                  <c:v>7.9805970175467298</c:v>
                </c:pt>
                <c:pt idx="248">
                  <c:v>7.9824248365577599</c:v>
                </c:pt>
                <c:pt idx="249">
                  <c:v>7.9842450695179599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890A-4C80-A6FD-716A7649A48A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SOloBoe6he0.5h!$AB$4:$AB$253</c:f>
              <c:numCache>
                <c:formatCode>General</c:formatCode>
                <c:ptCount val="250"/>
                <c:pt idx="0">
                  <c:v>5.0259143819095602</c:v>
                </c:pt>
                <c:pt idx="1">
                  <c:v>5.4569056480040201</c:v>
                </c:pt>
                <c:pt idx="2">
                  <c:v>5.6952605247970398</c:v>
                </c:pt>
                <c:pt idx="3">
                  <c:v>5.85927349901793</c:v>
                </c:pt>
                <c:pt idx="4">
                  <c:v>5.9838637099611702</c:v>
                </c:pt>
                <c:pt idx="5">
                  <c:v>6.0840752174766299</c:v>
                </c:pt>
                <c:pt idx="6">
                  <c:v>6.1677493175112197</c:v>
                </c:pt>
                <c:pt idx="7">
                  <c:v>6.2394845379296298</c:v>
                </c:pt>
                <c:pt idx="8">
                  <c:v>6.3022050462328396</c:v>
                </c:pt>
                <c:pt idx="9">
                  <c:v>6.3578838142973799</c:v>
                </c:pt>
                <c:pt idx="10">
                  <c:v>6.4079138050196196</c:v>
                </c:pt>
                <c:pt idx="11">
                  <c:v>6.4533144162836598</c:v>
                </c:pt>
                <c:pt idx="12">
                  <c:v>6.4948537103661401</c:v>
                </c:pt>
                <c:pt idx="13">
                  <c:v>6.5331245101826898</c:v>
                </c:pt>
                <c:pt idx="14">
                  <c:v>6.56859377116806</c:v>
                </c:pt>
                <c:pt idx="15">
                  <c:v>6.60163574073822</c:v>
                </c:pt>
                <c:pt idx="16">
                  <c:v>6.6325548931659402</c:v>
                </c:pt>
                <c:pt idx="17">
                  <c:v>6.66160219900644</c:v>
                </c:pt>
                <c:pt idx="18">
                  <c:v>6.6889869231473904</c:v>
                </c:pt>
                <c:pt idx="19">
                  <c:v>6.7148853474544401</c:v>
                </c:pt>
                <c:pt idx="20">
                  <c:v>6.7394473310960104</c:v>
                </c:pt>
                <c:pt idx="21">
                  <c:v>6.7628013205437698</c:v>
                </c:pt>
                <c:pt idx="22">
                  <c:v>6.7850582284500804</c:v>
                </c:pt>
                <c:pt idx="23">
                  <c:v>6.8063144741874702</c:v>
                </c:pt>
                <c:pt idx="24">
                  <c:v>6.82665439415935</c:v>
                </c:pt>
                <c:pt idx="25">
                  <c:v>6.8461521721730696</c:v>
                </c:pt>
                <c:pt idx="26">
                  <c:v>6.86487339999357</c:v>
                </c:pt>
                <c:pt idx="27">
                  <c:v>6.8828763498338201</c:v>
                </c:pt>
                <c:pt idx="28">
                  <c:v>6.9002130202235596</c:v>
                </c:pt>
                <c:pt idx="29">
                  <c:v>6.9169300019493196</c:v>
                </c:pt>
                <c:pt idx="30">
                  <c:v>6.9330691999190801</c:v>
                </c:pt>
                <c:pt idx="31">
                  <c:v>6.9486684387466902</c:v>
                </c:pt>
                <c:pt idx="32">
                  <c:v>6.9637619737969798</c:v>
                </c:pt>
                <c:pt idx="33">
                  <c:v>6.9783809248383299</c:v>
                </c:pt>
                <c:pt idx="34">
                  <c:v>6.9925536459317801</c:v>
                </c:pt>
                <c:pt idx="35">
                  <c:v>7.0063060424685002</c:v>
                </c:pt>
                <c:pt idx="36">
                  <c:v>7.0196618441516296</c:v>
                </c:pt>
                <c:pt idx="37">
                  <c:v>7.0326428410587098</c:v>
                </c:pt>
                <c:pt idx="38">
                  <c:v>7.04526908860917</c:v>
                </c:pt>
                <c:pt idx="39">
                  <c:v>7.0575590862181796</c:v>
                </c:pt>
                <c:pt idx="40">
                  <c:v>7.0695299335825004</c:v>
                </c:pt>
                <c:pt idx="41">
                  <c:v>7.08119746787174</c:v>
                </c:pt>
                <c:pt idx="42">
                  <c:v>7.0925763845532197</c:v>
                </c:pt>
                <c:pt idx="43">
                  <c:v>7.1036803441349701</c:v>
                </c:pt>
                <c:pt idx="44">
                  <c:v>7.1145220667484397</c:v>
                </c:pt>
                <c:pt idx="45">
                  <c:v>7.1251134161935301</c:v>
                </c:pt>
                <c:pt idx="46">
                  <c:v>7.1354654748217996</c:v>
                </c:pt>
                <c:pt idx="47">
                  <c:v>7.1455886104288604</c:v>
                </c:pt>
                <c:pt idx="48">
                  <c:v>7.1554925361562098</c:v>
                </c:pt>
                <c:pt idx="49">
                  <c:v>7.1651863642597897</c:v>
                </c:pt>
                <c:pt idx="50">
                  <c:v>7.1746786544824204</c:v>
                </c:pt>
                <c:pt idx="51">
                  <c:v>7.1839774576662903</c:v>
                </c:pt>
                <c:pt idx="52">
                  <c:v>7.1930903551557002</c:v>
                </c:pt>
                <c:pt idx="53">
                  <c:v>7.2020244944677501</c:v>
                </c:pt>
                <c:pt idx="54">
                  <c:v>7.2107866216464203</c:v>
                </c:pt>
                <c:pt idx="55">
                  <c:v>7.2193831106629496</c:v>
                </c:pt>
                <c:pt idx="56">
                  <c:v>7.2278199901796896</c:v>
                </c:pt>
                <c:pt idx="57">
                  <c:v>7.2361029679556204</c:v>
                </c:pt>
                <c:pt idx="58">
                  <c:v>7.2442374531382701</c:v>
                </c:pt>
                <c:pt idx="59">
                  <c:v>7.2522285766575996</c:v>
                </c:pt>
                <c:pt idx="60">
                  <c:v>7.2600812099121903</c:v>
                </c:pt>
                <c:pt idx="61">
                  <c:v>7.2677999819161903</c:v>
                </c:pt>
                <c:pt idx="62">
                  <c:v>7.2753892950566197</c:v>
                </c:pt>
                <c:pt idx="63">
                  <c:v>7.2828533395935198</c:v>
                </c:pt>
                <c:pt idx="64">
                  <c:v>7.2901961070215604</c:v>
                </c:pt>
                <c:pt idx="65">
                  <c:v>7.2974214023982897</c:v>
                </c:pt>
                <c:pt idx="66">
                  <c:v>7.3045328557334397</c:v>
                </c:pt>
                <c:pt idx="67">
                  <c:v>7.3115339325236297</c:v>
                </c:pt>
                <c:pt idx="68">
                  <c:v>7.3184279435082296</c:v>
                </c:pt>
                <c:pt idx="69">
                  <c:v>7.3252180537141998</c:v>
                </c:pt>
                <c:pt idx="70">
                  <c:v>7.3319072908513503</c:v>
                </c:pt>
                <c:pt idx="71">
                  <c:v>7.3384985531128004</c:v>
                </c:pt>
                <c:pt idx="72">
                  <c:v>7.3449946164308102</c:v>
                </c:pt>
                <c:pt idx="73">
                  <c:v>7.3513981412324503</c:v>
                </c:pt>
                <c:pt idx="74">
                  <c:v>7.3577116787363499</c:v>
                </c:pt>
                <c:pt idx="75">
                  <c:v>7.3639376768269402</c:v>
                </c:pt>
                <c:pt idx="76">
                  <c:v>7.3700784855399997</c:v>
                </c:pt>
                <c:pt idx="77">
                  <c:v>7.3761363621897198</c:v>
                </c:pt>
                <c:pt idx="78">
                  <c:v>7.3821134761652196</c:v>
                </c:pt>
                <c:pt idx="79">
                  <c:v>7.3880119134214199</c:v>
                </c:pt>
                <c:pt idx="80">
                  <c:v>7.3938336806875604</c:v>
                </c:pt>
                <c:pt idx="81">
                  <c:v>7.3995807094143196</c:v>
                </c:pt>
                <c:pt idx="82">
                  <c:v>7.4052548594786201</c:v>
                </c:pt>
                <c:pt idx="83">
                  <c:v>7.4108579226638698</c:v>
                </c:pt>
                <c:pt idx="84">
                  <c:v>7.4163916259316904</c:v>
                </c:pt>
                <c:pt idx="85">
                  <c:v>7.4218576344999798</c:v>
                </c:pt>
                <c:pt idx="86">
                  <c:v>7.4272575547406898</c:v>
                </c:pt>
                <c:pt idx="87">
                  <c:v>7.4325929369101704</c:v>
                </c:pt>
                <c:pt idx="88">
                  <c:v>7.4378652777231702</c:v>
                </c:pt>
                <c:pt idx="89">
                  <c:v>7.4430760227813497</c:v>
                </c:pt>
                <c:pt idx="90">
                  <c:v>7.4482265688659499</c:v>
                </c:pt>
                <c:pt idx="91">
                  <c:v>7.4533182661035804</c:v>
                </c:pt>
                <c:pt idx="92">
                  <c:v>7.4583524200136404</c:v>
                </c:pt>
                <c:pt idx="93">
                  <c:v>7.4633302934446997</c:v>
                </c:pt>
                <c:pt idx="94">
                  <c:v>7.46825310840733</c:v>
                </c:pt>
                <c:pt idx="95">
                  <c:v>7.4731220478098104</c:v>
                </c:pt>
                <c:pt idx="96">
                  <c:v>7.4779382571026103</c:v>
                </c:pt>
                <c:pt idx="97">
                  <c:v>7.4827028458377702</c:v>
                </c:pt>
                <c:pt idx="98">
                  <c:v>7.4874168891479798</c:v>
                </c:pt>
                <c:pt idx="99">
                  <c:v>7.49208142915049</c:v>
                </c:pt>
                <c:pt idx="100">
                  <c:v>7.4966974762803202</c:v>
                </c:pt>
                <c:pt idx="101">
                  <c:v>7.5012660105569804</c:v>
                </c:pt>
                <c:pt idx="102">
                  <c:v>7.5057879827887497</c:v>
                </c:pt>
                <c:pt idx="103">
                  <c:v>7.5102643157178903</c:v>
                </c:pt>
                <c:pt idx="104">
                  <c:v>7.5146959051106004</c:v>
                </c:pt>
                <c:pt idx="105">
                  <c:v>7.5190836207945502</c:v>
                </c:pt>
                <c:pt idx="106">
                  <c:v>7.5234283076471797</c:v>
                </c:pt>
                <c:pt idx="107">
                  <c:v>7.5277307865375001</c:v>
                </c:pt>
                <c:pt idx="108">
                  <c:v>7.5319918552239198</c:v>
                </c:pt>
                <c:pt idx="109">
                  <c:v>7.5362122892105701</c:v>
                </c:pt>
                <c:pt idx="110">
                  <c:v>7.5403928425645699</c:v>
                </c:pt>
                <c:pt idx="111">
                  <c:v>7.5445342486959399</c:v>
                </c:pt>
                <c:pt idx="112">
                  <c:v>7.5486372211027399</c:v>
                </c:pt>
                <c:pt idx="113">
                  <c:v>7.5527024540827297</c:v>
                </c:pt>
                <c:pt idx="114">
                  <c:v>7.5567306234137499</c:v>
                </c:pt>
                <c:pt idx="115">
                  <c:v>7.5607223870042803</c:v>
                </c:pt>
                <c:pt idx="116">
                  <c:v>7.5646783855156201</c:v>
                </c:pt>
                <c:pt idx="117">
                  <c:v>7.5685992429574398</c:v>
                </c:pt>
                <c:pt idx="118">
                  <c:v>7.5724855672578597</c:v>
                </c:pt>
                <c:pt idx="119">
                  <c:v>7.5763379508093003</c:v>
                </c:pt>
                <c:pt idx="120">
                  <c:v>7.5801569709915402</c:v>
                </c:pt>
                <c:pt idx="121">
                  <c:v>7.58394319067295</c:v>
                </c:pt>
                <c:pt idx="122">
                  <c:v>7.5876971586910003</c:v>
                </c:pt>
                <c:pt idx="123">
                  <c:v>7.5914194103131303</c:v>
                </c:pt>
                <c:pt idx="124">
                  <c:v>7.5951104676788601</c:v>
                </c:pt>
                <c:pt idx="125">
                  <c:v>7.5987708402240903</c:v>
                </c:pt>
                <c:pt idx="126">
                  <c:v>7.6024010250884499</c:v>
                </c:pt>
                <c:pt idx="127">
                  <c:v>7.6060015075064697</c:v>
                </c:pt>
                <c:pt idx="128">
                  <c:v>7.6095727611833599</c:v>
                </c:pt>
                <c:pt idx="129">
                  <c:v>7.6131152486560998</c:v>
                </c:pt>
                <c:pt idx="130">
                  <c:v>7.6166294216405701</c:v>
                </c:pt>
                <c:pt idx="131">
                  <c:v>7.6201157213652504</c:v>
                </c:pt>
                <c:pt idx="132">
                  <c:v>7.6235745788922902</c:v>
                </c:pt>
                <c:pt idx="133">
                  <c:v>7.6270064154263597</c:v>
                </c:pt>
                <c:pt idx="134">
                  <c:v>7.6304116426118096</c:v>
                </c:pt>
                <c:pt idx="135">
                  <c:v>7.6337906628188996</c:v>
                </c:pt>
                <c:pt idx="136">
                  <c:v>7.6371438694193001</c:v>
                </c:pt>
                <c:pt idx="137">
                  <c:v>7.64047164705147</c:v>
                </c:pt>
                <c:pt idx="138">
                  <c:v>7.6437743718764199</c:v>
                </c:pt>
                <c:pt idx="139">
                  <c:v>7.6470524118241396</c:v>
                </c:pt>
                <c:pt idx="140">
                  <c:v>7.6503061268311203</c:v>
                </c:pt>
                <c:pt idx="141">
                  <c:v>7.6535358690694997</c:v>
                </c:pt>
                <c:pt idx="142">
                  <c:v>7.6567419831679704</c:v>
                </c:pt>
                <c:pt idx="143">
                  <c:v>7.6599248064249696</c:v>
                </c:pt>
                <c:pt idx="144">
                  <c:v>7.6630846690143404</c:v>
                </c:pt>
                <c:pt idx="145">
                  <c:v>7.66622189418392</c:v>
                </c:pt>
                <c:pt idx="146">
                  <c:v>7.6693367984472403</c:v>
                </c:pt>
                <c:pt idx="147">
                  <c:v>7.6724296917686301</c:v>
                </c:pt>
                <c:pt idx="148">
                  <c:v>7.6755008777420697</c:v>
                </c:pt>
                <c:pt idx="149">
                  <c:v>7.6785506537639199</c:v>
                </c:pt>
                <c:pt idx="150">
                  <c:v>7.6815793111999202</c:v>
                </c:pt>
                <c:pt idx="151">
                  <c:v>7.6845871355465798</c:v>
                </c:pt>
                <c:pt idx="152">
                  <c:v>7.6875744065872604</c:v>
                </c:pt>
                <c:pt idx="153">
                  <c:v>7.6905413985429698</c:v>
                </c:pt>
                <c:pt idx="154">
                  <c:v>7.6934883802184402</c:v>
                </c:pt>
                <c:pt idx="155">
                  <c:v>7.6964156151433096</c:v>
                </c:pt>
                <c:pt idx="156">
                  <c:v>7.6993233617087498</c:v>
                </c:pt>
                <c:pt idx="157">
                  <c:v>7.7022118732997598</c:v>
                </c:pt>
                <c:pt idx="158">
                  <c:v>7.7050813984232098</c:v>
                </c:pt>
                <c:pt idx="159">
                  <c:v>7.7079321808318602</c:v>
                </c:pt>
                <c:pt idx="160">
                  <c:v>7.7107644596443601</c:v>
                </c:pt>
                <c:pt idx="161">
                  <c:v>7.7135784694616802</c:v>
                </c:pt>
                <c:pt idx="162">
                  <c:v>7.7163744404797301</c:v>
                </c:pt>
                <c:pt idx="163">
                  <c:v>7.7191525985986296</c:v>
                </c:pt>
                <c:pt idx="164">
                  <c:v>7.72191316552854</c:v>
                </c:pt>
                <c:pt idx="165">
                  <c:v>7.7246563588923296</c:v>
                </c:pt>
                <c:pt idx="166">
                  <c:v>7.7273823923250502</c:v>
                </c:pt>
                <c:pt idx="167">
                  <c:v>7.7300914755704504</c:v>
                </c:pt>
                <c:pt idx="168">
                  <c:v>7.7327838145746002</c:v>
                </c:pt>
                <c:pt idx="169">
                  <c:v>7.7354596115767</c:v>
                </c:pt>
                <c:pt idx="170">
                  <c:v>7.7381190651972602</c:v>
                </c:pt>
                <c:pt idx="171">
                  <c:v>7.7407623705235098</c:v>
                </c:pt>
                <c:pt idx="172">
                  <c:v>7.7433897191925602</c:v>
                </c:pt>
                <c:pt idx="173">
                  <c:v>7.7460012994719101</c:v>
                </c:pt>
                <c:pt idx="174">
                  <c:v>7.7485972963377803</c:v>
                </c:pt>
                <c:pt idx="175">
                  <c:v>7.7511778915510501</c:v>
                </c:pt>
                <c:pt idx="176">
                  <c:v>7.7537432637311801</c:v>
                </c:pt>
                <c:pt idx="177">
                  <c:v>7.7562935884279103</c:v>
                </c:pt>
                <c:pt idx="178">
                  <c:v>7.7588290381908998</c:v>
                </c:pt>
                <c:pt idx="179">
                  <c:v>7.7613497826376099</c:v>
                </c:pt>
                <c:pt idx="180">
                  <c:v>7.7638559885190004</c:v>
                </c:pt>
                <c:pt idx="181">
                  <c:v>7.7663478197836104</c:v>
                </c:pt>
                <c:pt idx="182">
                  <c:v>7.7688254376398103</c:v>
                </c:pt>
                <c:pt idx="183">
                  <c:v>7.77128900061627</c:v>
                </c:pt>
                <c:pt idx="184">
                  <c:v>7.7737386646208497</c:v>
                </c:pt>
                <c:pt idx="185">
                  <c:v>7.7761745829978599</c:v>
                </c:pt>
                <c:pt idx="186">
                  <c:v>7.7785969065837701</c:v>
                </c:pt>
                <c:pt idx="187">
                  <c:v>7.7810057837614099</c:v>
                </c:pt>
                <c:pt idx="188">
                  <c:v>7.7834013605127099</c:v>
                </c:pt>
                <c:pt idx="189">
                  <c:v>7.7857837804700702</c:v>
                </c:pt>
                <c:pt idx="190">
                  <c:v>7.7881531849663004</c:v>
                </c:pt>
                <c:pt idx="191">
                  <c:v>7.7905097130833596</c:v>
                </c:pt>
                <c:pt idx="192">
                  <c:v>7.7928535016996401</c:v>
                </c:pt>
                <c:pt idx="193">
                  <c:v>7.7951846855362099</c:v>
                </c:pt>
                <c:pt idx="194">
                  <c:v>7.7975033972016901</c:v>
                </c:pt>
                <c:pt idx="195">
                  <c:v>7.7998097672360798</c:v>
                </c:pt>
                <c:pt idx="196">
                  <c:v>7.8021039241534096</c:v>
                </c:pt>
                <c:pt idx="197">
                  <c:v>7.8043859944833001</c:v>
                </c:pt>
                <c:pt idx="198">
                  <c:v>7.8066561028115</c:v>
                </c:pt>
                <c:pt idx="199">
                  <c:v>7.8089143718192897</c:v>
                </c:pt>
                <c:pt idx="200">
                  <c:v>7.8111609223220899</c:v>
                </c:pt>
                <c:pt idx="201">
                  <c:v>7.81339587330688</c:v>
                </c:pt>
                <c:pt idx="202">
                  <c:v>7.8156193419688602</c:v>
                </c:pt>
                <c:pt idx="203">
                  <c:v>7.8178314437470497</c:v>
                </c:pt>
                <c:pt idx="204">
                  <c:v>7.8200322923591701</c:v>
                </c:pt>
                <c:pt idx="205">
                  <c:v>7.8222219998355103</c:v>
                </c:pt>
                <c:pt idx="206">
                  <c:v>7.8244006765520897</c:v>
                </c:pt>
                <c:pt idx="207">
                  <c:v>7.8265684312629302</c:v>
                </c:pt>
                <c:pt idx="208">
                  <c:v>7.8287253711315996</c:v>
                </c:pt>
                <c:pt idx="209">
                  <c:v>7.8308716017619302</c:v>
                </c:pt>
                <c:pt idx="210">
                  <c:v>7.8330072272280704</c:v>
                </c:pt>
                <c:pt idx="211">
                  <c:v>7.8351323501038204</c:v>
                </c:pt>
                <c:pt idx="212">
                  <c:v>7.8372470714911699</c:v>
                </c:pt>
                <c:pt idx="213">
                  <c:v>7.8393514910482702</c:v>
                </c:pt>
                <c:pt idx="214">
                  <c:v>7.8414457070167103</c:v>
                </c:pt>
                <c:pt idx="215">
                  <c:v>7.8435298162481102</c:v>
                </c:pt>
                <c:pt idx="216">
                  <c:v>7.8456039142301801</c:v>
                </c:pt>
                <c:pt idx="217">
                  <c:v>7.8476680951121001</c:v>
                </c:pt>
                <c:pt idx="218">
                  <c:v>7.8497224517293498</c:v>
                </c:pt>
                <c:pt idx="219">
                  <c:v>7.8517670756279196</c:v>
                </c:pt>
                <c:pt idx="220">
                  <c:v>7.85380205708808</c:v>
                </c:pt>
                <c:pt idx="221">
                  <c:v>7.8558274851474303</c:v>
                </c:pt>
                <c:pt idx="222">
                  <c:v>7.8578434476236101</c:v>
                </c:pt>
                <c:pt idx="223">
                  <c:v>7.8598500311363804</c:v>
                </c:pt>
                <c:pt idx="224">
                  <c:v>7.8618473211292397</c:v>
                </c:pt>
                <c:pt idx="225">
                  <c:v>7.8638354018905501</c:v>
                </c:pt>
                <c:pt idx="226">
                  <c:v>7.86581435657419</c:v>
                </c:pt>
                <c:pt idx="227">
                  <c:v>7.8677842672198004</c:v>
                </c:pt>
                <c:pt idx="228">
                  <c:v>7.86974521477247</c:v>
                </c:pt>
                <c:pt idx="229">
                  <c:v>7.87169727910213</c:v>
                </c:pt>
                <c:pt idx="230">
                  <c:v>7.8736405390223903</c:v>
                </c:pt>
                <c:pt idx="231">
                  <c:v>7.8755750723090401</c:v>
                </c:pt>
                <c:pt idx="232">
                  <c:v>7.8775009557181601</c:v>
                </c:pt>
                <c:pt idx="233">
                  <c:v>7.8794182650037801</c:v>
                </c:pt>
                <c:pt idx="234">
                  <c:v>7.88132707493516</c:v>
                </c:pt>
                <c:pt idx="235">
                  <c:v>7.8832274593138303</c:v>
                </c:pt>
                <c:pt idx="236">
                  <c:v>7.8851194909900499</c:v>
                </c:pt>
                <c:pt idx="237">
                  <c:v>7.8870032418791096</c:v>
                </c:pt>
                <c:pt idx="238">
                  <c:v>7.8888787829771498</c:v>
                </c:pt>
                <c:pt idx="239">
                  <c:v>7.8907461843768001</c:v>
                </c:pt>
                <c:pt idx="240">
                  <c:v>7.8926055152822796</c:v>
                </c:pt>
                <c:pt idx="241">
                  <c:v>7.8944568440243899</c:v>
                </c:pt>
                <c:pt idx="242">
                  <c:v>7.8963002380750602</c:v>
                </c:pt>
                <c:pt idx="243">
                  <c:v>7.8981357640616396</c:v>
                </c:pt>
                <c:pt idx="244">
                  <c:v>7.89996348778089</c:v>
                </c:pt>
                <c:pt idx="245">
                  <c:v>7.9017834742127002</c:v>
                </c:pt>
                <c:pt idx="246">
                  <c:v>7.9035957875334999</c:v>
                </c:pt>
                <c:pt idx="247">
                  <c:v>7.9054004911293898</c:v>
                </c:pt>
                <c:pt idx="248">
                  <c:v>7.9071976476090704</c:v>
                </c:pt>
                <c:pt idx="249">
                  <c:v>7.9089873188164299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890A-4C80-A6FD-716A7649A48A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SOloBoe6he0.5h!$B$4:$B$253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SOloBoe6he0.5h!$AI$4:$AI$253</c:f>
              <c:numCache>
                <c:formatCode>General</c:formatCode>
                <c:ptCount val="250"/>
                <c:pt idx="0">
                  <c:v>5.1892080450567697</c:v>
                </c:pt>
                <c:pt idx="1">
                  <c:v>5.5997252688509098</c:v>
                </c:pt>
                <c:pt idx="2">
                  <c:v>5.8305060245560201</c:v>
                </c:pt>
                <c:pt idx="3">
                  <c:v>5.9905365575095004</c:v>
                </c:pt>
                <c:pt idx="4">
                  <c:v>6.1127246970316103</c:v>
                </c:pt>
                <c:pt idx="5">
                  <c:v>6.2113821440616599</c:v>
                </c:pt>
                <c:pt idx="6">
                  <c:v>6.2940121800238504</c:v>
                </c:pt>
                <c:pt idx="7">
                  <c:v>6.3650337861361796</c:v>
                </c:pt>
                <c:pt idx="8">
                  <c:v>6.4272663483487404</c:v>
                </c:pt>
                <c:pt idx="9">
                  <c:v>6.4826174022620098</c:v>
                </c:pt>
                <c:pt idx="10">
                  <c:v>6.5324368974043896</c:v>
                </c:pt>
                <c:pt idx="11">
                  <c:v>6.5777147997198204</c:v>
                </c:pt>
                <c:pt idx="12">
                  <c:v>6.6191983717146297</c:v>
                </c:pt>
                <c:pt idx="13">
                  <c:v>6.6574653417696403</c:v>
                </c:pt>
                <c:pt idx="14">
                  <c:v>6.69297146564048</c:v>
                </c:pt>
                <c:pt idx="15">
                  <c:v>6.7260825235207102</c:v>
                </c:pt>
                <c:pt idx="16">
                  <c:v>6.7570964845874997</c:v>
                </c:pt>
                <c:pt idx="17">
                  <c:v>6.7862592518850997</c:v>
                </c:pt>
                <c:pt idx="18">
                  <c:v>6.8137760946923196</c:v>
                </c:pt>
                <c:pt idx="19">
                  <c:v>6.8398201109253396</c:v>
                </c:pt>
                <c:pt idx="20">
                  <c:v>6.8645385988556198</c:v>
                </c:pt>
                <c:pt idx="21">
                  <c:v>6.8880579281891796</c:v>
                </c:pt>
                <c:pt idx="22">
                  <c:v>6.9104873151259598</c:v>
                </c:pt>
                <c:pt idx="23">
                  <c:v>6.9319217842950103</c:v>
                </c:pt>
                <c:pt idx="24">
                  <c:v>6.95244451884433</c:v>
                </c:pt>
                <c:pt idx="25">
                  <c:v>6.9721287441794004</c:v>
                </c:pt>
                <c:pt idx="26">
                  <c:v>6.9910392520476101</c:v>
                </c:pt>
                <c:pt idx="27">
                  <c:v>7.0092336442522196</c:v>
                </c:pt>
                <c:pt idx="28">
                  <c:v>7.02676335562664</c:v>
                </c:pt>
                <c:pt idx="29">
                  <c:v>7.0436745016205196</c:v>
                </c:pt>
                <c:pt idx="30">
                  <c:v>7.0600085853469601</c:v>
                </c:pt>
                <c:pt idx="31">
                  <c:v>7.0758030911264198</c:v>
                </c:pt>
                <c:pt idx="32">
                  <c:v>7.0910919856883199</c:v>
                </c:pt>
                <c:pt idx="33">
                  <c:v>7.1059061437311497</c:v>
                </c:pt>
                <c:pt idx="34">
                  <c:v>7.1202737111233798</c:v>
                </c:pt>
                <c:pt idx="35">
                  <c:v>7.1342204163863503</c:v>
                </c:pt>
                <c:pt idx="36">
                  <c:v>7.1477698390419198</c:v>
                </c:pt>
                <c:pt idx="37">
                  <c:v>7.1609436417917998</c:v>
                </c:pt>
                <c:pt idx="38">
                  <c:v>7.1737617722183398</c:v>
                </c:pt>
                <c:pt idx="39">
                  <c:v>7.18624263867975</c:v>
                </c:pt>
                <c:pt idx="40">
                  <c:v>7.1984032642583298</c:v>
                </c:pt>
                <c:pt idx="41">
                  <c:v>7.2102594219639897</c:v>
                </c:pt>
                <c:pt idx="42">
                  <c:v>7.22182575386379</c:v>
                </c:pt>
                <c:pt idx="43">
                  <c:v>7.2331158763747201</c:v>
                </c:pt>
                <c:pt idx="44">
                  <c:v>7.24414247360244</c:v>
                </c:pt>
                <c:pt idx="45">
                  <c:v>7.25491738031638</c:v>
                </c:pt>
                <c:pt idx="46">
                  <c:v>7.2654516559107201</c:v>
                </c:pt>
                <c:pt idx="47">
                  <c:v>7.2757556504997298</c:v>
                </c:pt>
                <c:pt idx="48">
                  <c:v>7.2858390641295099</c:v>
                </c:pt>
                <c:pt idx="49">
                  <c:v>7.2957109999476799</c:v>
                </c:pt>
                <c:pt idx="50">
                  <c:v>7.3053800120553101</c:v>
                </c:pt>
                <c:pt idx="51">
                  <c:v>7.3148541486660497</c:v>
                </c:pt>
                <c:pt idx="52">
                  <c:v>7.3241409911134499</c:v>
                </c:pt>
                <c:pt idx="53">
                  <c:v>7.33324768917619</c:v>
                </c:pt>
                <c:pt idx="54">
                  <c:v>7.3421809931300501</c:v>
                </c:pt>
                <c:pt idx="55">
                  <c:v>7.3509472828835998</c:v>
                </c:pt>
                <c:pt idx="56">
                  <c:v>7.3595525945098199</c:v>
                </c:pt>
                <c:pt idx="57">
                  <c:v>7.3680026444479596</c:v>
                </c:pt>
                <c:pt idx="58">
                  <c:v>7.37630285161638</c:v>
                </c:pt>
                <c:pt idx="59">
                  <c:v>7.3844583576489802</c:v>
                </c:pt>
                <c:pt idx="60">
                  <c:v>7.39247404544275</c:v>
                </c:pt>
                <c:pt idx="61">
                  <c:v>7.4003545561828004</c:v>
                </c:pt>
                <c:pt idx="62">
                  <c:v>7.4081043049919701</c:v>
                </c:pt>
                <c:pt idx="63">
                  <c:v>7.41572749533647</c:v>
                </c:pt>
                <c:pt idx="64">
                  <c:v>7.4232281323037599</c:v>
                </c:pt>
                <c:pt idx="65">
                  <c:v>7.4306100348572501</c:v>
                </c:pt>
                <c:pt idx="66">
                  <c:v>7.4378768471606902</c:v>
                </c:pt>
                <c:pt idx="67">
                  <c:v>7.4450320490556798</c:v>
                </c:pt>
                <c:pt idx="68">
                  <c:v>7.4520789657670301</c:v>
                </c:pt>
                <c:pt idx="69">
                  <c:v>7.4590207769034098</c:v>
                </c:pt>
                <c:pt idx="70">
                  <c:v>7.4658605248132801</c:v>
                </c:pt>
                <c:pt idx="71">
                  <c:v>7.47260112235133</c:v>
                </c:pt>
                <c:pt idx="72">
                  <c:v>7.4792453601039401</c:v>
                </c:pt>
                <c:pt idx="73">
                  <c:v>7.4857959131185803</c:v>
                </c:pt>
                <c:pt idx="74">
                  <c:v>7.4922553471773696</c:v>
                </c:pt>
                <c:pt idx="75">
                  <c:v>7.4986261246511701</c:v>
                </c:pt>
                <c:pt idx="76">
                  <c:v>7.5049106099675704</c:v>
                </c:pt>
                <c:pt idx="77">
                  <c:v>7.5111110747227201</c:v>
                </c:pt>
                <c:pt idx="78">
                  <c:v>7.51722970246459</c:v>
                </c:pt>
                <c:pt idx="79">
                  <c:v>7.5232685931725696</c:v>
                </c:pt>
                <c:pt idx="80">
                  <c:v>7.5292297674562896</c:v>
                </c:pt>
                <c:pt idx="81">
                  <c:v>7.5351151704943602</c:v>
                </c:pt>
                <c:pt idx="82">
                  <c:v>7.5409266757323303</c:v>
                </c:pt>
                <c:pt idx="83">
                  <c:v>7.5466660883570604</c:v>
                </c:pt>
                <c:pt idx="84">
                  <c:v>7.5523351485637003</c:v>
                </c:pt>
                <c:pt idx="85">
                  <c:v>7.5579355346297401</c:v>
                </c:pt>
                <c:pt idx="86">
                  <c:v>7.5634688658099298</c:v>
                </c:pt>
                <c:pt idx="87">
                  <c:v>7.5689367050640497</c:v>
                </c:pt>
                <c:pt idx="88">
                  <c:v>7.5743405616293504</c:v>
                </c:pt>
                <c:pt idx="89">
                  <c:v>7.5796818934478303</c:v>
                </c:pt>
                <c:pt idx="90">
                  <c:v>7.58496210945827</c:v>
                </c:pt>
                <c:pt idx="91">
                  <c:v>7.5901825717618596</c:v>
                </c:pt>
                <c:pt idx="92">
                  <c:v>7.5953445976696798</c:v>
                </c:pt>
                <c:pt idx="93">
                  <c:v>7.6004494616397702</c:v>
                </c:pt>
                <c:pt idx="94">
                  <c:v>7.6054983971107104</c:v>
                </c:pt>
                <c:pt idx="95">
                  <c:v>7.6104925982383103</c:v>
                </c:pt>
                <c:pt idx="96">
                  <c:v>7.6154332215416796</c:v>
                </c:pt>
                <c:pt idx="97">
                  <c:v>7.62032138746389</c:v>
                </c:pt>
                <c:pt idx="98">
                  <c:v>7.6251581818528704</c:v>
                </c:pt>
                <c:pt idx="99">
                  <c:v>7.6299446573671696</c:v>
                </c:pt>
                <c:pt idx="100">
                  <c:v>7.6346818348111496</c:v>
                </c:pt>
                <c:pt idx="101">
                  <c:v>7.6393707044038202</c:v>
                </c:pt>
                <c:pt idx="102">
                  <c:v>7.64401222698522</c:v>
                </c:pt>
                <c:pt idx="103">
                  <c:v>7.6486073351640398</c:v>
                </c:pt>
                <c:pt idx="104">
                  <c:v>7.6531569344097896</c:v>
                </c:pt>
                <c:pt idx="105">
                  <c:v>7.6576619040927998</c:v>
                </c:pt>
                <c:pt idx="106">
                  <c:v>7.6621230984749102</c:v>
                </c:pt>
                <c:pt idx="107">
                  <c:v>7.6665413476537196</c:v>
                </c:pt>
                <c:pt idx="108">
                  <c:v>7.67091745846293</c:v>
                </c:pt>
                <c:pt idx="109">
                  <c:v>7.67525221533118</c:v>
                </c:pt>
                <c:pt idx="110">
                  <c:v>7.6795463811017104</c:v>
                </c:pt>
                <c:pt idx="111">
                  <c:v>7.6838006978149602</c:v>
                </c:pt>
                <c:pt idx="112">
                  <c:v>7.6880158874559896</c:v>
                </c:pt>
                <c:pt idx="113">
                  <c:v>7.6921926526688704</c:v>
                </c:pt>
                <c:pt idx="114">
                  <c:v>7.6963316774393702</c:v>
                </c:pt>
                <c:pt idx="115">
                  <c:v>7.7004336277480103</c:v>
                </c:pt>
                <c:pt idx="116">
                  <c:v>7.7044991521947797</c:v>
                </c:pt>
                <c:pt idx="117">
                  <c:v>7.7085288825970304</c:v>
                </c:pt>
                <c:pt idx="118">
                  <c:v>7.7125234345619296</c:v>
                </c:pt>
                <c:pt idx="119">
                  <c:v>7.7164834080347804</c:v>
                </c:pt>
                <c:pt idx="120">
                  <c:v>7.7204093878243398</c:v>
                </c:pt>
                <c:pt idx="121">
                  <c:v>7.7243019441063696</c:v>
                </c:pt>
                <c:pt idx="122">
                  <c:v>7.7281616329064802</c:v>
                </c:pt>
                <c:pt idx="123">
                  <c:v>7.7319889965631603</c:v>
                </c:pt>
                <c:pt idx="124">
                  <c:v>7.7357845641721603</c:v>
                </c:pt>
                <c:pt idx="125">
                  <c:v>7.73954885201299</c:v>
                </c:pt>
                <c:pt idx="126">
                  <c:v>7.7432823639583201</c:v>
                </c:pt>
                <c:pt idx="127">
                  <c:v>7.7469855918673396</c:v>
                </c:pt>
                <c:pt idx="128">
                  <c:v>7.7506590159635804</c:v>
                </c:pt>
                <c:pt idx="129">
                  <c:v>7.7543031051980202</c:v>
                </c:pt>
                <c:pt idx="130">
                  <c:v>7.7579183175982198</c:v>
                </c:pt>
                <c:pt idx="131">
                  <c:v>7.7615051006040296</c:v>
                </c:pt>
                <c:pt idx="132">
                  <c:v>7.7650638913905201</c:v>
                </c:pt>
                <c:pt idx="133">
                  <c:v>7.7685951171787</c:v>
                </c:pt>
                <c:pt idx="134">
                  <c:v>7.7720991955346497</c:v>
                </c:pt>
                <c:pt idx="135">
                  <c:v>7.7755765346574401</c:v>
                </c:pt>
                <c:pt idx="136">
                  <c:v>7.7790275336564498</c:v>
                </c:pt>
                <c:pt idx="137">
                  <c:v>7.7824525828185598</c:v>
                </c:pt>
                <c:pt idx="138">
                  <c:v>7.7858520638655202</c:v>
                </c:pt>
                <c:pt idx="139">
                  <c:v>7.7892263502020898</c:v>
                </c:pt>
                <c:pt idx="140">
                  <c:v>7.7925758071552602</c:v>
                </c:pt>
                <c:pt idx="141">
                  <c:v>7.7959007922049404</c:v>
                </c:pt>
                <c:pt idx="142">
                  <c:v>7.7992016552064598</c:v>
                </c:pt>
                <c:pt idx="143">
                  <c:v>7.8024787386052896</c:v>
                </c:pt>
                <c:pt idx="144">
                  <c:v>7.8057323776442802</c:v>
                </c:pt>
                <c:pt idx="145">
                  <c:v>7.8089629005636496</c:v>
                </c:pt>
                <c:pt idx="146">
                  <c:v>7.8121706287941697</c:v>
                </c:pt>
                <c:pt idx="147">
                  <c:v>7.8153558771436797</c:v>
                </c:pt>
                <c:pt idx="148">
                  <c:v>7.8185189539773399</c:v>
                </c:pt>
                <c:pt idx="149">
                  <c:v>7.82166016139172</c:v>
                </c:pt>
                <c:pt idx="150">
                  <c:v>7.8247797953831304</c:v>
                </c:pt>
                <c:pt idx="151">
                  <c:v>7.8278781460103399</c:v>
                </c:pt>
                <c:pt idx="152">
                  <c:v>7.8309554975518001</c:v>
                </c:pt>
                <c:pt idx="153">
                  <c:v>7.8340121286579398</c:v>
                </c:pt>
                <c:pt idx="154">
                  <c:v>7.83704831249824</c:v>
                </c:pt>
                <c:pt idx="155">
                  <c:v>7.8400643169036801</c:v>
                </c:pt>
                <c:pt idx="156">
                  <c:v>7.8430604045046204</c:v>
                </c:pt>
                <c:pt idx="157">
                  <c:v>7.8460368328641197</c:v>
                </c:pt>
                <c:pt idx="158">
                  <c:v>7.8489938546071896</c:v>
                </c:pt>
                <c:pt idx="159">
                  <c:v>7.8519317175458303</c:v>
                </c:pt>
                <c:pt idx="160">
                  <c:v>7.8548506648002201</c:v>
                </c:pt>
                <c:pt idx="161">
                  <c:v>7.8577509349161003</c:v>
                </c:pt>
                <c:pt idx="162">
                  <c:v>7.86063276197845</c:v>
                </c:pt>
                <c:pt idx="163">
                  <c:v>7.8634963757217999</c:v>
                </c:pt>
                <c:pt idx="164">
                  <c:v>7.86634200163701</c:v>
                </c:pt>
                <c:pt idx="165">
                  <c:v>7.8691698610748997</c:v>
                </c:pt>
                <c:pt idx="166">
                  <c:v>7.8719801713467099</c:v>
                </c:pt>
                <c:pt idx="167">
                  <c:v>7.8747731458215302</c:v>
                </c:pt>
                <c:pt idx="168">
                  <c:v>7.8775489940207999</c:v>
                </c:pt>
                <c:pt idx="169">
                  <c:v>7.88030792171004</c:v>
                </c:pt>
                <c:pt idx="170">
                  <c:v>7.8830501309878498</c:v>
                </c:pt>
                <c:pt idx="171">
                  <c:v>7.8857758203722801</c:v>
                </c:pt>
                <c:pt idx="172">
                  <c:v>7.8884851848846802</c:v>
                </c:pt>
                <c:pt idx="173">
                  <c:v>7.8911784161311296</c:v>
                </c:pt>
                <c:pt idx="174">
                  <c:v>7.8938557023815203</c:v>
                </c:pt>
                <c:pt idx="175">
                  <c:v>7.8965172286463101</c:v>
                </c:pt>
                <c:pt idx="176">
                  <c:v>7.8991631767511796</c:v>
                </c:pt>
                <c:pt idx="177">
                  <c:v>7.9017937254094601</c:v>
                </c:pt>
                <c:pt idx="178">
                  <c:v>7.9044090502926299</c:v>
                </c:pt>
                <c:pt idx="179">
                  <c:v>7.9070093240987198</c:v>
                </c:pt>
                <c:pt idx="180">
                  <c:v>7.9095947166188996</c:v>
                </c:pt>
                <c:pt idx="181">
                  <c:v>7.91216539480215</c:v>
                </c:pt>
                <c:pt idx="182">
                  <c:v>7.9147215228181897</c:v>
                </c:pt>
                <c:pt idx="183">
                  <c:v>7.9172632621186496</c:v>
                </c:pt>
                <c:pt idx="184">
                  <c:v>7.9197907714965998</c:v>
                </c:pt>
                <c:pt idx="185">
                  <c:v>7.9223042071444496</c:v>
                </c:pt>
                <c:pt idx="186">
                  <c:v>7.9248037227102301</c:v>
                </c:pt>
                <c:pt idx="187">
                  <c:v>7.9272894693524503</c:v>
                </c:pt>
                <c:pt idx="188">
                  <c:v>7.9297615957934404</c:v>
                </c:pt>
                <c:pt idx="189">
                  <c:v>7.9322202483713102</c:v>
                </c:pt>
                <c:pt idx="190">
                  <c:v>7.9346655710904397</c:v>
                </c:pt>
                <c:pt idx="191">
                  <c:v>7.9370977056707401</c:v>
                </c:pt>
                <c:pt idx="192">
                  <c:v>7.9395167915956399</c:v>
                </c:pt>
                <c:pt idx="193">
                  <c:v>7.9419229661586703</c:v>
                </c:pt>
                <c:pt idx="194">
                  <c:v>7.94431636450902</c:v>
                </c:pt>
                <c:pt idx="195">
                  <c:v>7.9466971196958296</c:v>
                </c:pt>
                <c:pt idx="196">
                  <c:v>7.9490653627113401</c:v>
                </c:pt>
                <c:pt idx="197">
                  <c:v>7.9514212225329697</c:v>
                </c:pt>
                <c:pt idx="198">
                  <c:v>7.9537648261643099</c:v>
                </c:pt>
                <c:pt idx="199">
                  <c:v>7.9560962986751198</c:v>
                </c:pt>
                <c:pt idx="200">
                  <c:v>7.9584157632402297</c:v>
                </c:pt>
                <c:pt idx="201">
                  <c:v>7.96072334117755</c:v>
                </c:pt>
                <c:pt idx="202">
                  <c:v>7.9630191519851197</c:v>
                </c:pt>
                <c:pt idx="203">
                  <c:v>7.9653033133772402</c:v>
                </c:pt>
                <c:pt idx="204">
                  <c:v>7.9675759413196801</c:v>
                </c:pt>
                <c:pt idx="205">
                  <c:v>7.9698371500640297</c:v>
                </c:pt>
                <c:pt idx="206">
                  <c:v>7.9720870521812701</c:v>
                </c:pt>
                <c:pt idx="207">
                  <c:v>7.9743257585944596</c:v>
                </c:pt>
                <c:pt idx="208">
                  <c:v>7.9765533786106504</c:v>
                </c:pt>
                <c:pt idx="209">
                  <c:v>7.9787700199520701</c:v>
                </c:pt>
                <c:pt idx="210">
                  <c:v>7.9809757887865302</c:v>
                </c:pt>
                <c:pt idx="211">
                  <c:v>7.9831707897570601</c:v>
                </c:pt>
                <c:pt idx="212">
                  <c:v>7.9853551260109503</c:v>
                </c:pt>
                <c:pt idx="213">
                  <c:v>7.9875288992280202</c:v>
                </c:pt>
                <c:pt idx="214">
                  <c:v>7.9896922096482301</c:v>
                </c:pt>
                <c:pt idx="215">
                  <c:v>7.99184515609873</c:v>
                </c:pt>
                <c:pt idx="216">
                  <c:v>7.9939878360201302</c:v>
                </c:pt>
                <c:pt idx="217">
                  <c:v>7.9961203454923098</c:v>
                </c:pt>
                <c:pt idx="218">
                  <c:v>7.9982427792595496</c:v>
                </c:pt>
                <c:pt idx="219">
                  <c:v>8.00035523075511</c:v>
                </c:pt>
                <c:pt idx="220">
                  <c:v>8.0024577921252291</c:v>
                </c:pt>
                <c:pt idx="221">
                  <c:v>8.0045505542526101</c:v>
                </c:pt>
                <c:pt idx="222">
                  <c:v>8.00663360677936</c:v>
                </c:pt>
                <c:pt idx="223">
                  <c:v>8.0087070381293799</c:v>
                </c:pt>
                <c:pt idx="224">
                  <c:v>8.0107709355302692</c:v>
                </c:pt>
                <c:pt idx="225">
                  <c:v>8.0128253850348408</c:v>
                </c:pt>
                <c:pt idx="226">
                  <c:v>8.0148704715419505</c:v>
                </c:pt>
                <c:pt idx="227">
                  <c:v>8.0169062788170393</c:v>
                </c:pt>
                <c:pt idx="228">
                  <c:v>8.0189328895122198</c:v>
                </c:pt>
                <c:pt idx="229">
                  <c:v>8.02095038518571</c:v>
                </c:pt>
                <c:pt idx="230">
                  <c:v>8.0229588463211901</c:v>
                </c:pt>
                <c:pt idx="231">
                  <c:v>8.0249583523464203</c:v>
                </c:pt>
                <c:pt idx="232">
                  <c:v>8.0269489816515804</c:v>
                </c:pt>
                <c:pt idx="233">
                  <c:v>8.0289308116073297</c:v>
                </c:pt>
                <c:pt idx="234">
                  <c:v>8.0309039185822293</c:v>
                </c:pt>
                <c:pt idx="235">
                  <c:v>8.0328683779600105</c:v>
                </c:pt>
                <c:pt idx="236">
                  <c:v>8.0348242641563505</c:v>
                </c:pt>
                <c:pt idx="237">
                  <c:v>8.0367716506353499</c:v>
                </c:pt>
                <c:pt idx="238">
                  <c:v>8.0387106099256709</c:v>
                </c:pt>
                <c:pt idx="239">
                  <c:v>8.0406412136362295</c:v>
                </c:pt>
                <c:pt idx="240">
                  <c:v>8.0425635324717497</c:v>
                </c:pt>
                <c:pt idx="241">
                  <c:v>8.0444776362477803</c:v>
                </c:pt>
                <c:pt idx="242">
                  <c:v>8.0463835939055794</c:v>
                </c:pt>
                <c:pt idx="243">
                  <c:v>8.0482814735265595</c:v>
                </c:pt>
                <c:pt idx="244">
                  <c:v>8.0501713423465109</c:v>
                </c:pt>
                <c:pt idx="245">
                  <c:v>8.0520532667695406</c:v>
                </c:pt>
                <c:pt idx="246">
                  <c:v>8.0539273123816404</c:v>
                </c:pt>
                <c:pt idx="247">
                  <c:v>8.0557935439640804</c:v>
                </c:pt>
                <c:pt idx="248">
                  <c:v>8.0576520255064406</c:v>
                </c:pt>
                <c:pt idx="249">
                  <c:v>8.0595028202194907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890A-4C80-A6FD-716A7649A4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8900736"/>
        <c:axId val="218902528"/>
      </c:scatterChart>
      <c:valAx>
        <c:axId val="2189007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8902528"/>
        <c:crosses val="autoZero"/>
        <c:crossBetween val="midCat"/>
      </c:valAx>
      <c:valAx>
        <c:axId val="218902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890073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/>
              <a:t>1001 </a:t>
            </a:r>
            <a:r>
              <a:rPr lang="it-IT" sz="900" b="0" i="0" u="none" strike="noStrike" baseline="0">
                <a:effectLst/>
              </a:rPr>
              <a:t>Bilbao Vizcaya</a:t>
            </a:r>
            <a:r>
              <a:rPr lang="it-IT" sz="900" b="0" i="0" u="none" strike="noStrike" baseline="0"/>
              <a:t> </a:t>
            </a:r>
            <a:endParaRPr lang="en-US" sz="90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9740241315044472E-2"/>
          <c:y val="3.2941560561540989E-2"/>
          <c:w val="0.77428482526907749"/>
          <c:h val="0.89132135907105614"/>
        </c:manualLayout>
      </c:layout>
      <c:scatterChart>
        <c:scatterStyle val="smoothMarker"/>
        <c:varyColors val="0"/>
        <c:ser>
          <c:idx val="0"/>
          <c:order val="0"/>
          <c:tx>
            <c:v>H1h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'soloBoe1h-6h'!$D$6:$D$255</c:f>
              <c:numCache>
                <c:formatCode>General</c:formatCode>
                <c:ptCount val="250"/>
                <c:pt idx="0">
                  <c:v>9.4995882950614607</c:v>
                </c:pt>
                <c:pt idx="1">
                  <c:v>10.509519665448</c:v>
                </c:pt>
                <c:pt idx="2">
                  <c:v>11.071036209407801</c:v>
                </c:pt>
                <c:pt idx="3">
                  <c:v>11.458537347082199</c:v>
                </c:pt>
                <c:pt idx="4">
                  <c:v>11.7535050597936</c:v>
                </c:pt>
                <c:pt idx="5">
                  <c:v>11.991140152687899</c:v>
                </c:pt>
                <c:pt idx="6">
                  <c:v>12.1898240859775</c:v>
                </c:pt>
                <c:pt idx="7">
                  <c:v>12.360352168405001</c:v>
                </c:pt>
                <c:pt idx="8">
                  <c:v>12.5095972387478</c:v>
                </c:pt>
                <c:pt idx="9">
                  <c:v>12.6422012540613</c:v>
                </c:pt>
                <c:pt idx="10">
                  <c:v>12.761444519012199</c:v>
                </c:pt>
                <c:pt idx="11">
                  <c:v>12.8697295860072</c:v>
                </c:pt>
                <c:pt idx="12">
                  <c:v>12.968867996104899</c:v>
                </c:pt>
                <c:pt idx="13">
                  <c:v>13.060258927639399</c:v>
                </c:pt>
                <c:pt idx="14">
                  <c:v>13.145005183159199</c:v>
                </c:pt>
                <c:pt idx="15">
                  <c:v>13.2239911376388</c:v>
                </c:pt>
                <c:pt idx="16">
                  <c:v>13.2979366826735</c:v>
                </c:pt>
                <c:pt idx="17">
                  <c:v>13.3674355136817</c:v>
                </c:pt>
                <c:pt idx="18">
                  <c:v>13.4329829085148</c:v>
                </c:pt>
                <c:pt idx="19">
                  <c:v>13.4949962747667</c:v>
                </c:pt>
                <c:pt idx="20">
                  <c:v>13.553830610417901</c:v>
                </c:pt>
                <c:pt idx="21">
                  <c:v>13.609790315900799</c:v>
                </c:pt>
                <c:pt idx="22">
                  <c:v>13.663138343046301</c:v>
                </c:pt>
                <c:pt idx="23">
                  <c:v>13.7141033694715</c:v>
                </c:pt>
                <c:pt idx="24">
                  <c:v>13.7628854880142</c:v>
                </c:pt>
                <c:pt idx="25">
                  <c:v>13.809660764925001</c:v>
                </c:pt>
                <c:pt idx="26">
                  <c:v>13.854584926070601</c:v>
                </c:pt>
                <c:pt idx="27">
                  <c:v>13.8977963636934</c:v>
                </c:pt>
                <c:pt idx="28">
                  <c:v>13.939418608476499</c:v>
                </c:pt>
                <c:pt idx="29">
                  <c:v>13.979562376948699</c:v>
                </c:pt>
                <c:pt idx="30">
                  <c:v>14.0183272787508</c:v>
                </c:pt>
                <c:pt idx="31">
                  <c:v>14.055803249299901</c:v>
                </c:pt>
                <c:pt idx="32">
                  <c:v>14.0920717591345</c:v>
                </c:pt>
                <c:pt idx="33">
                  <c:v>14.127206840393001</c:v>
                </c:pt>
                <c:pt idx="34">
                  <c:v>14.1612759625897</c:v>
                </c:pt>
                <c:pt idx="35">
                  <c:v>14.1943407834463</c:v>
                </c:pt>
                <c:pt idx="36">
                  <c:v>14.2264577955468</c:v>
                </c:pt>
                <c:pt idx="37">
                  <c:v>14.25767888567</c:v>
                </c:pt>
                <c:pt idx="38">
                  <c:v>14.288051820558101</c:v>
                </c:pt>
                <c:pt idx="39">
                  <c:v>14.317620670418499</c:v>
                </c:pt>
                <c:pt idx="40">
                  <c:v>14.346426179483901</c:v>
                </c:pt>
                <c:pt idx="41">
                  <c:v>14.374506091369099</c:v>
                </c:pt>
                <c:pt idx="42">
                  <c:v>14.401895435673101</c:v>
                </c:pt>
                <c:pt idx="43">
                  <c:v>14.428626781231101</c:v>
                </c:pt>
                <c:pt idx="44">
                  <c:v>14.454730460560899</c:v>
                </c:pt>
                <c:pt idx="45">
                  <c:v>14.4802347693415</c:v>
                </c:pt>
                <c:pt idx="46">
                  <c:v>14.5051661441804</c:v>
                </c:pt>
                <c:pt idx="47">
                  <c:v>14.529549321442</c:v>
                </c:pt>
                <c:pt idx="48">
                  <c:v>14.5534074795022</c:v>
                </c:pt>
                <c:pt idx="49">
                  <c:v>14.576762366461599</c:v>
                </c:pt>
                <c:pt idx="50">
                  <c:v>14.5996344150611</c:v>
                </c:pt>
                <c:pt idx="51">
                  <c:v>14.622042846308</c:v>
                </c:pt>
                <c:pt idx="52">
                  <c:v>14.6440057631145</c:v>
                </c:pt>
                <c:pt idx="53">
                  <c:v>14.6655402350813</c:v>
                </c:pt>
                <c:pt idx="54">
                  <c:v>14.686662375410799</c:v>
                </c:pt>
                <c:pt idx="55">
                  <c:v>14.707387410809501</c:v>
                </c:pt>
                <c:pt idx="56">
                  <c:v>14.727729745131301</c:v>
                </c:pt>
                <c:pt idx="57">
                  <c:v>14.7477030174223</c:v>
                </c:pt>
                <c:pt idx="58">
                  <c:v>14.7673201549462</c:v>
                </c:pt>
                <c:pt idx="59">
                  <c:v>14.786593421701999</c:v>
                </c:pt>
                <c:pt idx="60">
                  <c:v>14.8055344628852</c:v>
                </c:pt>
                <c:pt idx="61">
                  <c:v>14.8241543456932</c:v>
                </c:pt>
                <c:pt idx="62">
                  <c:v>14.842463596827701</c:v>
                </c:pt>
                <c:pt idx="63">
                  <c:v>14.8604722370108</c:v>
                </c:pt>
                <c:pt idx="64">
                  <c:v>14.8781898127943</c:v>
                </c:pt>
                <c:pt idx="65">
                  <c:v>14.8956254259137</c:v>
                </c:pt>
                <c:pt idx="66">
                  <c:v>14.9127877604096</c:v>
                </c:pt>
                <c:pt idx="67">
                  <c:v>14.929685107716599</c:v>
                </c:pt>
                <c:pt idx="68">
                  <c:v>14.946325389901499</c:v>
                </c:pt>
                <c:pt idx="69">
                  <c:v>14.9627161812097</c:v>
                </c:pt>
                <c:pt idx="70">
                  <c:v>14.9788647280667</c:v>
                </c:pt>
                <c:pt idx="71">
                  <c:v>14.994777967665099</c:v>
                </c:pt>
                <c:pt idx="72">
                  <c:v>15.010462545255001</c:v>
                </c:pt>
                <c:pt idx="73">
                  <c:v>15.0259248302457</c:v>
                </c:pt>
                <c:pt idx="74">
                  <c:v>15.041170931214101</c:v>
                </c:pt>
                <c:pt idx="75">
                  <c:v>15.0562067099084</c:v>
                </c:pt>
                <c:pt idx="76">
                  <c:v>15.0710377943261</c:v>
                </c:pt>
                <c:pt idx="77">
                  <c:v>15.0856695909391</c:v>
                </c:pt>
                <c:pt idx="78">
                  <c:v>15.100107296131499</c:v>
                </c:pt>
                <c:pt idx="79">
                  <c:v>15.114355906909999</c:v>
                </c:pt>
                <c:pt idx="80">
                  <c:v>15.128420230942</c:v>
                </c:pt>
                <c:pt idx="81">
                  <c:v>15.142304895970399</c:v>
                </c:pt>
                <c:pt idx="82">
                  <c:v>15.1560143586526</c:v>
                </c:pt>
                <c:pt idx="83">
                  <c:v>15.169552912863301</c:v>
                </c:pt>
                <c:pt idx="84">
                  <c:v>15.1829246975018</c:v>
                </c:pt>
                <c:pt idx="85">
                  <c:v>15.196133703836599</c:v>
                </c:pt>
                <c:pt idx="86">
                  <c:v>15.2091837824217</c:v>
                </c:pt>
                <c:pt idx="87">
                  <c:v>15.222078649613</c:v>
                </c:pt>
                <c:pt idx="88">
                  <c:v>15.234821893712899</c:v>
                </c:pt>
                <c:pt idx="89">
                  <c:v>15.247416980767101</c:v>
                </c:pt>
                <c:pt idx="90">
                  <c:v>15.2598672600386</c:v>
                </c:pt>
                <c:pt idx="91">
                  <c:v>15.2721759691792</c:v>
                </c:pt>
                <c:pt idx="92">
                  <c:v>15.284346239117699</c:v>
                </c:pt>
                <c:pt idx="93">
                  <c:v>15.296381098684799</c:v>
                </c:pt>
                <c:pt idx="94">
                  <c:v>15.308283478990299</c:v>
                </c:pt>
                <c:pt idx="95">
                  <c:v>15.320056217568499</c:v>
                </c:pt>
                <c:pt idx="96">
                  <c:v>15.331702062306899</c:v>
                </c:pt>
                <c:pt idx="97">
                  <c:v>15.343223675170901</c:v>
                </c:pt>
                <c:pt idx="98">
                  <c:v>15.354623635737701</c:v>
                </c:pt>
                <c:pt idx="99">
                  <c:v>15.3659044445508</c:v>
                </c:pt>
                <c:pt idx="100">
                  <c:v>15.377068526305401</c:v>
                </c:pt>
                <c:pt idx="101">
                  <c:v>15.388118232875501</c:v>
                </c:pt>
                <c:pt idx="102">
                  <c:v>15.3990558461921</c:v>
                </c:pt>
                <c:pt idx="103">
                  <c:v>15.4098835809802</c:v>
                </c:pt>
                <c:pt idx="104">
                  <c:v>15.4206035873641</c:v>
                </c:pt>
                <c:pt idx="105">
                  <c:v>15.431217953347399</c:v>
                </c:pt>
                <c:pt idx="106">
                  <c:v>15.441728707176001</c:v>
                </c:pt>
                <c:pt idx="107">
                  <c:v>15.452137819589</c:v>
                </c:pt>
                <c:pt idx="108">
                  <c:v>15.4624472059662</c:v>
                </c:pt>
                <c:pt idx="109">
                  <c:v>15.472658728375199</c:v>
                </c:pt>
                <c:pt idx="110">
                  <c:v>15.4827741975257</c:v>
                </c:pt>
                <c:pt idx="111">
                  <c:v>15.492795374634699</c:v>
                </c:pt>
                <c:pt idx="112">
                  <c:v>15.5027239732088</c:v>
                </c:pt>
                <c:pt idx="113">
                  <c:v>15.512561660746</c:v>
                </c:pt>
                <c:pt idx="114">
                  <c:v>15.5223100603635</c:v>
                </c:pt>
                <c:pt idx="115">
                  <c:v>15.531970752353599</c:v>
                </c:pt>
                <c:pt idx="116">
                  <c:v>15.5415452756724</c:v>
                </c:pt>
                <c:pt idx="117">
                  <c:v>15.551035129364299</c:v>
                </c:pt>
                <c:pt idx="118">
                  <c:v>15.5604417739263</c:v>
                </c:pt>
                <c:pt idx="119">
                  <c:v>15.569766632614099</c:v>
                </c:pt>
                <c:pt idx="120">
                  <c:v>15.5790110926933</c:v>
                </c:pt>
                <c:pt idx="121">
                  <c:v>15.5881765066394</c:v>
                </c:pt>
                <c:pt idx="122">
                  <c:v>15.5972641932876</c:v>
                </c:pt>
                <c:pt idx="123">
                  <c:v>15.6062754389355</c:v>
                </c:pt>
                <c:pt idx="124">
                  <c:v>15.6152114984018</c:v>
                </c:pt>
                <c:pt idx="125">
                  <c:v>15.6240735960418</c:v>
                </c:pt>
                <c:pt idx="126">
                  <c:v>15.632862926722201</c:v>
                </c:pt>
                <c:pt idx="127">
                  <c:v>15.641580656757901</c:v>
                </c:pt>
                <c:pt idx="128">
                  <c:v>15.6502279248117</c:v>
                </c:pt>
                <c:pt idx="129">
                  <c:v>15.658805842758399</c:v>
                </c:pt>
                <c:pt idx="130">
                  <c:v>15.667315496516499</c:v>
                </c:pt>
                <c:pt idx="131">
                  <c:v>15.6757579468469</c:v>
                </c:pt>
                <c:pt idx="132">
                  <c:v>15.684134230121799</c:v>
                </c:pt>
                <c:pt idx="133">
                  <c:v>15.6924453590645</c:v>
                </c:pt>
                <c:pt idx="134">
                  <c:v>15.7006923234611</c:v>
                </c:pt>
                <c:pt idx="135">
                  <c:v>15.7088760908456</c:v>
                </c:pt>
                <c:pt idx="136">
                  <c:v>15.716997607160399</c:v>
                </c:pt>
                <c:pt idx="137">
                  <c:v>15.7250577973915</c:v>
                </c:pt>
                <c:pt idx="138">
                  <c:v>15.7330575661815</c:v>
                </c:pt>
                <c:pt idx="139">
                  <c:v>15.7409977984197</c:v>
                </c:pt>
                <c:pt idx="140">
                  <c:v>15.7488793598112</c:v>
                </c:pt>
                <c:pt idx="141">
                  <c:v>15.756703097426101</c:v>
                </c:pt>
                <c:pt idx="142">
                  <c:v>15.7644698402286</c:v>
                </c:pt>
                <c:pt idx="143">
                  <c:v>15.772180399587601</c:v>
                </c:pt>
                <c:pt idx="144">
                  <c:v>15.779835569770199</c:v>
                </c:pt>
                <c:pt idx="145">
                  <c:v>15.787436128416701</c:v>
                </c:pt>
                <c:pt idx="146">
                  <c:v>15.794982837000999</c:v>
                </c:pt>
                <c:pt idx="147">
                  <c:v>15.8024764412732</c:v>
                </c:pt>
                <c:pt idx="148">
                  <c:v>15.809917671689</c:v>
                </c:pt>
                <c:pt idx="149">
                  <c:v>15.8173072438235</c:v>
                </c:pt>
                <c:pt idx="150">
                  <c:v>15.8246458587713</c:v>
                </c:pt>
                <c:pt idx="151">
                  <c:v>15.8319342035338</c:v>
                </c:pt>
                <c:pt idx="152">
                  <c:v>15.8391729513926</c:v>
                </c:pt>
                <c:pt idx="153">
                  <c:v>15.846362762271999</c:v>
                </c:pt>
                <c:pt idx="154">
                  <c:v>15.853504283088499</c:v>
                </c:pt>
                <c:pt idx="155">
                  <c:v>15.860598148089201</c:v>
                </c:pt>
                <c:pt idx="156">
                  <c:v>15.8676449791803</c:v>
                </c:pt>
                <c:pt idx="157">
                  <c:v>15.874645386242999</c:v>
                </c:pt>
                <c:pt idx="158">
                  <c:v>15.881599967441799</c:v>
                </c:pt>
                <c:pt idx="159">
                  <c:v>15.888509309521</c:v>
                </c:pt>
                <c:pt idx="160">
                  <c:v>15.8953739880928</c:v>
                </c:pt>
                <c:pt idx="161">
                  <c:v>15.902194567916499</c:v>
                </c:pt>
                <c:pt idx="162">
                  <c:v>15.908971603168901</c:v>
                </c:pt>
                <c:pt idx="163">
                  <c:v>15.915705637705701</c:v>
                </c:pt>
                <c:pt idx="164">
                  <c:v>15.9223972053161</c:v>
                </c:pt>
                <c:pt idx="165">
                  <c:v>15.9290468299683</c:v>
                </c:pt>
                <c:pt idx="166">
                  <c:v>15.935655026048799</c:v>
                </c:pt>
                <c:pt idx="167">
                  <c:v>15.942222298593601</c:v>
                </c:pt>
                <c:pt idx="168">
                  <c:v>15.9487491435127</c:v>
                </c:pt>
                <c:pt idx="169">
                  <c:v>15.955236047808199</c:v>
                </c:pt>
                <c:pt idx="170">
                  <c:v>15.961683489785701</c:v>
                </c:pt>
                <c:pt idx="171">
                  <c:v>15.968091939259301</c:v>
                </c:pt>
                <c:pt idx="172">
                  <c:v>15.974461857751001</c:v>
                </c:pt>
                <c:pt idx="173">
                  <c:v>15.980793698684201</c:v>
                </c:pt>
                <c:pt idx="174">
                  <c:v>15.987087907571199</c:v>
                </c:pt>
                <c:pt idx="175">
                  <c:v>15.9933449221957</c:v>
                </c:pt>
                <c:pt idx="176">
                  <c:v>15.999565172790399</c:v>
                </c:pt>
                <c:pt idx="177">
                  <c:v>16.005749082208499</c:v>
                </c:pt>
                <c:pt idx="178">
                  <c:v>16.0118970660914</c:v>
                </c:pt>
                <c:pt idx="179">
                  <c:v>16.018009533031201</c:v>
                </c:pt>
                <c:pt idx="180">
                  <c:v>16.0240868847287</c:v>
                </c:pt>
                <c:pt idx="181">
                  <c:v>16.030129516147099</c:v>
                </c:pt>
                <c:pt idx="182">
                  <c:v>16.036137815661199</c:v>
                </c:pt>
                <c:pt idx="183">
                  <c:v>16.042112165202798</c:v>
                </c:pt>
                <c:pt idx="184">
                  <c:v>16.048052940402201</c:v>
                </c:pt>
                <c:pt idx="185">
                  <c:v>16.0539605107254</c:v>
                </c:pt>
                <c:pt idx="186">
                  <c:v>16.0598352396078</c:v>
                </c:pt>
                <c:pt idx="187">
                  <c:v>16.065677484584398</c:v>
                </c:pt>
                <c:pt idx="188">
                  <c:v>16.071487597416699</c:v>
                </c:pt>
                <c:pt idx="189">
                  <c:v>16.077265924215499</c:v>
                </c:pt>
                <c:pt idx="190">
                  <c:v>16.083012805561498</c:v>
                </c:pt>
                <c:pt idx="191">
                  <c:v>16.088728576621602</c:v>
                </c:pt>
                <c:pt idx="192">
                  <c:v>16.094413567262801</c:v>
                </c:pt>
                <c:pt idx="193">
                  <c:v>16.100068102163501</c:v>
                </c:pt>
                <c:pt idx="194">
                  <c:v>16.1056925009206</c:v>
                </c:pt>
                <c:pt idx="195">
                  <c:v>16.111287078155399</c:v>
                </c:pt>
                <c:pt idx="196">
                  <c:v>16.116852143615699</c:v>
                </c:pt>
                <c:pt idx="197">
                  <c:v>16.122388002275802</c:v>
                </c:pt>
                <c:pt idx="198">
                  <c:v>16.127894954433401</c:v>
                </c:pt>
                <c:pt idx="199">
                  <c:v>16.133373295805001</c:v>
                </c:pt>
                <c:pt idx="200">
                  <c:v>16.138823317618002</c:v>
                </c:pt>
                <c:pt idx="201">
                  <c:v>16.1442453067008</c:v>
                </c:pt>
                <c:pt idx="202">
                  <c:v>16.149639545570899</c:v>
                </c:pt>
                <c:pt idx="203">
                  <c:v>16.155006312520399</c:v>
                </c:pt>
                <c:pt idx="204">
                  <c:v>16.160345881699602</c:v>
                </c:pt>
                <c:pt idx="205">
                  <c:v>16.1656585231989</c:v>
                </c:pt>
                <c:pt idx="206">
                  <c:v>16.170944503127799</c:v>
                </c:pt>
                <c:pt idx="207">
                  <c:v>16.176204083692799</c:v>
                </c:pt>
                <c:pt idx="208">
                  <c:v>16.181437523273001</c:v>
                </c:pt>
                <c:pt idx="209">
                  <c:v>16.186645076494401</c:v>
                </c:pt>
                <c:pt idx="210">
                  <c:v>16.191826994301302</c:v>
                </c:pt>
                <c:pt idx="211">
                  <c:v>16.196983524027502</c:v>
                </c:pt>
                <c:pt idx="212">
                  <c:v>16.202114909464601</c:v>
                </c:pt>
                <c:pt idx="213">
                  <c:v>16.2072213909289</c:v>
                </c:pt>
                <c:pt idx="214">
                  <c:v>16.212303205327501</c:v>
                </c:pt>
                <c:pt idx="215">
                  <c:v>16.2173605862221</c:v>
                </c:pt>
                <c:pt idx="216">
                  <c:v>16.222393763891201</c:v>
                </c:pt>
                <c:pt idx="217">
                  <c:v>16.227402965391398</c:v>
                </c:pt>
                <c:pt idx="218">
                  <c:v>16.232388414617301</c:v>
                </c:pt>
                <c:pt idx="219">
                  <c:v>16.237350332359199</c:v>
                </c:pt>
                <c:pt idx="220">
                  <c:v>16.242288936360598</c:v>
                </c:pt>
                <c:pt idx="221">
                  <c:v>16.247204441373398</c:v>
                </c:pt>
                <c:pt idx="222">
                  <c:v>16.252097059212598</c:v>
                </c:pt>
                <c:pt idx="223">
                  <c:v>16.2569669988093</c:v>
                </c:pt>
                <c:pt idx="224">
                  <c:v>16.261814466262798</c:v>
                </c:pt>
                <c:pt idx="225">
                  <c:v>16.266639664891098</c:v>
                </c:pt>
                <c:pt idx="226">
                  <c:v>16.271442795281001</c:v>
                </c:pt>
                <c:pt idx="227">
                  <c:v>16.276224055336201</c:v>
                </c:pt>
                <c:pt idx="228">
                  <c:v>16.2809836403251</c:v>
                </c:pt>
                <c:pt idx="229">
                  <c:v>16.285721742927301</c:v>
                </c:pt>
                <c:pt idx="230">
                  <c:v>16.290438553278701</c:v>
                </c:pt>
                <c:pt idx="231">
                  <c:v>16.295134259016201</c:v>
                </c:pt>
                <c:pt idx="232">
                  <c:v>16.299809045321201</c:v>
                </c:pt>
                <c:pt idx="233">
                  <c:v>16.3044630949618</c:v>
                </c:pt>
                <c:pt idx="234">
                  <c:v>16.309096588334899</c:v>
                </c:pt>
                <c:pt idx="235">
                  <c:v>16.313709703506699</c:v>
                </c:pt>
                <c:pt idx="236">
                  <c:v>16.318302616252499</c:v>
                </c:pt>
                <c:pt idx="237">
                  <c:v>16.322875500095499</c:v>
                </c:pt>
                <c:pt idx="238">
                  <c:v>16.327428526345798</c:v>
                </c:pt>
                <c:pt idx="239">
                  <c:v>16.331961864136701</c:v>
                </c:pt>
                <c:pt idx="240">
                  <c:v>16.336475680462101</c:v>
                </c:pt>
                <c:pt idx="241">
                  <c:v>16.3409701402121</c:v>
                </c:pt>
                <c:pt idx="242">
                  <c:v>16.345445406207901</c:v>
                </c:pt>
                <c:pt idx="243">
                  <c:v>16.3499016392364</c:v>
                </c:pt>
                <c:pt idx="244">
                  <c:v>16.3543389980839</c:v>
                </c:pt>
                <c:pt idx="245">
                  <c:v>16.358757639568601</c:v>
                </c:pt>
                <c:pt idx="246">
                  <c:v>16.3631577185736</c:v>
                </c:pt>
                <c:pt idx="247">
                  <c:v>16.367539388077699</c:v>
                </c:pt>
                <c:pt idx="248">
                  <c:v>16.3719027991873</c:v>
                </c:pt>
                <c:pt idx="249">
                  <c:v>16.376248101165899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751-416C-94C3-E2DDBB483D5A}"/>
            </c:ext>
          </c:extLst>
        </c:ser>
        <c:ser>
          <c:idx val="1"/>
          <c:order val="1"/>
          <c:tx>
            <c:v>H6h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'soloBoe1h-6h'!$K$6:$K$255</c:f>
              <c:numCache>
                <c:formatCode>General</c:formatCode>
                <c:ptCount val="250"/>
                <c:pt idx="0">
                  <c:v>8.8938590354116993</c:v>
                </c:pt>
                <c:pt idx="1">
                  <c:v>9.8797333527739202</c:v>
                </c:pt>
                <c:pt idx="2">
                  <c:v>10.4248326964703</c:v>
                </c:pt>
                <c:pt idx="3">
                  <c:v>10.800035481705301</c:v>
                </c:pt>
                <c:pt idx="4">
                  <c:v>11.0851863909153</c:v>
                </c:pt>
                <c:pt idx="5">
                  <c:v>11.3146554011298</c:v>
                </c:pt>
                <c:pt idx="6">
                  <c:v>11.506349195893399</c:v>
                </c:pt>
                <c:pt idx="7">
                  <c:v>11.6707670851545</c:v>
                </c:pt>
                <c:pt idx="8">
                  <c:v>11.814585107321999</c:v>
                </c:pt>
                <c:pt idx="9">
                  <c:v>11.942307791039701</c:v>
                </c:pt>
                <c:pt idx="10">
                  <c:v>12.057115697316201</c:v>
                </c:pt>
                <c:pt idx="11">
                  <c:v>12.1613366986728</c:v>
                </c:pt>
                <c:pt idx="12">
                  <c:v>12.2567249720706</c:v>
                </c:pt>
                <c:pt idx="13">
                  <c:v>12.3446346779234</c:v>
                </c:pt>
                <c:pt idx="14">
                  <c:v>12.4261326406954</c:v>
                </c:pt>
                <c:pt idx="15">
                  <c:v>12.5020740280998</c:v>
                </c:pt>
                <c:pt idx="16">
                  <c:v>12.5731546961843</c:v>
                </c:pt>
                <c:pt idx="17">
                  <c:v>12.6399483232387</c:v>
                </c:pt>
                <c:pt idx="18">
                  <c:v>12.7029333396568</c:v>
                </c:pt>
                <c:pt idx="19">
                  <c:v>12.762512839379999</c:v>
                </c:pt>
                <c:pt idx="20">
                  <c:v>12.819029556539499</c:v>
                </c:pt>
                <c:pt idx="21">
                  <c:v>12.8727773038403</c:v>
                </c:pt>
                <c:pt idx="22">
                  <c:v>12.9240098292862</c:v>
                </c:pt>
                <c:pt idx="23">
                  <c:v>12.972947759382199</c:v>
                </c:pt>
                <c:pt idx="24">
                  <c:v>13.019784103734899</c:v>
                </c:pt>
                <c:pt idx="25">
                  <c:v>13.0646886640369</c:v>
                </c:pt>
                <c:pt idx="26">
                  <c:v>13.1078115987538</c:v>
                </c:pt>
                <c:pt idx="27">
                  <c:v>13.1492863301123</c:v>
                </c:pt>
                <c:pt idx="28">
                  <c:v>13.1892319336279</c:v>
                </c:pt>
                <c:pt idx="29">
                  <c:v>13.227755116755599</c:v>
                </c:pt>
                <c:pt idx="30">
                  <c:v>13.264951868509501</c:v>
                </c:pt>
                <c:pt idx="31">
                  <c:v>13.300908843503001</c:v>
                </c:pt>
                <c:pt idx="32">
                  <c:v>13.335704530048901</c:v>
                </c:pt>
                <c:pt idx="33">
                  <c:v>13.369410241466699</c:v>
                </c:pt>
                <c:pt idx="34">
                  <c:v>13.4020909617199</c:v>
                </c:pt>
                <c:pt idx="35">
                  <c:v>13.4338060702991</c:v>
                </c:pt>
                <c:pt idx="36">
                  <c:v>13.4646099664406</c:v>
                </c:pt>
                <c:pt idx="37">
                  <c:v>13.494552608977701</c:v>
                </c:pt>
                <c:pt idx="38">
                  <c:v>13.523679985128901</c:v>
                </c:pt>
                <c:pt idx="39">
                  <c:v>13.552034519143699</c:v>
                </c:pt>
                <c:pt idx="40">
                  <c:v>13.5796554298212</c:v>
                </c:pt>
                <c:pt idx="41">
                  <c:v>13.606579044378201</c:v>
                </c:pt>
                <c:pt idx="42">
                  <c:v>13.632839074901</c:v>
                </c:pt>
                <c:pt idx="43">
                  <c:v>13.658466862601299</c:v>
                </c:pt>
                <c:pt idx="44">
                  <c:v>13.683491594265901</c:v>
                </c:pt>
                <c:pt idx="45">
                  <c:v>13.707940494610099</c:v>
                </c:pt>
                <c:pt idx="46">
                  <c:v>13.731838997677499</c:v>
                </c:pt>
                <c:pt idx="47">
                  <c:v>13.755210899964601</c:v>
                </c:pt>
                <c:pt idx="48">
                  <c:v>13.7780784975544</c:v>
                </c:pt>
                <c:pt idx="49">
                  <c:v>13.800462709221</c:v>
                </c:pt>
                <c:pt idx="50">
                  <c:v>13.8223831871888</c:v>
                </c:pt>
                <c:pt idx="51">
                  <c:v>13.8438584170017</c:v>
                </c:pt>
                <c:pt idx="52">
                  <c:v>13.8649058077596</c:v>
                </c:pt>
                <c:pt idx="53">
                  <c:v>13.885541773815399</c:v>
                </c:pt>
                <c:pt idx="54">
                  <c:v>13.9057818088822</c:v>
                </c:pt>
                <c:pt idx="55">
                  <c:v>13.9256405533801</c:v>
                </c:pt>
                <c:pt idx="56">
                  <c:v>13.945131855748601</c:v>
                </c:pt>
                <c:pt idx="57">
                  <c:v>13.964268828361501</c:v>
                </c:pt>
                <c:pt idx="58">
                  <c:v>13.983063898602399</c:v>
                </c:pt>
                <c:pt idx="59">
                  <c:v>14.0015288555959</c:v>
                </c:pt>
                <c:pt idx="60">
                  <c:v>14.019674893028601</c:v>
                </c:pt>
                <c:pt idx="61">
                  <c:v>14.0375126484458</c:v>
                </c:pt>
                <c:pt idx="62">
                  <c:v>14.055052239366301</c:v>
                </c:pt>
                <c:pt idx="63">
                  <c:v>14.072303296518299</c:v>
                </c:pt>
                <c:pt idx="64">
                  <c:v>14.089274994467999</c:v>
                </c:pt>
                <c:pt idx="65">
                  <c:v>14.1059760798809</c:v>
                </c:pt>
                <c:pt idx="66">
                  <c:v>14.1224148976334</c:v>
                </c:pt>
                <c:pt idx="67">
                  <c:v>14.138599414966199</c:v>
                </c:pt>
                <c:pt idx="68">
                  <c:v>14.154537243853699</c:v>
                </c:pt>
                <c:pt idx="69">
                  <c:v>14.1702356617446</c:v>
                </c:pt>
                <c:pt idx="70">
                  <c:v>14.1857016308141</c:v>
                </c:pt>
                <c:pt idx="71">
                  <c:v>14.2009418158537</c:v>
                </c:pt>
                <c:pt idx="72">
                  <c:v>14.215962600912</c:v>
                </c:pt>
                <c:pt idx="73">
                  <c:v>14.230770104791</c:v>
                </c:pt>
                <c:pt idx="74">
                  <c:v>14.2453701954894</c:v>
                </c:pt>
                <c:pt idx="75">
                  <c:v>14.2597685036776</c:v>
                </c:pt>
                <c:pt idx="76">
                  <c:v>14.273970435282999</c:v>
                </c:pt>
                <c:pt idx="77">
                  <c:v>14.2879811832524</c:v>
                </c:pt>
                <c:pt idx="78">
                  <c:v>14.301805738557199</c:v>
                </c:pt>
                <c:pt idx="79">
                  <c:v>14.3154489004982</c:v>
                </c:pt>
                <c:pt idx="80">
                  <c:v>14.328915286362401</c:v>
                </c:pt>
                <c:pt idx="81">
                  <c:v>14.3422093404813</c:v>
                </c:pt>
                <c:pt idx="82">
                  <c:v>14.355335342733101</c:v>
                </c:pt>
                <c:pt idx="83">
                  <c:v>14.3682974165304</c:v>
                </c:pt>
                <c:pt idx="84">
                  <c:v>14.381099536329099</c:v>
                </c:pt>
                <c:pt idx="85">
                  <c:v>14.3937455346941</c:v>
                </c:pt>
                <c:pt idx="86">
                  <c:v>14.4062391089508</c:v>
                </c:pt>
                <c:pt idx="87">
                  <c:v>14.418583827453</c:v>
                </c:pt>
                <c:pt idx="88">
                  <c:v>14.430783135492099</c:v>
                </c:pt>
                <c:pt idx="89">
                  <c:v>14.442840360872699</c:v>
                </c:pt>
                <c:pt idx="90">
                  <c:v>14.4547587191765</c:v>
                </c:pt>
                <c:pt idx="91">
                  <c:v>14.466541318735</c:v>
                </c:pt>
                <c:pt idx="92">
                  <c:v>14.478191165330999</c:v>
                </c:pt>
                <c:pt idx="93">
                  <c:v>14.4897111666453</c:v>
                </c:pt>
                <c:pt idx="94">
                  <c:v>14.501104136465401</c:v>
                </c:pt>
                <c:pt idx="95">
                  <c:v>14.512372798672001</c:v>
                </c:pt>
                <c:pt idx="96">
                  <c:v>14.523519791015699</c:v>
                </c:pt>
                <c:pt idx="97">
                  <c:v>14.5345476686986</c:v>
                </c:pt>
                <c:pt idx="98">
                  <c:v>14.5454589077717</c:v>
                </c:pt>
                <c:pt idx="99">
                  <c:v>14.556255908359701</c:v>
                </c:pt>
                <c:pt idx="100">
                  <c:v>14.5669409977236</c:v>
                </c:pt>
                <c:pt idx="101">
                  <c:v>14.577516433170601</c:v>
                </c:pt>
                <c:pt idx="102">
                  <c:v>14.5879844048207</c:v>
                </c:pt>
                <c:pt idx="103">
                  <c:v>14.598347038238099</c:v>
                </c:pt>
                <c:pt idx="104">
                  <c:v>14.6086063969351</c:v>
                </c:pt>
                <c:pt idx="105">
                  <c:v>14.6187644847562</c:v>
                </c:pt>
                <c:pt idx="106">
                  <c:v>14.628823248149001</c:v>
                </c:pt>
                <c:pt idx="107">
                  <c:v>14.6387845783283</c:v>
                </c:pt>
                <c:pt idx="108">
                  <c:v>14.6486503133392</c:v>
                </c:pt>
                <c:pt idx="109">
                  <c:v>14.6584222400254</c:v>
                </c:pt>
                <c:pt idx="110">
                  <c:v>14.6681020959069</c:v>
                </c:pt>
                <c:pt idx="111">
                  <c:v>14.6776915709729</c:v>
                </c:pt>
                <c:pt idx="112">
                  <c:v>14.687192309394099</c:v>
                </c:pt>
                <c:pt idx="113">
                  <c:v>14.696605911158899</c:v>
                </c:pt>
                <c:pt idx="114">
                  <c:v>14.705933933636601</c:v>
                </c:pt>
                <c:pt idx="115">
                  <c:v>14.715177893073401</c:v>
                </c:pt>
                <c:pt idx="116">
                  <c:v>14.724339266022501</c:v>
                </c:pt>
                <c:pt idx="117">
                  <c:v>14.7334194907134</c:v>
                </c:pt>
                <c:pt idx="118">
                  <c:v>14.7424199683618</c:v>
                </c:pt>
                <c:pt idx="119">
                  <c:v>14.751342064425501</c:v>
                </c:pt>
                <c:pt idx="120">
                  <c:v>14.760187109805999</c:v>
                </c:pt>
                <c:pt idx="121">
                  <c:v>14.7689564020019</c:v>
                </c:pt>
                <c:pt idx="122">
                  <c:v>14.7776512062131</c:v>
                </c:pt>
                <c:pt idx="123">
                  <c:v>14.786272756400701</c:v>
                </c:pt>
                <c:pt idx="124">
                  <c:v>14.7948222563037</c:v>
                </c:pt>
                <c:pt idx="125">
                  <c:v>14.803300880414699</c:v>
                </c:pt>
                <c:pt idx="126">
                  <c:v>14.8117097749167</c:v>
                </c:pt>
                <c:pt idx="127">
                  <c:v>14.820050058582501</c:v>
                </c:pt>
                <c:pt idx="128">
                  <c:v>14.828322823639301</c:v>
                </c:pt>
                <c:pt idx="129">
                  <c:v>14.8365291365988</c:v>
                </c:pt>
                <c:pt idx="130">
                  <c:v>14.844670039055799</c:v>
                </c:pt>
                <c:pt idx="131">
                  <c:v>14.852746548455899</c:v>
                </c:pt>
                <c:pt idx="132">
                  <c:v>14.8607596588337</c:v>
                </c:pt>
                <c:pt idx="133">
                  <c:v>14.8687103415233</c:v>
                </c:pt>
                <c:pt idx="134">
                  <c:v>14.8765995458423</c:v>
                </c:pt>
                <c:pt idx="135">
                  <c:v>14.8844281997495</c:v>
                </c:pt>
                <c:pt idx="136">
                  <c:v>14.892197210479299</c:v>
                </c:pt>
                <c:pt idx="137">
                  <c:v>14.899907465151999</c:v>
                </c:pt>
                <c:pt idx="138">
                  <c:v>14.907559831362301</c:v>
                </c:pt>
                <c:pt idx="139">
                  <c:v>14.9151551577462</c:v>
                </c:pt>
                <c:pt idx="140">
                  <c:v>14.922694274527499</c:v>
                </c:pt>
                <c:pt idx="141">
                  <c:v>14.9301779940449</c:v>
                </c:pt>
                <c:pt idx="142">
                  <c:v>14.9376071112608</c:v>
                </c:pt>
                <c:pt idx="143">
                  <c:v>14.944982404251199</c:v>
                </c:pt>
                <c:pt idx="144">
                  <c:v>14.9523046346794</c:v>
                </c:pt>
                <c:pt idx="145">
                  <c:v>14.959574548253</c:v>
                </c:pt>
                <c:pt idx="146">
                  <c:v>14.9667928751646</c:v>
                </c:pt>
                <c:pt idx="147">
                  <c:v>14.973960330518301</c:v>
                </c:pt>
                <c:pt idx="148">
                  <c:v>14.981077614741199</c:v>
                </c:pt>
                <c:pt idx="149">
                  <c:v>14.9881454139807</c:v>
                </c:pt>
                <c:pt idx="150">
                  <c:v>14.9951644004891</c:v>
                </c:pt>
                <c:pt idx="151">
                  <c:v>15.002135232994901</c:v>
                </c:pt>
                <c:pt idx="152">
                  <c:v>15.0090585570622</c:v>
                </c:pt>
                <c:pt idx="153">
                  <c:v>15.0159350054378</c:v>
                </c:pt>
                <c:pt idx="154">
                  <c:v>15.0227651983872</c:v>
                </c:pt>
                <c:pt idx="155">
                  <c:v>15.029549744019899</c:v>
                </c:pt>
                <c:pt idx="156">
                  <c:v>15.036289238603599</c:v>
                </c:pt>
                <c:pt idx="157">
                  <c:v>15.042984266869199</c:v>
                </c:pt>
                <c:pt idx="158">
                  <c:v>15.0496354023051</c:v>
                </c:pt>
                <c:pt idx="159">
                  <c:v>15.0562432074429</c:v>
                </c:pt>
                <c:pt idx="160">
                  <c:v>15.062808234133801</c:v>
                </c:pt>
                <c:pt idx="161">
                  <c:v>15.069331023816501</c:v>
                </c:pt>
                <c:pt idx="162">
                  <c:v>15.0758121077764</c:v>
                </c:pt>
                <c:pt idx="163">
                  <c:v>15.082252007397599</c:v>
                </c:pt>
                <c:pt idx="164">
                  <c:v>15.088651234406001</c:v>
                </c:pt>
                <c:pt idx="165">
                  <c:v>15.095010291106099</c:v>
                </c:pt>
                <c:pt idx="166">
                  <c:v>15.101329670610101</c:v>
                </c:pt>
                <c:pt idx="167">
                  <c:v>15.107609857059799</c:v>
                </c:pt>
                <c:pt idx="168">
                  <c:v>15.1138513258425</c:v>
                </c:pt>
                <c:pt idx="169">
                  <c:v>15.1200545438</c:v>
                </c:pt>
                <c:pt idx="170">
                  <c:v>15.126219969431499</c:v>
                </c:pt>
                <c:pt idx="171">
                  <c:v>15.1323480530908</c:v>
                </c:pt>
                <c:pt idx="172">
                  <c:v>15.1384392371773</c:v>
                </c:pt>
                <c:pt idx="173">
                  <c:v>15.144493956321501</c:v>
                </c:pt>
                <c:pt idx="174">
                  <c:v>15.150512637565701</c:v>
                </c:pt>
                <c:pt idx="175">
                  <c:v>15.1564957005387</c:v>
                </c:pt>
                <c:pt idx="176">
                  <c:v>15.162443557625901</c:v>
                </c:pt>
                <c:pt idx="177">
                  <c:v>15.1683566141349</c:v>
                </c:pt>
                <c:pt idx="178">
                  <c:v>15.174235268455501</c:v>
                </c:pt>
                <c:pt idx="179">
                  <c:v>15.180079912216</c:v>
                </c:pt>
                <c:pt idx="180">
                  <c:v>15.185890930435001</c:v>
                </c:pt>
                <c:pt idx="181">
                  <c:v>15.191668701668601</c:v>
                </c:pt>
                <c:pt idx="182">
                  <c:v>15.197413598154</c:v>
                </c:pt>
                <c:pt idx="183">
                  <c:v>15.2031259859488</c:v>
                </c:pt>
                <c:pt idx="184">
                  <c:v>15.208806225066301</c:v>
                </c:pt>
                <c:pt idx="185">
                  <c:v>15.2144546696082</c:v>
                </c:pt>
                <c:pt idx="186">
                  <c:v>15.220071667891901</c:v>
                </c:pt>
                <c:pt idx="187">
                  <c:v>15.225657562576499</c:v>
                </c:pt>
                <c:pt idx="188">
                  <c:v>15.2312126907833</c:v>
                </c:pt>
                <c:pt idx="189">
                  <c:v>15.2367373842148</c:v>
                </c:pt>
                <c:pt idx="190">
                  <c:v>15.242231969269699</c:v>
                </c:pt>
                <c:pt idx="191">
                  <c:v>15.2476967671547</c:v>
                </c:pt>
                <c:pt idx="192">
                  <c:v>15.2531320939941</c:v>
                </c:pt>
                <c:pt idx="193">
                  <c:v>15.258538260936</c:v>
                </c:pt>
                <c:pt idx="194">
                  <c:v>15.263915574255799</c:v>
                </c:pt>
                <c:pt idx="195">
                  <c:v>15.2692643354571</c:v>
                </c:pt>
                <c:pt idx="196">
                  <c:v>15.2745848413701</c:v>
                </c:pt>
                <c:pt idx="197">
                  <c:v>15.2798773842473</c:v>
                </c:pt>
                <c:pt idx="198">
                  <c:v>15.285142251856801</c:v>
                </c:pt>
                <c:pt idx="199">
                  <c:v>15.290379727573599</c:v>
                </c:pt>
                <c:pt idx="200">
                  <c:v>15.295590090467901</c:v>
                </c:pt>
                <c:pt idx="201">
                  <c:v>15.300773615391799</c:v>
                </c:pt>
                <c:pt idx="202">
                  <c:v>15.3059305730636</c:v>
                </c:pt>
                <c:pt idx="203">
                  <c:v>15.3110612301499</c:v>
                </c:pt>
                <c:pt idx="204">
                  <c:v>15.316165849346101</c:v>
                </c:pt>
                <c:pt idx="205">
                  <c:v>15.321244689454099</c:v>
                </c:pt>
                <c:pt idx="206">
                  <c:v>15.326298005459201</c:v>
                </c:pt>
                <c:pt idx="207">
                  <c:v>15.3313260486043</c:v>
                </c:pt>
                <c:pt idx="208">
                  <c:v>15.3363290664623</c:v>
                </c:pt>
                <c:pt idx="209">
                  <c:v>15.3413073030075</c:v>
                </c:pt>
                <c:pt idx="210">
                  <c:v>15.3462609986844</c:v>
                </c:pt>
                <c:pt idx="211">
                  <c:v>15.3511903904755</c:v>
                </c:pt>
                <c:pt idx="212">
                  <c:v>15.356095711967001</c:v>
                </c:pt>
                <c:pt idx="213">
                  <c:v>15.360977193413399</c:v>
                </c:pt>
                <c:pt idx="214">
                  <c:v>15.365835061800301</c:v>
                </c:pt>
                <c:pt idx="215">
                  <c:v>15.3706695409058</c:v>
                </c:pt>
                <c:pt idx="216">
                  <c:v>15.3754808513604</c:v>
                </c:pt>
                <c:pt idx="217">
                  <c:v>15.380269210705601</c:v>
                </c:pt>
                <c:pt idx="218">
                  <c:v>15.385034833451201</c:v>
                </c:pt>
                <c:pt idx="219">
                  <c:v>15.389777931131199</c:v>
                </c:pt>
                <c:pt idx="220">
                  <c:v>15.3944987123582</c:v>
                </c:pt>
                <c:pt idx="221">
                  <c:v>15.399197382877</c:v>
                </c:pt>
                <c:pt idx="222">
                  <c:v>15.4038741456169</c:v>
                </c:pt>
                <c:pt idx="223">
                  <c:v>15.4085292007421</c:v>
                </c:pt>
                <c:pt idx="224">
                  <c:v>15.4131627457023</c:v>
                </c:pt>
                <c:pt idx="225">
                  <c:v>15.4177749752808</c:v>
                </c:pt>
                <c:pt idx="226">
                  <c:v>15.4223660816426</c:v>
                </c:pt>
                <c:pt idx="227">
                  <c:v>15.426936254380699</c:v>
                </c:pt>
                <c:pt idx="228">
                  <c:v>15.4314856805616</c:v>
                </c:pt>
                <c:pt idx="229">
                  <c:v>15.436014544770099</c:v>
                </c:pt>
                <c:pt idx="230">
                  <c:v>15.4405230291528</c:v>
                </c:pt>
                <c:pt idx="231">
                  <c:v>15.445011313460601</c:v>
                </c:pt>
                <c:pt idx="232">
                  <c:v>15.4494795750905</c:v>
                </c:pt>
                <c:pt idx="233">
                  <c:v>15.453927989126299</c:v>
                </c:pt>
                <c:pt idx="234">
                  <c:v>15.4583567283787</c:v>
                </c:pt>
                <c:pt idx="235">
                  <c:v>15.462765963424101</c:v>
                </c:pt>
                <c:pt idx="236">
                  <c:v>15.4671558626432</c:v>
                </c:pt>
                <c:pt idx="237">
                  <c:v>15.471526592258099</c:v>
                </c:pt>
                <c:pt idx="238">
                  <c:v>15.475878316368799</c:v>
                </c:pt>
                <c:pt idx="239">
                  <c:v>15.4802111969897</c:v>
                </c:pt>
                <c:pt idx="240">
                  <c:v>15.4845253940838</c:v>
                </c:pt>
                <c:pt idx="241">
                  <c:v>15.4888210655979</c:v>
                </c:pt>
                <c:pt idx="242">
                  <c:v>15.493098367495801</c:v>
                </c:pt>
                <c:pt idx="243">
                  <c:v>15.4973574537911</c:v>
                </c:pt>
                <c:pt idx="244">
                  <c:v>15.501598476580201</c:v>
                </c:pt>
                <c:pt idx="245">
                  <c:v>15.5058215860729</c:v>
                </c:pt>
                <c:pt idx="246">
                  <c:v>15.5100269306241</c:v>
                </c:pt>
                <c:pt idx="247">
                  <c:v>15.5142146567641</c:v>
                </c:pt>
                <c:pt idx="248">
                  <c:v>15.5183849092278</c:v>
                </c:pt>
                <c:pt idx="249">
                  <c:v>15.522537830984399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751-416C-94C3-E2DDBB483D5A}"/>
            </c:ext>
          </c:extLst>
        </c:ser>
        <c:ser>
          <c:idx val="2"/>
          <c:order val="2"/>
          <c:tx>
            <c:v>H6hS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'soloBoe1h-6h'!$R$6:$R$255</c:f>
              <c:numCache>
                <c:formatCode>General</c:formatCode>
                <c:ptCount val="250"/>
                <c:pt idx="0">
                  <c:v>9.5918613780119006</c:v>
                </c:pt>
                <c:pt idx="1">
                  <c:v>10.658688227426801</c:v>
                </c:pt>
                <c:pt idx="2">
                  <c:v>11.251899846059899</c:v>
                </c:pt>
                <c:pt idx="3">
                  <c:v>11.6612978980974</c:v>
                </c:pt>
                <c:pt idx="4">
                  <c:v>11.9729478727777</c:v>
                </c:pt>
                <c:pt idx="5">
                  <c:v>12.2240321822767</c:v>
                </c:pt>
                <c:pt idx="6">
                  <c:v>12.4339676149773</c:v>
                </c:pt>
                <c:pt idx="7">
                  <c:v>12.614157797201001</c:v>
                </c:pt>
                <c:pt idx="8">
                  <c:v>12.7718630106035</c:v>
                </c:pt>
                <c:pt idx="9">
                  <c:v>12.911986990439599</c:v>
                </c:pt>
                <c:pt idx="10">
                  <c:v>13.037995093871601</c:v>
                </c:pt>
                <c:pt idx="11">
                  <c:v>13.152425452031601</c:v>
                </c:pt>
                <c:pt idx="12">
                  <c:v>13.2571918635996</c:v>
                </c:pt>
                <c:pt idx="13">
                  <c:v>13.353772509516901</c:v>
                </c:pt>
                <c:pt idx="14">
                  <c:v>13.443332476819201</c:v>
                </c:pt>
                <c:pt idx="15">
                  <c:v>13.5268061008952</c:v>
                </c:pt>
                <c:pt idx="16">
                  <c:v>13.604953951233901</c:v>
                </c:pt>
                <c:pt idx="17">
                  <c:v>13.678403277824501</c:v>
                </c:pt>
                <c:pt idx="18">
                  <c:v>13.747677356637899</c:v>
                </c:pt>
                <c:pt idx="19">
                  <c:v>13.8132171961379</c:v>
                </c:pt>
                <c:pt idx="20">
                  <c:v>13.8753978703136</c:v>
                </c:pt>
                <c:pt idx="21">
                  <c:v>13.9345409973706</c:v>
                </c:pt>
                <c:pt idx="22">
                  <c:v>13.9909244050949</c:v>
                </c:pt>
                <c:pt idx="23">
                  <c:v>14.044789710267599</c:v>
                </c:pt>
                <c:pt idx="24">
                  <c:v>14.0963483293429</c:v>
                </c:pt>
                <c:pt idx="25">
                  <c:v>14.145786294050501</c:v>
                </c:pt>
                <c:pt idx="26">
                  <c:v>14.1932681457944</c:v>
                </c:pt>
                <c:pt idx="27">
                  <c:v>14.238940112259099</c:v>
                </c:pt>
                <c:pt idx="28">
                  <c:v>14.282932719134299</c:v>
                </c:pt>
                <c:pt idx="29">
                  <c:v>14.325362953206101</c:v>
                </c:pt>
                <c:pt idx="30">
                  <c:v>14.3663360660998</c:v>
                </c:pt>
                <c:pt idx="31">
                  <c:v>14.4059470879161</c:v>
                </c:pt>
                <c:pt idx="32">
                  <c:v>14.444282104932601</c:v>
                </c:pt>
                <c:pt idx="33">
                  <c:v>14.481419344110501</c:v>
                </c:pt>
                <c:pt idx="34">
                  <c:v>14.517430098384599</c:v>
                </c:pt>
                <c:pt idx="35">
                  <c:v>14.5523795199496</c:v>
                </c:pt>
                <c:pt idx="36">
                  <c:v>14.5863273034835</c:v>
                </c:pt>
                <c:pt idx="37">
                  <c:v>14.6193282771135</c:v>
                </c:pt>
                <c:pt idx="38">
                  <c:v>14.6514329156606</c:v>
                </c:pt>
                <c:pt idx="39">
                  <c:v>14.6826877880977</c:v>
                </c:pt>
                <c:pt idx="40">
                  <c:v>14.7131359490741</c:v>
                </c:pt>
                <c:pt idx="41">
                  <c:v>14.742817282679599</c:v>
                </c:pt>
                <c:pt idx="42">
                  <c:v>14.7717688052645</c:v>
                </c:pt>
                <c:pt idx="43">
                  <c:v>14.800024933023</c:v>
                </c:pt>
                <c:pt idx="44">
                  <c:v>14.8276177191411</c:v>
                </c:pt>
                <c:pt idx="45">
                  <c:v>14.854577064566399</c:v>
                </c:pt>
                <c:pt idx="46">
                  <c:v>14.880930905838101</c:v>
                </c:pt>
                <c:pt idx="47">
                  <c:v>14.906705382905299</c:v>
                </c:pt>
                <c:pt idx="48">
                  <c:v>14.9319249894363</c:v>
                </c:pt>
                <c:pt idx="49">
                  <c:v>14.956612707762501</c:v>
                </c:pt>
                <c:pt idx="50">
                  <c:v>14.980790130300701</c:v>
                </c:pt>
                <c:pt idx="51">
                  <c:v>15.004477569047401</c:v>
                </c:pt>
                <c:pt idx="52">
                  <c:v>15.0276941545201</c:v>
                </c:pt>
                <c:pt idx="53">
                  <c:v>15.0504579253431</c:v>
                </c:pt>
                <c:pt idx="54">
                  <c:v>15.0727859095167</c:v>
                </c:pt>
                <c:pt idx="55">
                  <c:v>15.094694198279299</c:v>
                </c:pt>
                <c:pt idx="56">
                  <c:v>15.1161980133563</c:v>
                </c:pt>
                <c:pt idx="57">
                  <c:v>15.137311768292999</c:v>
                </c:pt>
                <c:pt idx="58">
                  <c:v>15.1580491244843</c:v>
                </c:pt>
                <c:pt idx="59">
                  <c:v>15.1784230424415</c:v>
                </c:pt>
                <c:pt idx="60">
                  <c:v>15.198445828773</c:v>
                </c:pt>
                <c:pt idx="61">
                  <c:v>15.218129179301799</c:v>
                </c:pt>
                <c:pt idx="62">
                  <c:v>15.2374842186933</c:v>
                </c:pt>
                <c:pt idx="63">
                  <c:v>15.256521536927799</c:v>
                </c:pt>
                <c:pt idx="64">
                  <c:v>15.275251222912701</c:v>
                </c:pt>
                <c:pt idx="65">
                  <c:v>15.293682895500201</c:v>
                </c:pt>
                <c:pt idx="66">
                  <c:v>15.311825732146</c:v>
                </c:pt>
                <c:pt idx="67">
                  <c:v>15.329688495420999</c:v>
                </c:pt>
                <c:pt idx="68">
                  <c:v>15.3472795575664</c:v>
                </c:pt>
                <c:pt idx="69">
                  <c:v>15.364606923262199</c:v>
                </c:pt>
                <c:pt idx="70">
                  <c:v>15.381678250762</c:v>
                </c:pt>
                <c:pt idx="71">
                  <c:v>15.3985008715348</c:v>
                </c:pt>
                <c:pt idx="72">
                  <c:v>15.4150818085356</c:v>
                </c:pt>
                <c:pt idx="73">
                  <c:v>15.4314277932199</c:v>
                </c:pt>
                <c:pt idx="74">
                  <c:v>15.447545281403499</c:v>
                </c:pt>
                <c:pt idx="75">
                  <c:v>15.4634404680606</c:v>
                </c:pt>
                <c:pt idx="76">
                  <c:v>15.479119301143101</c:v>
                </c:pt>
                <c:pt idx="77">
                  <c:v>15.4945874944996</c:v>
                </c:pt>
                <c:pt idx="78">
                  <c:v>15.509850539961899</c:v>
                </c:pt>
                <c:pt idx="79">
                  <c:v>15.5249137186628</c:v>
                </c:pt>
                <c:pt idx="80">
                  <c:v>15.539782111643399</c:v>
                </c:pt>
                <c:pt idx="81">
                  <c:v>15.554460609803</c:v>
                </c:pt>
                <c:pt idx="82">
                  <c:v>15.568953923238301</c:v>
                </c:pt>
                <c:pt idx="83">
                  <c:v>15.583266590018599</c:v>
                </c:pt>
                <c:pt idx="84">
                  <c:v>15.597402984435</c:v>
                </c:pt>
                <c:pt idx="85">
                  <c:v>15.6113673247624</c:v>
                </c:pt>
                <c:pt idx="86">
                  <c:v>15.6251636805681</c:v>
                </c:pt>
                <c:pt idx="87">
                  <c:v>15.638795979597999</c:v>
                </c:pt>
                <c:pt idx="88">
                  <c:v>15.6522680142696</c:v>
                </c:pt>
                <c:pt idx="89">
                  <c:v>15.6655834477986</c:v>
                </c:pt>
                <c:pt idx="90">
                  <c:v>15.6787458199829</c:v>
                </c:pt>
                <c:pt idx="91">
                  <c:v>15.6917585526678</c:v>
                </c:pt>
                <c:pt idx="92">
                  <c:v>15.704624954911599</c:v>
                </c:pt>
                <c:pt idx="93">
                  <c:v>15.7173482278733</c:v>
                </c:pt>
                <c:pt idx="94">
                  <c:v>15.729931469438</c:v>
                </c:pt>
                <c:pt idx="95">
                  <c:v>15.742377678597901</c:v>
                </c:pt>
                <c:pt idx="96">
                  <c:v>15.7546897596037</c:v>
                </c:pt>
                <c:pt idx="97">
                  <c:v>15.766870525901</c:v>
                </c:pt>
                <c:pt idx="98">
                  <c:v>15.778922703865</c:v>
                </c:pt>
                <c:pt idx="99">
                  <c:v>15.790848936344799</c:v>
                </c:pt>
                <c:pt idx="100">
                  <c:v>15.8026517860306</c:v>
                </c:pt>
                <c:pt idx="101">
                  <c:v>15.814333738652</c:v>
                </c:pt>
                <c:pt idx="102">
                  <c:v>15.8258972060198</c:v>
                </c:pt>
                <c:pt idx="103">
                  <c:v>15.8373445289188</c:v>
                </c:pt>
                <c:pt idx="104">
                  <c:v>15.8486779798603</c:v>
                </c:pt>
                <c:pt idx="105">
                  <c:v>15.859899765703901</c:v>
                </c:pt>
                <c:pt idx="106">
                  <c:v>15.8710120301535</c:v>
                </c:pt>
                <c:pt idx="107">
                  <c:v>15.8820168561377</c:v>
                </c:pt>
                <c:pt idx="108">
                  <c:v>15.8929162680774</c:v>
                </c:pt>
                <c:pt idx="109">
                  <c:v>15.9037122340506</c:v>
                </c:pt>
                <c:pt idx="110">
                  <c:v>15.914406667857</c:v>
                </c:pt>
                <c:pt idx="111">
                  <c:v>15.925001430989701</c:v>
                </c:pt>
                <c:pt idx="112">
                  <c:v>15.9354983345179</c:v>
                </c:pt>
                <c:pt idx="113">
                  <c:v>15.945899140886301</c:v>
                </c:pt>
                <c:pt idx="114">
                  <c:v>15.9562055656348</c:v>
                </c:pt>
                <c:pt idx="115">
                  <c:v>15.9664192790428</c:v>
                </c:pt>
                <c:pt idx="116">
                  <c:v>15.976541907703</c:v>
                </c:pt>
                <c:pt idx="117">
                  <c:v>15.9865750360263</c:v>
                </c:pt>
                <c:pt idx="118">
                  <c:v>15.9965202076836</c:v>
                </c:pt>
                <c:pt idx="119">
                  <c:v>16.006378926986599</c:v>
                </c:pt>
                <c:pt idx="120">
                  <c:v>16.016152660209698</c:v>
                </c:pt>
                <c:pt idx="121">
                  <c:v>16.025842836858299</c:v>
                </c:pt>
                <c:pt idx="122">
                  <c:v>16.035450850883802</c:v>
                </c:pt>
                <c:pt idx="123">
                  <c:v>16.044978061849399</c:v>
                </c:pt>
                <c:pt idx="124">
                  <c:v>16.054425796048399</c:v>
                </c:pt>
                <c:pt idx="125">
                  <c:v>16.063795347577699</c:v>
                </c:pt>
                <c:pt idx="126">
                  <c:v>16.0730879793682</c:v>
                </c:pt>
                <c:pt idx="127">
                  <c:v>16.082304924174501</c:v>
                </c:pt>
                <c:pt idx="128">
                  <c:v>16.091447385525601</c:v>
                </c:pt>
                <c:pt idx="129">
                  <c:v>16.100516538638999</c:v>
                </c:pt>
                <c:pt idx="130">
                  <c:v>16.109513531298301</c:v>
                </c:pt>
                <c:pt idx="131">
                  <c:v>16.118439484698602</c:v>
                </c:pt>
                <c:pt idx="132">
                  <c:v>16.127295494258501</c:v>
                </c:pt>
                <c:pt idx="133">
                  <c:v>16.136082630401699</c:v>
                </c:pt>
                <c:pt idx="134">
                  <c:v>16.144801939309801</c:v>
                </c:pt>
                <c:pt idx="135">
                  <c:v>16.153454443645899</c:v>
                </c:pt>
                <c:pt idx="136">
                  <c:v>16.162041143252701</c:v>
                </c:pt>
                <c:pt idx="137">
                  <c:v>16.170563015824101</c:v>
                </c:pt>
                <c:pt idx="138">
                  <c:v>16.179021017552699</c:v>
                </c:pt>
                <c:pt idx="139">
                  <c:v>16.187416083753501</c:v>
                </c:pt>
                <c:pt idx="140">
                  <c:v>16.1957491294656</c:v>
                </c:pt>
                <c:pt idx="141">
                  <c:v>16.204021050032502</c:v>
                </c:pt>
                <c:pt idx="142">
                  <c:v>16.2122327216609</c:v>
                </c:pt>
                <c:pt idx="143">
                  <c:v>16.2203850019614</c:v>
                </c:pt>
                <c:pt idx="144">
                  <c:v>16.228478730468499</c:v>
                </c:pt>
                <c:pt idx="145">
                  <c:v>16.2365147291443</c:v>
                </c:pt>
                <c:pt idx="146">
                  <c:v>16.244493802863602</c:v>
                </c:pt>
                <c:pt idx="147">
                  <c:v>16.252416739882701</c:v>
                </c:pt>
                <c:pt idx="148">
                  <c:v>16.260284312292701</c:v>
                </c:pt>
                <c:pt idx="149">
                  <c:v>16.268097276456999</c:v>
                </c:pt>
                <c:pt idx="150">
                  <c:v>16.275856373434198</c:v>
                </c:pt>
                <c:pt idx="151">
                  <c:v>16.283562329386999</c:v>
                </c:pt>
                <c:pt idx="152">
                  <c:v>16.291215855977899</c:v>
                </c:pt>
                <c:pt idx="153">
                  <c:v>16.298817650750902</c:v>
                </c:pt>
                <c:pt idx="154">
                  <c:v>16.306368397501899</c:v>
                </c:pt>
                <c:pt idx="155">
                  <c:v>16.3138687666363</c:v>
                </c:pt>
                <c:pt idx="156">
                  <c:v>16.321319415515301</c:v>
                </c:pt>
                <c:pt idx="157">
                  <c:v>16.328720988791201</c:v>
                </c:pt>
                <c:pt idx="158">
                  <c:v>16.336074118731698</c:v>
                </c:pt>
                <c:pt idx="159">
                  <c:v>16.343379425534199</c:v>
                </c:pt>
                <c:pt idx="160">
                  <c:v>16.350637517630499</c:v>
                </c:pt>
                <c:pt idx="161">
                  <c:v>16.3578489919812</c:v>
                </c:pt>
                <c:pt idx="162">
                  <c:v>16.365014434361399</c:v>
                </c:pt>
                <c:pt idx="163">
                  <c:v>16.372134419638002</c:v>
                </c:pt>
                <c:pt idx="164">
                  <c:v>16.379209512037601</c:v>
                </c:pt>
                <c:pt idx="165">
                  <c:v>16.386240265406698</c:v>
                </c:pt>
                <c:pt idx="166">
                  <c:v>16.3932272234645</c:v>
                </c:pt>
                <c:pt idx="167">
                  <c:v>16.400170920046801</c:v>
                </c:pt>
                <c:pt idx="168">
                  <c:v>16.407071879344102</c:v>
                </c:pt>
                <c:pt idx="169">
                  <c:v>16.413930616131299</c:v>
                </c:pt>
                <c:pt idx="170">
                  <c:v>16.4207476359915</c:v>
                </c:pt>
                <c:pt idx="171">
                  <c:v>16.427523435532802</c:v>
                </c:pt>
                <c:pt idx="172">
                  <c:v>16.434258502598801</c:v>
                </c:pt>
                <c:pt idx="173">
                  <c:v>16.440953316473099</c:v>
                </c:pt>
                <c:pt idx="174">
                  <c:v>16.447608348077701</c:v>
                </c:pt>
                <c:pt idx="175">
                  <c:v>16.4542240601657</c:v>
                </c:pt>
                <c:pt idx="176">
                  <c:v>16.460800907508901</c:v>
                </c:pt>
                <c:pt idx="177">
                  <c:v>16.467339337079402</c:v>
                </c:pt>
                <c:pt idx="178">
                  <c:v>16.473839788226801</c:v>
                </c:pt>
                <c:pt idx="179">
                  <c:v>16.480302692849399</c:v>
                </c:pt>
                <c:pt idx="180">
                  <c:v>16.486728475562</c:v>
                </c:pt>
                <c:pt idx="181">
                  <c:v>16.493117553857601</c:v>
                </c:pt>
                <c:pt idx="182">
                  <c:v>16.499470338265699</c:v>
                </c:pt>
                <c:pt idx="183">
                  <c:v>16.505787232505799</c:v>
                </c:pt>
                <c:pt idx="184">
                  <c:v>16.512068633636499</c:v>
                </c:pt>
                <c:pt idx="185">
                  <c:v>16.518314932201001</c:v>
                </c:pt>
                <c:pt idx="186">
                  <c:v>16.524526512368499</c:v>
                </c:pt>
                <c:pt idx="187">
                  <c:v>16.530703752071702</c:v>
                </c:pt>
                <c:pt idx="188">
                  <c:v>16.536847023140201</c:v>
                </c:pt>
                <c:pt idx="189">
                  <c:v>16.542956691431701</c:v>
                </c:pt>
                <c:pt idx="190">
                  <c:v>16.549033116958</c:v>
                </c:pt>
                <c:pt idx="191">
                  <c:v>16.555076654009</c:v>
                </c:pt>
                <c:pt idx="192">
                  <c:v>16.5610876512727</c:v>
                </c:pt>
                <c:pt idx="193">
                  <c:v>16.567066451952599</c:v>
                </c:pt>
                <c:pt idx="194">
                  <c:v>16.5730133938813</c:v>
                </c:pt>
                <c:pt idx="195">
                  <c:v>16.578928809632199</c:v>
                </c:pt>
                <c:pt idx="196">
                  <c:v>16.584813026627501</c:v>
                </c:pt>
                <c:pt idx="197">
                  <c:v>16.5906663672436</c:v>
                </c:pt>
                <c:pt idx="198">
                  <c:v>16.596489148914301</c:v>
                </c:pt>
                <c:pt idx="199">
                  <c:v>16.602281684230501</c:v>
                </c:pt>
                <c:pt idx="200">
                  <c:v>16.608044281038701</c:v>
                </c:pt>
                <c:pt idx="201">
                  <c:v>16.6137772425352</c:v>
                </c:pt>
                <c:pt idx="202">
                  <c:v>16.61948086736</c:v>
                </c:pt>
                <c:pt idx="203">
                  <c:v>16.625155449686901</c:v>
                </c:pt>
                <c:pt idx="204">
                  <c:v>16.630801279311601</c:v>
                </c:pt>
                <c:pt idx="205">
                  <c:v>16.636418641738601</c:v>
                </c:pt>
                <c:pt idx="206">
                  <c:v>16.642007818264599</c:v>
                </c:pt>
                <c:pt idx="207">
                  <c:v>16.647569086060798</c:v>
                </c:pt>
                <c:pt idx="208">
                  <c:v>16.653102718252999</c:v>
                </c:pt>
                <c:pt idx="209">
                  <c:v>16.6586089839995</c:v>
                </c:pt>
                <c:pt idx="210">
                  <c:v>16.6640881485677</c:v>
                </c:pt>
                <c:pt idx="211">
                  <c:v>16.669540473407999</c:v>
                </c:pt>
                <c:pt idx="212">
                  <c:v>16.674966216227102</c:v>
                </c:pt>
                <c:pt idx="213">
                  <c:v>16.680365631058201</c:v>
                </c:pt>
                <c:pt idx="214">
                  <c:v>16.685738968330998</c:v>
                </c:pt>
                <c:pt idx="215">
                  <c:v>16.6910864749388</c:v>
                </c:pt>
                <c:pt idx="216">
                  <c:v>16.6964083943048</c:v>
                </c:pt>
                <c:pt idx="217">
                  <c:v>16.701704966446599</c:v>
                </c:pt>
                <c:pt idx="218">
                  <c:v>16.706976428039301</c:v>
                </c:pt>
                <c:pt idx="219">
                  <c:v>16.7122230124771</c:v>
                </c:pt>
                <c:pt idx="220">
                  <c:v>16.717444949933299</c:v>
                </c:pt>
                <c:pt idx="221">
                  <c:v>16.722642467419199</c:v>
                </c:pt>
                <c:pt idx="222">
                  <c:v>16.727815788841799</c:v>
                </c:pt>
                <c:pt idx="223">
                  <c:v>16.7329651350597</c:v>
                </c:pt>
                <c:pt idx="224">
                  <c:v>16.7380907239381</c:v>
                </c:pt>
                <c:pt idx="225">
                  <c:v>16.7431927704028</c:v>
                </c:pt>
                <c:pt idx="226">
                  <c:v>16.748271486491898</c:v>
                </c:pt>
                <c:pt idx="227">
                  <c:v>16.753327081408099</c:v>
                </c:pt>
                <c:pt idx="228">
                  <c:v>16.7583597615683</c:v>
                </c:pt>
                <c:pt idx="229">
                  <c:v>16.763369730652698</c:v>
                </c:pt>
                <c:pt idx="230">
                  <c:v>16.768357189653099</c:v>
                </c:pt>
                <c:pt idx="231">
                  <c:v>16.773322336919598</c:v>
                </c:pt>
                <c:pt idx="232">
                  <c:v>16.778265368206998</c:v>
                </c:pt>
                <c:pt idx="233">
                  <c:v>16.783186476718999</c:v>
                </c:pt>
                <c:pt idx="234">
                  <c:v>16.788085853152801</c:v>
                </c:pt>
                <c:pt idx="235">
                  <c:v>16.792963685742102</c:v>
                </c:pt>
                <c:pt idx="236">
                  <c:v>16.797820160299</c:v>
                </c:pt>
                <c:pt idx="237">
                  <c:v>16.802655460255298</c:v>
                </c:pt>
                <c:pt idx="238">
                  <c:v>16.807469766702901</c:v>
                </c:pt>
                <c:pt idx="239">
                  <c:v>16.8122632584335</c:v>
                </c:pt>
                <c:pt idx="240">
                  <c:v>16.817036111976901</c:v>
                </c:pt>
                <c:pt idx="241">
                  <c:v>16.821788501639102</c:v>
                </c:pt>
                <c:pt idx="242">
                  <c:v>16.8265205995394</c:v>
                </c:pt>
                <c:pt idx="243">
                  <c:v>16.831232575646801</c:v>
                </c:pt>
                <c:pt idx="244">
                  <c:v>16.8359245978152</c:v>
                </c:pt>
                <c:pt idx="245">
                  <c:v>16.840596831818701</c:v>
                </c:pt>
                <c:pt idx="246">
                  <c:v>16.845249441385398</c:v>
                </c:pt>
                <c:pt idx="247">
                  <c:v>16.8498825882311</c:v>
                </c:pt>
                <c:pt idx="248">
                  <c:v>16.854496432091601</c:v>
                </c:pt>
                <c:pt idx="249">
                  <c:v>16.859091130755299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A751-416C-94C3-E2DDBB483D5A}"/>
            </c:ext>
          </c:extLst>
        </c:ser>
        <c:ser>
          <c:idx val="3"/>
          <c:order val="3"/>
          <c:tx>
            <c:v>HSInf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'soloBoe1h-6h'!$Y$6:$Y$255</c:f>
              <c:numCache>
                <c:formatCode>General</c:formatCode>
                <c:ptCount val="250"/>
                <c:pt idx="0">
                  <c:v>9.4434463469054801</c:v>
                </c:pt>
                <c:pt idx="1">
                  <c:v>10.4517021054072</c:v>
                </c:pt>
                <c:pt idx="2">
                  <c:v>11.010152029162301</c:v>
                </c:pt>
                <c:pt idx="3">
                  <c:v>11.395056121433999</c:v>
                </c:pt>
                <c:pt idx="4">
                  <c:v>11.687856721451</c:v>
                </c:pt>
                <c:pt idx="5">
                  <c:v>11.923649653896801</c:v>
                </c:pt>
                <c:pt idx="6">
                  <c:v>12.1207372459093</c:v>
                </c:pt>
                <c:pt idx="7">
                  <c:v>12.2898592955351</c:v>
                </c:pt>
                <c:pt idx="8">
                  <c:v>12.437849281335501</c:v>
                </c:pt>
                <c:pt idx="9">
                  <c:v>12.5693205550107</c:v>
                </c:pt>
                <c:pt idx="10">
                  <c:v>12.687532094924199</c:v>
                </c:pt>
                <c:pt idx="11">
                  <c:v>12.794870178485599</c:v>
                </c:pt>
                <c:pt idx="12">
                  <c:v>12.8931336675578</c:v>
                </c:pt>
                <c:pt idx="13">
                  <c:v>12.9837116822579</c:v>
                </c:pt>
                <c:pt idx="14">
                  <c:v>13.0676989185288</c:v>
                </c:pt>
                <c:pt idx="15">
                  <c:v>13.1459731258612</c:v>
                </c:pt>
                <c:pt idx="16">
                  <c:v>13.219248713655199</c:v>
                </c:pt>
                <c:pt idx="17">
                  <c:v>13.2881147911136</c:v>
                </c:pt>
                <c:pt idx="18">
                  <c:v>13.3530627616275</c:v>
                </c:pt>
                <c:pt idx="19">
                  <c:v>13.4145067306779</c:v>
                </c:pt>
                <c:pt idx="20">
                  <c:v>13.4727988594735</c:v>
                </c:pt>
                <c:pt idx="21">
                  <c:v>13.528241093810401</c:v>
                </c:pt>
                <c:pt idx="22">
                  <c:v>13.5810942475555</c:v>
                </c:pt>
                <c:pt idx="23">
                  <c:v>13.6315851249724</c:v>
                </c:pt>
                <c:pt idx="24">
                  <c:v>13.679912168341801</c:v>
                </c:pt>
                <c:pt idx="25">
                  <c:v>13.7262499822658</c:v>
                </c:pt>
                <c:pt idx="26">
                  <c:v>13.770752992174501</c:v>
                </c:pt>
                <c:pt idx="27">
                  <c:v>13.813558428275901</c:v>
                </c:pt>
                <c:pt idx="28">
                  <c:v>13.8547887786982</c:v>
                </c:pt>
                <c:pt idx="29">
                  <c:v>13.8945538210951</c:v>
                </c:pt>
                <c:pt idx="30">
                  <c:v>13.9329523166331</c:v>
                </c:pt>
                <c:pt idx="31">
                  <c:v>13.970073431435701</c:v>
                </c:pt>
                <c:pt idx="32">
                  <c:v>14.0059979363928</c:v>
                </c:pt>
                <c:pt idx="33">
                  <c:v>14.0407992254947</c:v>
                </c:pt>
                <c:pt idx="34">
                  <c:v>14.074544184619</c:v>
                </c:pt>
                <c:pt idx="35">
                  <c:v>14.1072939363368</c:v>
                </c:pt>
                <c:pt idx="36">
                  <c:v>14.139104481351399</c:v>
                </c:pt>
                <c:pt idx="37">
                  <c:v>14.170027253296601</c:v>
                </c:pt>
                <c:pt idx="38">
                  <c:v>14.200109600548901</c:v>
                </c:pt>
                <c:pt idx="39">
                  <c:v>14.2293952062653</c:v>
                </c:pt>
                <c:pt idx="40">
                  <c:v>14.2579244558996</c:v>
                </c:pt>
                <c:pt idx="41">
                  <c:v>14.285734759875201</c:v>
                </c:pt>
                <c:pt idx="42">
                  <c:v>14.312860837815</c:v>
                </c:pt>
                <c:pt idx="43">
                  <c:v>14.339334969689499</c:v>
                </c:pt>
                <c:pt idx="44">
                  <c:v>14.3651872183906</c:v>
                </c:pt>
                <c:pt idx="45">
                  <c:v>14.3904456275427</c:v>
                </c:pt>
                <c:pt idx="46">
                  <c:v>14.4151363977776</c:v>
                </c:pt>
                <c:pt idx="47">
                  <c:v>14.439284044225801</c:v>
                </c:pt>
                <c:pt idx="48">
                  <c:v>14.462911537570401</c:v>
                </c:pt>
                <c:pt idx="49">
                  <c:v>14.486040430678701</c:v>
                </c:pt>
                <c:pt idx="50">
                  <c:v>14.5086909725428</c:v>
                </c:pt>
                <c:pt idx="51">
                  <c:v>14.5308822110231</c:v>
                </c:pt>
                <c:pt idx="52">
                  <c:v>14.552632085688</c:v>
                </c:pt>
                <c:pt idx="53">
                  <c:v>14.573957511872299</c:v>
                </c:pt>
                <c:pt idx="54">
                  <c:v>14.5948744569311</c:v>
                </c:pt>
                <c:pt idx="55">
                  <c:v>14.615398009541201</c:v>
                </c:pt>
                <c:pt idx="56">
                  <c:v>14.635542442796799</c:v>
                </c:pt>
                <c:pt idx="57">
                  <c:v>14.6553212717529</c:v>
                </c:pt>
                <c:pt idx="58">
                  <c:v>14.674747305992099</c:v>
                </c:pt>
                <c:pt idx="59">
                  <c:v>14.6938326977222</c:v>
                </c:pt>
                <c:pt idx="60">
                  <c:v>14.712588985851699</c:v>
                </c:pt>
                <c:pt idx="61">
                  <c:v>14.7310271364393</c:v>
                </c:pt>
                <c:pt idx="62">
                  <c:v>14.749157579870101</c:v>
                </c:pt>
                <c:pt idx="63">
                  <c:v>14.766990245070801</c:v>
                </c:pt>
                <c:pt idx="64">
                  <c:v>14.784534591040099</c:v>
                </c:pt>
                <c:pt idx="65">
                  <c:v>14.801799635946001</c:v>
                </c:pt>
                <c:pt idx="66">
                  <c:v>14.818793984009</c:v>
                </c:pt>
                <c:pt idx="67">
                  <c:v>14.8355258503711</c:v>
                </c:pt>
                <c:pt idx="68">
                  <c:v>14.852003084128899</c:v>
                </c:pt>
                <c:pt idx="69">
                  <c:v>14.8682331896905</c:v>
                </c:pt>
                <c:pt idx="70">
                  <c:v>14.8842233466001</c:v>
                </c:pt>
                <c:pt idx="71">
                  <c:v>14.8999804279609</c:v>
                </c:pt>
                <c:pt idx="72">
                  <c:v>14.915511017572699</c:v>
                </c:pt>
                <c:pt idx="73">
                  <c:v>14.9308214258908</c:v>
                </c:pt>
                <c:pt idx="74">
                  <c:v>14.945917704900699</c:v>
                </c:pt>
                <c:pt idx="75">
                  <c:v>14.960805661997901</c:v>
                </c:pt>
                <c:pt idx="76">
                  <c:v>14.975490872949599</c:v>
                </c:pt>
                <c:pt idx="77">
                  <c:v>14.9899786940104</c:v>
                </c:pt>
                <c:pt idx="78">
                  <c:v>15.0042742732586</c:v>
                </c:pt>
                <c:pt idx="79">
                  <c:v>15.018382561210601</c:v>
                </c:pt>
                <c:pt idx="80">
                  <c:v>15.032308320769401</c:v>
                </c:pt>
                <c:pt idx="81">
                  <c:v>15.0460561365553</c:v>
                </c:pt>
                <c:pt idx="82">
                  <c:v>15.0596304236654</c:v>
                </c:pt>
                <c:pt idx="83">
                  <c:v>15.0730354359023</c:v>
                </c:pt>
                <c:pt idx="84">
                  <c:v>15.0862752735108</c:v>
                </c:pt>
                <c:pt idx="85">
                  <c:v>15.099353890456999</c:v>
                </c:pt>
                <c:pt idx="86">
                  <c:v>15.112275101282201</c:v>
                </c:pt>
                <c:pt idx="87">
                  <c:v>15.125042587560401</c:v>
                </c:pt>
                <c:pt idx="88">
                  <c:v>15.137659903987601</c:v>
                </c:pt>
                <c:pt idx="89">
                  <c:v>15.150130484126599</c:v>
                </c:pt>
                <c:pt idx="90">
                  <c:v>15.1624576458315</c:v>
                </c:pt>
                <c:pt idx="91">
                  <c:v>15.174644596371801</c:v>
                </c:pt>
                <c:pt idx="92">
                  <c:v>15.186694437277099</c:v>
                </c:pt>
                <c:pt idx="93">
                  <c:v>15.19861016892</c:v>
                </c:pt>
                <c:pt idx="94">
                  <c:v>15.2103946948532</c:v>
                </c:pt>
                <c:pt idx="95">
                  <c:v>15.222050825918</c:v>
                </c:pt>
                <c:pt idx="96">
                  <c:v>15.2335812841365</c:v>
                </c:pt>
                <c:pt idx="97">
                  <c:v>15.2449887064032</c:v>
                </c:pt>
                <c:pt idx="98">
                  <c:v>15.2562756479863</c:v>
                </c:pt>
                <c:pt idx="99">
                  <c:v>15.267444585851701</c:v>
                </c:pt>
                <c:pt idx="100">
                  <c:v>15.278497921819699</c:v>
                </c:pt>
                <c:pt idx="101">
                  <c:v>15.2894379855643</c:v>
                </c:pt>
                <c:pt idx="102">
                  <c:v>15.300267037465099</c:v>
                </c:pt>
                <c:pt idx="103">
                  <c:v>15.3109872713193</c:v>
                </c:pt>
                <c:pt idx="104">
                  <c:v>15.321600816923199</c:v>
                </c:pt>
                <c:pt idx="105">
                  <c:v>15.3321097425299</c:v>
                </c:pt>
                <c:pt idx="106">
                  <c:v>15.342516057189901</c:v>
                </c:pt>
                <c:pt idx="107">
                  <c:v>15.352821712982401</c:v>
                </c:pt>
                <c:pt idx="108">
                  <c:v>15.363028607142301</c:v>
                </c:pt>
                <c:pt idx="109">
                  <c:v>15.373138584088601</c:v>
                </c:pt>
                <c:pt idx="110">
                  <c:v>15.383153437361401</c:v>
                </c:pt>
                <c:pt idx="111">
                  <c:v>15.393074911469499</c:v>
                </c:pt>
                <c:pt idx="112">
                  <c:v>15.402904703656199</c:v>
                </c:pt>
                <c:pt idx="113">
                  <c:v>15.412644465585901</c:v>
                </c:pt>
                <c:pt idx="114">
                  <c:v>15.4222958049565</c:v>
                </c:pt>
                <c:pt idx="115">
                  <c:v>15.431860287041101</c:v>
                </c:pt>
                <c:pt idx="116">
                  <c:v>15.4413394361633</c:v>
                </c:pt>
                <c:pt idx="117">
                  <c:v>15.4507347371084</c:v>
                </c:pt>
                <c:pt idx="118">
                  <c:v>15.4600476364747</c:v>
                </c:pt>
                <c:pt idx="119">
                  <c:v>15.469279543968</c:v>
                </c:pt>
                <c:pt idx="120">
                  <c:v>15.478431833641601</c:v>
                </c:pt>
                <c:pt idx="121">
                  <c:v>15.4875058450842</c:v>
                </c:pt>
                <c:pt idx="122">
                  <c:v>15.4965028845599</c:v>
                </c:pt>
                <c:pt idx="123">
                  <c:v>15.5054242261005</c:v>
                </c:pt>
                <c:pt idx="124">
                  <c:v>15.5142711125545</c:v>
                </c:pt>
                <c:pt idx="125">
                  <c:v>15.523044756592499</c:v>
                </c:pt>
                <c:pt idx="126">
                  <c:v>15.5317463416743</c:v>
                </c:pt>
                <c:pt idx="127">
                  <c:v>15.5403770229758</c:v>
                </c:pt>
                <c:pt idx="128">
                  <c:v>15.548937928280701</c:v>
                </c:pt>
                <c:pt idx="129">
                  <c:v>15.557430158837199</c:v>
                </c:pt>
                <c:pt idx="130">
                  <c:v>15.565854790181</c:v>
                </c:pt>
                <c:pt idx="131">
                  <c:v>15.574212872927401</c:v>
                </c:pt>
                <c:pt idx="132">
                  <c:v>15.582505433532701</c:v>
                </c:pt>
                <c:pt idx="133">
                  <c:v>15.5907334750268</c:v>
                </c:pt>
                <c:pt idx="134">
                  <c:v>15.598897977719</c:v>
                </c:pt>
                <c:pt idx="135">
                  <c:v>15.606999899876399</c:v>
                </c:pt>
                <c:pt idx="136">
                  <c:v>15.615040178378001</c:v>
                </c:pt>
                <c:pt idx="137">
                  <c:v>15.6230197293442</c:v>
                </c:pt>
                <c:pt idx="138">
                  <c:v>15.6309394487444</c:v>
                </c:pt>
                <c:pt idx="139">
                  <c:v>15.6388002129809</c:v>
                </c:pt>
                <c:pt idx="140">
                  <c:v>15.6466028794534</c:v>
                </c:pt>
                <c:pt idx="141">
                  <c:v>15.654348287102501</c:v>
                </c:pt>
                <c:pt idx="142">
                  <c:v>15.662037256934299</c:v>
                </c:pt>
                <c:pt idx="143">
                  <c:v>15.669670592526201</c:v>
                </c:pt>
                <c:pt idx="144">
                  <c:v>15.6772490805152</c:v>
                </c:pt>
                <c:pt idx="145">
                  <c:v>15.684773491069601</c:v>
                </c:pt>
                <c:pt idx="146">
                  <c:v>15.692244578343701</c:v>
                </c:pt>
                <c:pt idx="147">
                  <c:v>15.6996630809174</c:v>
                </c:pt>
                <c:pt idx="148">
                  <c:v>15.707029722221099</c:v>
                </c:pt>
                <c:pt idx="149">
                  <c:v>15.714345210945501</c:v>
                </c:pt>
                <c:pt idx="150">
                  <c:v>15.7216102414384</c:v>
                </c:pt>
                <c:pt idx="151">
                  <c:v>15.7288254940879</c:v>
                </c:pt>
                <c:pt idx="152">
                  <c:v>15.7359916356928</c:v>
                </c:pt>
                <c:pt idx="153">
                  <c:v>15.743109319821</c:v>
                </c:pt>
                <c:pt idx="154">
                  <c:v>15.7501791871563</c:v>
                </c:pt>
                <c:pt idx="155">
                  <c:v>15.757201865833901</c:v>
                </c:pt>
                <c:pt idx="156">
                  <c:v>15.7641779717645</c:v>
                </c:pt>
                <c:pt idx="157">
                  <c:v>15.771108108949001</c:v>
                </c:pt>
                <c:pt idx="158">
                  <c:v>15.7779928697825</c:v>
                </c:pt>
                <c:pt idx="159">
                  <c:v>15.784832835348499</c:v>
                </c:pt>
                <c:pt idx="160">
                  <c:v>15.7916285757048</c:v>
                </c:pt>
                <c:pt idx="161">
                  <c:v>15.798380650159199</c:v>
                </c:pt>
                <c:pt idx="162">
                  <c:v>15.8050896075378</c:v>
                </c:pt>
                <c:pt idx="163">
                  <c:v>15.811755986444</c:v>
                </c:pt>
                <c:pt idx="164">
                  <c:v>15.818380315510501</c:v>
                </c:pt>
                <c:pt idx="165">
                  <c:v>15.824963113642699</c:v>
                </c:pt>
                <c:pt idx="166">
                  <c:v>15.831504890255699</c:v>
                </c:pt>
                <c:pt idx="167">
                  <c:v>15.838006145503099</c:v>
                </c:pt>
                <c:pt idx="168">
                  <c:v>15.844467370499499</c:v>
                </c:pt>
                <c:pt idx="169">
                  <c:v>15.850889047536899</c:v>
                </c:pt>
                <c:pt idx="170">
                  <c:v>15.8572716502934</c:v>
                </c:pt>
                <c:pt idx="171">
                  <c:v>15.8636156440371</c:v>
                </c:pt>
                <c:pt idx="172">
                  <c:v>15.8699214858228</c:v>
                </c:pt>
                <c:pt idx="173">
                  <c:v>15.8761896246842</c:v>
                </c:pt>
                <c:pt idx="174">
                  <c:v>15.8824205018194</c:v>
                </c:pt>
                <c:pt idx="175">
                  <c:v>15.8886145507722</c:v>
                </c:pt>
                <c:pt idx="176">
                  <c:v>15.8947721976068</c:v>
                </c:pt>
                <c:pt idx="177">
                  <c:v>15.9008938610791</c:v>
                </c:pt>
                <c:pt idx="178">
                  <c:v>15.9069799528021</c:v>
                </c:pt>
                <c:pt idx="179">
                  <c:v>15.9130308774066</c:v>
                </c:pt>
                <c:pt idx="180">
                  <c:v>15.919047032698399</c:v>
                </c:pt>
                <c:pt idx="181">
                  <c:v>15.92502880981</c:v>
                </c:pt>
                <c:pt idx="182">
                  <c:v>15.9309765933486</c:v>
                </c:pt>
                <c:pt idx="183">
                  <c:v>15.936890761540401</c:v>
                </c:pt>
                <c:pt idx="184">
                  <c:v>15.9427716863699</c:v>
                </c:pt>
                <c:pt idx="185">
                  <c:v>15.9486197337168</c:v>
                </c:pt>
                <c:pt idx="186">
                  <c:v>15.954435263487801</c:v>
                </c:pt>
                <c:pt idx="187">
                  <c:v>15.9602186297461</c:v>
                </c:pt>
                <c:pt idx="188">
                  <c:v>15.9659701808362</c:v>
                </c:pt>
                <c:pt idx="189">
                  <c:v>15.9716902595066</c:v>
                </c:pt>
                <c:pt idx="190">
                  <c:v>15.9773792030284</c:v>
                </c:pt>
                <c:pt idx="191">
                  <c:v>15.983037343311</c:v>
                </c:pt>
                <c:pt idx="192">
                  <c:v>15.9886650070149</c:v>
                </c:pt>
                <c:pt idx="193">
                  <c:v>15.994262515661401</c:v>
                </c:pt>
                <c:pt idx="194">
                  <c:v>15.9998301857398</c:v>
                </c:pt>
                <c:pt idx="195">
                  <c:v>16.005368328810899</c:v>
                </c:pt>
                <c:pt idx="196">
                  <c:v>16.010877251609099</c:v>
                </c:pt>
                <c:pt idx="197">
                  <c:v>16.016357256141099</c:v>
                </c:pt>
                <c:pt idx="198">
                  <c:v>16.021808639782101</c:v>
                </c:pt>
                <c:pt idx="199">
                  <c:v>16.027231695369998</c:v>
                </c:pt>
                <c:pt idx="200">
                  <c:v>16.0326267112967</c:v>
                </c:pt>
                <c:pt idx="201">
                  <c:v>16.0379939715977</c:v>
                </c:pt>
                <c:pt idx="202">
                  <c:v>16.043333756038699</c:v>
                </c:pt>
                <c:pt idx="203">
                  <c:v>16.048646340201</c:v>
                </c:pt>
                <c:pt idx="204">
                  <c:v>16.053931995563801</c:v>
                </c:pt>
                <c:pt idx="205">
                  <c:v>16.059190989585201</c:v>
                </c:pt>
                <c:pt idx="206">
                  <c:v>16.064423585781199</c:v>
                </c:pt>
                <c:pt idx="207">
                  <c:v>16.0696300438021</c:v>
                </c:pt>
                <c:pt idx="208">
                  <c:v>16.074810619508</c:v>
                </c:pt>
                <c:pt idx="209">
                  <c:v>16.079965565041402</c:v>
                </c:pt>
                <c:pt idx="210">
                  <c:v>16.0850951288994</c:v>
                </c:pt>
                <c:pt idx="211">
                  <c:v>16.090199556002698</c:v>
                </c:pt>
                <c:pt idx="212">
                  <c:v>16.095279087764101</c:v>
                </c:pt>
                <c:pt idx="213">
                  <c:v>16.100333962155201</c:v>
                </c:pt>
                <c:pt idx="214">
                  <c:v>16.105364413770399</c:v>
                </c:pt>
                <c:pt idx="215">
                  <c:v>16.110370673891602</c:v>
                </c:pt>
                <c:pt idx="216">
                  <c:v>16.115352970548699</c:v>
                </c:pt>
                <c:pt idx="217">
                  <c:v>16.1203115285814</c:v>
                </c:pt>
                <c:pt idx="218">
                  <c:v>16.1252465696972</c:v>
                </c:pt>
                <c:pt idx="219">
                  <c:v>16.1301583125299</c:v>
                </c:pt>
                <c:pt idx="220">
                  <c:v>16.135046972695399</c:v>
                </c:pt>
                <c:pt idx="221">
                  <c:v>16.139912762847299</c:v>
                </c:pt>
                <c:pt idx="222">
                  <c:v>16.144755892730402</c:v>
                </c:pt>
                <c:pt idx="223">
                  <c:v>16.149576569233599</c:v>
                </c:pt>
                <c:pt idx="224">
                  <c:v>16.154374996441302</c:v>
                </c:pt>
                <c:pt idx="225">
                  <c:v>16.1591513756835</c:v>
                </c:pt>
                <c:pt idx="226">
                  <c:v>16.163905905585299</c:v>
                </c:pt>
                <c:pt idx="227">
                  <c:v>16.168638782114801</c:v>
                </c:pt>
                <c:pt idx="228">
                  <c:v>16.173350198630299</c:v>
                </c:pt>
                <c:pt idx="229">
                  <c:v>16.178040345926</c:v>
                </c:pt>
                <c:pt idx="230">
                  <c:v>16.1827094122775</c:v>
                </c:pt>
                <c:pt idx="231">
                  <c:v>16.187357583485099</c:v>
                </c:pt>
                <c:pt idx="232">
                  <c:v>16.1919850429177</c:v>
                </c:pt>
                <c:pt idx="233">
                  <c:v>16.196591971554199</c:v>
                </c:pt>
                <c:pt idx="234">
                  <c:v>16.201178548025101</c:v>
                </c:pt>
                <c:pt idx="235">
                  <c:v>16.2057449486528</c:v>
                </c:pt>
                <c:pt idx="236">
                  <c:v>16.210291347491101</c:v>
                </c:pt>
                <c:pt idx="237">
                  <c:v>16.214817916363501</c:v>
                </c:pt>
                <c:pt idx="238">
                  <c:v>16.219324824901499</c:v>
                </c:pt>
                <c:pt idx="239">
                  <c:v>16.223812240581498</c:v>
                </c:pt>
                <c:pt idx="240">
                  <c:v>16.2282803287608</c:v>
                </c:pt>
                <c:pt idx="241">
                  <c:v>16.232729252713298</c:v>
                </c:pt>
                <c:pt idx="242">
                  <c:v>16.2371591736642</c:v>
                </c:pt>
                <c:pt idx="243">
                  <c:v>16.2415702508241</c:v>
                </c:pt>
                <c:pt idx="244">
                  <c:v>16.245962641422199</c:v>
                </c:pt>
                <c:pt idx="245">
                  <c:v>16.2503365007389</c:v>
                </c:pt>
                <c:pt idx="246">
                  <c:v>16.254691982138201</c:v>
                </c:pt>
                <c:pt idx="247">
                  <c:v>16.2590292370984</c:v>
                </c:pt>
                <c:pt idx="248">
                  <c:v>16.2633484152432</c:v>
                </c:pt>
                <c:pt idx="249">
                  <c:v>16.267649664371699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A751-416C-94C3-E2DDBB483D5A}"/>
            </c:ext>
          </c:extLst>
        </c:ser>
        <c:ser>
          <c:idx val="4"/>
          <c:order val="4"/>
          <c:tx>
            <c:v>HSSup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'soloBoe1h-6h'!$AF$6:$AF$255</c:f>
              <c:numCache>
                <c:formatCode>General</c:formatCode>
                <c:ptCount val="250"/>
                <c:pt idx="0">
                  <c:v>9.74027640911833</c:v>
                </c:pt>
                <c:pt idx="1">
                  <c:v>10.865674349446399</c:v>
                </c:pt>
                <c:pt idx="2">
                  <c:v>11.493647662957599</c:v>
                </c:pt>
                <c:pt idx="3">
                  <c:v>11.9275396747608</c:v>
                </c:pt>
                <c:pt idx="4">
                  <c:v>12.258039024104299</c:v>
                </c:pt>
                <c:pt idx="5">
                  <c:v>12.5244147106567</c:v>
                </c:pt>
                <c:pt idx="6">
                  <c:v>12.7471979840453</c:v>
                </c:pt>
                <c:pt idx="7">
                  <c:v>12.9384562988669</c:v>
                </c:pt>
                <c:pt idx="8">
                  <c:v>13.105876739871499</c:v>
                </c:pt>
                <c:pt idx="9">
                  <c:v>13.254653425868501</c:v>
                </c:pt>
                <c:pt idx="10">
                  <c:v>13.388458092818899</c:v>
                </c:pt>
                <c:pt idx="11">
                  <c:v>13.5099807255777</c:v>
                </c:pt>
                <c:pt idx="12">
                  <c:v>13.6212500596413</c:v>
                </c:pt>
                <c:pt idx="13">
                  <c:v>13.7238333367759</c:v>
                </c:pt>
                <c:pt idx="14">
                  <c:v>13.8189660351096</c:v>
                </c:pt>
                <c:pt idx="15">
                  <c:v>13.9076390759292</c:v>
                </c:pt>
                <c:pt idx="16">
                  <c:v>13.9906591888126</c:v>
                </c:pt>
                <c:pt idx="17">
                  <c:v>14.0686917645353</c:v>
                </c:pt>
                <c:pt idx="18">
                  <c:v>14.1422919516482</c:v>
                </c:pt>
                <c:pt idx="19">
                  <c:v>14.211927661597899</c:v>
                </c:pt>
                <c:pt idx="20">
                  <c:v>14.277996881153699</c:v>
                </c:pt>
                <c:pt idx="21">
                  <c:v>14.340840900930701</c:v>
                </c:pt>
                <c:pt idx="22">
                  <c:v>14.400754562634299</c:v>
                </c:pt>
                <c:pt idx="23">
                  <c:v>14.457994295562701</c:v>
                </c:pt>
                <c:pt idx="24">
                  <c:v>14.512784490344</c:v>
                </c:pt>
                <c:pt idx="25">
                  <c:v>14.565322605835201</c:v>
                </c:pt>
                <c:pt idx="26">
                  <c:v>14.6157832994143</c:v>
                </c:pt>
                <c:pt idx="27">
                  <c:v>14.6643217962422</c:v>
                </c:pt>
                <c:pt idx="28">
                  <c:v>14.711076659570301</c:v>
                </c:pt>
                <c:pt idx="29">
                  <c:v>14.756172085317001</c:v>
                </c:pt>
                <c:pt idx="30">
                  <c:v>14.799719815566499</c:v>
                </c:pt>
                <c:pt idx="31">
                  <c:v>14.841820744396401</c:v>
                </c:pt>
                <c:pt idx="32">
                  <c:v>14.882566273472399</c:v>
                </c:pt>
                <c:pt idx="33">
                  <c:v>14.9220394627263</c:v>
                </c:pt>
                <c:pt idx="34">
                  <c:v>14.9603160121502</c:v>
                </c:pt>
                <c:pt idx="35">
                  <c:v>14.9974651035624</c:v>
                </c:pt>
                <c:pt idx="36">
                  <c:v>15.0335501256156</c:v>
                </c:pt>
                <c:pt idx="37">
                  <c:v>15.0686293009305</c:v>
                </c:pt>
                <c:pt idx="38">
                  <c:v>15.1027562307723</c:v>
                </c:pt>
                <c:pt idx="39">
                  <c:v>15.135980369930101</c:v>
                </c:pt>
                <c:pt idx="40">
                  <c:v>15.168347442248599</c:v>
                </c:pt>
                <c:pt idx="41">
                  <c:v>15.199899805484</c:v>
                </c:pt>
                <c:pt idx="42">
                  <c:v>15.230676772714</c:v>
                </c:pt>
                <c:pt idx="43">
                  <c:v>15.2607148963565</c:v>
                </c:pt>
                <c:pt idx="44">
                  <c:v>15.290048219891499</c:v>
                </c:pt>
                <c:pt idx="45">
                  <c:v>15.3187085015902</c:v>
                </c:pt>
                <c:pt idx="46">
                  <c:v>15.346725413898501</c:v>
                </c:pt>
                <c:pt idx="47">
                  <c:v>15.3741267215847</c:v>
                </c:pt>
                <c:pt idx="48">
                  <c:v>15.4009384413022</c:v>
                </c:pt>
                <c:pt idx="49">
                  <c:v>15.4271849848462</c:v>
                </c:pt>
                <c:pt idx="50">
                  <c:v>15.4528892880585</c:v>
                </c:pt>
                <c:pt idx="51">
                  <c:v>15.4780729270717</c:v>
                </c:pt>
                <c:pt idx="52">
                  <c:v>15.5027562233523</c:v>
                </c:pt>
                <c:pt idx="53">
                  <c:v>15.526958338814</c:v>
                </c:pt>
                <c:pt idx="54">
                  <c:v>15.5506973621023</c:v>
                </c:pt>
                <c:pt idx="55">
                  <c:v>15.5739903870173</c:v>
                </c:pt>
                <c:pt idx="56">
                  <c:v>15.596853583915699</c:v>
                </c:pt>
                <c:pt idx="57">
                  <c:v>15.619302264833101</c:v>
                </c:pt>
                <c:pt idx="58">
                  <c:v>15.641350942976599</c:v>
                </c:pt>
                <c:pt idx="59">
                  <c:v>15.663013387160801</c:v>
                </c:pt>
                <c:pt idx="60">
                  <c:v>15.6843026716944</c:v>
                </c:pt>
                <c:pt idx="61">
                  <c:v>15.7052312221644</c:v>
                </c:pt>
                <c:pt idx="62">
                  <c:v>15.7258108575165</c:v>
                </c:pt>
                <c:pt idx="63">
                  <c:v>15.7460528287848</c:v>
                </c:pt>
                <c:pt idx="64">
                  <c:v>15.7659678547853</c:v>
                </c:pt>
                <c:pt idx="65">
                  <c:v>15.7855661550545</c:v>
                </c:pt>
                <c:pt idx="66">
                  <c:v>15.804857480282999</c:v>
                </c:pt>
                <c:pt idx="67">
                  <c:v>15.8238511404709</c:v>
                </c:pt>
                <c:pt idx="68">
                  <c:v>15.8425560310039</c:v>
                </c:pt>
                <c:pt idx="69">
                  <c:v>15.860980656833799</c:v>
                </c:pt>
                <c:pt idx="70">
                  <c:v>15.879133154924</c:v>
                </c:pt>
                <c:pt idx="71">
                  <c:v>15.8970213151088</c:v>
                </c:pt>
                <c:pt idx="72">
                  <c:v>15.914652599498501</c:v>
                </c:pt>
                <c:pt idx="73">
                  <c:v>15.932034160549</c:v>
                </c:pt>
                <c:pt idx="74">
                  <c:v>15.9491728579063</c:v>
                </c:pt>
                <c:pt idx="75">
                  <c:v>15.966075274123201</c:v>
                </c:pt>
                <c:pt idx="76">
                  <c:v>15.9827477293365</c:v>
                </c:pt>
                <c:pt idx="77">
                  <c:v>15.9991962949889</c:v>
                </c:pt>
                <c:pt idx="78">
                  <c:v>16.0154268066653</c:v>
                </c:pt>
                <c:pt idx="79">
                  <c:v>16.031444876115</c:v>
                </c:pt>
                <c:pt idx="80">
                  <c:v>16.047255902517499</c:v>
                </c:pt>
                <c:pt idx="81">
                  <c:v>16.0628650830506</c:v>
                </c:pt>
                <c:pt idx="82">
                  <c:v>16.078277422811201</c:v>
                </c:pt>
                <c:pt idx="83">
                  <c:v>16.093497744134901</c:v>
                </c:pt>
                <c:pt idx="84">
                  <c:v>16.1085306953592</c:v>
                </c:pt>
                <c:pt idx="85">
                  <c:v>16.1233807590678</c:v>
                </c:pt>
                <c:pt idx="86">
                  <c:v>16.138052259854</c:v>
                </c:pt>
                <c:pt idx="87">
                  <c:v>16.152549371635502</c:v>
                </c:pt>
                <c:pt idx="88">
                  <c:v>16.1668761245516</c:v>
                </c:pt>
                <c:pt idx="89">
                  <c:v>16.181036411470501</c:v>
                </c:pt>
                <c:pt idx="90">
                  <c:v>16.195033994134398</c:v>
                </c:pt>
                <c:pt idx="91">
                  <c:v>16.2088725089638</c:v>
                </c:pt>
                <c:pt idx="92">
                  <c:v>16.222555472545999</c:v>
                </c:pt>
                <c:pt idx="93">
                  <c:v>16.236086286826598</c:v>
                </c:pt>
                <c:pt idx="94">
                  <c:v>16.2494682440228</c:v>
                </c:pt>
                <c:pt idx="95">
                  <c:v>16.262704531277901</c:v>
                </c:pt>
                <c:pt idx="96">
                  <c:v>16.275798235070901</c:v>
                </c:pt>
                <c:pt idx="97">
                  <c:v>16.288752345398901</c:v>
                </c:pt>
                <c:pt idx="98">
                  <c:v>16.3015697597437</c:v>
                </c:pt>
                <c:pt idx="99">
                  <c:v>16.314253286837999</c:v>
                </c:pt>
                <c:pt idx="100">
                  <c:v>16.326805650241401</c:v>
                </c:pt>
                <c:pt idx="101">
                  <c:v>16.339229491739601</c:v>
                </c:pt>
                <c:pt idx="102">
                  <c:v>16.351527374574601</c:v>
                </c:pt>
                <c:pt idx="103">
                  <c:v>16.363701786518298</c:v>
                </c:pt>
                <c:pt idx="104">
                  <c:v>16.375755142797502</c:v>
                </c:pt>
                <c:pt idx="105">
                  <c:v>16.3876897888779</c:v>
                </c:pt>
                <c:pt idx="106">
                  <c:v>16.399508003117202</c:v>
                </c:pt>
                <c:pt idx="107">
                  <c:v>16.411211999292899</c:v>
                </c:pt>
                <c:pt idx="108">
                  <c:v>16.422803929012499</c:v>
                </c:pt>
                <c:pt idx="109">
                  <c:v>16.4342858840125</c:v>
                </c:pt>
                <c:pt idx="110">
                  <c:v>16.445659898352599</c:v>
                </c:pt>
                <c:pt idx="111">
                  <c:v>16.456927950509801</c:v>
                </c:pt>
                <c:pt idx="112">
                  <c:v>16.4680919653795</c:v>
                </c:pt>
                <c:pt idx="113">
                  <c:v>16.479153816186699</c:v>
                </c:pt>
                <c:pt idx="114">
                  <c:v>16.490115326313099</c:v>
                </c:pt>
                <c:pt idx="115">
                  <c:v>16.500978271044598</c:v>
                </c:pt>
                <c:pt idx="116">
                  <c:v>16.5117443792427</c:v>
                </c:pt>
                <c:pt idx="117">
                  <c:v>16.5224153349441</c:v>
                </c:pt>
                <c:pt idx="118">
                  <c:v>16.532992778892599</c:v>
                </c:pt>
                <c:pt idx="119">
                  <c:v>16.543478310005199</c:v>
                </c:pt>
                <c:pt idx="120">
                  <c:v>16.553873486777899</c:v>
                </c:pt>
                <c:pt idx="121">
                  <c:v>16.564179828632401</c:v>
                </c:pt>
                <c:pt idx="122">
                  <c:v>16.574398817207701</c:v>
                </c:pt>
                <c:pt idx="123">
                  <c:v>16.5845318975982</c:v>
                </c:pt>
                <c:pt idx="124">
                  <c:v>16.594580479542401</c:v>
                </c:pt>
                <c:pt idx="125">
                  <c:v>16.6045459385629</c:v>
                </c:pt>
                <c:pt idx="126">
                  <c:v>16.6144296170622</c:v>
                </c:pt>
                <c:pt idx="127">
                  <c:v>16.624232825373198</c:v>
                </c:pt>
                <c:pt idx="128">
                  <c:v>16.633956842770601</c:v>
                </c:pt>
                <c:pt idx="129">
                  <c:v>16.643602918440699</c:v>
                </c:pt>
                <c:pt idx="130">
                  <c:v>16.6531722724155</c:v>
                </c:pt>
                <c:pt idx="131">
                  <c:v>16.6626660964697</c:v>
                </c:pt>
                <c:pt idx="132">
                  <c:v>16.672085554984299</c:v>
                </c:pt>
                <c:pt idx="133">
                  <c:v>16.681431785776599</c:v>
                </c:pt>
                <c:pt idx="134">
                  <c:v>16.6907059009005</c:v>
                </c:pt>
                <c:pt idx="135">
                  <c:v>16.699908987415299</c:v>
                </c:pt>
                <c:pt idx="136">
                  <c:v>16.709042108127498</c:v>
                </c:pt>
                <c:pt idx="137">
                  <c:v>16.718106302304001</c:v>
                </c:pt>
                <c:pt idx="138">
                  <c:v>16.727102586360999</c:v>
                </c:pt>
                <c:pt idx="139">
                  <c:v>16.736031954526101</c:v>
                </c:pt>
                <c:pt idx="140">
                  <c:v>16.744895379477899</c:v>
                </c:pt>
                <c:pt idx="141">
                  <c:v>16.753693812962499</c:v>
                </c:pt>
                <c:pt idx="142">
                  <c:v>16.762428186387599</c:v>
                </c:pt>
                <c:pt idx="143">
                  <c:v>16.771099411396602</c:v>
                </c:pt>
                <c:pt idx="144">
                  <c:v>16.779708380421798</c:v>
                </c:pt>
                <c:pt idx="145">
                  <c:v>16.788255967219101</c:v>
                </c:pt>
                <c:pt idx="146">
                  <c:v>16.796743027383599</c:v>
                </c:pt>
                <c:pt idx="147">
                  <c:v>16.805170398848102</c:v>
                </c:pt>
                <c:pt idx="148">
                  <c:v>16.8135389023644</c:v>
                </c:pt>
                <c:pt idx="149">
                  <c:v>16.821849341968498</c:v>
                </c:pt>
                <c:pt idx="150">
                  <c:v>16.830102505429899</c:v>
                </c:pt>
                <c:pt idx="151">
                  <c:v>16.838299164686099</c:v>
                </c:pt>
                <c:pt idx="152">
                  <c:v>16.846440076262901</c:v>
                </c:pt>
                <c:pt idx="153">
                  <c:v>16.854525981680698</c:v>
                </c:pt>
                <c:pt idx="154">
                  <c:v>16.8625576078474</c:v>
                </c:pt>
                <c:pt idx="155">
                  <c:v>16.870535667438698</c:v>
                </c:pt>
                <c:pt idx="156">
                  <c:v>16.878460859266202</c:v>
                </c:pt>
                <c:pt idx="157">
                  <c:v>16.8863338686334</c:v>
                </c:pt>
                <c:pt idx="158">
                  <c:v>16.894155367680799</c:v>
                </c:pt>
                <c:pt idx="159">
                  <c:v>16.901926015719901</c:v>
                </c:pt>
                <c:pt idx="160">
                  <c:v>16.9096464595562</c:v>
                </c:pt>
                <c:pt idx="161">
                  <c:v>16.917317333803101</c:v>
                </c:pt>
                <c:pt idx="162">
                  <c:v>16.924939261185099</c:v>
                </c:pt>
                <c:pt idx="163">
                  <c:v>16.932512852832001</c:v>
                </c:pt>
                <c:pt idx="164">
                  <c:v>16.9400387085647</c:v>
                </c:pt>
                <c:pt idx="165">
                  <c:v>16.947517417170701</c:v>
                </c:pt>
                <c:pt idx="166">
                  <c:v>16.954949556673199</c:v>
                </c:pt>
                <c:pt idx="167">
                  <c:v>16.9623356945906</c:v>
                </c:pt>
                <c:pt idx="168">
                  <c:v>16.969676388188699</c:v>
                </c:pt>
                <c:pt idx="169">
                  <c:v>16.9769721847257</c:v>
                </c:pt>
                <c:pt idx="170">
                  <c:v>16.984223621689601</c:v>
                </c:pt>
                <c:pt idx="171">
                  <c:v>16.991431227028599</c:v>
                </c:pt>
                <c:pt idx="172">
                  <c:v>16.998595519374899</c:v>
                </c:pt>
                <c:pt idx="173">
                  <c:v>17.005717008262099</c:v>
                </c:pt>
                <c:pt idx="174">
                  <c:v>17.012796194335898</c:v>
                </c:pt>
                <c:pt idx="175">
                  <c:v>17.0198335695592</c:v>
                </c:pt>
                <c:pt idx="176">
                  <c:v>17.026829617411</c:v>
                </c:pt>
                <c:pt idx="177">
                  <c:v>17.033784813079698</c:v>
                </c:pt>
                <c:pt idx="178">
                  <c:v>17.040699623651498</c:v>
                </c:pt>
                <c:pt idx="179">
                  <c:v>17.0475745082923</c:v>
                </c:pt>
                <c:pt idx="180">
                  <c:v>17.054409918425598</c:v>
                </c:pt>
                <c:pt idx="181">
                  <c:v>17.061206297905201</c:v>
                </c:pt>
                <c:pt idx="182">
                  <c:v>17.067964083182801</c:v>
                </c:pt>
                <c:pt idx="183">
                  <c:v>17.074683703471202</c:v>
                </c:pt>
                <c:pt idx="184">
                  <c:v>17.081365580903</c:v>
                </c:pt>
                <c:pt idx="185">
                  <c:v>17.088010130685198</c:v>
                </c:pt>
                <c:pt idx="186">
                  <c:v>17.0946177612492</c:v>
                </c:pt>
                <c:pt idx="187">
                  <c:v>17.101188874397199</c:v>
                </c:pt>
                <c:pt idx="188">
                  <c:v>17.1077238654442</c:v>
                </c:pt>
                <c:pt idx="189">
                  <c:v>17.114223123356801</c:v>
                </c:pt>
                <c:pt idx="190">
                  <c:v>17.120687030887598</c:v>
                </c:pt>
                <c:pt idx="191">
                  <c:v>17.127115964706999</c:v>
                </c:pt>
                <c:pt idx="192">
                  <c:v>17.133510295530598</c:v>
                </c:pt>
                <c:pt idx="193">
                  <c:v>17.1398703882437</c:v>
                </c:pt>
                <c:pt idx="194">
                  <c:v>17.146196602022801</c:v>
                </c:pt>
                <c:pt idx="195">
                  <c:v>17.152489290453499</c:v>
                </c:pt>
                <c:pt idx="196">
                  <c:v>17.158748801645899</c:v>
                </c:pt>
                <c:pt idx="197">
                  <c:v>17.1649754783462</c:v>
                </c:pt>
                <c:pt idx="198">
                  <c:v>17.171169658046399</c:v>
                </c:pt>
                <c:pt idx="199">
                  <c:v>17.1773316730911</c:v>
                </c:pt>
                <c:pt idx="200">
                  <c:v>17.183461850780599</c:v>
                </c:pt>
                <c:pt idx="201">
                  <c:v>17.189560513472699</c:v>
                </c:pt>
                <c:pt idx="202">
                  <c:v>17.195627978681301</c:v>
                </c:pt>
                <c:pt idx="203">
                  <c:v>17.201664559172698</c:v>
                </c:pt>
                <c:pt idx="204">
                  <c:v>17.207670563059501</c:v>
                </c:pt>
                <c:pt idx="205">
                  <c:v>17.213646293892101</c:v>
                </c:pt>
                <c:pt idx="206">
                  <c:v>17.219592050747998</c:v>
                </c:pt>
                <c:pt idx="207">
                  <c:v>17.2255081283195</c:v>
                </c:pt>
                <c:pt idx="208">
                  <c:v>17.231394816998002</c:v>
                </c:pt>
                <c:pt idx="209">
                  <c:v>17.237252402957601</c:v>
                </c:pt>
                <c:pt idx="210">
                  <c:v>17.243081168235999</c:v>
                </c:pt>
                <c:pt idx="211">
                  <c:v>17.248881390813398</c:v>
                </c:pt>
                <c:pt idx="212">
                  <c:v>17.254653344689999</c:v>
                </c:pt>
                <c:pt idx="213">
                  <c:v>17.260397299961301</c:v>
                </c:pt>
                <c:pt idx="214">
                  <c:v>17.266113522891601</c:v>
                </c:pt>
                <c:pt idx="215">
                  <c:v>17.271802275986001</c:v>
                </c:pt>
                <c:pt idx="216">
                  <c:v>17.277463818060799</c:v>
                </c:pt>
                <c:pt idx="217">
                  <c:v>17.283098404311801</c:v>
                </c:pt>
                <c:pt idx="218">
                  <c:v>17.288706286381501</c:v>
                </c:pt>
                <c:pt idx="219">
                  <c:v>17.2942877124243</c:v>
                </c:pt>
                <c:pt idx="220">
                  <c:v>17.299842927171099</c:v>
                </c:pt>
                <c:pt idx="221">
                  <c:v>17.305372171991099</c:v>
                </c:pt>
                <c:pt idx="222">
                  <c:v>17.3108756849531</c:v>
                </c:pt>
                <c:pt idx="223">
                  <c:v>17.316353700885699</c:v>
                </c:pt>
                <c:pt idx="224">
                  <c:v>17.321806451434998</c:v>
                </c:pt>
                <c:pt idx="225">
                  <c:v>17.327234165122</c:v>
                </c:pt>
                <c:pt idx="226">
                  <c:v>17.332637067398501</c:v>
                </c:pt>
                <c:pt idx="227">
                  <c:v>17.3380153807014</c:v>
                </c:pt>
                <c:pt idx="228">
                  <c:v>17.343369324506199</c:v>
                </c:pt>
                <c:pt idx="229">
                  <c:v>17.348699115379301</c:v>
                </c:pt>
                <c:pt idx="230">
                  <c:v>17.354004967028601</c:v>
                </c:pt>
                <c:pt idx="231">
                  <c:v>17.359287090354101</c:v>
                </c:pt>
                <c:pt idx="232">
                  <c:v>17.364545693496201</c:v>
                </c:pt>
                <c:pt idx="233">
                  <c:v>17.3697809818837</c:v>
                </c:pt>
                <c:pt idx="234">
                  <c:v>17.3749931582805</c:v>
                </c:pt>
                <c:pt idx="235">
                  <c:v>17.3801824228314</c:v>
                </c:pt>
                <c:pt idx="236">
                  <c:v>17.3853489731069</c:v>
                </c:pt>
                <c:pt idx="237">
                  <c:v>17.3904930041471</c:v>
                </c:pt>
                <c:pt idx="238">
                  <c:v>17.3956147085044</c:v>
                </c:pt>
                <c:pt idx="239">
                  <c:v>17.400714276285498</c:v>
                </c:pt>
                <c:pt idx="240">
                  <c:v>17.405791895192898</c:v>
                </c:pt>
                <c:pt idx="241">
                  <c:v>17.410847750564798</c:v>
                </c:pt>
                <c:pt idx="242">
                  <c:v>17.4158820254146</c:v>
                </c:pt>
                <c:pt idx="243">
                  <c:v>17.420894900469399</c:v>
                </c:pt>
                <c:pt idx="244">
                  <c:v>17.425886554208201</c:v>
                </c:pt>
                <c:pt idx="245">
                  <c:v>17.430857162898398</c:v>
                </c:pt>
                <c:pt idx="246">
                  <c:v>17.435806900632599</c:v>
                </c:pt>
                <c:pt idx="247">
                  <c:v>17.440735939363702</c:v>
                </c:pt>
                <c:pt idx="248">
                  <c:v>17.445644448940001</c:v>
                </c:pt>
                <c:pt idx="249">
                  <c:v>17.450532597138999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A751-416C-94C3-E2DDBB483D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4446720"/>
        <c:axId val="224448512"/>
      </c:scatterChart>
      <c:valAx>
        <c:axId val="2244467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24448512"/>
        <c:crosses val="autoZero"/>
        <c:crossBetween val="midCat"/>
      </c:valAx>
      <c:valAx>
        <c:axId val="224448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2444672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862790228144545"/>
          <c:y val="0.26270174499974802"/>
          <c:w val="0.15598748233393903"/>
          <c:h val="0.415438653624722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/>
              <a:t>1002 </a:t>
            </a:r>
            <a:r>
              <a:rPr lang="it-IT" sz="900" b="0" i="0" u="none" strike="noStrike" baseline="0">
                <a:effectLst/>
              </a:rPr>
              <a:t>Penhas</a:t>
            </a:r>
            <a:r>
              <a:rPr lang="it-IT" sz="900" b="0" i="0" u="none" strike="noStrike" baseline="0"/>
              <a:t> </a:t>
            </a:r>
            <a:r>
              <a:rPr lang="en-US" sz="900"/>
              <a:t> 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0523603904350667E-2"/>
          <c:y val="4.926542605288934E-2"/>
          <c:w val="0.77428482526907749"/>
          <c:h val="0.89132135907105614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'soloBoe1h-6h'!$E$6:$E$255</c:f>
              <c:numCache>
                <c:formatCode>General</c:formatCode>
                <c:ptCount val="250"/>
                <c:pt idx="0">
                  <c:v>8.0369207974337797</c:v>
                </c:pt>
                <c:pt idx="1">
                  <c:v>8.7779958166094207</c:v>
                </c:pt>
                <c:pt idx="2">
                  <c:v>9.1879091178132501</c:v>
                </c:pt>
                <c:pt idx="3">
                  <c:v>9.4701127995821999</c:v>
                </c:pt>
                <c:pt idx="4">
                  <c:v>9.6846095336263804</c:v>
                </c:pt>
                <c:pt idx="5">
                  <c:v>9.85723483621552</c:v>
                </c:pt>
                <c:pt idx="6">
                  <c:v>10.001451173755701</c:v>
                </c:pt>
                <c:pt idx="7">
                  <c:v>10.1251529836481</c:v>
                </c:pt>
                <c:pt idx="8">
                  <c:v>10.233360432275999</c:v>
                </c:pt>
                <c:pt idx="9">
                  <c:v>10.3294610222088</c:v>
                </c:pt>
                <c:pt idx="10">
                  <c:v>10.415846744448</c:v>
                </c:pt>
                <c:pt idx="11">
                  <c:v>10.494268399021999</c:v>
                </c:pt>
                <c:pt idx="12">
                  <c:v>10.566045364028099</c:v>
                </c:pt>
                <c:pt idx="13">
                  <c:v>10.632196188964</c:v>
                </c:pt>
                <c:pt idx="14">
                  <c:v>10.6935233262009</c:v>
                </c:pt>
                <c:pt idx="15">
                  <c:v>10.7506700413484</c:v>
                </c:pt>
                <c:pt idx="16">
                  <c:v>10.804159778029801</c:v>
                </c:pt>
                <c:pt idx="17">
                  <c:v>10.8544240844616</c:v>
                </c:pt>
                <c:pt idx="18">
                  <c:v>10.9018228667145</c:v>
                </c:pt>
                <c:pt idx="19">
                  <c:v>10.9466593640302</c:v>
                </c:pt>
                <c:pt idx="20">
                  <c:v>10.9891914129915</c:v>
                </c:pt>
                <c:pt idx="21">
                  <c:v>11.0296400507181</c:v>
                </c:pt>
                <c:pt idx="22">
                  <c:v>11.068196176458899</c:v>
                </c:pt>
                <c:pt idx="23">
                  <c:v>11.105025774034299</c:v>
                </c:pt>
                <c:pt idx="24">
                  <c:v>11.1402740522907</c:v>
                </c:pt>
                <c:pt idx="25">
                  <c:v>11.1740687615128</c:v>
                </c:pt>
                <c:pt idx="26">
                  <c:v>11.2065228748066</c:v>
                </c:pt>
                <c:pt idx="27">
                  <c:v>11.237736774789999</c:v>
                </c:pt>
                <c:pt idx="28">
                  <c:v>11.267800051068001</c:v>
                </c:pt>
                <c:pt idx="29">
                  <c:v>11.2967929886543</c:v>
                </c:pt>
                <c:pt idx="30">
                  <c:v>11.3247878088987</c:v>
                </c:pt>
                <c:pt idx="31">
                  <c:v>11.351849710645901</c:v>
                </c:pt>
                <c:pt idx="32">
                  <c:v>11.378037748961701</c:v>
                </c:pt>
                <c:pt idx="33">
                  <c:v>11.4034055808714</c:v>
                </c:pt>
                <c:pt idx="34">
                  <c:v>11.4280021015214</c:v>
                </c:pt>
                <c:pt idx="35">
                  <c:v>11.4518719895046</c:v>
                </c:pt>
                <c:pt idx="36">
                  <c:v>11.4750561764612</c:v>
                </c:pt>
                <c:pt idx="37">
                  <c:v>11.4975922532137</c:v>
                </c:pt>
                <c:pt idx="38">
                  <c:v>11.5195148224436</c:v>
                </c:pt>
                <c:pt idx="39">
                  <c:v>11.540855806125199</c:v>
                </c:pt>
                <c:pt idx="40">
                  <c:v>11.561644714497</c:v>
                </c:pt>
                <c:pt idx="41">
                  <c:v>11.581908882195901</c:v>
                </c:pt>
                <c:pt idx="42">
                  <c:v>11.601673676243101</c:v>
                </c:pt>
                <c:pt idx="43">
                  <c:v>11.620962679809599</c:v>
                </c:pt>
                <c:pt idx="44">
                  <c:v>11.639797855062399</c:v>
                </c:pt>
                <c:pt idx="45">
                  <c:v>11.658199687883201</c:v>
                </c:pt>
                <c:pt idx="46">
                  <c:v>11.676187316823301</c:v>
                </c:pt>
                <c:pt idx="47">
                  <c:v>11.6937786483096</c:v>
                </c:pt>
                <c:pt idx="48">
                  <c:v>11.710990459820501</c:v>
                </c:pt>
                <c:pt idx="49">
                  <c:v>11.727838492506701</c:v>
                </c:pt>
                <c:pt idx="50">
                  <c:v>11.744337534524499</c:v>
                </c:pt>
                <c:pt idx="51">
                  <c:v>11.760501496176399</c:v>
                </c:pt>
                <c:pt idx="52">
                  <c:v>11.7763434778039</c:v>
                </c:pt>
                <c:pt idx="53">
                  <c:v>11.7918758312561</c:v>
                </c:pt>
                <c:pt idx="54">
                  <c:v>11.8071102156478</c:v>
                </c:pt>
                <c:pt idx="55">
                  <c:v>11.8220576480317</c:v>
                </c:pt>
                <c:pt idx="56">
                  <c:v>11.8367285495301</c:v>
                </c:pt>
                <c:pt idx="57">
                  <c:v>11.8511327874056</c:v>
                </c:pt>
                <c:pt idx="58">
                  <c:v>11.865279713491701</c:v>
                </c:pt>
                <c:pt idx="59">
                  <c:v>11.8791781993539</c:v>
                </c:pt>
                <c:pt idx="60">
                  <c:v>11.892836668509</c:v>
                </c:pt>
                <c:pt idx="61">
                  <c:v>11.906263125993201</c:v>
                </c:pt>
                <c:pt idx="62">
                  <c:v>11.9194651855356</c:v>
                </c:pt>
                <c:pt idx="63">
                  <c:v>11.932450094566301</c:v>
                </c:pt>
                <c:pt idx="64">
                  <c:v>11.9452247572621</c:v>
                </c:pt>
                <c:pt idx="65">
                  <c:v>11.9577957558117</c:v>
                </c:pt>
                <c:pt idx="66">
                  <c:v>11.970169370062999</c:v>
                </c:pt>
                <c:pt idx="67">
                  <c:v>11.982351595697001</c:v>
                </c:pt>
                <c:pt idx="68">
                  <c:v>11.994348161059801</c:v>
                </c:pt>
                <c:pt idx="69">
                  <c:v>12.006164542769</c:v>
                </c:pt>
                <c:pt idx="70">
                  <c:v>12.0178059801997</c:v>
                </c:pt>
                <c:pt idx="71">
                  <c:v>12.029277488945899</c:v>
                </c:pt>
                <c:pt idx="72">
                  <c:v>12.0405838733426</c:v>
                </c:pt>
                <c:pt idx="73">
                  <c:v>12.051729738124999</c:v>
                </c:pt>
                <c:pt idx="74">
                  <c:v>12.062719499297501</c:v>
                </c:pt>
                <c:pt idx="75">
                  <c:v>12.0735573942729</c:v>
                </c:pt>
                <c:pt idx="76">
                  <c:v>12.0842474913423</c:v>
                </c:pt>
                <c:pt idx="77">
                  <c:v>12.0947936985261</c:v>
                </c:pt>
                <c:pt idx="78">
                  <c:v>12.1051997718553</c:v>
                </c:pt>
                <c:pt idx="79">
                  <c:v>12.1154693231249</c:v>
                </c:pt>
                <c:pt idx="80">
                  <c:v>12.125605827161699</c:v>
                </c:pt>
                <c:pt idx="81">
                  <c:v>12.135612628639</c:v>
                </c:pt>
                <c:pt idx="82">
                  <c:v>12.145492948475599</c:v>
                </c:pt>
                <c:pt idx="83">
                  <c:v>12.1552498898455</c:v>
                </c:pt>
                <c:pt idx="84">
                  <c:v>12.164886443829101</c:v>
                </c:pt>
                <c:pt idx="85">
                  <c:v>12.1744054947291</c:v>
                </c:pt>
                <c:pt idx="86">
                  <c:v>12.1838098250767</c:v>
                </c:pt>
                <c:pt idx="87">
                  <c:v>12.193102120347399</c:v>
                </c:pt>
                <c:pt idx="88">
                  <c:v>12.202284973408</c:v>
                </c:pt>
                <c:pt idx="89">
                  <c:v>12.211360888712001</c:v>
                </c:pt>
                <c:pt idx="90">
                  <c:v>12.220332286261</c:v>
                </c:pt>
                <c:pt idx="91">
                  <c:v>12.2292015053463</c:v>
                </c:pt>
                <c:pt idx="92">
                  <c:v>12.2379708080871</c:v>
                </c:pt>
                <c:pt idx="93">
                  <c:v>12.2466423827764</c:v>
                </c:pt>
                <c:pt idx="94">
                  <c:v>12.2552183470483</c:v>
                </c:pt>
                <c:pt idx="95">
                  <c:v>12.263700750877801</c:v>
                </c:pt>
                <c:pt idx="96">
                  <c:v>12.2720915794227</c:v>
                </c:pt>
                <c:pt idx="97">
                  <c:v>12.2803927557189</c:v>
                </c:pt>
                <c:pt idx="98">
                  <c:v>12.288606143236899</c:v>
                </c:pt>
                <c:pt idx="99">
                  <c:v>12.296733548308801</c:v>
                </c:pt>
                <c:pt idx="100">
                  <c:v>12.3047767224325</c:v>
                </c:pt>
                <c:pt idx="101">
                  <c:v>12.3127373644617</c:v>
                </c:pt>
                <c:pt idx="102">
                  <c:v>12.3206171226881</c:v>
                </c:pt>
                <c:pt idx="103">
                  <c:v>12.328417596821</c:v>
                </c:pt>
                <c:pt idx="104">
                  <c:v>12.3361403398719</c:v>
                </c:pt>
                <c:pt idx="105">
                  <c:v>12.3437868599487</c:v>
                </c:pt>
                <c:pt idx="106">
                  <c:v>12.3513586219643</c:v>
                </c:pt>
                <c:pt idx="107">
                  <c:v>12.3588570492653</c:v>
                </c:pt>
                <c:pt idx="108">
                  <c:v>12.3662835251847</c:v>
                </c:pt>
                <c:pt idx="109">
                  <c:v>12.3736393945227</c:v>
                </c:pt>
                <c:pt idx="110">
                  <c:v>12.3809259649603</c:v>
                </c:pt>
                <c:pt idx="111">
                  <c:v>12.388144508408001</c:v>
                </c:pt>
                <c:pt idx="112">
                  <c:v>12.395296262294501</c:v>
                </c:pt>
                <c:pt idx="113">
                  <c:v>12.402382430798101</c:v>
                </c:pt>
                <c:pt idx="114">
                  <c:v>12.4094041860234</c:v>
                </c:pt>
                <c:pt idx="115">
                  <c:v>12.416362669126199</c:v>
                </c:pt>
                <c:pt idx="116">
                  <c:v>12.4232589913907</c:v>
                </c:pt>
                <c:pt idx="117">
                  <c:v>12.430094235259</c:v>
                </c:pt>
                <c:pt idx="118">
                  <c:v>12.4368694553179</c:v>
                </c:pt>
                <c:pt idx="119">
                  <c:v>12.443585679243199</c:v>
                </c:pt>
                <c:pt idx="120">
                  <c:v>12.4502439087042</c:v>
                </c:pt>
                <c:pt idx="121">
                  <c:v>12.456845120232</c:v>
                </c:pt>
                <c:pt idx="122">
                  <c:v>12.463390266049799</c:v>
                </c:pt>
                <c:pt idx="123">
                  <c:v>12.469880274871199</c:v>
                </c:pt>
                <c:pt idx="124">
                  <c:v>12.476316052665</c:v>
                </c:pt>
                <c:pt idx="125">
                  <c:v>12.4826984833896</c:v>
                </c:pt>
                <c:pt idx="126">
                  <c:v>12.4890284296976</c:v>
                </c:pt>
                <c:pt idx="127">
                  <c:v>12.4953067336132</c:v>
                </c:pt>
                <c:pt idx="128">
                  <c:v>12.5015342171826</c:v>
                </c:pt>
                <c:pt idx="129">
                  <c:v>12.5077116830986</c:v>
                </c:pt>
                <c:pt idx="130">
                  <c:v>12.513839915301901</c:v>
                </c:pt>
                <c:pt idx="131">
                  <c:v>12.5199196795584</c:v>
                </c:pt>
                <c:pt idx="132">
                  <c:v>12.525951724015099</c:v>
                </c:pt>
                <c:pt idx="133">
                  <c:v>12.5319367797347</c:v>
                </c:pt>
                <c:pt idx="134">
                  <c:v>12.5378755612101</c:v>
                </c:pt>
                <c:pt idx="135">
                  <c:v>12.543768766860101</c:v>
                </c:pt>
                <c:pt idx="136">
                  <c:v>12.5496170795059</c:v>
                </c:pt>
                <c:pt idx="137">
                  <c:v>12.5554211668309</c:v>
                </c:pt>
                <c:pt idx="138">
                  <c:v>12.5611816818236</c:v>
                </c:pt>
                <c:pt idx="139">
                  <c:v>12.566899263204</c:v>
                </c:pt>
                <c:pt idx="140">
                  <c:v>12.572574535835001</c:v>
                </c:pt>
                <c:pt idx="141">
                  <c:v>12.5782081111193</c:v>
                </c:pt>
                <c:pt idx="142">
                  <c:v>12.5838005873819</c:v>
                </c:pt>
                <c:pt idx="143">
                  <c:v>12.5893525502391</c:v>
                </c:pt>
                <c:pt idx="144">
                  <c:v>12.5948645729547</c:v>
                </c:pt>
                <c:pt idx="145">
                  <c:v>12.6003372167844</c:v>
                </c:pt>
                <c:pt idx="146">
                  <c:v>12.6057710313068</c:v>
                </c:pt>
                <c:pt idx="147">
                  <c:v>12.6111665547452</c:v>
                </c:pt>
                <c:pt idx="148">
                  <c:v>12.616524314276299</c:v>
                </c:pt>
                <c:pt idx="149">
                  <c:v>12.6218448263302</c:v>
                </c:pt>
                <c:pt idx="150">
                  <c:v>12.627128596879</c:v>
                </c:pt>
                <c:pt idx="151">
                  <c:v>12.632376121716799</c:v>
                </c:pt>
                <c:pt idx="152">
                  <c:v>12.63758788673</c:v>
                </c:pt>
                <c:pt idx="153">
                  <c:v>12.642764368158399</c:v>
                </c:pt>
                <c:pt idx="154">
                  <c:v>12.6479060328482</c:v>
                </c:pt>
                <c:pt idx="155">
                  <c:v>12.6530133384968</c:v>
                </c:pt>
                <c:pt idx="156">
                  <c:v>12.6580867338893</c:v>
                </c:pt>
                <c:pt idx="157">
                  <c:v>12.663126659127901</c:v>
                </c:pt>
                <c:pt idx="158">
                  <c:v>12.668133545853401</c:v>
                </c:pt>
                <c:pt idx="159">
                  <c:v>12.673107817460499</c:v>
                </c:pt>
                <c:pt idx="160">
                  <c:v>12.6780498893055</c:v>
                </c:pt>
                <c:pt idx="161">
                  <c:v>12.682960168907901</c:v>
                </c:pt>
                <c:pt idx="162">
                  <c:v>12.687839056145901</c:v>
                </c:pt>
                <c:pt idx="163">
                  <c:v>12.692686943445301</c:v>
                </c:pt>
                <c:pt idx="164">
                  <c:v>12.697504215963299</c:v>
                </c:pt>
                <c:pt idx="165">
                  <c:v>12.7022912517662</c:v>
                </c:pt>
                <c:pt idx="166">
                  <c:v>12.707048422001799</c:v>
                </c:pt>
                <c:pt idx="167">
                  <c:v>12.711776091066699</c:v>
                </c:pt>
                <c:pt idx="168">
                  <c:v>12.7164746167686</c:v>
                </c:pt>
                <c:pt idx="169">
                  <c:v>12.721144350483501</c:v>
                </c:pt>
                <c:pt idx="170">
                  <c:v>12.725785637308601</c:v>
                </c:pt>
                <c:pt idx="171">
                  <c:v>12.7303988162107</c:v>
                </c:pt>
                <c:pt idx="172">
                  <c:v>12.7349842201697</c:v>
                </c:pt>
                <c:pt idx="173">
                  <c:v>12.739542176318601</c:v>
                </c:pt>
                <c:pt idx="174">
                  <c:v>12.744073006079001</c:v>
                </c:pt>
                <c:pt idx="175">
                  <c:v>12.7485770252931</c:v>
                </c:pt>
                <c:pt idx="176">
                  <c:v>12.7530545443514</c:v>
                </c:pt>
                <c:pt idx="177">
                  <c:v>12.757505868317301</c:v>
                </c:pt>
                <c:pt idx="178">
                  <c:v>12.7619312970479</c:v>
                </c:pt>
                <c:pt idx="179">
                  <c:v>12.766331125311</c:v>
                </c:pt>
                <c:pt idx="180">
                  <c:v>12.7707056428999</c:v>
                </c:pt>
                <c:pt idx="181">
                  <c:v>12.775055134743999</c:v>
                </c:pt>
                <c:pt idx="182">
                  <c:v>12.779379881016901</c:v>
                </c:pt>
                <c:pt idx="183">
                  <c:v>12.7836801572408</c:v>
                </c:pt>
                <c:pt idx="184">
                  <c:v>12.7879562343894</c:v>
                </c:pt>
                <c:pt idx="185">
                  <c:v>12.7922083789864</c:v>
                </c:pt>
                <c:pt idx="186">
                  <c:v>12.7964368532026</c:v>
                </c:pt>
                <c:pt idx="187">
                  <c:v>12.800641914949701</c:v>
                </c:pt>
                <c:pt idx="188">
                  <c:v>12.804823817971601</c:v>
                </c:pt>
                <c:pt idx="189">
                  <c:v>12.8089828119339</c:v>
                </c:pt>
                <c:pt idx="190">
                  <c:v>12.813119142509899</c:v>
                </c:pt>
                <c:pt idx="191">
                  <c:v>12.8172330514658</c:v>
                </c:pt>
                <c:pt idx="192">
                  <c:v>12.821324776741999</c:v>
                </c:pt>
                <c:pt idx="193">
                  <c:v>12.825394552534</c:v>
                </c:pt>
                <c:pt idx="194">
                  <c:v>12.829442609369501</c:v>
                </c:pt>
                <c:pt idx="195">
                  <c:v>12.833469174185099</c:v>
                </c:pt>
                <c:pt idx="196">
                  <c:v>12.8374744703997</c:v>
                </c:pt>
                <c:pt idx="197">
                  <c:v>12.8414587179869</c:v>
                </c:pt>
                <c:pt idx="198">
                  <c:v>12.8454221335453</c:v>
                </c:pt>
                <c:pt idx="199">
                  <c:v>12.8493649303668</c:v>
                </c:pt>
                <c:pt idx="200">
                  <c:v>12.853287318503201</c:v>
                </c:pt>
                <c:pt idx="201">
                  <c:v>12.857189504832</c:v>
                </c:pt>
                <c:pt idx="202">
                  <c:v>12.8610716931189</c:v>
                </c:pt>
                <c:pt idx="203">
                  <c:v>12.864934084080399</c:v>
                </c:pt>
                <c:pt idx="204">
                  <c:v>12.868776875443899</c:v>
                </c:pt>
                <c:pt idx="205">
                  <c:v>12.8726002620065</c:v>
                </c:pt>
                <c:pt idx="206">
                  <c:v>12.876404435692701</c:v>
                </c:pt>
                <c:pt idx="207">
                  <c:v>12.880189585610101</c:v>
                </c:pt>
                <c:pt idx="208">
                  <c:v>12.883955898104199</c:v>
                </c:pt>
                <c:pt idx="209">
                  <c:v>12.887703556811999</c:v>
                </c:pt>
                <c:pt idx="210">
                  <c:v>12.8914327427138</c:v>
                </c:pt>
                <c:pt idx="211">
                  <c:v>12.895143634184</c:v>
                </c:pt>
                <c:pt idx="212">
                  <c:v>12.898836407040999</c:v>
                </c:pt>
                <c:pt idx="213">
                  <c:v>12.9025112345956</c:v>
                </c:pt>
                <c:pt idx="214">
                  <c:v>12.906168287698</c:v>
                </c:pt>
                <c:pt idx="215">
                  <c:v>12.9098077347843</c:v>
                </c:pt>
                <c:pt idx="216">
                  <c:v>12.913429741921799</c:v>
                </c:pt>
                <c:pt idx="217">
                  <c:v>12.917034472852601</c:v>
                </c:pt>
                <c:pt idx="218">
                  <c:v>12.9206220890369</c:v>
                </c:pt>
                <c:pt idx="219">
                  <c:v>12.924192749695299</c:v>
                </c:pt>
                <c:pt idx="220">
                  <c:v>12.927746611849599</c:v>
                </c:pt>
                <c:pt idx="221">
                  <c:v>12.931283830363</c:v>
                </c:pt>
                <c:pt idx="222">
                  <c:v>12.934804557979399</c:v>
                </c:pt>
                <c:pt idx="223">
                  <c:v>12.938308945362101</c:v>
                </c:pt>
                <c:pt idx="224">
                  <c:v>12.941797141130699</c:v>
                </c:pt>
                <c:pt idx="225">
                  <c:v>12.9452692918982</c:v>
                </c:pt>
                <c:pt idx="226">
                  <c:v>12.9487255423068</c:v>
                </c:pt>
                <c:pt idx="227">
                  <c:v>12.9521660350629</c:v>
                </c:pt>
                <c:pt idx="228">
                  <c:v>12.9555909109714</c:v>
                </c:pt>
                <c:pt idx="229">
                  <c:v>12.959000308968999</c:v>
                </c:pt>
                <c:pt idx="230">
                  <c:v>12.962394366157501</c:v>
                </c:pt>
                <c:pt idx="231">
                  <c:v>12.965773217835499</c:v>
                </c:pt>
                <c:pt idx="232">
                  <c:v>12.9691369975298</c:v>
                </c:pt>
                <c:pt idx="233">
                  <c:v>12.9724858370263</c:v>
                </c:pt>
                <c:pt idx="234">
                  <c:v>12.975819866399799</c:v>
                </c:pt>
                <c:pt idx="235">
                  <c:v>12.9791392140437</c:v>
                </c:pt>
                <c:pt idx="236">
                  <c:v>12.982444006698501</c:v>
                </c:pt>
                <c:pt idx="237">
                  <c:v>12.985734369479999</c:v>
                </c:pt>
                <c:pt idx="238">
                  <c:v>12.989010425907001</c:v>
                </c:pt>
                <c:pt idx="239">
                  <c:v>12.992272297928199</c:v>
                </c:pt>
                <c:pt idx="240">
                  <c:v>12.9955201059486</c:v>
                </c:pt>
                <c:pt idx="241">
                  <c:v>12.9987539688554</c:v>
                </c:pt>
                <c:pt idx="242">
                  <c:v>13.0019740040435</c:v>
                </c:pt>
                <c:pt idx="243">
                  <c:v>13.0051803274397</c:v>
                </c:pt>
                <c:pt idx="244">
                  <c:v>13.0083730535278</c:v>
                </c:pt>
                <c:pt idx="245">
                  <c:v>13.011552295371899</c:v>
                </c:pt>
                <c:pt idx="246">
                  <c:v>13.0147181646396</c:v>
                </c:pt>
                <c:pt idx="247">
                  <c:v>13.0178707716254</c:v>
                </c:pt>
                <c:pt idx="248">
                  <c:v>13.021010225272301</c:v>
                </c:pt>
                <c:pt idx="249">
                  <c:v>13.0241366331944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11E-4151-BBE2-5E5C7B55BDA1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'soloBoe1h-6h'!$L$6:$L$255</c:f>
              <c:numCache>
                <c:formatCode>General</c:formatCode>
                <c:ptCount val="250"/>
                <c:pt idx="0">
                  <c:v>7.3907301257150104</c:v>
                </c:pt>
                <c:pt idx="1">
                  <c:v>8.0583707181651594</c:v>
                </c:pt>
                <c:pt idx="2">
                  <c:v>8.4249895664932808</c:v>
                </c:pt>
                <c:pt idx="3">
                  <c:v>8.6765663085471498</c:v>
                </c:pt>
                <c:pt idx="4">
                  <c:v>8.8674053533472694</c:v>
                </c:pt>
                <c:pt idx="5">
                  <c:v>9.0207794237549397</c:v>
                </c:pt>
                <c:pt idx="6">
                  <c:v>9.14878007931671</c:v>
                </c:pt>
                <c:pt idx="7">
                  <c:v>9.2584831734271003</c:v>
                </c:pt>
                <c:pt idx="8">
                  <c:v>9.3543812530667196</c:v>
                </c:pt>
                <c:pt idx="9">
                  <c:v>9.4395020067660198</c:v>
                </c:pt>
                <c:pt idx="10">
                  <c:v>9.5159811588957695</c:v>
                </c:pt>
                <c:pt idx="11">
                  <c:v>9.5853805868132405</c:v>
                </c:pt>
                <c:pt idx="12">
                  <c:v>9.6488764270377292</c:v>
                </c:pt>
                <c:pt idx="13">
                  <c:v>9.7073760616697093</c:v>
                </c:pt>
                <c:pt idx="14">
                  <c:v>9.7615939541809897</c:v>
                </c:pt>
                <c:pt idx="15">
                  <c:v>9.8121025455173108</c:v>
                </c:pt>
                <c:pt idx="16">
                  <c:v>9.8593674347296307</c:v>
                </c:pt>
                <c:pt idx="17">
                  <c:v>9.9037723219411298</c:v>
                </c:pt>
                <c:pt idx="18">
                  <c:v>9.9456370878395397</c:v>
                </c:pt>
                <c:pt idx="19">
                  <c:v>9.9852311550288295</c:v>
                </c:pt>
                <c:pt idx="20">
                  <c:v>10.022783533620499</c:v>
                </c:pt>
                <c:pt idx="21">
                  <c:v>10.0584904905092</c:v>
                </c:pt>
                <c:pt idx="22">
                  <c:v>10.0925214855211</c:v>
                </c:pt>
                <c:pt idx="23">
                  <c:v>10.1250238234703</c:v>
                </c:pt>
                <c:pt idx="24">
                  <c:v>10.156126341170699</c:v>
                </c:pt>
                <c:pt idx="25">
                  <c:v>10.1859423597339</c:v>
                </c:pt>
                <c:pt idx="26">
                  <c:v>10.2145720708619</c:v>
                </c:pt>
                <c:pt idx="27">
                  <c:v>10.2421044823576</c:v>
                </c:pt>
                <c:pt idx="28">
                  <c:v>10.268619016934901</c:v>
                </c:pt>
                <c:pt idx="29">
                  <c:v>10.2941868358119</c:v>
                </c:pt>
                <c:pt idx="30">
                  <c:v>10.3188719419619</c:v>
                </c:pt>
                <c:pt idx="31">
                  <c:v>10.342732105558399</c:v>
                </c:pt>
                <c:pt idx="32">
                  <c:v>10.365819644876201</c:v>
                </c:pt>
                <c:pt idx="33">
                  <c:v>10.3881820888804</c:v>
                </c:pt>
                <c:pt idx="34">
                  <c:v>10.409862742348199</c:v>
                </c:pt>
                <c:pt idx="35">
                  <c:v>10.430901170211801</c:v>
                </c:pt>
                <c:pt idx="36">
                  <c:v>10.451333614571899</c:v>
                </c:pt>
                <c:pt idx="37">
                  <c:v>10.471193355294099</c:v>
                </c:pt>
                <c:pt idx="38">
                  <c:v>10.4905110230904</c:v>
                </c:pt>
                <c:pt idx="39">
                  <c:v>10.5093148723965</c:v>
                </c:pt>
                <c:pt idx="40">
                  <c:v>10.5276310200742</c:v>
                </c:pt>
                <c:pt idx="41">
                  <c:v>10.5454836549434</c:v>
                </c:pt>
                <c:pt idx="42">
                  <c:v>10.5628952223115</c:v>
                </c:pt>
                <c:pt idx="43">
                  <c:v>10.5798865869917</c:v>
                </c:pt>
                <c:pt idx="44">
                  <c:v>10.596477177747399</c:v>
                </c:pt>
                <c:pt idx="45">
                  <c:v>10.6126851156399</c:v>
                </c:pt>
                <c:pt idx="46">
                  <c:v>10.6285273283835</c:v>
                </c:pt>
                <c:pt idx="47">
                  <c:v>10.6440196524957</c:v>
                </c:pt>
                <c:pt idx="48">
                  <c:v>10.6591769247709</c:v>
                </c:pt>
                <c:pt idx="49">
                  <c:v>10.674013064387299</c:v>
                </c:pt>
                <c:pt idx="50">
                  <c:v>10.6885411467729</c:v>
                </c:pt>
                <c:pt idx="51">
                  <c:v>10.7027734702025</c:v>
                </c:pt>
                <c:pt idx="52">
                  <c:v>10.7167216159656</c:v>
                </c:pt>
                <c:pt idx="53">
                  <c:v>10.7303965028356</c:v>
                </c:pt>
                <c:pt idx="54">
                  <c:v>10.743808436473801</c:v>
                </c:pt>
                <c:pt idx="55">
                  <c:v>10.756967154323601</c:v>
                </c:pt>
                <c:pt idx="56">
                  <c:v>10.7698818664783</c:v>
                </c:pt>
                <c:pt idx="57">
                  <c:v>10.7825612929476</c:v>
                </c:pt>
                <c:pt idx="58">
                  <c:v>10.795013697697501</c:v>
                </c:pt>
                <c:pt idx="59">
                  <c:v>10.8072469197906</c:v>
                </c:pt>
                <c:pt idx="60">
                  <c:v>10.819268401920599</c:v>
                </c:pt>
                <c:pt idx="61">
                  <c:v>10.8310852165946</c:v>
                </c:pt>
                <c:pt idx="62">
                  <c:v>10.8427040901952</c:v>
                </c:pt>
                <c:pt idx="63">
                  <c:v>10.854131425121601</c:v>
                </c:pt>
                <c:pt idx="64">
                  <c:v>10.8653733201935</c:v>
                </c:pt>
                <c:pt idx="65">
                  <c:v>10.8764355894763</c:v>
                </c:pt>
                <c:pt idx="66">
                  <c:v>10.8873237796728</c:v>
                </c:pt>
                <c:pt idx="67">
                  <c:v>10.8980431862103</c:v>
                </c:pt>
                <c:pt idx="68">
                  <c:v>10.9085988681383</c:v>
                </c:pt>
                <c:pt idx="69">
                  <c:v>10.918995661940199</c:v>
                </c:pt>
                <c:pt idx="70">
                  <c:v>10.9292381943539</c:v>
                </c:pt>
                <c:pt idx="71">
                  <c:v>10.9393308942836</c:v>
                </c:pt>
                <c:pt idx="72">
                  <c:v>10.9492780038799</c:v>
                </c:pt>
                <c:pt idx="73">
                  <c:v>10.959083588857199</c:v>
                </c:pt>
                <c:pt idx="74">
                  <c:v>10.9687515481088</c:v>
                </c:pt>
                <c:pt idx="75">
                  <c:v>10.9782856226782</c:v>
                </c:pt>
                <c:pt idx="76">
                  <c:v>10.987689404136299</c:v>
                </c:pt>
                <c:pt idx="77">
                  <c:v>10.996966342411501</c:v>
                </c:pt>
                <c:pt idx="78">
                  <c:v>11.0061197531143</c:v>
                </c:pt>
                <c:pt idx="79">
                  <c:v>11.015152824396701</c:v>
                </c:pt>
                <c:pt idx="80">
                  <c:v>11.024068623378501</c:v>
                </c:pt>
                <c:pt idx="81">
                  <c:v>11.032870102176499</c:v>
                </c:pt>
                <c:pt idx="82">
                  <c:v>11.0415601035618</c:v>
                </c:pt>
                <c:pt idx="83">
                  <c:v>11.0501413662759</c:v>
                </c:pt>
                <c:pt idx="84">
                  <c:v>11.058616530026899</c:v>
                </c:pt>
                <c:pt idx="85">
                  <c:v>11.066988140191</c:v>
                </c:pt>
                <c:pt idx="86">
                  <c:v>11.075258652238301</c:v>
                </c:pt>
                <c:pt idx="87">
                  <c:v>11.0834304359031</c:v>
                </c:pt>
                <c:pt idx="88">
                  <c:v>11.0915057791149</c:v>
                </c:pt>
                <c:pt idx="89">
                  <c:v>11.099486891708301</c:v>
                </c:pt>
                <c:pt idx="90">
                  <c:v>11.1073759089241</c:v>
                </c:pt>
                <c:pt idx="91">
                  <c:v>11.1151748947182</c:v>
                </c:pt>
                <c:pt idx="92">
                  <c:v>11.122885844888099</c:v>
                </c:pt>
                <c:pt idx="93">
                  <c:v>11.1305106900311</c:v>
                </c:pt>
                <c:pt idx="94">
                  <c:v>11.1380512983439</c:v>
                </c:pt>
                <c:pt idx="95">
                  <c:v>11.145509478273601</c:v>
                </c:pt>
                <c:pt idx="96">
                  <c:v>11.1528869810299</c:v>
                </c:pt>
                <c:pt idx="97">
                  <c:v>11.160185502967099</c:v>
                </c:pt>
                <c:pt idx="98">
                  <c:v>11.1674066878434</c:v>
                </c:pt>
                <c:pt idx="99">
                  <c:v>11.1745521289654</c:v>
                </c:pt>
                <c:pt idx="100">
                  <c:v>11.1816233712248</c:v>
                </c:pt>
                <c:pt idx="101">
                  <c:v>11.1886219130336</c:v>
                </c:pt>
                <c:pt idx="102">
                  <c:v>11.1955492081633</c:v>
                </c:pt>
                <c:pt idx="103">
                  <c:v>11.202406667495</c:v>
                </c:pt>
                <c:pt idx="104">
                  <c:v>11.2091956606839</c:v>
                </c:pt>
                <c:pt idx="105">
                  <c:v>11.215917517744799</c:v>
                </c:pt>
                <c:pt idx="106">
                  <c:v>11.2225735305617</c:v>
                </c:pt>
                <c:pt idx="107">
                  <c:v>11.229164954326601</c:v>
                </c:pt>
                <c:pt idx="108">
                  <c:v>11.2356930089112</c:v>
                </c:pt>
                <c:pt idx="109">
                  <c:v>11.242158880175101</c:v>
                </c:pt>
                <c:pt idx="110">
                  <c:v>11.2485637212145</c:v>
                </c:pt>
                <c:pt idx="111">
                  <c:v>11.2549086535537</c:v>
                </c:pt>
                <c:pt idx="112">
                  <c:v>11.261194768283501</c:v>
                </c:pt>
                <c:pt idx="113">
                  <c:v>11.267423127148501</c:v>
                </c:pt>
                <c:pt idx="114">
                  <c:v>11.2735947635868</c:v>
                </c:pt>
                <c:pt idx="115">
                  <c:v>11.2797106837236</c:v>
                </c:pt>
                <c:pt idx="116">
                  <c:v>11.2857718673222</c:v>
                </c:pt>
                <c:pt idx="117">
                  <c:v>11.2917792686937</c:v>
                </c:pt>
                <c:pt idx="118">
                  <c:v>11.2977338175683</c:v>
                </c:pt>
                <c:pt idx="119">
                  <c:v>11.303636419928999</c:v>
                </c:pt>
                <c:pt idx="120">
                  <c:v>11.309487958810999</c:v>
                </c:pt>
                <c:pt idx="121">
                  <c:v>11.315289295067601</c:v>
                </c:pt>
                <c:pt idx="122">
                  <c:v>11.3210412681045</c:v>
                </c:pt>
                <c:pt idx="123">
                  <c:v>11.326744696583599</c:v>
                </c:pt>
                <c:pt idx="124">
                  <c:v>11.3324003790991</c:v>
                </c:pt>
                <c:pt idx="125">
                  <c:v>11.338009094825599</c:v>
                </c:pt>
                <c:pt idx="126">
                  <c:v>11.343571604140401</c:v>
                </c:pt>
                <c:pt idx="127">
                  <c:v>11.3490886492217</c:v>
                </c:pt>
                <c:pt idx="128">
                  <c:v>11.354560954622301</c:v>
                </c:pt>
                <c:pt idx="129">
                  <c:v>11.3599892278217</c:v>
                </c:pt>
                <c:pt idx="130">
                  <c:v>11.3653741597566</c:v>
                </c:pt>
                <c:pt idx="131">
                  <c:v>11.3707164253307</c:v>
                </c:pt>
                <c:pt idx="132">
                  <c:v>11.376016683905499</c:v>
                </c:pt>
                <c:pt idx="133">
                  <c:v>11.381275579772099</c:v>
                </c:pt>
                <c:pt idx="134">
                  <c:v>11.386493742605399</c:v>
                </c:pt>
                <c:pt idx="135">
                  <c:v>11.3916717879017</c:v>
                </c:pt>
                <c:pt idx="136">
                  <c:v>11.3968103173994</c:v>
                </c:pt>
                <c:pt idx="137">
                  <c:v>11.401909919485</c:v>
                </c:pt>
                <c:pt idx="138">
                  <c:v>11.406971169583599</c:v>
                </c:pt>
                <c:pt idx="139">
                  <c:v>11.411994630535601</c:v>
                </c:pt>
                <c:pt idx="140">
                  <c:v>11.416980852959799</c:v>
                </c:pt>
                <c:pt idx="141">
                  <c:v>11.421930375603701</c:v>
                </c:pt>
                <c:pt idx="142">
                  <c:v>11.426843725680801</c:v>
                </c:pt>
                <c:pt idx="143">
                  <c:v>11.431721419196901</c:v>
                </c:pt>
                <c:pt idx="144">
                  <c:v>11.4365639612639</c:v>
                </c:pt>
                <c:pt idx="145">
                  <c:v>11.4413718464039</c:v>
                </c:pt>
                <c:pt idx="146">
                  <c:v>11.446145558841501</c:v>
                </c:pt>
                <c:pt idx="147">
                  <c:v>11.450885572787501</c:v>
                </c:pt>
                <c:pt idx="148">
                  <c:v>11.455592352711699</c:v>
                </c:pt>
                <c:pt idx="149">
                  <c:v>11.460266353607</c:v>
                </c:pt>
                <c:pt idx="150">
                  <c:v>11.464908021245</c:v>
                </c:pt>
                <c:pt idx="151">
                  <c:v>11.4695177924223</c:v>
                </c:pt>
                <c:pt idx="152">
                  <c:v>11.4740960951991</c:v>
                </c:pt>
                <c:pt idx="153">
                  <c:v>11.478643349130101</c:v>
                </c:pt>
                <c:pt idx="154">
                  <c:v>11.4831599654872</c:v>
                </c:pt>
                <c:pt idx="155">
                  <c:v>11.4876463474759</c:v>
                </c:pt>
                <c:pt idx="156">
                  <c:v>11.492102890443601</c:v>
                </c:pt>
                <c:pt idx="157">
                  <c:v>11.496529982082199</c:v>
                </c:pt>
                <c:pt idx="158">
                  <c:v>11.5009280026237</c:v>
                </c:pt>
                <c:pt idx="159">
                  <c:v>11.5052973250297</c:v>
                </c:pt>
                <c:pt idx="160">
                  <c:v>11.5096383151752</c:v>
                </c:pt>
                <c:pt idx="161">
                  <c:v>11.513951332025901</c:v>
                </c:pt>
                <c:pt idx="162">
                  <c:v>11.5182367278111</c:v>
                </c:pt>
                <c:pt idx="163">
                  <c:v>11.5224948481904</c:v>
                </c:pt>
                <c:pt idx="164">
                  <c:v>11.526726032415199</c:v>
                </c:pt>
                <c:pt idx="165">
                  <c:v>11.5309306134862</c:v>
                </c:pt>
                <c:pt idx="166">
                  <c:v>11.5351089183052</c:v>
                </c:pt>
                <c:pt idx="167">
                  <c:v>11.539261267822599</c:v>
                </c:pt>
                <c:pt idx="168">
                  <c:v>11.5433879771807</c:v>
                </c:pt>
                <c:pt idx="169">
                  <c:v>11.547489355852299</c:v>
                </c:pt>
                <c:pt idx="170">
                  <c:v>11.551565707775699</c:v>
                </c:pt>
                <c:pt idx="171">
                  <c:v>11.5556173314852</c:v>
                </c:pt>
                <c:pt idx="172">
                  <c:v>11.5596445202382</c:v>
                </c:pt>
                <c:pt idx="173">
                  <c:v>11.563647562138399</c:v>
                </c:pt>
                <c:pt idx="174">
                  <c:v>11.567626740255401</c:v>
                </c:pt>
                <c:pt idx="175">
                  <c:v>11.571582332741199</c:v>
                </c:pt>
                <c:pt idx="176">
                  <c:v>11.5755146129425</c:v>
                </c:pt>
                <c:pt idx="177">
                  <c:v>11.579423849510899</c:v>
                </c:pt>
                <c:pt idx="178">
                  <c:v>11.583310306509301</c:v>
                </c:pt>
                <c:pt idx="179">
                  <c:v>11.5871742435155</c:v>
                </c:pt>
                <c:pt idx="180">
                  <c:v>11.591015915722799</c:v>
                </c:pt>
                <c:pt idx="181">
                  <c:v>11.5948355740378</c:v>
                </c:pt>
                <c:pt idx="182">
                  <c:v>11.598633465175901</c:v>
                </c:pt>
                <c:pt idx="183">
                  <c:v>11.602409831753199</c:v>
                </c:pt>
                <c:pt idx="184">
                  <c:v>11.6061649123774</c:v>
                </c:pt>
                <c:pt idx="185">
                  <c:v>11.609898941734601</c:v>
                </c:pt>
                <c:pt idx="186">
                  <c:v>11.6136121506745</c:v>
                </c:pt>
                <c:pt idx="187">
                  <c:v>11.6173047662939</c:v>
                </c:pt>
                <c:pt idx="188">
                  <c:v>11.6209770120168</c:v>
                </c:pt>
                <c:pt idx="189">
                  <c:v>11.624629107673099</c:v>
                </c:pt>
                <c:pt idx="190">
                  <c:v>11.628261269574899</c:v>
                </c:pt>
                <c:pt idx="191">
                  <c:v>11.631873710591201</c:v>
                </c:pt>
                <c:pt idx="192">
                  <c:v>11.635466640220001</c:v>
                </c:pt>
                <c:pt idx="193">
                  <c:v>11.639040264659201</c:v>
                </c:pt>
                <c:pt idx="194">
                  <c:v>11.642594786875099</c:v>
                </c:pt>
                <c:pt idx="195">
                  <c:v>11.6461304066694</c:v>
                </c:pt>
                <c:pt idx="196">
                  <c:v>11.649647320744601</c:v>
                </c:pt>
                <c:pt idx="197">
                  <c:v>11.6531457227671</c:v>
                </c:pt>
                <c:pt idx="198">
                  <c:v>11.6566258034299</c:v>
                </c:pt>
                <c:pt idx="199">
                  <c:v>11.660087750512201</c:v>
                </c:pt>
                <c:pt idx="200">
                  <c:v>11.663531748938899</c:v>
                </c:pt>
                <c:pt idx="201">
                  <c:v>11.6669579808375</c:v>
                </c:pt>
                <c:pt idx="202">
                  <c:v>11.670366625594401</c:v>
                </c:pt>
                <c:pt idx="203">
                  <c:v>11.673757859908999</c:v>
                </c:pt>
                <c:pt idx="204">
                  <c:v>11.677131857847501</c:v>
                </c:pt>
                <c:pt idx="205">
                  <c:v>11.680488790894501</c:v>
                </c:pt>
                <c:pt idx="206">
                  <c:v>11.6838288280036</c:v>
                </c:pt>
                <c:pt idx="207">
                  <c:v>11.6871521356467</c:v>
                </c:pt>
                <c:pt idx="208">
                  <c:v>11.6904588778626</c:v>
                </c:pt>
                <c:pt idx="209">
                  <c:v>11.6937492163038</c:v>
                </c:pt>
                <c:pt idx="210">
                  <c:v>11.6970233102821</c:v>
                </c:pt>
                <c:pt idx="211">
                  <c:v>11.700281316814101</c:v>
                </c:pt>
                <c:pt idx="212">
                  <c:v>11.703523390664399</c:v>
                </c:pt>
                <c:pt idx="213">
                  <c:v>11.706749684388599</c:v>
                </c:pt>
                <c:pt idx="214">
                  <c:v>11.709960348374601</c:v>
                </c:pt>
                <c:pt idx="215">
                  <c:v>11.7131555308841</c:v>
                </c:pt>
                <c:pt idx="216">
                  <c:v>11.7163353780916</c:v>
                </c:pt>
                <c:pt idx="217">
                  <c:v>11.719500034123699</c:v>
                </c:pt>
                <c:pt idx="218">
                  <c:v>11.722649641096799</c:v>
                </c:pt>
                <c:pt idx="219">
                  <c:v>11.725784339154499</c:v>
                </c:pt>
                <c:pt idx="220">
                  <c:v>11.7289042665035</c:v>
                </c:pt>
                <c:pt idx="221">
                  <c:v>11.732009559449301</c:v>
                </c:pt>
                <c:pt idx="222">
                  <c:v>11.735100352430599</c:v>
                </c:pt>
                <c:pt idx="223">
                  <c:v>11.7381767780532</c:v>
                </c:pt>
                <c:pt idx="224">
                  <c:v>11.741238967123</c:v>
                </c:pt>
                <c:pt idx="225">
                  <c:v>11.7442870486784</c:v>
                </c:pt>
                <c:pt idx="226">
                  <c:v>11.747321150022101</c:v>
                </c:pt>
                <c:pt idx="227">
                  <c:v>11.750341396751301</c:v>
                </c:pt>
                <c:pt idx="228">
                  <c:v>11.7533479127889</c:v>
                </c:pt>
                <c:pt idx="229">
                  <c:v>11.7563408204123</c:v>
                </c:pt>
                <c:pt idx="230">
                  <c:v>11.759320240282401</c:v>
                </c:pt>
                <c:pt idx="231">
                  <c:v>11.762286291472201</c:v>
                </c:pt>
                <c:pt idx="232">
                  <c:v>11.765239091494401</c:v>
                </c:pt>
                <c:pt idx="233">
                  <c:v>11.7681787563281</c:v>
                </c:pt>
                <c:pt idx="234">
                  <c:v>11.771105400445601</c:v>
                </c:pt>
                <c:pt idx="235">
                  <c:v>11.7740191368383</c:v>
                </c:pt>
                <c:pt idx="236">
                  <c:v>11.776920077041799</c:v>
                </c:pt>
                <c:pt idx="237">
                  <c:v>11.779808331161</c:v>
                </c:pt>
                <c:pt idx="238">
                  <c:v>11.7826840078943</c:v>
                </c:pt>
                <c:pt idx="239">
                  <c:v>11.785547214557401</c:v>
                </c:pt>
                <c:pt idx="240">
                  <c:v>11.7883980571065</c:v>
                </c:pt>
                <c:pt idx="241">
                  <c:v>11.791236640160999</c:v>
                </c:pt>
                <c:pt idx="242">
                  <c:v>11.794063067026199</c:v>
                </c:pt>
                <c:pt idx="243">
                  <c:v>11.7968774397148</c:v>
                </c:pt>
                <c:pt idx="244">
                  <c:v>11.7996798589683</c:v>
                </c:pt>
                <c:pt idx="245">
                  <c:v>11.802470424278299</c:v>
                </c:pt>
                <c:pt idx="246">
                  <c:v>11.805249233906601</c:v>
                </c:pt>
                <c:pt idx="247">
                  <c:v>11.808016384905599</c:v>
                </c:pt>
                <c:pt idx="248">
                  <c:v>11.810771973137999</c:v>
                </c:pt>
                <c:pt idx="249">
                  <c:v>11.813516093296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11E-4151-BBE2-5E5C7B55BDA1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'soloBoe1h-6h'!$S$6:$S$255</c:f>
              <c:numCache>
                <c:formatCode>General</c:formatCode>
                <c:ptCount val="250"/>
                <c:pt idx="0">
                  <c:v>7.9707648351403604</c:v>
                </c:pt>
                <c:pt idx="1">
                  <c:v>8.6937225974658503</c:v>
                </c:pt>
                <c:pt idx="2">
                  <c:v>9.0933966583827903</c:v>
                </c:pt>
                <c:pt idx="3">
                  <c:v>9.36849000431131</c:v>
                </c:pt>
                <c:pt idx="4">
                  <c:v>9.5775549745762696</c:v>
                </c:pt>
                <c:pt idx="5">
                  <c:v>9.7457937582605894</c:v>
                </c:pt>
                <c:pt idx="6">
                  <c:v>9.8863360815933508</c:v>
                </c:pt>
                <c:pt idx="7">
                  <c:v>10.006880169933</c:v>
                </c:pt>
                <c:pt idx="8">
                  <c:v>10.112320900636901</c:v>
                </c:pt>
                <c:pt idx="9">
                  <c:v>10.205960961669399</c:v>
                </c:pt>
                <c:pt idx="10">
                  <c:v>10.2901322984464</c:v>
                </c:pt>
                <c:pt idx="11">
                  <c:v>10.366541665701201</c:v>
                </c:pt>
                <c:pt idx="12">
                  <c:v>10.436475188346501</c:v>
                </c:pt>
                <c:pt idx="13">
                  <c:v>10.500925703673699</c:v>
                </c:pt>
                <c:pt idx="14">
                  <c:v>10.560675378596301</c:v>
                </c:pt>
                <c:pt idx="15">
                  <c:v>10.616351197168999</c:v>
                </c:pt>
                <c:pt idx="16">
                  <c:v>10.6684633394751</c:v>
                </c:pt>
                <c:pt idx="17">
                  <c:v>10.717432407710699</c:v>
                </c:pt>
                <c:pt idx="18">
                  <c:v>10.763609170724299</c:v>
                </c:pt>
                <c:pt idx="19">
                  <c:v>10.807289162716</c:v>
                </c:pt>
                <c:pt idx="20">
                  <c:v>10.848723663802399</c:v>
                </c:pt>
                <c:pt idx="21">
                  <c:v>10.8881280863803</c:v>
                </c:pt>
                <c:pt idx="22">
                  <c:v>10.9256884686632</c:v>
                </c:pt>
                <c:pt idx="23">
                  <c:v>10.961566565258501</c:v>
                </c:pt>
                <c:pt idx="24">
                  <c:v>10.9959038829905</c:v>
                </c:pt>
                <c:pt idx="25">
                  <c:v>11.028824913443501</c:v>
                </c:pt>
                <c:pt idx="26">
                  <c:v>11.0604397464844</c:v>
                </c:pt>
                <c:pt idx="27">
                  <c:v>11.0908462015782</c:v>
                </c:pt>
                <c:pt idx="28">
                  <c:v>11.120131579713799</c:v>
                </c:pt>
                <c:pt idx="29">
                  <c:v>11.148374114087099</c:v>
                </c:pt>
                <c:pt idx="30">
                  <c:v>11.1756441795465</c:v>
                </c:pt>
                <c:pt idx="31">
                  <c:v>11.2020053073249</c:v>
                </c:pt>
                <c:pt idx="32">
                  <c:v>11.227515041448999</c:v>
                </c:pt>
                <c:pt idx="33">
                  <c:v>11.2522256655317</c:v>
                </c:pt>
                <c:pt idx="34">
                  <c:v>11.276184822761699</c:v>
                </c:pt>
                <c:pt idx="35">
                  <c:v>11.299436047362001</c:v>
                </c:pt>
                <c:pt idx="36">
                  <c:v>11.322019222243</c:v>
                </c:pt>
                <c:pt idx="37">
                  <c:v>11.343970974801399</c:v>
                </c:pt>
                <c:pt idx="38">
                  <c:v>11.3653250206173</c:v>
                </c:pt>
                <c:pt idx="39">
                  <c:v>11.3861124630576</c:v>
                </c:pt>
                <c:pt idx="40">
                  <c:v>11.406362055394199</c:v>
                </c:pt>
                <c:pt idx="41">
                  <c:v>11.426100430919901</c:v>
                </c:pt>
                <c:pt idx="42">
                  <c:v>11.4453523056313</c:v>
                </c:pt>
                <c:pt idx="43">
                  <c:v>11.4641406573074</c:v>
                </c:pt>
                <c:pt idx="44">
                  <c:v>11.482486884201601</c:v>
                </c:pt>
                <c:pt idx="45">
                  <c:v>11.500410946067101</c:v>
                </c:pt>
                <c:pt idx="46">
                  <c:v>11.517931489819899</c:v>
                </c:pt>
                <c:pt idx="47">
                  <c:v>11.5350659618033</c:v>
                </c:pt>
                <c:pt idx="48">
                  <c:v>11.551830708328501</c:v>
                </c:pt>
                <c:pt idx="49">
                  <c:v>11.5682410659293</c:v>
                </c:pt>
                <c:pt idx="50">
                  <c:v>11.5843114425663</c:v>
                </c:pt>
                <c:pt idx="51">
                  <c:v>11.600055390845901</c:v>
                </c:pt>
                <c:pt idx="52">
                  <c:v>11.615485674178499</c:v>
                </c:pt>
                <c:pt idx="53">
                  <c:v>11.6306143266746</c:v>
                </c:pt>
                <c:pt idx="54">
                  <c:v>11.6454527074768</c:v>
                </c:pt>
                <c:pt idx="55">
                  <c:v>11.6600115501357</c:v>
                </c:pt>
                <c:pt idx="56">
                  <c:v>11.674301007561199</c:v>
                </c:pt>
                <c:pt idx="57">
                  <c:v>11.6883306930169</c:v>
                </c:pt>
                <c:pt idx="58">
                  <c:v>11.702109717565801</c:v>
                </c:pt>
                <c:pt idx="59">
                  <c:v>11.715646724332199</c:v>
                </c:pt>
                <c:pt idx="60">
                  <c:v>11.728949919895401</c:v>
                </c:pt>
                <c:pt idx="61">
                  <c:v>11.7420271031003</c:v>
                </c:pt>
                <c:pt idx="62">
                  <c:v>11.754885691535501</c:v>
                </c:pt>
                <c:pt idx="63">
                  <c:v>11.7675327458997</c:v>
                </c:pt>
                <c:pt idx="64">
                  <c:v>11.779974992457401</c:v>
                </c:pt>
                <c:pt idx="65">
                  <c:v>11.7922188437588</c:v>
                </c:pt>
                <c:pt idx="66">
                  <c:v>11.804270417783499</c:v>
                </c:pt>
                <c:pt idx="67">
                  <c:v>11.8161355556482</c:v>
                </c:pt>
                <c:pt idx="68">
                  <c:v>11.8278198380077</c:v>
                </c:pt>
                <c:pt idx="69">
                  <c:v>11.839328600259901</c:v>
                </c:pt>
                <c:pt idx="70">
                  <c:v>11.8506669466615</c:v>
                </c:pt>
                <c:pt idx="71">
                  <c:v>11.861839763442999</c:v>
                </c:pt>
                <c:pt idx="72">
                  <c:v>11.872851731009799</c:v>
                </c:pt>
                <c:pt idx="73">
                  <c:v>11.883707335302599</c:v>
                </c:pt>
                <c:pt idx="74">
                  <c:v>11.894410878386701</c:v>
                </c:pt>
                <c:pt idx="75">
                  <c:v>11.904966488331601</c:v>
                </c:pt>
                <c:pt idx="76">
                  <c:v>11.9153781284373</c:v>
                </c:pt>
                <c:pt idx="77">
                  <c:v>11.9256496058581</c:v>
                </c:pt>
                <c:pt idx="78">
                  <c:v>11.935784579671299</c:v>
                </c:pt>
                <c:pt idx="79">
                  <c:v>11.945786568431799</c:v>
                </c:pt>
                <c:pt idx="80">
                  <c:v>11.955658957252201</c:v>
                </c:pt>
                <c:pt idx="81">
                  <c:v>11.9654050044439</c:v>
                </c:pt>
                <c:pt idx="82">
                  <c:v>11.9750278477501</c:v>
                </c:pt>
                <c:pt idx="83">
                  <c:v>11.984530510202299</c:v>
                </c:pt>
                <c:pt idx="84">
                  <c:v>11.993915905625601</c:v>
                </c:pt>
                <c:pt idx="85">
                  <c:v>12.0031868438184</c:v>
                </c:pt>
                <c:pt idx="86">
                  <c:v>12.012346035429299</c:v>
                </c:pt>
                <c:pt idx="87">
                  <c:v>12.0213960965523</c:v>
                </c:pt>
                <c:pt idx="88">
                  <c:v>12.030339553058999</c:v>
                </c:pt>
                <c:pt idx="89">
                  <c:v>12.0391788446865</c:v>
                </c:pt>
                <c:pt idx="90">
                  <c:v>12.047916328896401</c:v>
                </c:pt>
                <c:pt idx="91">
                  <c:v>12.0565542845209</c:v>
                </c:pt>
                <c:pt idx="92">
                  <c:v>12.065094915209199</c:v>
                </c:pt>
                <c:pt idx="93">
                  <c:v>12.073540352687999</c:v>
                </c:pt>
                <c:pt idx="94">
                  <c:v>12.081892659846799</c:v>
                </c:pt>
                <c:pt idx="95">
                  <c:v>12.090153833660599</c:v>
                </c:pt>
                <c:pt idx="96">
                  <c:v>12.0983258079591</c:v>
                </c:pt>
                <c:pt idx="97">
                  <c:v>12.1064104560521</c:v>
                </c:pt>
                <c:pt idx="98">
                  <c:v>12.1144095932206</c:v>
                </c:pt>
                <c:pt idx="99">
                  <c:v>12.122324979080901</c:v>
                </c:pt>
                <c:pt idx="100">
                  <c:v>12.1301583198298</c:v>
                </c:pt>
                <c:pt idx="101">
                  <c:v>12.1379112703784</c:v>
                </c:pt>
                <c:pt idx="102">
                  <c:v>12.145585436379999</c:v>
                </c:pt>
                <c:pt idx="103">
                  <c:v>12.1531823761594</c:v>
                </c:pt>
                <c:pt idx="104">
                  <c:v>12.1607036025488</c:v>
                </c:pt>
                <c:pt idx="105">
                  <c:v>12.1681505846355</c:v>
                </c:pt>
                <c:pt idx="106">
                  <c:v>12.175524749426801</c:v>
                </c:pt>
                <c:pt idx="107">
                  <c:v>12.182827483436601</c:v>
                </c:pt>
                <c:pt idx="108">
                  <c:v>12.190060134198299</c:v>
                </c:pt>
                <c:pt idx="109">
                  <c:v>12.197224011707201</c:v>
                </c:pt>
                <c:pt idx="110">
                  <c:v>12.204320389797701</c:v>
                </c:pt>
                <c:pt idx="111">
                  <c:v>12.211350507457199</c:v>
                </c:pt>
                <c:pt idx="112">
                  <c:v>12.2183155700823</c:v>
                </c:pt>
                <c:pt idx="113">
                  <c:v>12.225216750677101</c:v>
                </c:pt>
                <c:pt idx="114">
                  <c:v>12.232055191000899</c:v>
                </c:pt>
                <c:pt idx="115">
                  <c:v>12.238832002663299</c:v>
                </c:pt>
                <c:pt idx="116">
                  <c:v>12.245548268174</c:v>
                </c:pt>
                <c:pt idx="117">
                  <c:v>12.252205041945601</c:v>
                </c:pt>
                <c:pt idx="118">
                  <c:v>12.258803351255001</c:v>
                </c:pt>
                <c:pt idx="119">
                  <c:v>12.265344197163101</c:v>
                </c:pt>
                <c:pt idx="120">
                  <c:v>12.271828555397001</c:v>
                </c:pt>
                <c:pt idx="121">
                  <c:v>12.278257377194199</c:v>
                </c:pt>
                <c:pt idx="122">
                  <c:v>12.284631590112999</c:v>
                </c:pt>
                <c:pt idx="123">
                  <c:v>12.2909520988095</c:v>
                </c:pt>
                <c:pt idx="124">
                  <c:v>12.297219785782801</c:v>
                </c:pt>
                <c:pt idx="125">
                  <c:v>12.303435512090401</c:v>
                </c:pt>
                <c:pt idx="126">
                  <c:v>12.309600118034799</c:v>
                </c:pt>
                <c:pt idx="127">
                  <c:v>12.315714423823501</c:v>
                </c:pt>
                <c:pt idx="128">
                  <c:v>12.321779230202001</c:v>
                </c:pt>
                <c:pt idx="129">
                  <c:v>12.327795319063</c:v>
                </c:pt>
                <c:pt idx="130">
                  <c:v>12.3337634540317</c:v>
                </c:pt>
                <c:pt idx="131">
                  <c:v>12.339684381028899</c:v>
                </c:pt>
                <c:pt idx="132">
                  <c:v>12.3455588288114</c:v>
                </c:pt>
                <c:pt idx="133">
                  <c:v>12.351387509494</c:v>
                </c:pt>
                <c:pt idx="134">
                  <c:v>12.357171119049999</c:v>
                </c:pt>
                <c:pt idx="135">
                  <c:v>12.362910337794</c:v>
                </c:pt>
                <c:pt idx="136">
                  <c:v>12.368605830847001</c:v>
                </c:pt>
                <c:pt idx="137">
                  <c:v>12.3742582485832</c:v>
                </c:pt>
                <c:pt idx="138">
                  <c:v>12.3798682270622</c:v>
                </c:pt>
                <c:pt idx="139">
                  <c:v>12.3854363884441</c:v>
                </c:pt>
                <c:pt idx="140">
                  <c:v>12.3909633413906</c:v>
                </c:pt>
                <c:pt idx="141">
                  <c:v>12.3964496814511</c:v>
                </c:pt>
                <c:pt idx="142">
                  <c:v>12.401895991435801</c:v>
                </c:pt>
                <c:pt idx="143">
                  <c:v>12.4073028417749</c:v>
                </c:pt>
                <c:pt idx="144">
                  <c:v>12.412670790865899</c:v>
                </c:pt>
                <c:pt idx="145">
                  <c:v>12.4180003854086</c:v>
                </c:pt>
                <c:pt idx="146">
                  <c:v>12.4232921607283</c:v>
                </c:pt>
                <c:pt idx="147">
                  <c:v>12.428546641088399</c:v>
                </c:pt>
                <c:pt idx="148">
                  <c:v>12.4337643399918</c:v>
                </c:pt>
                <c:pt idx="149">
                  <c:v>12.438945760472899</c:v>
                </c:pt>
                <c:pt idx="150">
                  <c:v>12.4440913953788</c:v>
                </c:pt>
                <c:pt idx="151">
                  <c:v>12.4492017276421</c:v>
                </c:pt>
                <c:pt idx="152">
                  <c:v>12.4542772305439</c:v>
                </c:pt>
                <c:pt idx="153">
                  <c:v>12.459318367968701</c:v>
                </c:pt>
                <c:pt idx="154">
                  <c:v>12.464325594650299</c:v>
                </c:pt>
                <c:pt idx="155">
                  <c:v>12.469299356410801</c:v>
                </c:pt>
                <c:pt idx="156">
                  <c:v>12.4742400903905</c:v>
                </c:pt>
                <c:pt idx="157">
                  <c:v>12.4791482252718</c:v>
                </c:pt>
                <c:pt idx="158">
                  <c:v>12.484024181494799</c:v>
                </c:pt>
                <c:pt idx="159">
                  <c:v>12.488868371466801</c:v>
                </c:pt>
                <c:pt idx="160">
                  <c:v>12.4936811997649</c:v>
                </c:pt>
                <c:pt idx="161">
                  <c:v>12.498463063332499</c:v>
                </c:pt>
                <c:pt idx="162">
                  <c:v>12.503214351669399</c:v>
                </c:pt>
                <c:pt idx="163">
                  <c:v>12.5079354470162</c:v>
                </c:pt>
                <c:pt idx="164">
                  <c:v>12.5126267245329</c:v>
                </c:pt>
                <c:pt idx="165">
                  <c:v>12.5172885524726</c:v>
                </c:pt>
                <c:pt idx="166">
                  <c:v>12.521921292348599</c:v>
                </c:pt>
                <c:pt idx="167">
                  <c:v>12.526525299098401</c:v>
                </c:pt>
                <c:pt idx="168">
                  <c:v>12.5311009212407</c:v>
                </c:pt>
                <c:pt idx="169">
                  <c:v>12.535648501029801</c:v>
                </c:pt>
                <c:pt idx="170">
                  <c:v>12.540168374603301</c:v>
                </c:pt>
                <c:pt idx="171">
                  <c:v>12.5446608721274</c:v>
                </c:pt>
                <c:pt idx="172">
                  <c:v>12.5491263179365</c:v>
                </c:pt>
                <c:pt idx="173">
                  <c:v>12.553565030669599</c:v>
                </c:pt>
                <c:pt idx="174">
                  <c:v>12.557977323402399</c:v>
                </c:pt>
                <c:pt idx="175">
                  <c:v>12.5623635037756</c:v>
                </c:pt>
                <c:pt idx="176">
                  <c:v>12.566723874119401</c:v>
                </c:pt>
                <c:pt idx="177">
                  <c:v>12.571058731575199</c:v>
                </c:pt>
                <c:pt idx="178">
                  <c:v>12.575368368212599</c:v>
                </c:pt>
                <c:pt idx="179">
                  <c:v>12.579653071144399</c:v>
                </c:pt>
                <c:pt idx="180">
                  <c:v>12.5839131226373</c:v>
                </c:pt>
                <c:pt idx="181">
                  <c:v>12.588148800220401</c:v>
                </c:pt>
                <c:pt idx="182">
                  <c:v>12.592360376789999</c:v>
                </c:pt>
                <c:pt idx="183">
                  <c:v>12.5965481207121</c:v>
                </c:pt>
                <c:pt idx="184">
                  <c:v>12.600712295921401</c:v>
                </c:pt>
                <c:pt idx="185">
                  <c:v>12.6048531620186</c:v>
                </c:pt>
                <c:pt idx="186">
                  <c:v>12.6089709743638</c:v>
                </c:pt>
                <c:pt idx="187">
                  <c:v>12.613065984168699</c:v>
                </c:pt>
                <c:pt idx="188">
                  <c:v>12.6171384385854</c:v>
                </c:pt>
                <c:pt idx="189">
                  <c:v>12.6211885807929</c:v>
                </c:pt>
                <c:pt idx="190">
                  <c:v>12.625216650081899</c:v>
                </c:pt>
                <c:pt idx="191">
                  <c:v>12.6292228819371</c:v>
                </c:pt>
                <c:pt idx="192">
                  <c:v>12.633207508116801</c:v>
                </c:pt>
                <c:pt idx="193">
                  <c:v>12.6371707567309</c:v>
                </c:pt>
                <c:pt idx="194">
                  <c:v>12.6411128523174</c:v>
                </c:pt>
                <c:pt idx="195">
                  <c:v>12.645034015915799</c:v>
                </c:pt>
                <c:pt idx="196">
                  <c:v>12.6489344651393</c:v>
                </c:pt>
                <c:pt idx="197">
                  <c:v>12.652814414245</c:v>
                </c:pt>
                <c:pt idx="198">
                  <c:v>12.656674074202799</c:v>
                </c:pt>
                <c:pt idx="199">
                  <c:v>12.660513652761299</c:v>
                </c:pt>
                <c:pt idx="200">
                  <c:v>12.664333354513399</c:v>
                </c:pt>
                <c:pt idx="201">
                  <c:v>12.6681333809597</c:v>
                </c:pt>
                <c:pt idx="202">
                  <c:v>12.67191393057</c:v>
                </c:pt>
                <c:pt idx="203">
                  <c:v>12.6756751988438</c:v>
                </c:pt>
                <c:pt idx="204">
                  <c:v>12.679417378368999</c:v>
                </c:pt>
                <c:pt idx="205">
                  <c:v>12.6831406588795</c:v>
                </c:pt>
                <c:pt idx="206">
                  <c:v>12.6868452273106</c:v>
                </c:pt>
                <c:pt idx="207">
                  <c:v>12.690531267854301</c:v>
                </c:pt>
                <c:pt idx="208">
                  <c:v>12.6941989620119</c:v>
                </c:pt>
                <c:pt idx="209">
                  <c:v>12.6978484886465</c:v>
                </c:pt>
                <c:pt idx="210">
                  <c:v>12.7014800240333</c:v>
                </c:pt>
                <c:pt idx="211">
                  <c:v>12.7050937419096</c:v>
                </c:pt>
                <c:pt idx="212">
                  <c:v>12.7086898135226</c:v>
                </c:pt>
                <c:pt idx="213">
                  <c:v>12.712268407677</c:v>
                </c:pt>
                <c:pt idx="214">
                  <c:v>12.715829690781099</c:v>
                </c:pt>
                <c:pt idx="215">
                  <c:v>12.719373826891401</c:v>
                </c:pt>
                <c:pt idx="216">
                  <c:v>12.722900977757099</c:v>
                </c:pt>
                <c:pt idx="217">
                  <c:v>12.726411302862701</c:v>
                </c:pt>
                <c:pt idx="218">
                  <c:v>12.7299049594699</c:v>
                </c:pt>
                <c:pt idx="219">
                  <c:v>12.733382102658901</c:v>
                </c:pt>
                <c:pt idx="220">
                  <c:v>12.736842885368199</c:v>
                </c:pt>
                <c:pt idx="221">
                  <c:v>12.7402874584338</c:v>
                </c:pt>
                <c:pt idx="222">
                  <c:v>12.743715970627299</c:v>
                </c:pt>
                <c:pt idx="223">
                  <c:v>12.7471285686937</c:v>
                </c:pt>
                <c:pt idx="224">
                  <c:v>12.750525397387401</c:v>
                </c:pt>
                <c:pt idx="225">
                  <c:v>12.7539065995083</c:v>
                </c:pt>
                <c:pt idx="226">
                  <c:v>12.7572723159365</c:v>
                </c:pt>
                <c:pt idx="227">
                  <c:v>12.760622685666799</c:v>
                </c:pt>
                <c:pt idx="228">
                  <c:v>12.7639578458415</c:v>
                </c:pt>
                <c:pt idx="229">
                  <c:v>12.767277931783701</c:v>
                </c:pt>
                <c:pt idx="230">
                  <c:v>12.7705830770288</c:v>
                </c:pt>
                <c:pt idx="231">
                  <c:v>12.773873413355901</c:v>
                </c:pt>
                <c:pt idx="232">
                  <c:v>12.777149070818499</c:v>
                </c:pt>
                <c:pt idx="233">
                  <c:v>12.780410177774099</c:v>
                </c:pt>
                <c:pt idx="234">
                  <c:v>12.783656860913901</c:v>
                </c:pt>
                <c:pt idx="235">
                  <c:v>12.786889245290901</c:v>
                </c:pt>
                <c:pt idx="236">
                  <c:v>12.7901074543484</c:v>
                </c:pt>
                <c:pt idx="237">
                  <c:v>12.793311609947301</c:v>
                </c:pt>
                <c:pt idx="238">
                  <c:v>12.7965018323926</c:v>
                </c:pt>
                <c:pt idx="239">
                  <c:v>12.799678240460199</c:v>
                </c:pt>
                <c:pt idx="240">
                  <c:v>12.8028409514225</c:v>
                </c:pt>
                <c:pt idx="241">
                  <c:v>12.805990081073301</c:v>
                </c:pt>
                <c:pt idx="242">
                  <c:v>12.8091257437528</c:v>
                </c:pt>
                <c:pt idx="243">
                  <c:v>12.812248052371499</c:v>
                </c:pt>
                <c:pt idx="244">
                  <c:v>12.8153571184341</c:v>
                </c:pt>
                <c:pt idx="245">
                  <c:v>12.818453052062701</c:v>
                </c:pt>
                <c:pt idx="246">
                  <c:v>12.821535962019</c:v>
                </c:pt>
                <c:pt idx="247">
                  <c:v>12.8246059557273</c:v>
                </c:pt>
                <c:pt idx="248">
                  <c:v>12.827663139295501</c:v>
                </c:pt>
                <c:pt idx="249">
                  <c:v>12.8307076175373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11E-4151-BBE2-5E5C7B55BDA1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'soloBoe1h-6h'!$Z$6:$Z$255</c:f>
              <c:numCache>
                <c:formatCode>General</c:formatCode>
                <c:ptCount val="250"/>
                <c:pt idx="0">
                  <c:v>7.8474330578837401</c:v>
                </c:pt>
                <c:pt idx="1">
                  <c:v>8.5248950749820391</c:v>
                </c:pt>
                <c:pt idx="2">
                  <c:v>8.8980244260998997</c:v>
                </c:pt>
                <c:pt idx="3">
                  <c:v>9.1545958524598205</c:v>
                </c:pt>
                <c:pt idx="4">
                  <c:v>9.3495011816750093</c:v>
                </c:pt>
                <c:pt idx="5">
                  <c:v>9.5063092635763802</c:v>
                </c:pt>
                <c:pt idx="6">
                  <c:v>9.6372843874392107</c:v>
                </c:pt>
                <c:pt idx="7">
                  <c:v>9.7496124000482904</c:v>
                </c:pt>
                <c:pt idx="8">
                  <c:v>9.8478603428645002</c:v>
                </c:pt>
                <c:pt idx="9">
                  <c:v>9.9351087477188091</c:v>
                </c:pt>
                <c:pt idx="10">
                  <c:v>10.013532207794899</c:v>
                </c:pt>
                <c:pt idx="11">
                  <c:v>10.0847220382473</c:v>
                </c:pt>
                <c:pt idx="12">
                  <c:v>10.149877214266001</c:v>
                </c:pt>
                <c:pt idx="13">
                  <c:v>10.2099231985676</c:v>
                </c:pt>
                <c:pt idx="14">
                  <c:v>10.265589016843901</c:v>
                </c:pt>
                <c:pt idx="15">
                  <c:v>10.317459013732099</c:v>
                </c:pt>
                <c:pt idx="16">
                  <c:v>10.3660086452731</c:v>
                </c:pt>
                <c:pt idx="17">
                  <c:v>10.4116298669556</c:v>
                </c:pt>
                <c:pt idx="18">
                  <c:v>10.454649543321899</c:v>
                </c:pt>
                <c:pt idx="19">
                  <c:v>10.4953430583985</c:v>
                </c:pt>
                <c:pt idx="20">
                  <c:v>10.5339445521151</c:v>
                </c:pt>
                <c:pt idx="21">
                  <c:v>10.570654737793999</c:v>
                </c:pt>
                <c:pt idx="22">
                  <c:v>10.6056469548439</c:v>
                </c:pt>
                <c:pt idx="23">
                  <c:v>10.639071913489399</c:v>
                </c:pt>
                <c:pt idx="24">
                  <c:v>10.671061456229699</c:v>
                </c:pt>
                <c:pt idx="25">
                  <c:v>10.7017315704986</c:v>
                </c:pt>
                <c:pt idx="26">
                  <c:v>10.7311848243209</c:v>
                </c:pt>
                <c:pt idx="27">
                  <c:v>10.7595123525114</c:v>
                </c:pt>
                <c:pt idx="28">
                  <c:v>10.7867954892673</c:v>
                </c:pt>
                <c:pt idx="29">
                  <c:v>10.8131071199993</c:v>
                </c:pt>
                <c:pt idx="30">
                  <c:v>10.8385128083358</c:v>
                </c:pt>
                <c:pt idx="31">
                  <c:v>10.8630717416649</c:v>
                </c:pt>
                <c:pt idx="32">
                  <c:v>10.886837529132301</c:v>
                </c:pt>
                <c:pt idx="33">
                  <c:v>10.9098588788497</c:v>
                </c:pt>
                <c:pt idx="34">
                  <c:v>10.9321801755774</c:v>
                </c:pt>
                <c:pt idx="35">
                  <c:v>10.9538419759085</c:v>
                </c:pt>
                <c:pt idx="36">
                  <c:v>10.9748814346797</c:v>
                </c:pt>
                <c:pt idx="37">
                  <c:v>10.9953326737444</c:v>
                </c:pt>
                <c:pt idx="38">
                  <c:v>11.0152271021984</c:v>
                </c:pt>
                <c:pt idx="39">
                  <c:v>11.034593695519799</c:v>
                </c:pt>
                <c:pt idx="40">
                  <c:v>11.053459239781199</c:v>
                </c:pt>
                <c:pt idx="41">
                  <c:v>11.071848546043199</c:v>
                </c:pt>
                <c:pt idx="42">
                  <c:v>11.089784639188499</c:v>
                </c:pt>
                <c:pt idx="43">
                  <c:v>11.1072889247619</c:v>
                </c:pt>
                <c:pt idx="44">
                  <c:v>11.1243813368171</c:v>
                </c:pt>
                <c:pt idx="45">
                  <c:v>11.1410804693015</c:v>
                </c:pt>
                <c:pt idx="46">
                  <c:v>11.157403693130099</c:v>
                </c:pt>
                <c:pt idx="47">
                  <c:v>11.1733672607741</c:v>
                </c:pt>
                <c:pt idx="48">
                  <c:v>11.1889863999277</c:v>
                </c:pt>
                <c:pt idx="49">
                  <c:v>11.204275397591701</c:v>
                </c:pt>
                <c:pt idx="50">
                  <c:v>11.2192476757241</c:v>
                </c:pt>
                <c:pt idx="51">
                  <c:v>11.2339158594528</c:v>
                </c:pt>
                <c:pt idx="52">
                  <c:v>11.248291838708701</c:v>
                </c:pt>
                <c:pt idx="53">
                  <c:v>11.2623868240251</c:v>
                </c:pt>
                <c:pt idx="54">
                  <c:v>11.2762113971538</c:v>
                </c:pt>
                <c:pt idx="55">
                  <c:v>11.2897755570634</c:v>
                </c:pt>
                <c:pt idx="56">
                  <c:v>11.303088761815699</c:v>
                </c:pt>
                <c:pt idx="57">
                  <c:v>11.3161599667554</c:v>
                </c:pt>
                <c:pt idx="58">
                  <c:v>11.3289976593947</c:v>
                </c:pt>
                <c:pt idx="59">
                  <c:v>11.3416098913306</c:v>
                </c:pt>
                <c:pt idx="60">
                  <c:v>11.354004307491101</c:v>
                </c:pt>
                <c:pt idx="61">
                  <c:v>11.366188172974301</c:v>
                </c:pt>
                <c:pt idx="62">
                  <c:v>11.378168397714999</c:v>
                </c:pt>
                <c:pt idx="63">
                  <c:v>11.3899515591838</c:v>
                </c:pt>
                <c:pt idx="64">
                  <c:v>11.401543923306001</c:v>
                </c:pt>
                <c:pt idx="65">
                  <c:v>11.4129514637642</c:v>
                </c:pt>
                <c:pt idx="66">
                  <c:v>11.4241798798313</c:v>
                </c:pt>
                <c:pt idx="67">
                  <c:v>11.435234612867101</c:v>
                </c:pt>
                <c:pt idx="68">
                  <c:v>11.446120861596301</c:v>
                </c:pt>
                <c:pt idx="69">
                  <c:v>11.4568435962736</c:v>
                </c:pt>
                <c:pt idx="70">
                  <c:v>11.467407571832601</c:v>
                </c:pt>
                <c:pt idx="71">
                  <c:v>11.477817340104</c:v>
                </c:pt>
                <c:pt idx="72">
                  <c:v>11.4880772611811</c:v>
                </c:pt>
                <c:pt idx="73">
                  <c:v>11.4981915140031</c:v>
                </c:pt>
                <c:pt idx="74">
                  <c:v>11.508164106219199</c:v>
                </c:pt>
                <c:pt idx="75">
                  <c:v>11.517998883392501</c:v>
                </c:pt>
                <c:pt idx="76">
                  <c:v>11.527699537594399</c:v>
                </c:pt>
                <c:pt idx="77">
                  <c:v>11.537269615438699</c:v>
                </c:pt>
                <c:pt idx="78">
                  <c:v>11.546712525597201</c:v>
                </c:pt>
                <c:pt idx="79">
                  <c:v>11.556031545838</c:v>
                </c:pt>
                <c:pt idx="80">
                  <c:v>11.5652298296206</c:v>
                </c:pt>
                <c:pt idx="81">
                  <c:v>11.5743104122826</c:v>
                </c:pt>
                <c:pt idx="82">
                  <c:v>11.583276216846</c:v>
                </c:pt>
                <c:pt idx="83">
                  <c:v>11.5921300594727</c:v>
                </c:pt>
                <c:pt idx="84">
                  <c:v>11.6008746545932</c:v>
                </c:pt>
                <c:pt idx="85">
                  <c:v>11.609512619731399</c:v>
                </c:pt>
                <c:pt idx="86">
                  <c:v>11.618046480048401</c:v>
                </c:pt>
                <c:pt idx="87">
                  <c:v>11.6264786726222</c:v>
                </c:pt>
                <c:pt idx="88">
                  <c:v>11.6348115504841</c:v>
                </c:pt>
                <c:pt idx="89">
                  <c:v>11.643047386426501</c:v>
                </c:pt>
                <c:pt idx="90">
                  <c:v>11.651188376597601</c:v>
                </c:pt>
                <c:pt idx="91">
                  <c:v>11.6592366438982</c:v>
                </c:pt>
                <c:pt idx="92">
                  <c:v>11.667194241192201</c:v>
                </c:pt>
                <c:pt idx="93">
                  <c:v>11.6750631543435</c:v>
                </c:pt>
                <c:pt idx="94">
                  <c:v>11.682845305090501</c:v>
                </c:pt>
                <c:pt idx="95">
                  <c:v>11.6905425537688</c:v>
                </c:pt>
                <c:pt idx="96">
                  <c:v>11.6981567018903</c:v>
                </c:pt>
                <c:pt idx="97">
                  <c:v>11.7056894945897</c:v>
                </c:pt>
                <c:pt idx="98">
                  <c:v>11.713142622944201</c:v>
                </c:pt>
                <c:pt idx="99">
                  <c:v>11.7205177261764</c:v>
                </c:pt>
                <c:pt idx="100">
                  <c:v>11.7278163937457</c:v>
                </c:pt>
                <c:pt idx="101">
                  <c:v>11.735040167335701</c:v>
                </c:pt>
                <c:pt idx="102">
                  <c:v>11.742190542743799</c:v>
                </c:pt>
                <c:pt idx="103">
                  <c:v>11.7492689716779</c:v>
                </c:pt>
                <c:pt idx="104">
                  <c:v>11.7562768634671</c:v>
                </c:pt>
                <c:pt idx="105">
                  <c:v>11.7632155866894</c:v>
                </c:pt>
                <c:pt idx="106">
                  <c:v>11.770086470722999</c:v>
                </c:pt>
                <c:pt idx="107">
                  <c:v>11.776890807224</c:v>
                </c:pt>
                <c:pt idx="108">
                  <c:v>11.783629851535601</c:v>
                </c:pt>
                <c:pt idx="109">
                  <c:v>11.790304824032299</c:v>
                </c:pt>
                <c:pt idx="110">
                  <c:v>11.796916911402301</c:v>
                </c:pt>
                <c:pt idx="111">
                  <c:v>11.803467267872</c:v>
                </c:pt>
                <c:pt idx="112">
                  <c:v>11.8099570163753</c:v>
                </c:pt>
                <c:pt idx="113">
                  <c:v>11.8163872496712</c:v>
                </c:pt>
                <c:pt idx="114">
                  <c:v>11.8227590314116</c:v>
                </c:pt>
                <c:pt idx="115">
                  <c:v>11.8290733971625</c:v>
                </c:pt>
                <c:pt idx="116">
                  <c:v>11.835331355380999</c:v>
                </c:pt>
                <c:pt idx="117">
                  <c:v>11.841533888350501</c:v>
                </c:pt>
                <c:pt idx="118">
                  <c:v>11.8476819530753</c:v>
                </c:pt>
                <c:pt idx="119">
                  <c:v>11.853776482138001</c:v>
                </c:pt>
                <c:pt idx="120">
                  <c:v>11.859818384520899</c:v>
                </c:pt>
                <c:pt idx="121">
                  <c:v>11.8658085463929</c:v>
                </c:pt>
                <c:pt idx="122">
                  <c:v>11.8717478318639</c:v>
                </c:pt>
                <c:pt idx="123">
                  <c:v>11.8776370837091</c:v>
                </c:pt>
                <c:pt idx="124">
                  <c:v>11.883477124062701</c:v>
                </c:pt>
                <c:pt idx="125">
                  <c:v>11.889268755084601</c:v>
                </c:pt>
                <c:pt idx="126">
                  <c:v>11.895012759600201</c:v>
                </c:pt>
                <c:pt idx="127">
                  <c:v>11.9007099017147</c:v>
                </c:pt>
                <c:pt idx="128">
                  <c:v>11.9063609274033</c:v>
                </c:pt>
                <c:pt idx="129">
                  <c:v>11.9119665650786</c:v>
                </c:pt>
                <c:pt idx="130">
                  <c:v>11.917527526135499</c:v>
                </c:pt>
                <c:pt idx="131">
                  <c:v>11.9230445054759</c:v>
                </c:pt>
                <c:pt idx="132">
                  <c:v>11.9285181820125</c:v>
                </c:pt>
                <c:pt idx="133">
                  <c:v>11.933949219154499</c:v>
                </c:pt>
                <c:pt idx="134">
                  <c:v>11.9393382652743</c:v>
                </c:pt>
                <c:pt idx="135">
                  <c:v>11.9446859541571</c:v>
                </c:pt>
                <c:pt idx="136">
                  <c:v>11.9499929054336</c:v>
                </c:pt>
                <c:pt idx="137">
                  <c:v>11.9552597249975</c:v>
                </c:pt>
                <c:pt idx="138">
                  <c:v>11.960487005406801</c:v>
                </c:pt>
                <c:pt idx="139">
                  <c:v>11.965675326271599</c:v>
                </c:pt>
                <c:pt idx="140">
                  <c:v>11.970825254626501</c:v>
                </c:pt>
                <c:pt idx="141">
                  <c:v>11.975937345291699</c:v>
                </c:pt>
                <c:pt idx="142">
                  <c:v>11.981012141219299</c:v>
                </c:pt>
                <c:pt idx="143">
                  <c:v>11.9860501738286</c:v>
                </c:pt>
                <c:pt idx="144">
                  <c:v>11.991051963329801</c:v>
                </c:pt>
                <c:pt idx="145">
                  <c:v>11.9960180190354</c:v>
                </c:pt>
                <c:pt idx="146">
                  <c:v>12.000948839661699</c:v>
                </c:pt>
                <c:pt idx="147">
                  <c:v>12.0058449136201</c:v>
                </c:pt>
                <c:pt idx="148">
                  <c:v>12.0107067192976</c:v>
                </c:pt>
                <c:pt idx="149">
                  <c:v>12.0155347253289</c:v>
                </c:pt>
                <c:pt idx="150">
                  <c:v>12.020329390858601</c:v>
                </c:pt>
                <c:pt idx="151">
                  <c:v>12.0250911657948</c:v>
                </c:pt>
                <c:pt idx="152">
                  <c:v>12.029820491054799</c:v>
                </c:pt>
                <c:pt idx="153">
                  <c:v>12.0345177988017</c:v>
                </c:pt>
                <c:pt idx="154">
                  <c:v>12.0391835126745</c:v>
                </c:pt>
                <c:pt idx="155">
                  <c:v>12.0438180480098</c:v>
                </c:pt>
                <c:pt idx="156">
                  <c:v>12.0484218120565</c:v>
                </c:pt>
                <c:pt idx="157">
                  <c:v>12.0529952041841</c:v>
                </c:pt>
                <c:pt idx="158">
                  <c:v>12.057538616084001</c:v>
                </c:pt>
                <c:pt idx="159">
                  <c:v>12.062052431963901</c:v>
                </c:pt>
                <c:pt idx="160">
                  <c:v>12.0665370287375</c:v>
                </c:pt>
                <c:pt idx="161">
                  <c:v>12.0709927762065</c:v>
                </c:pt>
                <c:pt idx="162">
                  <c:v>12.075420037238599</c:v>
                </c:pt>
                <c:pt idx="163">
                  <c:v>12.0798191679387</c:v>
                </c:pt>
                <c:pt idx="164">
                  <c:v>12.0841905178158</c:v>
                </c:pt>
                <c:pt idx="165">
                  <c:v>12.088534429943801</c:v>
                </c:pt>
                <c:pt idx="166">
                  <c:v>12.092851241118799</c:v>
                </c:pt>
                <c:pt idx="167">
                  <c:v>12.097141282010099</c:v>
                </c:pt>
                <c:pt idx="168">
                  <c:v>12.1014048773079</c:v>
                </c:pt>
                <c:pt idx="169">
                  <c:v>12.105642345866</c:v>
                </c:pt>
                <c:pt idx="170">
                  <c:v>12.1098540008405</c:v>
                </c:pt>
                <c:pt idx="171">
                  <c:v>12.114040149824</c:v>
                </c:pt>
                <c:pt idx="172">
                  <c:v>12.118201094976801</c:v>
                </c:pt>
                <c:pt idx="173">
                  <c:v>12.1223371331529</c:v>
                </c:pt>
                <c:pt idx="174">
                  <c:v>12.1264485560237</c:v>
                </c:pt>
                <c:pt idx="175">
                  <c:v>12.130535650197499</c:v>
                </c:pt>
                <c:pt idx="176">
                  <c:v>12.134598697335401</c:v>
                </c:pt>
                <c:pt idx="177">
                  <c:v>12.1386379742643</c:v>
                </c:pt>
                <c:pt idx="178">
                  <c:v>12.1426537530866</c:v>
                </c:pt>
                <c:pt idx="179">
                  <c:v>12.1466463012866</c:v>
                </c:pt>
                <c:pt idx="180">
                  <c:v>12.1506158818343</c:v>
                </c:pt>
                <c:pt idx="181">
                  <c:v>12.154562753285999</c:v>
                </c:pt>
                <c:pt idx="182">
                  <c:v>12.158487169881999</c:v>
                </c:pt>
                <c:pt idx="183">
                  <c:v>12.162389381642299</c:v>
                </c:pt>
                <c:pt idx="184">
                  <c:v>12.1662696344587</c:v>
                </c:pt>
                <c:pt idx="185">
                  <c:v>12.170128170185301</c:v>
                </c:pt>
                <c:pt idx="186">
                  <c:v>12.173965226725899</c:v>
                </c:pt>
                <c:pt idx="187">
                  <c:v>12.177781038119299</c:v>
                </c:pt>
                <c:pt idx="188">
                  <c:v>12.181575834622601</c:v>
                </c:pt>
                <c:pt idx="189">
                  <c:v>12.1853498427916</c:v>
                </c:pt>
                <c:pt idx="190">
                  <c:v>12.1891032855596</c:v>
                </c:pt>
                <c:pt idx="191">
                  <c:v>12.192836382314001</c:v>
                </c:pt>
                <c:pt idx="192">
                  <c:v>12.1965493489711</c:v>
                </c:pt>
                <c:pt idx="193">
                  <c:v>12.200242398048299</c:v>
                </c:pt>
                <c:pt idx="194">
                  <c:v>12.203915738734899</c:v>
                </c:pt>
                <c:pt idx="195">
                  <c:v>12.207569576961401</c:v>
                </c:pt>
                <c:pt idx="196">
                  <c:v>12.2112041154663</c:v>
                </c:pt>
                <c:pt idx="197">
                  <c:v>12.214819553861499</c:v>
                </c:pt>
                <c:pt idx="198">
                  <c:v>12.2184160886963</c:v>
                </c:pt>
                <c:pt idx="199">
                  <c:v>12.2219939135194</c:v>
                </c:pt>
                <c:pt idx="200">
                  <c:v>12.2255532189393</c:v>
                </c:pt>
                <c:pt idx="201">
                  <c:v>12.2290941926837</c:v>
                </c:pt>
                <c:pt idx="202">
                  <c:v>12.232617019657001</c:v>
                </c:pt>
                <c:pt idx="203">
                  <c:v>12.236121881996199</c:v>
                </c:pt>
                <c:pt idx="204">
                  <c:v>12.239608959125899</c:v>
                </c:pt>
                <c:pt idx="205">
                  <c:v>12.243078427812</c:v>
                </c:pt>
                <c:pt idx="206">
                  <c:v>12.246530462213</c:v>
                </c:pt>
                <c:pt idx="207">
                  <c:v>12.2499652339317</c:v>
                </c:pt>
                <c:pt idx="208">
                  <c:v>12.253382912064501</c:v>
                </c:pt>
                <c:pt idx="209">
                  <c:v>12.2567836632496</c:v>
                </c:pt>
                <c:pt idx="210">
                  <c:v>12.260167651714699</c:v>
                </c:pt>
                <c:pt idx="211">
                  <c:v>12.263535039322599</c:v>
                </c:pt>
                <c:pt idx="212">
                  <c:v>12.2668859856169</c:v>
                </c:pt>
                <c:pt idx="213">
                  <c:v>12.270220647865401</c:v>
                </c:pt>
                <c:pt idx="214">
                  <c:v>12.2735391811032</c:v>
                </c:pt>
                <c:pt idx="215">
                  <c:v>12.2768417381749</c:v>
                </c:pt>
                <c:pt idx="216">
                  <c:v>12.2801284697752</c:v>
                </c:pt>
                <c:pt idx="217">
                  <c:v>12.283399524489001</c:v>
                </c:pt>
                <c:pt idx="218">
                  <c:v>12.2866550488306</c:v>
                </c:pt>
                <c:pt idx="219">
                  <c:v>12.2898951872818</c:v>
                </c:pt>
                <c:pt idx="220">
                  <c:v>12.2931200823292</c:v>
                </c:pt>
                <c:pt idx="221">
                  <c:v>12.2963298745006</c:v>
                </c:pt>
                <c:pt idx="222">
                  <c:v>12.299524702400699</c:v>
                </c:pt>
                <c:pt idx="223">
                  <c:v>12.302704702746</c:v>
                </c:pt>
                <c:pt idx="224">
                  <c:v>12.305870010398801</c:v>
                </c:pt>
                <c:pt idx="225">
                  <c:v>12.3090207584002</c:v>
                </c:pt>
                <c:pt idx="226">
                  <c:v>12.312157078003001</c:v>
                </c:pt>
                <c:pt idx="227">
                  <c:v>12.3152790987033</c:v>
                </c:pt>
                <c:pt idx="228">
                  <c:v>12.318386948272</c:v>
                </c:pt>
                <c:pt idx="229">
                  <c:v>12.321480752784501</c:v>
                </c:pt>
                <c:pt idx="230">
                  <c:v>12.324560636651199</c:v>
                </c:pt>
                <c:pt idx="231">
                  <c:v>12.327626722646</c:v>
                </c:pt>
                <c:pt idx="232">
                  <c:v>12.3306791319353</c:v>
                </c:pt>
                <c:pt idx="233">
                  <c:v>12.333717984105601</c:v>
                </c:pt>
                <c:pt idx="234">
                  <c:v>12.336743397190601</c:v>
                </c:pt>
                <c:pt idx="235">
                  <c:v>12.339755487698399</c:v>
                </c:pt>
                <c:pt idx="236">
                  <c:v>12.342754370637</c:v>
                </c:pt>
                <c:pt idx="237">
                  <c:v>12.3457401595403</c:v>
                </c:pt>
                <c:pt idx="238">
                  <c:v>12.348712966492901</c:v>
                </c:pt>
                <c:pt idx="239">
                  <c:v>12.3516729021547</c:v>
                </c:pt>
                <c:pt idx="240">
                  <c:v>12.354620075784601</c:v>
                </c:pt>
                <c:pt idx="241">
                  <c:v>12.3575545952644</c:v>
                </c:pt>
                <c:pt idx="242">
                  <c:v>12.3604765671215</c:v>
                </c:pt>
                <c:pt idx="243">
                  <c:v>12.363386096551499</c:v>
                </c:pt>
                <c:pt idx="244">
                  <c:v>12.366283287440099</c:v>
                </c:pt>
                <c:pt idx="245">
                  <c:v>12.369168242385101</c:v>
                </c:pt>
                <c:pt idx="246">
                  <c:v>12.372041062716701</c:v>
                </c:pt>
                <c:pt idx="247">
                  <c:v>12.3749018485194</c:v>
                </c:pt>
                <c:pt idx="248">
                  <c:v>12.3777506986512</c:v>
                </c:pt>
                <c:pt idx="249">
                  <c:v>12.3805877107641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11E-4151-BBE2-5E5C7B55BDA1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'soloBoe1h-6h'!$AG$6:$AG$255</c:f>
              <c:numCache>
                <c:formatCode>General</c:formatCode>
                <c:ptCount val="250"/>
                <c:pt idx="0">
                  <c:v>8.0940966123969798</c:v>
                </c:pt>
                <c:pt idx="1">
                  <c:v>8.8625501199496703</c:v>
                </c:pt>
                <c:pt idx="2">
                  <c:v>9.2887688906656791</c:v>
                </c:pt>
                <c:pt idx="3">
                  <c:v>9.5823841561627905</c:v>
                </c:pt>
                <c:pt idx="4">
                  <c:v>9.8056087674775299</c:v>
                </c:pt>
                <c:pt idx="5">
                  <c:v>9.9852782529448003</c:v>
                </c:pt>
                <c:pt idx="6">
                  <c:v>10.1353877757475</c:v>
                </c:pt>
                <c:pt idx="7">
                  <c:v>10.2641479398177</c:v>
                </c:pt>
                <c:pt idx="8">
                  <c:v>10.3767814584092</c:v>
                </c:pt>
                <c:pt idx="9">
                  <c:v>10.47681317562</c:v>
                </c:pt>
                <c:pt idx="10">
                  <c:v>10.566732389097799</c:v>
                </c:pt>
                <c:pt idx="11">
                  <c:v>10.648361293155</c:v>
                </c:pt>
                <c:pt idx="12">
                  <c:v>10.723073162426999</c:v>
                </c:pt>
                <c:pt idx="13">
                  <c:v>10.791928208779799</c:v>
                </c:pt>
                <c:pt idx="14">
                  <c:v>10.855761740348701</c:v>
                </c:pt>
                <c:pt idx="15">
                  <c:v>10.915243380605901</c:v>
                </c:pt>
                <c:pt idx="16">
                  <c:v>10.970918033677</c:v>
                </c:pt>
                <c:pt idx="17">
                  <c:v>11.023234948465801</c:v>
                </c:pt>
                <c:pt idx="18">
                  <c:v>11.072568798126699</c:v>
                </c:pt>
                <c:pt idx="19">
                  <c:v>11.1192352670336</c:v>
                </c:pt>
                <c:pt idx="20">
                  <c:v>11.163502775489601</c:v>
                </c:pt>
                <c:pt idx="21">
                  <c:v>11.2056014349665</c:v>
                </c:pt>
                <c:pt idx="22">
                  <c:v>11.2457299824825</c:v>
                </c:pt>
                <c:pt idx="23">
                  <c:v>11.284061217027601</c:v>
                </c:pt>
                <c:pt idx="24">
                  <c:v>11.320746309751399</c:v>
                </c:pt>
                <c:pt idx="25">
                  <c:v>11.355918256388399</c:v>
                </c:pt>
                <c:pt idx="26">
                  <c:v>11.3896946686479</c:v>
                </c:pt>
                <c:pt idx="27">
                  <c:v>11.422180050644901</c:v>
                </c:pt>
                <c:pt idx="28">
                  <c:v>11.453467670160199</c:v>
                </c:pt>
                <c:pt idx="29">
                  <c:v>11.483641108174901</c:v>
                </c:pt>
                <c:pt idx="30">
                  <c:v>11.512775550757199</c:v>
                </c:pt>
                <c:pt idx="31">
                  <c:v>11.5409388729848</c:v>
                </c:pt>
                <c:pt idx="32">
                  <c:v>11.5681925537657</c:v>
                </c:pt>
                <c:pt idx="33">
                  <c:v>11.5945924522137</c:v>
                </c:pt>
                <c:pt idx="34">
                  <c:v>11.6201894699461</c:v>
                </c:pt>
                <c:pt idx="35">
                  <c:v>11.6450301188155</c:v>
                </c:pt>
                <c:pt idx="36">
                  <c:v>11.6691570098063</c:v>
                </c:pt>
                <c:pt idx="37">
                  <c:v>11.6926092758585</c:v>
                </c:pt>
                <c:pt idx="38">
                  <c:v>11.7154229390362</c:v>
                </c:pt>
                <c:pt idx="39">
                  <c:v>11.7376312305953</c:v>
                </c:pt>
                <c:pt idx="40">
                  <c:v>11.759264871007201</c:v>
                </c:pt>
                <c:pt idx="41">
                  <c:v>11.780352315796501</c:v>
                </c:pt>
                <c:pt idx="42">
                  <c:v>11.8009199720741</c:v>
                </c:pt>
                <c:pt idx="43">
                  <c:v>11.820992389852799</c:v>
                </c:pt>
                <c:pt idx="44">
                  <c:v>11.840592431586201</c:v>
                </c:pt>
                <c:pt idx="45">
                  <c:v>11.8597414228327</c:v>
                </c:pt>
                <c:pt idx="46">
                  <c:v>11.878459286509701</c:v>
                </c:pt>
                <c:pt idx="47">
                  <c:v>11.8967646628324</c:v>
                </c:pt>
                <c:pt idx="48">
                  <c:v>11.9146750167292</c:v>
                </c:pt>
                <c:pt idx="49">
                  <c:v>11.932206734267</c:v>
                </c:pt>
                <c:pt idx="50">
                  <c:v>11.949375209408499</c:v>
                </c:pt>
                <c:pt idx="51">
                  <c:v>11.966194922239</c:v>
                </c:pt>
                <c:pt idx="52">
                  <c:v>11.9826795096483</c:v>
                </c:pt>
                <c:pt idx="53">
                  <c:v>11.9988418293241</c:v>
                </c:pt>
                <c:pt idx="54">
                  <c:v>12.0146940177997</c:v>
                </c:pt>
                <c:pt idx="55">
                  <c:v>12.030247543207899</c:v>
                </c:pt>
                <c:pt idx="56">
                  <c:v>12.045513253306799</c:v>
                </c:pt>
                <c:pt idx="57">
                  <c:v>12.060501419278401</c:v>
                </c:pt>
                <c:pt idx="58">
                  <c:v>12.075221775737001</c:v>
                </c:pt>
                <c:pt idx="59">
                  <c:v>12.0896835573338</c:v>
                </c:pt>
                <c:pt idx="60">
                  <c:v>12.103895532299701</c:v>
                </c:pt>
                <c:pt idx="61">
                  <c:v>12.117866033226299</c:v>
                </c:pt>
                <c:pt idx="62">
                  <c:v>12.131602985356</c:v>
                </c:pt>
                <c:pt idx="63">
                  <c:v>12.145113932615599</c:v>
                </c:pt>
                <c:pt idx="64">
                  <c:v>12.158406061608799</c:v>
                </c:pt>
                <c:pt idx="65">
                  <c:v>12.171486223753501</c:v>
                </c:pt>
                <c:pt idx="66">
                  <c:v>12.184360955735601</c:v>
                </c:pt>
                <c:pt idx="67">
                  <c:v>12.1970364984294</c:v>
                </c:pt>
                <c:pt idx="68">
                  <c:v>12.209518814419001</c:v>
                </c:pt>
                <c:pt idx="69">
                  <c:v>12.2218136042463</c:v>
                </c:pt>
                <c:pt idx="70">
                  <c:v>12.233926321490401</c:v>
                </c:pt>
                <c:pt idx="71">
                  <c:v>12.2458621867821</c:v>
                </c:pt>
                <c:pt idx="72">
                  <c:v>12.2576262008385</c:v>
                </c:pt>
                <c:pt idx="73">
                  <c:v>12.2692231566022</c:v>
                </c:pt>
                <c:pt idx="74">
                  <c:v>12.2806576505543</c:v>
                </c:pt>
                <c:pt idx="75">
                  <c:v>12.2919340932708</c:v>
                </c:pt>
                <c:pt idx="76">
                  <c:v>12.3030567192801</c:v>
                </c:pt>
                <c:pt idx="77">
                  <c:v>12.3140295962775</c:v>
                </c:pt>
                <c:pt idx="78">
                  <c:v>12.324856633745499</c:v>
                </c:pt>
                <c:pt idx="79">
                  <c:v>12.335541591025599</c:v>
                </c:pt>
                <c:pt idx="80">
                  <c:v>12.346088084883799</c:v>
                </c:pt>
                <c:pt idx="81">
                  <c:v>12.356499596605101</c:v>
                </c:pt>
                <c:pt idx="82">
                  <c:v>12.366779478654101</c:v>
                </c:pt>
                <c:pt idx="83">
                  <c:v>12.376930960931899</c:v>
                </c:pt>
                <c:pt idx="84">
                  <c:v>12.3869571566581</c:v>
                </c:pt>
                <c:pt idx="85">
                  <c:v>12.3968610679054</c:v>
                </c:pt>
                <c:pt idx="86">
                  <c:v>12.406645590810299</c:v>
                </c:pt>
                <c:pt idx="87">
                  <c:v>12.416313520482399</c:v>
                </c:pt>
                <c:pt idx="88">
                  <c:v>12.425867555633801</c:v>
                </c:pt>
                <c:pt idx="89">
                  <c:v>12.435310302946499</c:v>
                </c:pt>
                <c:pt idx="90">
                  <c:v>12.444644281195201</c:v>
                </c:pt>
                <c:pt idx="91">
                  <c:v>12.453871925143501</c:v>
                </c:pt>
                <c:pt idx="92">
                  <c:v>12.4629955892262</c:v>
                </c:pt>
                <c:pt idx="93">
                  <c:v>12.472017551032501</c:v>
                </c:pt>
                <c:pt idx="94">
                  <c:v>12.480940014603</c:v>
                </c:pt>
                <c:pt idx="95">
                  <c:v>12.4897651135524</c:v>
                </c:pt>
                <c:pt idx="96">
                  <c:v>12.4984949140278</c:v>
                </c:pt>
                <c:pt idx="97">
                  <c:v>12.507131417514501</c:v>
                </c:pt>
                <c:pt idx="98">
                  <c:v>12.515676563496999</c:v>
                </c:pt>
                <c:pt idx="99">
                  <c:v>12.5241322319854</c:v>
                </c:pt>
                <c:pt idx="100">
                  <c:v>12.532500245913999</c:v>
                </c:pt>
                <c:pt idx="101">
                  <c:v>12.5407823734211</c:v>
                </c:pt>
                <c:pt idx="102">
                  <c:v>12.5489803300162</c:v>
                </c:pt>
                <c:pt idx="103">
                  <c:v>12.5570957806409</c:v>
                </c:pt>
                <c:pt idx="104">
                  <c:v>12.5651303416305</c:v>
                </c:pt>
                <c:pt idx="105">
                  <c:v>12.5730855825815</c:v>
                </c:pt>
                <c:pt idx="106">
                  <c:v>12.580963028130499</c:v>
                </c:pt>
                <c:pt idx="107">
                  <c:v>12.5887641596492</c:v>
                </c:pt>
                <c:pt idx="108">
                  <c:v>12.596490416861</c:v>
                </c:pt>
                <c:pt idx="109">
                  <c:v>12.604143199382101</c:v>
                </c:pt>
                <c:pt idx="110">
                  <c:v>12.611723868193</c:v>
                </c:pt>
                <c:pt idx="111">
                  <c:v>12.6192337470425</c:v>
                </c:pt>
                <c:pt idx="112">
                  <c:v>12.626674123789201</c:v>
                </c:pt>
                <c:pt idx="113">
                  <c:v>12.634046251682999</c:v>
                </c:pt>
                <c:pt idx="114">
                  <c:v>12.641351350590099</c:v>
                </c:pt>
                <c:pt idx="115">
                  <c:v>12.6485906081642</c:v>
                </c:pt>
                <c:pt idx="116">
                  <c:v>12.655765180966901</c:v>
                </c:pt>
                <c:pt idx="117">
                  <c:v>12.662876195540701</c:v>
                </c:pt>
                <c:pt idx="118">
                  <c:v>12.669924749434699</c:v>
                </c:pt>
                <c:pt idx="119">
                  <c:v>12.6769119121883</c:v>
                </c:pt>
                <c:pt idx="120">
                  <c:v>12.6838387262731</c:v>
                </c:pt>
                <c:pt idx="121">
                  <c:v>12.690706207995399</c:v>
                </c:pt>
                <c:pt idx="122">
                  <c:v>12.697515348362</c:v>
                </c:pt>
                <c:pt idx="123">
                  <c:v>12.7042671139098</c:v>
                </c:pt>
                <c:pt idx="124">
                  <c:v>12.710962447502901</c:v>
                </c:pt>
                <c:pt idx="125">
                  <c:v>12.717602269096201</c:v>
                </c:pt>
                <c:pt idx="126">
                  <c:v>12.724187476469501</c:v>
                </c:pt>
                <c:pt idx="127">
                  <c:v>12.730718945932299</c:v>
                </c:pt>
                <c:pt idx="128">
                  <c:v>12.7371975330006</c:v>
                </c:pt>
                <c:pt idx="129">
                  <c:v>12.7436240730473</c:v>
                </c:pt>
                <c:pt idx="130">
                  <c:v>12.749999381927999</c:v>
                </c:pt>
                <c:pt idx="131">
                  <c:v>12.7563242565818</c:v>
                </c:pt>
                <c:pt idx="132">
                  <c:v>12.762599475610299</c:v>
                </c:pt>
                <c:pt idx="133">
                  <c:v>12.768825799833399</c:v>
                </c:pt>
                <c:pt idx="134">
                  <c:v>12.7750039728256</c:v>
                </c:pt>
                <c:pt idx="135">
                  <c:v>12.781134721431</c:v>
                </c:pt>
                <c:pt idx="136">
                  <c:v>12.787218756260399</c:v>
                </c:pt>
                <c:pt idx="137">
                  <c:v>12.793256772168901</c:v>
                </c:pt>
                <c:pt idx="138">
                  <c:v>12.7992494487175</c:v>
                </c:pt>
                <c:pt idx="139">
                  <c:v>12.8051974506166</c:v>
                </c:pt>
                <c:pt idx="140">
                  <c:v>12.811101428154601</c:v>
                </c:pt>
                <c:pt idx="141">
                  <c:v>12.816962017610599</c:v>
                </c:pt>
                <c:pt idx="142">
                  <c:v>12.8227798416524</c:v>
                </c:pt>
                <c:pt idx="143">
                  <c:v>12.828555509721101</c:v>
                </c:pt>
                <c:pt idx="144">
                  <c:v>12.834289618402</c:v>
                </c:pt>
                <c:pt idx="145">
                  <c:v>12.8399827517818</c:v>
                </c:pt>
                <c:pt idx="146">
                  <c:v>12.845635481794901</c:v>
                </c:pt>
                <c:pt idx="147">
                  <c:v>12.8512483685567</c:v>
                </c:pt>
                <c:pt idx="148">
                  <c:v>12.856821960686</c:v>
                </c:pt>
                <c:pt idx="149">
                  <c:v>12.8623567956169</c:v>
                </c:pt>
                <c:pt idx="150">
                  <c:v>12.867853399898999</c:v>
                </c:pt>
                <c:pt idx="151">
                  <c:v>12.8733122894894</c:v>
                </c:pt>
                <c:pt idx="152">
                  <c:v>12.8787339700331</c:v>
                </c:pt>
                <c:pt idx="153">
                  <c:v>12.8841189371356</c:v>
                </c:pt>
                <c:pt idx="154">
                  <c:v>12.889467676626101</c:v>
                </c:pt>
                <c:pt idx="155">
                  <c:v>12.894780664811799</c:v>
                </c:pt>
                <c:pt idx="156">
                  <c:v>12.900058368724601</c:v>
                </c:pt>
                <c:pt idx="157">
                  <c:v>12.9053012463595</c:v>
                </c:pt>
                <c:pt idx="158">
                  <c:v>12.9105097469056</c:v>
                </c:pt>
                <c:pt idx="159">
                  <c:v>12.915684310969599</c:v>
                </c:pt>
                <c:pt idx="160">
                  <c:v>12.920825370792301</c:v>
                </c:pt>
                <c:pt idx="161">
                  <c:v>12.925933350458401</c:v>
                </c:pt>
                <c:pt idx="162">
                  <c:v>12.9310086661001</c:v>
                </c:pt>
                <c:pt idx="163">
                  <c:v>12.9360517260936</c:v>
                </c:pt>
                <c:pt idx="164">
                  <c:v>12.9410629312501</c:v>
                </c:pt>
                <c:pt idx="165">
                  <c:v>12.9460426750013</c:v>
                </c:pt>
                <c:pt idx="166">
                  <c:v>12.950991343578499</c:v>
                </c:pt>
                <c:pt idx="167">
                  <c:v>12.9559093161867</c:v>
                </c:pt>
                <c:pt idx="168">
                  <c:v>12.9607969651736</c:v>
                </c:pt>
                <c:pt idx="169">
                  <c:v>12.9656546561936</c:v>
                </c:pt>
                <c:pt idx="170">
                  <c:v>12.9704827483662</c:v>
                </c:pt>
                <c:pt idx="171">
                  <c:v>12.975281594430699</c:v>
                </c:pt>
                <c:pt idx="172">
                  <c:v>12.9800515408962</c:v>
                </c:pt>
                <c:pt idx="173">
                  <c:v>12.984792928186399</c:v>
                </c:pt>
                <c:pt idx="174">
                  <c:v>12.9895060907811</c:v>
                </c:pt>
                <c:pt idx="175">
                  <c:v>12.9941913573536</c:v>
                </c:pt>
                <c:pt idx="176">
                  <c:v>12.9988490509034</c:v>
                </c:pt>
                <c:pt idx="177">
                  <c:v>13.003479488886001</c:v>
                </c:pt>
                <c:pt idx="178">
                  <c:v>13.0080829833386</c:v>
                </c:pt>
                <c:pt idx="179">
                  <c:v>13.012659841002201</c:v>
                </c:pt>
                <c:pt idx="180">
                  <c:v>13.0172103634403</c:v>
                </c:pt>
                <c:pt idx="181">
                  <c:v>13.0217348471548</c:v>
                </c:pt>
                <c:pt idx="182">
                  <c:v>13.026233583698</c:v>
                </c:pt>
                <c:pt idx="183">
                  <c:v>13.030706859781899</c:v>
                </c:pt>
                <c:pt idx="184">
                  <c:v>13.035154957384099</c:v>
                </c:pt>
                <c:pt idx="185">
                  <c:v>13.039578153851799</c:v>
                </c:pt>
                <c:pt idx="186">
                  <c:v>13.0439767220017</c:v>
                </c:pt>
                <c:pt idx="187">
                  <c:v>13.048350930218101</c:v>
                </c:pt>
                <c:pt idx="188">
                  <c:v>13.052701042548099</c:v>
                </c:pt>
                <c:pt idx="189">
                  <c:v>13.0570273187941</c:v>
                </c:pt>
                <c:pt idx="190">
                  <c:v>13.0613300146043</c:v>
                </c:pt>
                <c:pt idx="191">
                  <c:v>13.065609381560201</c:v>
                </c:pt>
                <c:pt idx="192">
                  <c:v>13.0698656672624</c:v>
                </c:pt>
                <c:pt idx="193">
                  <c:v>13.074099115413601</c:v>
                </c:pt>
                <c:pt idx="194">
                  <c:v>13.078309965900001</c:v>
                </c:pt>
                <c:pt idx="195">
                  <c:v>13.082498454870199</c:v>
                </c:pt>
                <c:pt idx="196">
                  <c:v>13.086664814812201</c:v>
                </c:pt>
                <c:pt idx="197">
                  <c:v>13.090809274628599</c:v>
                </c:pt>
                <c:pt idx="198">
                  <c:v>13.094932059709199</c:v>
                </c:pt>
                <c:pt idx="199">
                  <c:v>13.0990333920032</c:v>
                </c:pt>
                <c:pt idx="200">
                  <c:v>13.103113490087599</c:v>
                </c:pt>
                <c:pt idx="201">
                  <c:v>13.107172569235701</c:v>
                </c:pt>
                <c:pt idx="202">
                  <c:v>13.1112108414831</c:v>
                </c:pt>
                <c:pt idx="203">
                  <c:v>13.115228515691401</c:v>
                </c:pt>
                <c:pt idx="204">
                  <c:v>13.119225797612099</c:v>
                </c:pt>
                <c:pt idx="205">
                  <c:v>13.123202889947001</c:v>
                </c:pt>
                <c:pt idx="206">
                  <c:v>13.1271599924083</c:v>
                </c:pt>
                <c:pt idx="207">
                  <c:v>13.1310973017768</c:v>
                </c:pt>
                <c:pt idx="208">
                  <c:v>13.1350150119593</c:v>
                </c:pt>
                <c:pt idx="209">
                  <c:v>13.1389133140434</c:v>
                </c:pt>
                <c:pt idx="210">
                  <c:v>13.142792396352</c:v>
                </c:pt>
                <c:pt idx="211">
                  <c:v>13.146652444496601</c:v>
                </c:pt>
                <c:pt idx="212">
                  <c:v>13.1504936414283</c:v>
                </c:pt>
                <c:pt idx="213">
                  <c:v>13.1543161674887</c:v>
                </c:pt>
                <c:pt idx="214">
                  <c:v>13.158120200459001</c:v>
                </c:pt>
                <c:pt idx="215">
                  <c:v>13.1619059156079</c:v>
                </c:pt>
                <c:pt idx="216">
                  <c:v>13.1656734857391</c:v>
                </c:pt>
                <c:pt idx="217">
                  <c:v>13.169423081236401</c:v>
                </c:pt>
                <c:pt idx="218">
                  <c:v>13.173154870109199</c:v>
                </c:pt>
                <c:pt idx="219">
                  <c:v>13.176869018035999</c:v>
                </c:pt>
                <c:pt idx="220">
                  <c:v>13.180565688407199</c:v>
                </c:pt>
                <c:pt idx="221">
                  <c:v>13.184245042366999</c:v>
                </c:pt>
                <c:pt idx="222">
                  <c:v>13.187907238853899</c:v>
                </c:pt>
                <c:pt idx="223">
                  <c:v>13.1915524346413</c:v>
                </c:pt>
                <c:pt idx="224">
                  <c:v>13.195180784375999</c:v>
                </c:pt>
                <c:pt idx="225">
                  <c:v>13.198792440616399</c:v>
                </c:pt>
                <c:pt idx="226">
                  <c:v>13.2023875538701</c:v>
                </c:pt>
                <c:pt idx="227">
                  <c:v>13.205966272630199</c:v>
                </c:pt>
                <c:pt idx="228">
                  <c:v>13.209528743410999</c:v>
                </c:pt>
                <c:pt idx="229">
                  <c:v>13.2130751107828</c:v>
                </c:pt>
                <c:pt idx="230">
                  <c:v>13.2166055174063</c:v>
                </c:pt>
                <c:pt idx="231">
                  <c:v>13.220120104065799</c:v>
                </c:pt>
                <c:pt idx="232">
                  <c:v>13.223619009701601</c:v>
                </c:pt>
                <c:pt idx="233">
                  <c:v>13.227102371442699</c:v>
                </c:pt>
                <c:pt idx="234">
                  <c:v>13.2305703246371</c:v>
                </c:pt>
                <c:pt idx="235">
                  <c:v>13.234023002883401</c:v>
                </c:pt>
                <c:pt idx="236">
                  <c:v>13.2374605380598</c:v>
                </c:pt>
                <c:pt idx="237">
                  <c:v>13.2408830603542</c:v>
                </c:pt>
                <c:pt idx="238">
                  <c:v>13.2442906982922</c:v>
                </c:pt>
                <c:pt idx="239">
                  <c:v>13.2476835787658</c:v>
                </c:pt>
                <c:pt idx="240">
                  <c:v>13.2510618270605</c:v>
                </c:pt>
                <c:pt idx="241">
                  <c:v>13.254425566882199</c:v>
                </c:pt>
                <c:pt idx="242">
                  <c:v>13.257774920384</c:v>
                </c:pt>
                <c:pt idx="243">
                  <c:v>13.261110008191499</c:v>
                </c:pt>
                <c:pt idx="244">
                  <c:v>13.2644309494281</c:v>
                </c:pt>
                <c:pt idx="245">
                  <c:v>13.267737861740301</c:v>
                </c:pt>
                <c:pt idx="246">
                  <c:v>13.2710308613213</c:v>
                </c:pt>
                <c:pt idx="247">
                  <c:v>13.274310062935101</c:v>
                </c:pt>
                <c:pt idx="248">
                  <c:v>13.277575579939899</c:v>
                </c:pt>
                <c:pt idx="249">
                  <c:v>13.2808275243104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E11E-4151-BBE2-5E5C7B55BD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4974208"/>
        <c:axId val="234984192"/>
      </c:scatterChart>
      <c:valAx>
        <c:axId val="2349742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34984192"/>
        <c:crosses val="autoZero"/>
        <c:crossBetween val="midCat"/>
      </c:valAx>
      <c:valAx>
        <c:axId val="234984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3497420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 b="0" i="0" baseline="0">
                <a:effectLst/>
              </a:rPr>
              <a:t>1003 </a:t>
            </a:r>
            <a:r>
              <a:rPr lang="it-IT" sz="900" b="0" i="0" u="none" strike="noStrike" baseline="0">
                <a:effectLst/>
              </a:rPr>
              <a:t>Silleiro</a:t>
            </a:r>
            <a:r>
              <a:rPr lang="it-IT" sz="900" b="0" i="0" u="none" strike="noStrike" baseline="0"/>
              <a:t> </a:t>
            </a:r>
            <a:r>
              <a:rPr lang="it-IT" sz="900" b="0" i="0" baseline="0">
                <a:effectLst/>
              </a:rPr>
              <a:t> </a:t>
            </a:r>
            <a:r>
              <a:rPr lang="en-US" sz="900" b="0" i="0" baseline="0">
                <a:effectLst/>
              </a:rPr>
              <a:t> </a:t>
            </a:r>
            <a:endParaRPr lang="it-IT" sz="900">
              <a:effectLst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0523603904350667E-2"/>
          <c:y val="4.926542605288934E-2"/>
          <c:w val="0.77428482526907749"/>
          <c:h val="0.89132135907105614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'soloBoe1h-6h'!$F$6:$F$255</c:f>
              <c:numCache>
                <c:formatCode>General</c:formatCode>
                <c:ptCount val="250"/>
                <c:pt idx="0">
                  <c:v>9.1429793312935104</c:v>
                </c:pt>
                <c:pt idx="1">
                  <c:v>9.9403925976049905</c:v>
                </c:pt>
                <c:pt idx="2">
                  <c:v>10.3825199296856</c:v>
                </c:pt>
                <c:pt idx="3">
                  <c:v>10.687235107516701</c:v>
                </c:pt>
                <c:pt idx="4">
                  <c:v>10.918998902196099</c:v>
                </c:pt>
                <c:pt idx="5">
                  <c:v>11.1056090095258</c:v>
                </c:pt>
                <c:pt idx="6">
                  <c:v>11.261564466415299</c:v>
                </c:pt>
                <c:pt idx="7">
                  <c:v>11.3953734707155</c:v>
                </c:pt>
                <c:pt idx="8">
                  <c:v>11.5124493605874</c:v>
                </c:pt>
                <c:pt idx="9">
                  <c:v>11.6164464929136</c:v>
                </c:pt>
                <c:pt idx="10">
                  <c:v>11.7099461936251</c:v>
                </c:pt>
                <c:pt idx="11">
                  <c:v>11.794838403546001</c:v>
                </c:pt>
                <c:pt idx="12">
                  <c:v>11.872547717529899</c:v>
                </c:pt>
                <c:pt idx="13">
                  <c:v>11.9441741558415</c:v>
                </c:pt>
                <c:pt idx="14">
                  <c:v>12.0105845268008</c:v>
                </c:pt>
                <c:pt idx="15">
                  <c:v>12.0724738071695</c:v>
                </c:pt>
                <c:pt idx="16">
                  <c:v>12.1304076087384</c:v>
                </c:pt>
                <c:pt idx="17">
                  <c:v>12.184852311720499</c:v>
                </c:pt>
                <c:pt idx="18">
                  <c:v>12.2361969225834</c:v>
                </c:pt>
                <c:pt idx="19">
                  <c:v>12.284769238559599</c:v>
                </c:pt>
                <c:pt idx="20">
                  <c:v>12.3308480082116</c:v>
                </c:pt>
                <c:pt idx="21">
                  <c:v>12.374672220602299</c:v>
                </c:pt>
                <c:pt idx="22">
                  <c:v>12.4164482990059</c:v>
                </c:pt>
                <c:pt idx="23">
                  <c:v>12.4563557412081</c:v>
                </c:pt>
                <c:pt idx="24">
                  <c:v>12.4945515917611</c:v>
                </c:pt>
                <c:pt idx="25">
                  <c:v>12.5311740245465</c:v>
                </c:pt>
                <c:pt idx="26">
                  <c:v>12.566345239637499</c:v>
                </c:pt>
                <c:pt idx="27">
                  <c:v>12.6001738259397</c:v>
                </c:pt>
                <c:pt idx="28">
                  <c:v>12.632756703471699</c:v>
                </c:pt>
                <c:pt idx="29">
                  <c:v>12.6641807318312</c:v>
                </c:pt>
                <c:pt idx="30">
                  <c:v>12.694524051312699</c:v>
                </c:pt>
                <c:pt idx="31">
                  <c:v>12.7238572082142</c:v>
                </c:pt>
                <c:pt idx="32">
                  <c:v>12.7522441046507</c:v>
                </c:pt>
                <c:pt idx="33">
                  <c:v>12.7797428046783</c:v>
                </c:pt>
                <c:pt idx="34">
                  <c:v>12.806406222012701</c:v>
                </c:pt>
                <c:pt idx="35">
                  <c:v>12.832282709588</c:v>
                </c:pt>
                <c:pt idx="36">
                  <c:v>12.857416567278101</c:v>
                </c:pt>
                <c:pt idx="37">
                  <c:v>12.881848481026401</c:v>
                </c:pt>
                <c:pt idx="38">
                  <c:v>12.9056159041951</c:v>
                </c:pt>
                <c:pt idx="39">
                  <c:v>12.928753390011</c:v>
                </c:pt>
                <c:pt idx="40">
                  <c:v>12.951292882434901</c:v>
                </c:pt>
                <c:pt idx="41">
                  <c:v>12.9732639715321</c:v>
                </c:pt>
                <c:pt idx="42">
                  <c:v>12.994694118413999</c:v>
                </c:pt>
                <c:pt idx="43">
                  <c:v>13.015608853991701</c:v>
                </c:pt>
                <c:pt idx="44">
                  <c:v>13.0360319551137</c:v>
                </c:pt>
                <c:pt idx="45">
                  <c:v>13.0559856011023</c:v>
                </c:pt>
                <c:pt idx="46">
                  <c:v>13.0754905132451</c:v>
                </c:pt>
                <c:pt idx="47">
                  <c:v>13.094566079418801</c:v>
                </c:pt>
                <c:pt idx="48">
                  <c:v>13.1132304657043</c:v>
                </c:pt>
                <c:pt idx="49">
                  <c:v>13.131500716587</c:v>
                </c:pt>
                <c:pt idx="50">
                  <c:v>13.149392845112899</c:v>
                </c:pt>
                <c:pt idx="51">
                  <c:v>13.1669219141834</c:v>
                </c:pt>
                <c:pt idx="52">
                  <c:v>13.184102110012599</c:v>
                </c:pt>
                <c:pt idx="53">
                  <c:v>13.200946808635001</c:v>
                </c:pt>
                <c:pt idx="54">
                  <c:v>13.217468636236999</c:v>
                </c:pt>
                <c:pt idx="55">
                  <c:v>13.2336795239867</c:v>
                </c:pt>
                <c:pt idx="56">
                  <c:v>13.249590757952801</c:v>
                </c:pt>
                <c:pt idx="57">
                  <c:v>13.265213024630199</c:v>
                </c:pt>
                <c:pt idx="58">
                  <c:v>13.2805564525277</c:v>
                </c:pt>
                <c:pt idx="59">
                  <c:v>13.2956306502183</c:v>
                </c:pt>
                <c:pt idx="60">
                  <c:v>13.310444741208199</c:v>
                </c:pt>
                <c:pt idx="61">
                  <c:v>13.325007395936</c:v>
                </c:pt>
                <c:pt idx="62">
                  <c:v>13.339326861182499</c:v>
                </c:pt>
                <c:pt idx="63">
                  <c:v>13.353410987136099</c:v>
                </c:pt>
                <c:pt idx="64">
                  <c:v>13.3672672523366</c:v>
                </c:pt>
                <c:pt idx="65">
                  <c:v>13.3809027866915</c:v>
                </c:pt>
                <c:pt idx="66">
                  <c:v>13.3943243927414</c:v>
                </c:pt>
                <c:pt idx="67">
                  <c:v>13.407538565332301</c:v>
                </c:pt>
                <c:pt idx="68">
                  <c:v>13.4205515098347</c:v>
                </c:pt>
                <c:pt idx="69">
                  <c:v>13.4333691590369</c:v>
                </c:pt>
                <c:pt idx="70">
                  <c:v>13.445997188825899</c:v>
                </c:pt>
                <c:pt idx="71">
                  <c:v>13.458441032759399</c:v>
                </c:pt>
                <c:pt idx="72">
                  <c:v>13.4707058956211</c:v>
                </c:pt>
                <c:pt idx="73">
                  <c:v>13.4827967660431</c:v>
                </c:pt>
                <c:pt idx="74">
                  <c:v>13.494718428271501</c:v>
                </c:pt>
                <c:pt idx="75">
                  <c:v>13.5064754731438</c:v>
                </c:pt>
                <c:pt idx="76">
                  <c:v>13.518072308340701</c:v>
                </c:pt>
                <c:pt idx="77">
                  <c:v>13.529513167968901</c:v>
                </c:pt>
                <c:pt idx="78">
                  <c:v>13.540802121526401</c:v>
                </c:pt>
                <c:pt idx="79">
                  <c:v>13.551943082297701</c:v>
                </c:pt>
                <c:pt idx="80">
                  <c:v>13.562939815221799</c:v>
                </c:pt>
                <c:pt idx="81">
                  <c:v>13.573795944271501</c:v>
                </c:pt>
                <c:pt idx="82">
                  <c:v>13.584514959381099</c:v>
                </c:pt>
                <c:pt idx="83">
                  <c:v>13.595100222953899</c:v>
                </c:pt>
                <c:pt idx="84">
                  <c:v>13.605554975980899</c:v>
                </c:pt>
                <c:pt idx="85">
                  <c:v>13.6158823437972</c:v>
                </c:pt>
                <c:pt idx="86">
                  <c:v>13.626085341502399</c:v>
                </c:pt>
                <c:pt idx="87">
                  <c:v>13.636166879067099</c:v>
                </c:pt>
                <c:pt idx="88">
                  <c:v>13.6461297661487</c:v>
                </c:pt>
                <c:pt idx="89">
                  <c:v>13.6559767166339</c:v>
                </c:pt>
                <c:pt idx="90">
                  <c:v>13.665710352928601</c:v>
                </c:pt>
                <c:pt idx="91">
                  <c:v>13.6753332100101</c:v>
                </c:pt>
                <c:pt idx="92">
                  <c:v>13.6848477392581</c:v>
                </c:pt>
                <c:pt idx="93">
                  <c:v>13.694256312078499</c:v>
                </c:pt>
                <c:pt idx="94">
                  <c:v>13.7035612233331</c:v>
                </c:pt>
                <c:pt idx="95">
                  <c:v>13.712764694588399</c:v>
                </c:pt>
                <c:pt idx="96">
                  <c:v>13.721868877193501</c:v>
                </c:pt>
                <c:pt idx="97">
                  <c:v>13.7308758551988</c:v>
                </c:pt>
                <c:pt idx="98">
                  <c:v>13.739787648125199</c:v>
                </c:pt>
                <c:pt idx="99">
                  <c:v>13.7486062135916</c:v>
                </c:pt>
                <c:pt idx="100">
                  <c:v>13.7573334498117</c:v>
                </c:pt>
                <c:pt idx="101">
                  <c:v>13.765971197965101</c:v>
                </c:pt>
                <c:pt idx="102">
                  <c:v>13.774521244452499</c:v>
                </c:pt>
                <c:pt idx="103">
                  <c:v>13.7829853230401</c:v>
                </c:pt>
                <c:pt idx="104">
                  <c:v>13.7913651169007</c:v>
                </c:pt>
                <c:pt idx="105">
                  <c:v>13.7996622605566</c:v>
                </c:pt>
                <c:pt idx="106">
                  <c:v>13.807878341730801</c:v>
                </c:pt>
                <c:pt idx="107">
                  <c:v>13.8160149031111</c:v>
                </c:pt>
                <c:pt idx="108">
                  <c:v>13.8240734440312</c:v>
                </c:pt>
                <c:pt idx="109">
                  <c:v>13.8320554220755</c:v>
                </c:pt>
                <c:pt idx="110">
                  <c:v>13.839962254609601</c:v>
                </c:pt>
                <c:pt idx="111">
                  <c:v>13.8477953202416</c:v>
                </c:pt>
                <c:pt idx="112">
                  <c:v>13.855555960218201</c:v>
                </c:pt>
                <c:pt idx="113">
                  <c:v>13.863245479758</c:v>
                </c:pt>
                <c:pt idx="114">
                  <c:v>13.8708651493262</c:v>
                </c:pt>
                <c:pt idx="115">
                  <c:v>13.878416205854</c:v>
                </c:pt>
                <c:pt idx="116">
                  <c:v>13.885899853904199</c:v>
                </c:pt>
                <c:pt idx="117">
                  <c:v>13.8933172667875</c:v>
                </c:pt>
                <c:pt idx="118">
                  <c:v>13.9006695876307</c:v>
                </c:pt>
                <c:pt idx="119">
                  <c:v>13.907957930399901</c:v>
                </c:pt>
                <c:pt idx="120">
                  <c:v>13.915183380881</c:v>
                </c:pt>
                <c:pt idx="121">
                  <c:v>13.922346997619</c:v>
                </c:pt>
                <c:pt idx="122">
                  <c:v>13.929449812818699</c:v>
                </c:pt>
                <c:pt idx="123">
                  <c:v>13.936492833208799</c:v>
                </c:pt>
                <c:pt idx="124">
                  <c:v>13.943477040870899</c:v>
                </c:pt>
                <c:pt idx="125">
                  <c:v>13.9504033940346</c:v>
                </c:pt>
                <c:pt idx="126">
                  <c:v>13.9572728278414</c:v>
                </c:pt>
                <c:pt idx="127">
                  <c:v>13.9640862550783</c:v>
                </c:pt>
                <c:pt idx="128">
                  <c:v>13.9708445668821</c:v>
                </c:pt>
                <c:pt idx="129">
                  <c:v>13.9775486334168</c:v>
                </c:pt>
                <c:pt idx="130">
                  <c:v>13.9841993045245</c:v>
                </c:pt>
                <c:pt idx="131">
                  <c:v>13.990797410351</c:v>
                </c:pt>
                <c:pt idx="132">
                  <c:v>13.997343761948301</c:v>
                </c:pt>
                <c:pt idx="133">
                  <c:v>14.0038391518534</c:v>
                </c:pt>
                <c:pt idx="134">
                  <c:v>14.0102843546461</c:v>
                </c:pt>
                <c:pt idx="135">
                  <c:v>14.0166801274856</c:v>
                </c:pt>
                <c:pt idx="136">
                  <c:v>14.023027210627401</c:v>
                </c:pt>
                <c:pt idx="137">
                  <c:v>14.029326327921099</c:v>
                </c:pt>
                <c:pt idx="138">
                  <c:v>14.0355781872902</c:v>
                </c:pt>
                <c:pt idx="139">
                  <c:v>14.0417834811942</c:v>
                </c:pt>
                <c:pt idx="140">
                  <c:v>14.047942887074701</c:v>
                </c:pt>
                <c:pt idx="141">
                  <c:v>14.0540570677848</c:v>
                </c:pt>
                <c:pt idx="142">
                  <c:v>14.060126672003801</c:v>
                </c:pt>
                <c:pt idx="143">
                  <c:v>14.066152334637399</c:v>
                </c:pt>
                <c:pt idx="144">
                  <c:v>14.0721346772033</c:v>
                </c:pt>
                <c:pt idx="145">
                  <c:v>14.078074308204</c:v>
                </c:pt>
                <c:pt idx="146">
                  <c:v>14.0839718234865</c:v>
                </c:pt>
                <c:pt idx="147">
                  <c:v>14.0898278065899</c:v>
                </c:pt>
                <c:pt idx="148">
                  <c:v>14.0956428290806</c:v>
                </c:pt>
                <c:pt idx="149">
                  <c:v>14.1014174508768</c:v>
                </c:pt>
                <c:pt idx="150">
                  <c:v>14.107152220562099</c:v>
                </c:pt>
                <c:pt idx="151">
                  <c:v>14.112847675688</c:v>
                </c:pt>
                <c:pt idx="152">
                  <c:v>14.1185043430671</c:v>
                </c:pt>
                <c:pt idx="153">
                  <c:v>14.1241227390563</c:v>
                </c:pt>
                <c:pt idx="154">
                  <c:v>14.1297033698307</c:v>
                </c:pt>
                <c:pt idx="155">
                  <c:v>14.135246731648801</c:v>
                </c:pt>
                <c:pt idx="156">
                  <c:v>14.140753311109</c:v>
                </c:pt>
                <c:pt idx="157">
                  <c:v>14.146223585398101</c:v>
                </c:pt>
                <c:pt idx="158">
                  <c:v>14.1516580225314</c:v>
                </c:pt>
                <c:pt idx="159">
                  <c:v>14.1570570815856</c:v>
                </c:pt>
                <c:pt idx="160">
                  <c:v>14.162421212924601</c:v>
                </c:pt>
                <c:pt idx="161">
                  <c:v>14.1677508584173</c:v>
                </c:pt>
                <c:pt idx="162">
                  <c:v>14.1730464516498</c:v>
                </c:pt>
                <c:pt idx="163">
                  <c:v>14.1783084181302</c:v>
                </c:pt>
                <c:pt idx="164">
                  <c:v>14.183537175487499</c:v>
                </c:pt>
                <c:pt idx="165">
                  <c:v>14.188733133664099</c:v>
                </c:pt>
                <c:pt idx="166">
                  <c:v>14.1938966951032</c:v>
                </c:pt>
                <c:pt idx="167">
                  <c:v>14.199028254929599</c:v>
                </c:pt>
                <c:pt idx="168">
                  <c:v>14.204128201125499</c:v>
                </c:pt>
                <c:pt idx="169">
                  <c:v>14.209196914701399</c:v>
                </c:pt>
                <c:pt idx="170">
                  <c:v>14.2142347698615</c:v>
                </c:pt>
                <c:pt idx="171">
                  <c:v>14.219242134164199</c:v>
                </c:pt>
                <c:pt idx="172">
                  <c:v>14.224219368678099</c:v>
                </c:pt>
                <c:pt idx="173">
                  <c:v>14.2291668281337</c:v>
                </c:pt>
                <c:pt idx="174">
                  <c:v>14.2340848610701</c:v>
                </c:pt>
                <c:pt idx="175">
                  <c:v>14.2389738099779</c:v>
                </c:pt>
                <c:pt idx="176">
                  <c:v>14.243834011437899</c:v>
                </c:pt>
                <c:pt idx="177">
                  <c:v>14.248665796256001</c:v>
                </c:pt>
                <c:pt idx="178">
                  <c:v>14.253469489593799</c:v>
                </c:pt>
                <c:pt idx="179">
                  <c:v>14.2582454110965</c:v>
                </c:pt>
                <c:pt idx="180">
                  <c:v>14.262993875016001</c:v>
                </c:pt>
                <c:pt idx="181">
                  <c:v>14.2677151903313</c:v>
                </c:pt>
                <c:pt idx="182">
                  <c:v>14.272409660865801</c:v>
                </c:pt>
                <c:pt idx="183">
                  <c:v>14.277077585400599</c:v>
                </c:pt>
                <c:pt idx="184">
                  <c:v>14.2817192577853</c:v>
                </c:pt>
                <c:pt idx="185">
                  <c:v>14.2863349670457</c:v>
                </c:pt>
                <c:pt idx="186">
                  <c:v>14.2909249974883</c:v>
                </c:pt>
                <c:pt idx="187">
                  <c:v>14.2954896288021</c:v>
                </c:pt>
                <c:pt idx="188">
                  <c:v>14.3000291361582</c:v>
                </c:pt>
                <c:pt idx="189">
                  <c:v>14.304543790305599</c:v>
                </c:pt>
                <c:pt idx="190">
                  <c:v>14.309033857665799</c:v>
                </c:pt>
                <c:pt idx="191">
                  <c:v>14.313499600423899</c:v>
                </c:pt>
                <c:pt idx="192">
                  <c:v>14.317941276617701</c:v>
                </c:pt>
                <c:pt idx="193">
                  <c:v>14.322359140224499</c:v>
                </c:pt>
                <c:pt idx="194">
                  <c:v>14.3267534412457</c:v>
                </c:pt>
                <c:pt idx="195">
                  <c:v>14.3311244257889</c:v>
                </c:pt>
                <c:pt idx="196">
                  <c:v>14.3354723361482</c:v>
                </c:pt>
                <c:pt idx="197">
                  <c:v>14.3397974108822</c:v>
                </c:pt>
                <c:pt idx="198">
                  <c:v>14.3440998848905</c:v>
                </c:pt>
                <c:pt idx="199">
                  <c:v>14.348379989487499</c:v>
                </c:pt>
                <c:pt idx="200">
                  <c:v>14.352637952475201</c:v>
                </c:pt>
                <c:pt idx="201">
                  <c:v>14.356873998213301</c:v>
                </c:pt>
                <c:pt idx="202">
                  <c:v>14.3610883476883</c:v>
                </c:pt>
                <c:pt idx="203">
                  <c:v>14.3652812185804</c:v>
                </c:pt>
                <c:pt idx="204">
                  <c:v>14.3694528253292</c:v>
                </c:pt>
                <c:pt idx="205">
                  <c:v>14.3736033791971</c:v>
                </c:pt>
                <c:pt idx="206">
                  <c:v>14.377733088331899</c:v>
                </c:pt>
                <c:pt idx="207">
                  <c:v>14.381842157827499</c:v>
                </c:pt>
                <c:pt idx="208">
                  <c:v>14.385930789782799</c:v>
                </c:pt>
                <c:pt idx="209">
                  <c:v>14.389999183360199</c:v>
                </c:pt>
                <c:pt idx="210">
                  <c:v>14.3940475348415</c:v>
                </c:pt>
                <c:pt idx="211">
                  <c:v>14.3980760376832</c:v>
                </c:pt>
                <c:pt idx="212">
                  <c:v>14.402084882570399</c:v>
                </c:pt>
                <c:pt idx="213">
                  <c:v>14.4060742574692</c:v>
                </c:pt>
                <c:pt idx="214">
                  <c:v>14.4100443476779</c:v>
                </c:pt>
                <c:pt idx="215">
                  <c:v>14.4139953358774</c:v>
                </c:pt>
                <c:pt idx="216">
                  <c:v>14.417927402179799</c:v>
                </c:pt>
                <c:pt idx="217">
                  <c:v>14.4218407241764</c:v>
                </c:pt>
                <c:pt idx="218">
                  <c:v>14.4257354769843</c:v>
                </c:pt>
                <c:pt idx="219">
                  <c:v>14.429611833291901</c:v>
                </c:pt>
                <c:pt idx="220">
                  <c:v>14.4334699634038</c:v>
                </c:pt>
                <c:pt idx="221">
                  <c:v>14.4373100352839</c:v>
                </c:pt>
                <c:pt idx="222">
                  <c:v>14.441132214598399</c:v>
                </c:pt>
                <c:pt idx="223">
                  <c:v>14.444936664757</c:v>
                </c:pt>
                <c:pt idx="224">
                  <c:v>14.448723546953801</c:v>
                </c:pt>
                <c:pt idx="225">
                  <c:v>14.452493020206999</c:v>
                </c:pt>
                <c:pt idx="226">
                  <c:v>14.456245241397999</c:v>
                </c:pt>
                <c:pt idx="227">
                  <c:v>14.4599803653088</c:v>
                </c:pt>
                <c:pt idx="228">
                  <c:v>14.4636985446599</c:v>
                </c:pt>
                <c:pt idx="229">
                  <c:v>14.467399930146</c:v>
                </c:pt>
                <c:pt idx="230">
                  <c:v>14.4710846704721</c:v>
                </c:pt>
                <c:pt idx="231">
                  <c:v>14.4747529123878</c:v>
                </c:pt>
                <c:pt idx="232">
                  <c:v>14.478404800721799</c:v>
                </c:pt>
                <c:pt idx="233">
                  <c:v>14.482040478414801</c:v>
                </c:pt>
                <c:pt idx="234">
                  <c:v>14.4856600865521</c:v>
                </c:pt>
                <c:pt idx="235">
                  <c:v>14.4892637643957</c:v>
                </c:pt>
                <c:pt idx="236">
                  <c:v>14.492851649415501</c:v>
                </c:pt>
                <c:pt idx="237">
                  <c:v>14.496423877319501</c:v>
                </c:pt>
                <c:pt idx="238">
                  <c:v>14.4999805820839</c:v>
                </c:pt>
                <c:pt idx="239">
                  <c:v>14.5035218959825</c:v>
                </c:pt>
                <c:pt idx="240">
                  <c:v>14.507047949615099</c:v>
                </c:pt>
                <c:pt idx="241">
                  <c:v>14.510558871935499</c:v>
                </c:pt>
                <c:pt idx="242">
                  <c:v>14.5140547902792</c:v>
                </c:pt>
                <c:pt idx="243">
                  <c:v>14.5175358303902</c:v>
                </c:pt>
                <c:pt idx="244">
                  <c:v>14.5210021164472</c:v>
                </c:pt>
                <c:pt idx="245">
                  <c:v>14.5244537710896</c:v>
                </c:pt>
                <c:pt idx="246">
                  <c:v>14.527890915442599</c:v>
                </c:pt>
                <c:pt idx="247">
                  <c:v>14.5313136691419</c:v>
                </c:pt>
                <c:pt idx="248">
                  <c:v>14.534722150358199</c:v>
                </c:pt>
                <c:pt idx="249">
                  <c:v>14.5381164758209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740-41ED-910B-EC89332CA232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'soloBoe1h-6h'!$M$6:$M$255</c:f>
              <c:numCache>
                <c:formatCode>General</c:formatCode>
                <c:ptCount val="250"/>
                <c:pt idx="0">
                  <c:v>8.5659829151967202</c:v>
                </c:pt>
                <c:pt idx="1">
                  <c:v>9.3081991063919691</c:v>
                </c:pt>
                <c:pt idx="2">
                  <c:v>9.7173362052967498</c:v>
                </c:pt>
                <c:pt idx="3">
                  <c:v>9.9985677609977408</c:v>
                </c:pt>
                <c:pt idx="4">
                  <c:v>10.2121223220479</c:v>
                </c:pt>
                <c:pt idx="5">
                  <c:v>10.383875313578701</c:v>
                </c:pt>
                <c:pt idx="6">
                  <c:v>10.5272912397329</c:v>
                </c:pt>
                <c:pt idx="7">
                  <c:v>10.650257933373799</c:v>
                </c:pt>
                <c:pt idx="8">
                  <c:v>10.7577875900975</c:v>
                </c:pt>
                <c:pt idx="9">
                  <c:v>10.8532603088554</c:v>
                </c:pt>
                <c:pt idx="10">
                  <c:v>10.9390616771617</c:v>
                </c:pt>
                <c:pt idx="11">
                  <c:v>11.0169370832007</c:v>
                </c:pt>
                <c:pt idx="12">
                  <c:v>11.0882013578449</c:v>
                </c:pt>
                <c:pt idx="13">
                  <c:v>11.1538692246386</c:v>
                </c:pt>
                <c:pt idx="14">
                  <c:v>11.214739902341799</c:v>
                </c:pt>
                <c:pt idx="15">
                  <c:v>11.271453907606</c:v>
                </c:pt>
                <c:pt idx="16">
                  <c:v>11.324532332355901</c:v>
                </c:pt>
                <c:pt idx="17">
                  <c:v>11.374404700188901</c:v>
                </c:pt>
                <c:pt idx="18">
                  <c:v>11.421429163394</c:v>
                </c:pt>
                <c:pt idx="19">
                  <c:v>11.4659074330955</c:v>
                </c:pt>
                <c:pt idx="20">
                  <c:v>11.5080960069802</c:v>
                </c:pt>
                <c:pt idx="21">
                  <c:v>11.5482147429306</c:v>
                </c:pt>
                <c:pt idx="22">
                  <c:v>11.58645349649</c:v>
                </c:pt>
                <c:pt idx="23">
                  <c:v>11.6229773234931</c:v>
                </c:pt>
                <c:pt idx="24">
                  <c:v>11.6579306041492</c:v>
                </c:pt>
                <c:pt idx="25">
                  <c:v>11.691440345847401</c:v>
                </c:pt>
                <c:pt idx="26">
                  <c:v>11.723618853161</c:v>
                </c:pt>
                <c:pt idx="27">
                  <c:v>11.7545659049719</c:v>
                </c:pt>
                <c:pt idx="28">
                  <c:v>11.784370543858399</c:v>
                </c:pt>
                <c:pt idx="29">
                  <c:v>11.813112557646701</c:v>
                </c:pt>
                <c:pt idx="30">
                  <c:v>11.840863714471601</c:v>
                </c:pt>
                <c:pt idx="31">
                  <c:v>11.867688798904799</c:v>
                </c:pt>
                <c:pt idx="32">
                  <c:v>11.893646486346301</c:v>
                </c:pt>
                <c:pt idx="33">
                  <c:v>11.918790085013899</c:v>
                </c:pt>
                <c:pt idx="34">
                  <c:v>11.943168168847899</c:v>
                </c:pt>
                <c:pt idx="35">
                  <c:v>11.9668251199988</c:v>
                </c:pt>
                <c:pt idx="36">
                  <c:v>11.9898015959439</c:v>
                </c:pt>
                <c:pt idx="37">
                  <c:v>12.012134933442599</c:v>
                </c:pt>
                <c:pt idx="38">
                  <c:v>12.0338594992925</c:v>
                </c:pt>
                <c:pt idx="39">
                  <c:v>12.055006996067201</c:v>
                </c:pt>
                <c:pt idx="40">
                  <c:v>12.075606729584299</c:v>
                </c:pt>
                <c:pt idx="41">
                  <c:v>12.0956858437045</c:v>
                </c:pt>
                <c:pt idx="42">
                  <c:v>12.1152695271266</c:v>
                </c:pt>
                <c:pt idx="43">
                  <c:v>12.134381196090599</c:v>
                </c:pt>
                <c:pt idx="44">
                  <c:v>12.153042656271699</c:v>
                </c:pt>
                <c:pt idx="45">
                  <c:v>12.171274246644399</c:v>
                </c:pt>
                <c:pt idx="46">
                  <c:v>12.189094967668799</c:v>
                </c:pt>
                <c:pt idx="47">
                  <c:v>12.206522595802999</c:v>
                </c:pt>
                <c:pt idx="48">
                  <c:v>12.223573786053</c:v>
                </c:pt>
                <c:pt idx="49">
                  <c:v>12.2402641640263</c:v>
                </c:pt>
                <c:pt idx="50">
                  <c:v>12.256608408751299</c:v>
                </c:pt>
                <c:pt idx="51">
                  <c:v>12.2726203273495</c:v>
                </c:pt>
                <c:pt idx="52">
                  <c:v>12.288312922503399</c:v>
                </c:pt>
                <c:pt idx="53">
                  <c:v>12.3036984535368</c:v>
                </c:pt>
                <c:pt idx="54">
                  <c:v>12.318788491818101</c:v>
                </c:pt>
                <c:pt idx="55">
                  <c:v>12.333593971108201</c:v>
                </c:pt>
                <c:pt idx="56">
                  <c:v>12.3481252333948</c:v>
                </c:pt>
                <c:pt idx="57">
                  <c:v>12.362392070690399</c:v>
                </c:pt>
                <c:pt idx="58">
                  <c:v>12.3764037632116</c:v>
                </c:pt>
                <c:pt idx="59">
                  <c:v>12.390169114309501</c:v>
                </c:pt>
                <c:pt idx="60">
                  <c:v>12.4036964824765</c:v>
                </c:pt>
                <c:pt idx="61">
                  <c:v>12.416993810717299</c:v>
                </c:pt>
                <c:pt idx="62">
                  <c:v>12.430068653541801</c:v>
                </c:pt>
                <c:pt idx="63">
                  <c:v>12.4429282018045</c:v>
                </c:pt>
                <c:pt idx="64">
                  <c:v>12.4555793055951</c:v>
                </c:pt>
                <c:pt idx="65">
                  <c:v>12.468028495359301</c:v>
                </c:pt>
                <c:pt idx="66">
                  <c:v>12.480282001411799</c:v>
                </c:pt>
                <c:pt idx="67">
                  <c:v>12.492345771986599</c:v>
                </c:pt>
                <c:pt idx="68">
                  <c:v>12.504225489952301</c:v>
                </c:pt>
                <c:pt idx="69">
                  <c:v>12.515926588311</c:v>
                </c:pt>
                <c:pt idx="70">
                  <c:v>12.5274542645839</c:v>
                </c:pt>
                <c:pt idx="71">
                  <c:v>12.5388134941782</c:v>
                </c:pt>
                <c:pt idx="72">
                  <c:v>12.550009042822101</c:v>
                </c:pt>
                <c:pt idx="73">
                  <c:v>12.5610454781418</c:v>
                </c:pt>
                <c:pt idx="74">
                  <c:v>12.571927180453599</c:v>
                </c:pt>
                <c:pt idx="75">
                  <c:v>12.5826583528318</c:v>
                </c:pt>
                <c:pt idx="76">
                  <c:v>12.5932430305105</c:v>
                </c:pt>
                <c:pt idx="77">
                  <c:v>12.603685089671799</c:v>
                </c:pt>
                <c:pt idx="78">
                  <c:v>12.6139882556676</c:v>
                </c:pt>
                <c:pt idx="79">
                  <c:v>12.6241561107175</c:v>
                </c:pt>
                <c:pt idx="80">
                  <c:v>12.634192101123499</c:v>
                </c:pt>
                <c:pt idx="81">
                  <c:v>12.644099544036299</c:v>
                </c:pt>
                <c:pt idx="82">
                  <c:v>12.6538816338067</c:v>
                </c:pt>
                <c:pt idx="83">
                  <c:v>12.6635414479525</c:v>
                </c:pt>
                <c:pt idx="84">
                  <c:v>12.673081952767401</c:v>
                </c:pt>
                <c:pt idx="85">
                  <c:v>12.682506008598899</c:v>
                </c:pt>
                <c:pt idx="86">
                  <c:v>12.6918163748167</c:v>
                </c:pt>
                <c:pt idx="87">
                  <c:v>12.701015714494201</c:v>
                </c:pt>
                <c:pt idx="88">
                  <c:v>12.710106598822399</c:v>
                </c:pt>
                <c:pt idx="89">
                  <c:v>12.719091511274501</c:v>
                </c:pt>
                <c:pt idx="90">
                  <c:v>12.7279728515371</c:v>
                </c:pt>
                <c:pt idx="91">
                  <c:v>12.736752939224401</c:v>
                </c:pt>
                <c:pt idx="92">
                  <c:v>12.745434017389799</c:v>
                </c:pt>
                <c:pt idx="93">
                  <c:v>12.7540182558465</c:v>
                </c:pt>
                <c:pt idx="94">
                  <c:v>12.7625077543111</c:v>
                </c:pt>
                <c:pt idx="95">
                  <c:v>12.7709045453805</c:v>
                </c:pt>
                <c:pt idx="96">
                  <c:v>12.779210597352799</c:v>
                </c:pt>
                <c:pt idx="97">
                  <c:v>12.7874278169016</c:v>
                </c:pt>
                <c:pt idx="98">
                  <c:v>12.795558051613501</c:v>
                </c:pt>
                <c:pt idx="99">
                  <c:v>12.803603092395999</c:v>
                </c:pt>
                <c:pt idx="100">
                  <c:v>12.8115646757647</c:v>
                </c:pt>
                <c:pt idx="101">
                  <c:v>12.8194444860163</c:v>
                </c:pt>
                <c:pt idx="102">
                  <c:v>12.8272441572945</c:v>
                </c:pt>
                <c:pt idx="103">
                  <c:v>12.8349652755549</c:v>
                </c:pt>
                <c:pt idx="104">
                  <c:v>12.842609380434601</c:v>
                </c:pt>
                <c:pt idx="105">
                  <c:v>12.850177967032799</c:v>
                </c:pt>
                <c:pt idx="106">
                  <c:v>12.8576724876059</c:v>
                </c:pt>
                <c:pt idx="107">
                  <c:v>12.8650943531841</c:v>
                </c:pt>
                <c:pt idx="108">
                  <c:v>12.872444935111099</c:v>
                </c:pt>
                <c:pt idx="109">
                  <c:v>12.879725566514299</c:v>
                </c:pt>
                <c:pt idx="110">
                  <c:v>12.8869375437065</c:v>
                </c:pt>
                <c:pt idx="111">
                  <c:v>12.894082127524801</c:v>
                </c:pt>
                <c:pt idx="112">
                  <c:v>12.901160544608899</c:v>
                </c:pt>
                <c:pt idx="113">
                  <c:v>12.908173988622501</c:v>
                </c:pt>
                <c:pt idx="114">
                  <c:v>12.915123621420999</c:v>
                </c:pt>
                <c:pt idx="115">
                  <c:v>12.9220105741677</c:v>
                </c:pt>
                <c:pt idx="116">
                  <c:v>12.928835948402</c:v>
                </c:pt>
                <c:pt idx="117">
                  <c:v>12.9356008170615</c:v>
                </c:pt>
                <c:pt idx="118">
                  <c:v>12.942306225459999</c:v>
                </c:pt>
                <c:pt idx="119">
                  <c:v>12.9489531922249</c:v>
                </c:pt>
                <c:pt idx="120">
                  <c:v>12.9555427101948</c:v>
                </c:pt>
                <c:pt idx="121">
                  <c:v>12.962075747279799</c:v>
                </c:pt>
                <c:pt idx="122">
                  <c:v>12.9685532472863</c:v>
                </c:pt>
                <c:pt idx="123">
                  <c:v>12.974976130708299</c:v>
                </c:pt>
                <c:pt idx="124">
                  <c:v>12.981345295485999</c:v>
                </c:pt>
                <c:pt idx="125">
                  <c:v>12.9876616177347</c:v>
                </c:pt>
                <c:pt idx="126">
                  <c:v>12.9939259524434</c:v>
                </c:pt>
                <c:pt idx="127">
                  <c:v>13.000139134146901</c:v>
                </c:pt>
                <c:pt idx="128">
                  <c:v>13.0063019775708</c:v>
                </c:pt>
                <c:pt idx="129">
                  <c:v>13.0124152782514</c:v>
                </c:pt>
                <c:pt idx="130">
                  <c:v>13.018479813131499</c:v>
                </c:pt>
                <c:pt idx="131">
                  <c:v>13.024496341133601</c:v>
                </c:pt>
                <c:pt idx="132">
                  <c:v>13.0304656037111</c:v>
                </c:pt>
                <c:pt idx="133">
                  <c:v>13.0363883253785</c:v>
                </c:pt>
                <c:pt idx="134">
                  <c:v>13.0422652142217</c:v>
                </c:pt>
                <c:pt idx="135">
                  <c:v>13.0480969623896</c:v>
                </c:pt>
                <c:pt idx="136">
                  <c:v>13.053884246566801</c:v>
                </c:pt>
                <c:pt idx="137">
                  <c:v>13.0596277284299</c:v>
                </c:pt>
                <c:pt idx="138">
                  <c:v>13.065328055086001</c:v>
                </c:pt>
                <c:pt idx="139">
                  <c:v>13.070985859496499</c:v>
                </c:pt>
                <c:pt idx="140">
                  <c:v>13.076601760884699</c:v>
                </c:pt>
                <c:pt idx="141">
                  <c:v>13.082176365129101</c:v>
                </c:pt>
                <c:pt idx="142">
                  <c:v>13.087710265143301</c:v>
                </c:pt>
                <c:pt idx="143">
                  <c:v>13.093204041241799</c:v>
                </c:pt>
                <c:pt idx="144">
                  <c:v>13.0986582614931</c:v>
                </c:pt>
                <c:pt idx="145">
                  <c:v>13.104073482061301</c:v>
                </c:pt>
                <c:pt idx="146">
                  <c:v>13.1094502475346</c:v>
                </c:pt>
                <c:pt idx="147">
                  <c:v>13.1147890912439</c:v>
                </c:pt>
                <c:pt idx="148">
                  <c:v>13.1200905355697</c:v>
                </c:pt>
                <c:pt idx="149">
                  <c:v>13.1253550922386</c:v>
                </c:pt>
                <c:pt idx="150">
                  <c:v>13.130583262610701</c:v>
                </c:pt>
                <c:pt idx="151">
                  <c:v>13.135775537956199</c:v>
                </c:pt>
                <c:pt idx="152">
                  <c:v>13.140932399724001</c:v>
                </c:pt>
                <c:pt idx="153">
                  <c:v>13.146054319800299</c:v>
                </c:pt>
                <c:pt idx="154">
                  <c:v>13.15114176076</c:v>
                </c:pt>
                <c:pt idx="155">
                  <c:v>13.1561951761089</c:v>
                </c:pt>
                <c:pt idx="156">
                  <c:v>13.1612150105186</c:v>
                </c:pt>
                <c:pt idx="157">
                  <c:v>13.166201700053501</c:v>
                </c:pt>
                <c:pt idx="158">
                  <c:v>13.1711556723911</c:v>
                </c:pt>
                <c:pt idx="159">
                  <c:v>13.1760773470349</c:v>
                </c:pt>
                <c:pt idx="160">
                  <c:v>13.1809671355206</c:v>
                </c:pt>
                <c:pt idx="161">
                  <c:v>13.1858254416161</c:v>
                </c:pt>
                <c:pt idx="162">
                  <c:v>13.1906526615149</c:v>
                </c:pt>
                <c:pt idx="163">
                  <c:v>13.1954491840243</c:v>
                </c:pt>
                <c:pt idx="164">
                  <c:v>13.200215390746701</c:v>
                </c:pt>
                <c:pt idx="165">
                  <c:v>13.204951656255901</c:v>
                </c:pt>
                <c:pt idx="166">
                  <c:v>13.209658348268899</c:v>
                </c:pt>
                <c:pt idx="167">
                  <c:v>13.2143358278108</c:v>
                </c:pt>
                <c:pt idx="168">
                  <c:v>13.218984449376</c:v>
                </c:pt>
                <c:pt idx="169">
                  <c:v>13.2236045610845</c:v>
                </c:pt>
                <c:pt idx="170">
                  <c:v>13.2281965048331</c:v>
                </c:pt>
                <c:pt idx="171">
                  <c:v>13.232760616442199</c:v>
                </c:pt>
                <c:pt idx="172">
                  <c:v>13.237297225798899</c:v>
                </c:pt>
                <c:pt idx="173">
                  <c:v>13.241806656995299</c:v>
                </c:pt>
                <c:pt idx="174">
                  <c:v>13.2462892284627</c:v>
                </c:pt>
                <c:pt idx="175">
                  <c:v>13.250745253102901</c:v>
                </c:pt>
                <c:pt idx="176">
                  <c:v>13.2551750384144</c:v>
                </c:pt>
                <c:pt idx="177">
                  <c:v>13.2595788866163</c:v>
                </c:pt>
                <c:pt idx="178">
                  <c:v>13.2639570947676</c:v>
                </c:pt>
                <c:pt idx="179">
                  <c:v>13.2683099548839</c:v>
                </c:pt>
                <c:pt idx="180">
                  <c:v>13.2726377540504</c:v>
                </c:pt>
                <c:pt idx="181">
                  <c:v>13.2769407745321</c:v>
                </c:pt>
                <c:pt idx="182">
                  <c:v>13.281219293880699</c:v>
                </c:pt>
                <c:pt idx="183">
                  <c:v>13.2854735850384</c:v>
                </c:pt>
                <c:pt idx="184">
                  <c:v>13.2897039164394</c:v>
                </c:pt>
                <c:pt idx="185">
                  <c:v>13.2939105521081</c:v>
                </c:pt>
                <c:pt idx="186">
                  <c:v>13.298093751755101</c:v>
                </c:pt>
                <c:pt idx="187">
                  <c:v>13.302253770869999</c:v>
                </c:pt>
                <c:pt idx="188">
                  <c:v>13.3063908608124</c:v>
                </c:pt>
                <c:pt idx="189">
                  <c:v>13.3105052689001</c:v>
                </c:pt>
                <c:pt idx="190">
                  <c:v>13.3145972384947</c:v>
                </c:pt>
                <c:pt idx="191">
                  <c:v>13.318667009086001</c:v>
                </c:pt>
                <c:pt idx="192">
                  <c:v>13.3227148163724</c:v>
                </c:pt>
                <c:pt idx="193">
                  <c:v>13.326740892341199</c:v>
                </c:pt>
                <c:pt idx="194">
                  <c:v>13.3307454653453</c:v>
                </c:pt>
                <c:pt idx="195">
                  <c:v>13.3347287601788</c:v>
                </c:pt>
                <c:pt idx="196">
                  <c:v>13.338690998150099</c:v>
                </c:pt>
                <c:pt idx="197">
                  <c:v>13.342632397153301</c:v>
                </c:pt>
                <c:pt idx="198">
                  <c:v>13.3465531717384</c:v>
                </c:pt>
                <c:pt idx="199">
                  <c:v>13.3504535331783</c:v>
                </c:pt>
                <c:pt idx="200">
                  <c:v>13.3543336895358</c:v>
                </c:pt>
                <c:pt idx="201">
                  <c:v>13.358193845727699</c:v>
                </c:pt>
                <c:pt idx="202">
                  <c:v>13.3620342035876</c:v>
                </c:pt>
                <c:pt idx="203">
                  <c:v>13.3658549619275</c:v>
                </c:pt>
                <c:pt idx="204">
                  <c:v>13.3696563165978</c:v>
                </c:pt>
                <c:pt idx="205">
                  <c:v>13.3734384605449</c:v>
                </c:pt>
                <c:pt idx="206">
                  <c:v>13.3772015838691</c:v>
                </c:pt>
                <c:pt idx="207">
                  <c:v>13.3809458738793</c:v>
                </c:pt>
                <c:pt idx="208">
                  <c:v>13.384671515147801</c:v>
                </c:pt>
                <c:pt idx="209">
                  <c:v>13.3883786895629</c:v>
                </c:pt>
                <c:pt idx="210">
                  <c:v>13.3920675763805</c:v>
                </c:pt>
                <c:pt idx="211">
                  <c:v>13.395738352274799</c:v>
                </c:pt>
                <c:pt idx="212">
                  <c:v>13.399391191386901</c:v>
                </c:pt>
                <c:pt idx="213">
                  <c:v>13.4030262653735</c:v>
                </c:pt>
                <c:pt idx="214">
                  <c:v>13.406643743453399</c:v>
                </c:pt>
                <c:pt idx="215">
                  <c:v>13.410243792453301</c:v>
                </c:pt>
                <c:pt idx="216">
                  <c:v>13.413826576852699</c:v>
                </c:pt>
                <c:pt idx="217">
                  <c:v>13.4173922588277</c:v>
                </c:pt>
                <c:pt idx="218">
                  <c:v>13.420940998293</c:v>
                </c:pt>
                <c:pt idx="219">
                  <c:v>13.424472952944599</c:v>
                </c:pt>
                <c:pt idx="220">
                  <c:v>13.4279882782998</c:v>
                </c:pt>
                <c:pt idx="221">
                  <c:v>13.431487127737199</c:v>
                </c:pt>
                <c:pt idx="222">
                  <c:v>13.4349696525358</c:v>
                </c:pt>
                <c:pt idx="223">
                  <c:v>13.4384360019128</c:v>
                </c:pt>
                <c:pt idx="224">
                  <c:v>13.441886323060899</c:v>
                </c:pt>
                <c:pt idx="225">
                  <c:v>13.445320761184799</c:v>
                </c:pt>
                <c:pt idx="226">
                  <c:v>13.448739459536201</c:v>
                </c:pt>
                <c:pt idx="227">
                  <c:v>13.452142559449101</c:v>
                </c:pt>
                <c:pt idx="228">
                  <c:v>13.4555302003736</c:v>
                </c:pt>
                <c:pt idx="229">
                  <c:v>13.4589025199092</c:v>
                </c:pt>
                <c:pt idx="230">
                  <c:v>13.462259653836799</c:v>
                </c:pt>
                <c:pt idx="231">
                  <c:v>13.465601736151401</c:v>
                </c:pt>
                <c:pt idx="232">
                  <c:v>13.468928899092401</c:v>
                </c:pt>
                <c:pt idx="233">
                  <c:v>13.472241273174401</c:v>
                </c:pt>
                <c:pt idx="234">
                  <c:v>13.4755389872169</c:v>
                </c:pt>
                <c:pt idx="235">
                  <c:v>13.478822168373499</c:v>
                </c:pt>
                <c:pt idx="236">
                  <c:v>13.482090942160299</c:v>
                </c:pt>
                <c:pt idx="237">
                  <c:v>13.4853454324838</c:v>
                </c:pt>
                <c:pt idx="238">
                  <c:v>13.488585761668499</c:v>
                </c:pt>
                <c:pt idx="239">
                  <c:v>13.491812050483199</c:v>
                </c:pt>
                <c:pt idx="240">
                  <c:v>13.4950244181675</c:v>
                </c:pt>
                <c:pt idx="241">
                  <c:v>13.498222982457399</c:v>
                </c:pt>
                <c:pt idx="242">
                  <c:v>13.501407859610101</c:v>
                </c:pt>
                <c:pt idx="243">
                  <c:v>13.504579164429</c:v>
                </c:pt>
                <c:pt idx="244">
                  <c:v>13.507737010287499</c:v>
                </c:pt>
                <c:pt idx="245">
                  <c:v>13.510881509152901</c:v>
                </c:pt>
                <c:pt idx="246">
                  <c:v>13.514012771608799</c:v>
                </c:pt>
                <c:pt idx="247">
                  <c:v>13.517130906878499</c:v>
                </c:pt>
                <c:pt idx="248">
                  <c:v>13.520236022846699</c:v>
                </c:pt>
                <c:pt idx="249">
                  <c:v>13.5233282260815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740-41ED-910B-EC89332CA232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'soloBoe1h-6h'!$T$6:$T$255</c:f>
              <c:numCache>
                <c:formatCode>General</c:formatCode>
                <c:ptCount val="250"/>
                <c:pt idx="0">
                  <c:v>9.2382530869719197</c:v>
                </c:pt>
                <c:pt idx="1">
                  <c:v>10.0420920981626</c:v>
                </c:pt>
                <c:pt idx="2">
                  <c:v>10.4882732352637</c:v>
                </c:pt>
                <c:pt idx="3">
                  <c:v>10.7959161257216</c:v>
                </c:pt>
                <c:pt idx="4">
                  <c:v>11.029964126946201</c:v>
                </c:pt>
                <c:pt idx="5">
                  <c:v>11.218443824392599</c:v>
                </c:pt>
                <c:pt idx="6">
                  <c:v>11.3759800019793</c:v>
                </c:pt>
                <c:pt idx="7">
                  <c:v>11.5111571649268</c:v>
                </c:pt>
                <c:pt idx="8">
                  <c:v>11.6294383721307</c:v>
                </c:pt>
                <c:pt idx="9">
                  <c:v>11.734512153249</c:v>
                </c:pt>
                <c:pt idx="10">
                  <c:v>11.8289843158874</c:v>
                </c:pt>
                <c:pt idx="11">
                  <c:v>11.9147629316384</c:v>
                </c:pt>
                <c:pt idx="12">
                  <c:v>11.993286392420501</c:v>
                </c:pt>
                <c:pt idx="13">
                  <c:v>12.0656654581358</c:v>
                </c:pt>
                <c:pt idx="14">
                  <c:v>12.1327754585915</c:v>
                </c:pt>
                <c:pt idx="15">
                  <c:v>12.195318244051199</c:v>
                </c:pt>
                <c:pt idx="16">
                  <c:v>12.2538650500911</c:v>
                </c:pt>
                <c:pt idx="17">
                  <c:v>12.3088869159634</c:v>
                </c:pt>
                <c:pt idx="18">
                  <c:v>12.3607767506616</c:v>
                </c:pt>
                <c:pt idx="19">
                  <c:v>12.409865652433201</c:v>
                </c:pt>
                <c:pt idx="20">
                  <c:v>12.456435186636901</c:v>
                </c:pt>
                <c:pt idx="21">
                  <c:v>12.500726764984799</c:v>
                </c:pt>
                <c:pt idx="22">
                  <c:v>12.5429489093396</c:v>
                </c:pt>
                <c:pt idx="23">
                  <c:v>12.583282947209099</c:v>
                </c:pt>
                <c:pt idx="24">
                  <c:v>12.6218875279393</c:v>
                </c:pt>
                <c:pt idx="25">
                  <c:v>12.6589022406061</c:v>
                </c:pt>
                <c:pt idx="26">
                  <c:v>12.6944505395413</c:v>
                </c:pt>
                <c:pt idx="27">
                  <c:v>12.7286421304256</c:v>
                </c:pt>
                <c:pt idx="28">
                  <c:v>12.7615749319059</c:v>
                </c:pt>
                <c:pt idx="29">
                  <c:v>12.7933367001181</c:v>
                </c:pt>
                <c:pt idx="30">
                  <c:v>12.8240063832286</c:v>
                </c:pt>
                <c:pt idx="31">
                  <c:v>12.853655258030599</c:v>
                </c:pt>
                <c:pt idx="32">
                  <c:v>12.882347889309299</c:v>
                </c:pt>
                <c:pt idx="33">
                  <c:v>12.910142944089699</c:v>
                </c:pt>
                <c:pt idx="34">
                  <c:v>12.937093886299801</c:v>
                </c:pt>
                <c:pt idx="35">
                  <c:v>12.963249572294201</c:v>
                </c:pt>
                <c:pt idx="36">
                  <c:v>12.988654763722</c:v>
                </c:pt>
                <c:pt idx="37">
                  <c:v>13.0133505711149</c:v>
                </c:pt>
                <c:pt idx="38">
                  <c:v>13.037374839115399</c:v>
                </c:pt>
                <c:pt idx="39">
                  <c:v>13.060762482308901</c:v>
                </c:pt>
                <c:pt idx="40">
                  <c:v>13.083545779060101</c:v>
                </c:pt>
                <c:pt idx="41">
                  <c:v>13.1057546294935</c:v>
                </c:pt>
                <c:pt idx="42">
                  <c:v>13.127416782735001</c:v>
                </c:pt>
                <c:pt idx="43">
                  <c:v>13.1485580377022</c:v>
                </c:pt>
                <c:pt idx="44">
                  <c:v>13.1692024210491</c:v>
                </c:pt>
                <c:pt idx="45">
                  <c:v>13.189372345309099</c:v>
                </c:pt>
                <c:pt idx="46">
                  <c:v>13.2090887498212</c:v>
                </c:pt>
                <c:pt idx="47">
                  <c:v>13.2283712266367</c:v>
                </c:pt>
                <c:pt idx="48">
                  <c:v>13.247238133284</c:v>
                </c:pt>
                <c:pt idx="49">
                  <c:v>13.2657066940025</c:v>
                </c:pt>
                <c:pt idx="50">
                  <c:v>13.283793090829899</c:v>
                </c:pt>
                <c:pt idx="51">
                  <c:v>13.301512545736699</c:v>
                </c:pt>
                <c:pt idx="52">
                  <c:v>13.3188793948437</c:v>
                </c:pt>
                <c:pt idx="53">
                  <c:v>13.3359071556185</c:v>
                </c:pt>
                <c:pt idx="54">
                  <c:v>13.3526085878316</c:v>
                </c:pt>
                <c:pt idx="55">
                  <c:v>13.368995748955401</c:v>
                </c:pt>
                <c:pt idx="56">
                  <c:v>13.3850800446015</c:v>
                </c:pt>
                <c:pt idx="57">
                  <c:v>13.4008722745186</c:v>
                </c:pt>
                <c:pt idx="58">
                  <c:v>13.416382674612899</c:v>
                </c:pt>
                <c:pt idx="59">
                  <c:v>13.4316209553945</c:v>
                </c:pt>
                <c:pt idx="60">
                  <c:v>13.446596337209201</c:v>
                </c:pt>
                <c:pt idx="61">
                  <c:v>13.4613175825711</c:v>
                </c:pt>
                <c:pt idx="62">
                  <c:v>13.475793025879</c:v>
                </c:pt>
                <c:pt idx="63">
                  <c:v>13.4900306007649</c:v>
                </c:pt>
                <c:pt idx="64">
                  <c:v>13.504037865297001</c:v>
                </c:pt>
                <c:pt idx="65">
                  <c:v>13.517822025237299</c:v>
                </c:pt>
                <c:pt idx="66">
                  <c:v>13.5313899555294</c:v>
                </c:pt>
                <c:pt idx="67">
                  <c:v>13.544748220175901</c:v>
                </c:pt>
                <c:pt idx="68">
                  <c:v>13.557903090648701</c:v>
                </c:pt>
                <c:pt idx="69">
                  <c:v>13.570860562959</c:v>
                </c:pt>
                <c:pt idx="70">
                  <c:v>13.5836263735026</c:v>
                </c:pt>
                <c:pt idx="71">
                  <c:v>13.5962060137847</c:v>
                </c:pt>
                <c:pt idx="72">
                  <c:v>13.6086047441172</c:v>
                </c:pt>
                <c:pt idx="73">
                  <c:v>13.6208276063737</c:v>
                </c:pt>
                <c:pt idx="74">
                  <c:v>13.6328794358786</c:v>
                </c:pt>
                <c:pt idx="75">
                  <c:v>13.644764872499801</c:v>
                </c:pt>
                <c:pt idx="76">
                  <c:v>13.6564883710084</c:v>
                </c:pt>
                <c:pt idx="77">
                  <c:v>13.6680542107619</c:v>
                </c:pt>
                <c:pt idx="78">
                  <c:v>13.679466504764299</c:v>
                </c:pt>
                <c:pt idx="79">
                  <c:v>13.6907292081493</c:v>
                </c:pt>
                <c:pt idx="80">
                  <c:v>13.7018461261311</c:v>
                </c:pt>
                <c:pt idx="81">
                  <c:v>13.712820921462001</c:v>
                </c:pt>
                <c:pt idx="82">
                  <c:v>13.7236571214323</c:v>
                </c:pt>
                <c:pt idx="83">
                  <c:v>13.734358124446899</c:v>
                </c:pt>
                <c:pt idx="84">
                  <c:v>13.744927206208599</c:v>
                </c:pt>
                <c:pt idx="85">
                  <c:v>13.755367525534901</c:v>
                </c:pt>
                <c:pt idx="86">
                  <c:v>13.765682129835801</c:v>
                </c:pt>
                <c:pt idx="87">
                  <c:v>13.7758739602743</c:v>
                </c:pt>
                <c:pt idx="88">
                  <c:v>13.7859458566329</c:v>
                </c:pt>
                <c:pt idx="89">
                  <c:v>13.7959005619043</c:v>
                </c:pt>
                <c:pt idx="90">
                  <c:v>13.8057407266264</c:v>
                </c:pt>
                <c:pt idx="91">
                  <c:v>13.8154689129777</c:v>
                </c:pt>
                <c:pt idx="92">
                  <c:v>13.8250875986484</c:v>
                </c:pt>
                <c:pt idx="93">
                  <c:v>13.8345991805027</c:v>
                </c:pt>
                <c:pt idx="94">
                  <c:v>13.844005978045301</c:v>
                </c:pt>
                <c:pt idx="95">
                  <c:v>13.853310236703701</c:v>
                </c:pt>
                <c:pt idx="96">
                  <c:v>13.862514130939401</c:v>
                </c:pt>
                <c:pt idx="97">
                  <c:v>13.871619767197499</c:v>
                </c:pt>
                <c:pt idx="98">
                  <c:v>13.8806291867045</c:v>
                </c:pt>
                <c:pt idx="99">
                  <c:v>13.8895443681249</c:v>
                </c:pt>
                <c:pt idx="100">
                  <c:v>13.8983672300833</c:v>
                </c:pt>
                <c:pt idx="101">
                  <c:v>13.907099633561501</c:v>
                </c:pt>
                <c:pt idx="102">
                  <c:v>13.915743384177</c:v>
                </c:pt>
                <c:pt idx="103">
                  <c:v>13.924300234350699</c:v>
                </c:pt>
                <c:pt idx="104">
                  <c:v>13.932771885369201</c:v>
                </c:pt>
                <c:pt idx="105">
                  <c:v>13.941159989348799</c:v>
                </c:pt>
                <c:pt idx="106">
                  <c:v>13.949466151106099</c:v>
                </c:pt>
                <c:pt idx="107">
                  <c:v>13.9576919299406</c:v>
                </c:pt>
                <c:pt idx="108">
                  <c:v>13.965838841334399</c:v>
                </c:pt>
                <c:pt idx="109">
                  <c:v>13.973908358573199</c:v>
                </c:pt>
                <c:pt idx="110">
                  <c:v>13.9819019142939</c:v>
                </c:pt>
                <c:pt idx="111">
                  <c:v>13.989820901960799</c:v>
                </c:pt>
                <c:pt idx="112">
                  <c:v>13.997666677276801</c:v>
                </c:pt>
                <c:pt idx="113">
                  <c:v>14.005440559530999</c:v>
                </c:pt>
                <c:pt idx="114">
                  <c:v>14.0131438328867</c:v>
                </c:pt>
                <c:pt idx="115">
                  <c:v>14.020777747614099</c:v>
                </c:pt>
                <c:pt idx="116">
                  <c:v>14.0283435212681</c:v>
                </c:pt>
                <c:pt idx="117">
                  <c:v>14.0358423398167</c:v>
                </c:pt>
                <c:pt idx="118">
                  <c:v>14.0432753587202</c:v>
                </c:pt>
                <c:pt idx="119">
                  <c:v>14.050643703965701</c:v>
                </c:pt>
                <c:pt idx="120">
                  <c:v>14.0579484730579</c:v>
                </c:pt>
                <c:pt idx="121">
                  <c:v>14.0651907359684</c:v>
                </c:pt>
                <c:pt idx="122">
                  <c:v>14.072371536046001</c:v>
                </c:pt>
                <c:pt idx="123">
                  <c:v>14.0794918908901</c:v>
                </c:pt>
                <c:pt idx="124">
                  <c:v>14.086552793188501</c:v>
                </c:pt>
                <c:pt idx="125">
                  <c:v>14.093555211520799</c:v>
                </c:pt>
                <c:pt idx="126">
                  <c:v>14.1005000911309</c:v>
                </c:pt>
                <c:pt idx="127">
                  <c:v>14.107388354668</c:v>
                </c:pt>
                <c:pt idx="128">
                  <c:v>14.114220902898699</c:v>
                </c:pt>
                <c:pt idx="129">
                  <c:v>14.1209986153914</c:v>
                </c:pt>
                <c:pt idx="130">
                  <c:v>14.127722351174301</c:v>
                </c:pt>
                <c:pt idx="131">
                  <c:v>14.134392949367699</c:v>
                </c:pt>
                <c:pt idx="132">
                  <c:v>14.1410112297929</c:v>
                </c:pt>
                <c:pt idx="133">
                  <c:v>14.147577993557199</c:v>
                </c:pt>
                <c:pt idx="134">
                  <c:v>14.1540940236177</c:v>
                </c:pt>
                <c:pt idx="135">
                  <c:v>14.1605600853234</c:v>
                </c:pt>
                <c:pt idx="136">
                  <c:v>14.1669769269381</c:v>
                </c:pt>
                <c:pt idx="137">
                  <c:v>14.173345280143</c:v>
                </c:pt>
                <c:pt idx="138">
                  <c:v>14.179665860522</c:v>
                </c:pt>
                <c:pt idx="139">
                  <c:v>14.1859393680287</c:v>
                </c:pt>
                <c:pt idx="140">
                  <c:v>14.192166487436999</c:v>
                </c:pt>
                <c:pt idx="141">
                  <c:v>14.1983478887754</c:v>
                </c:pt>
                <c:pt idx="142">
                  <c:v>14.2044842277462</c:v>
                </c:pt>
                <c:pt idx="143">
                  <c:v>14.210576146129499</c:v>
                </c:pt>
                <c:pt idx="144">
                  <c:v>14.2166242721736</c:v>
                </c:pt>
                <c:pt idx="145">
                  <c:v>14.2226292209711</c:v>
                </c:pt>
                <c:pt idx="146">
                  <c:v>14.228591594823101</c:v>
                </c:pt>
                <c:pt idx="147">
                  <c:v>14.23451198359</c:v>
                </c:pt>
                <c:pt idx="148">
                  <c:v>14.2403909650307</c:v>
                </c:pt>
                <c:pt idx="149">
                  <c:v>14.2462291051304</c:v>
                </c:pt>
                <c:pt idx="150">
                  <c:v>14.2520269584174</c:v>
                </c:pt>
                <c:pt idx="151">
                  <c:v>14.257785068268999</c:v>
                </c:pt>
                <c:pt idx="152">
                  <c:v>14.2635039672081</c:v>
                </c:pt>
                <c:pt idx="153">
                  <c:v>14.269184177188899</c:v>
                </c:pt>
                <c:pt idx="154">
                  <c:v>14.274826209874201</c:v>
                </c:pt>
                <c:pt idx="155">
                  <c:v>14.2804305669033</c:v>
                </c:pt>
                <c:pt idx="156">
                  <c:v>14.2859977401511</c:v>
                </c:pt>
                <c:pt idx="157">
                  <c:v>14.291528211979299</c:v>
                </c:pt>
                <c:pt idx="158">
                  <c:v>14.2970224554794</c:v>
                </c:pt>
                <c:pt idx="159">
                  <c:v>14.3024809347079</c:v>
                </c:pt>
                <c:pt idx="160">
                  <c:v>14.307904104914099</c:v>
                </c:pt>
                <c:pt idx="161">
                  <c:v>14.3132924127612</c:v>
                </c:pt>
                <c:pt idx="162">
                  <c:v>14.318646296539599</c:v>
                </c:pt>
                <c:pt idx="163">
                  <c:v>14.323966186374999</c:v>
                </c:pt>
                <c:pt idx="164">
                  <c:v>14.329252504428601</c:v>
                </c:pt>
                <c:pt idx="165">
                  <c:v>14.3345056650925</c:v>
                </c:pt>
                <c:pt idx="166">
                  <c:v>14.339726075178</c:v>
                </c:pt>
                <c:pt idx="167">
                  <c:v>14.3449141340993</c:v>
                </c:pt>
                <c:pt idx="168">
                  <c:v>14.3500702340509</c:v>
                </c:pt>
                <c:pt idx="169">
                  <c:v>14.3551947601803</c:v>
                </c:pt>
                <c:pt idx="170">
                  <c:v>14.3602880907551</c:v>
                </c:pt>
                <c:pt idx="171">
                  <c:v>14.365350597325101</c:v>
                </c:pt>
                <c:pt idx="172">
                  <c:v>14.370382644880801</c:v>
                </c:pt>
                <c:pt idx="173">
                  <c:v>14.3753845920054</c:v>
                </c:pt>
                <c:pt idx="174">
                  <c:v>14.3803567910241</c:v>
                </c:pt>
                <c:pt idx="175">
                  <c:v>14.385299588148399</c:v>
                </c:pt>
                <c:pt idx="176">
                  <c:v>14.3902133236158</c:v>
                </c:pt>
                <c:pt idx="177">
                  <c:v>14.395098331826601</c:v>
                </c:pt>
                <c:pt idx="178">
                  <c:v>14.3999549414761</c:v>
                </c:pt>
                <c:pt idx="179">
                  <c:v>14.404783475682899</c:v>
                </c:pt>
                <c:pt idx="180">
                  <c:v>14.409584252114399</c:v>
                </c:pt>
                <c:pt idx="181">
                  <c:v>14.414357583108201</c:v>
                </c:pt>
                <c:pt idx="182">
                  <c:v>14.4191037757901</c:v>
                </c:pt>
                <c:pt idx="183">
                  <c:v>14.423823132189501</c:v>
                </c:pt>
                <c:pt idx="184">
                  <c:v>14.4285159493507</c:v>
                </c:pt>
                <c:pt idx="185">
                  <c:v>14.433182519441999</c:v>
                </c:pt>
                <c:pt idx="186">
                  <c:v>14.437823129861499</c:v>
                </c:pt>
                <c:pt idx="187">
                  <c:v>14.442438063339701</c:v>
                </c:pt>
                <c:pt idx="188">
                  <c:v>14.447027598040201</c:v>
                </c:pt>
                <c:pt idx="189">
                  <c:v>14.451592007657</c:v>
                </c:pt>
                <c:pt idx="190">
                  <c:v>14.4561315615094</c:v>
                </c:pt>
                <c:pt idx="191">
                  <c:v>14.460646524634701</c:v>
                </c:pt>
                <c:pt idx="192">
                  <c:v>14.4651371578778</c:v>
                </c:pt>
                <c:pt idx="193">
                  <c:v>14.4696037179793</c:v>
                </c:pt>
                <c:pt idx="194">
                  <c:v>14.4740464576607</c:v>
                </c:pt>
                <c:pt idx="195">
                  <c:v>14.478465625707599</c:v>
                </c:pt>
                <c:pt idx="196">
                  <c:v>14.4828614670508</c:v>
                </c:pt>
                <c:pt idx="197">
                  <c:v>14.4872342228453</c:v>
                </c:pt>
                <c:pt idx="198">
                  <c:v>14.4915841305471</c:v>
                </c:pt>
                <c:pt idx="199">
                  <c:v>14.495911423988501</c:v>
                </c:pt>
                <c:pt idx="200">
                  <c:v>14.500216333451201</c:v>
                </c:pt>
                <c:pt idx="201">
                  <c:v>14.504499085737301</c:v>
                </c:pt>
                <c:pt idx="202">
                  <c:v>14.508759904239099</c:v>
                </c:pt>
                <c:pt idx="203">
                  <c:v>14.5129990090071</c:v>
                </c:pt>
                <c:pt idx="204">
                  <c:v>14.517216616815601</c:v>
                </c:pt>
                <c:pt idx="205">
                  <c:v>14.521412941227601</c:v>
                </c:pt>
                <c:pt idx="206">
                  <c:v>14.525588192657599</c:v>
                </c:pt>
                <c:pt idx="207">
                  <c:v>14.529742578433099</c:v>
                </c:pt>
                <c:pt idx="208">
                  <c:v>14.533876302854299</c:v>
                </c:pt>
                <c:pt idx="209">
                  <c:v>14.5379895672527</c:v>
                </c:pt>
                <c:pt idx="210">
                  <c:v>14.542082570048301</c:v>
                </c:pt>
                <c:pt idx="211">
                  <c:v>14.5461555068051</c:v>
                </c:pt>
                <c:pt idx="212">
                  <c:v>14.5502085702855</c:v>
                </c:pt>
                <c:pt idx="213">
                  <c:v>14.5542419505036</c:v>
                </c:pt>
                <c:pt idx="214">
                  <c:v>14.5582558347767</c:v>
                </c:pt>
                <c:pt idx="215">
                  <c:v>14.562250407776199</c:v>
                </c:pt>
                <c:pt idx="216">
                  <c:v>14.566225851577</c:v>
                </c:pt>
                <c:pt idx="217">
                  <c:v>14.5701823457057</c:v>
                </c:pt>
                <c:pt idx="218">
                  <c:v>14.574120067188</c:v>
                </c:pt>
                <c:pt idx="219">
                  <c:v>14.578039190594501</c:v>
                </c:pt>
                <c:pt idx="220">
                  <c:v>14.581939888086101</c:v>
                </c:pt>
                <c:pt idx="221">
                  <c:v>14.5858223294575</c:v>
                </c:pt>
                <c:pt idx="222">
                  <c:v>14.589686682180901</c:v>
                </c:pt>
                <c:pt idx="223">
                  <c:v>14.5935331114476</c:v>
                </c:pt>
                <c:pt idx="224">
                  <c:v>14.5973617802091</c:v>
                </c:pt>
                <c:pt idx="225">
                  <c:v>14.6011728492175</c:v>
                </c:pt>
                <c:pt idx="226">
                  <c:v>14.6049664770646</c:v>
                </c:pt>
                <c:pt idx="227">
                  <c:v>14.608742820220399</c:v>
                </c:pt>
                <c:pt idx="228">
                  <c:v>14.6125020330708</c:v>
                </c:pt>
                <c:pt idx="229">
                  <c:v>14.616244267954</c:v>
                </c:pt>
                <c:pt idx="230">
                  <c:v>14.619969675196799</c:v>
                </c:pt>
                <c:pt idx="231">
                  <c:v>14.6236784031494</c:v>
                </c:pt>
                <c:pt idx="232">
                  <c:v>14.6273705982204</c:v>
                </c:pt>
                <c:pt idx="233">
                  <c:v>14.6310464049094</c:v>
                </c:pt>
                <c:pt idx="234">
                  <c:v>14.634705965841199</c:v>
                </c:pt>
                <c:pt idx="235">
                  <c:v>14.638349421797001</c:v>
                </c:pt>
                <c:pt idx="236">
                  <c:v>14.641976911746299</c:v>
                </c:pt>
                <c:pt idx="237">
                  <c:v>14.645588572877999</c:v>
                </c:pt>
                <c:pt idx="238">
                  <c:v>14.649184540630101</c:v>
                </c:pt>
                <c:pt idx="239">
                  <c:v>14.652764948719801</c:v>
                </c:pt>
                <c:pt idx="240">
                  <c:v>14.6563299291719</c:v>
                </c:pt>
                <c:pt idx="241">
                  <c:v>14.659879612347799</c:v>
                </c:pt>
                <c:pt idx="242">
                  <c:v>14.6634141269725</c:v>
                </c:pt>
                <c:pt idx="243">
                  <c:v>14.666933600162499</c:v>
                </c:pt>
                <c:pt idx="244">
                  <c:v>14.6704381574518</c:v>
                </c:pt>
                <c:pt idx="245">
                  <c:v>14.673927922818599</c:v>
                </c:pt>
                <c:pt idx="246">
                  <c:v>14.6774030187102</c:v>
                </c:pt>
                <c:pt idx="247">
                  <c:v>14.6808635660684</c:v>
                </c:pt>
                <c:pt idx="248">
                  <c:v>14.684309684354</c:v>
                </c:pt>
                <c:pt idx="249">
                  <c:v>14.6877414915706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740-41ED-910B-EC89332CA232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'soloBoe1h-6h'!$AA$6:$AA$255</c:f>
              <c:numCache>
                <c:formatCode>General</c:formatCode>
                <c:ptCount val="250"/>
                <c:pt idx="0">
                  <c:v>9.0953094428513896</c:v>
                </c:pt>
                <c:pt idx="1">
                  <c:v>9.8470799488238203</c:v>
                </c:pt>
                <c:pt idx="2">
                  <c:v>10.262931986910999</c:v>
                </c:pt>
                <c:pt idx="3">
                  <c:v>10.5494320795083</c:v>
                </c:pt>
                <c:pt idx="4">
                  <c:v>10.7673266206733</c:v>
                </c:pt>
                <c:pt idx="5">
                  <c:v>10.942771732712</c:v>
                </c:pt>
                <c:pt idx="6">
                  <c:v>11.089401934151701</c:v>
                </c:pt>
                <c:pt idx="7">
                  <c:v>11.215215804350599</c:v>
                </c:pt>
                <c:pt idx="8">
                  <c:v>11.3253016869233</c:v>
                </c:pt>
                <c:pt idx="9">
                  <c:v>11.423094285958101</c:v>
                </c:pt>
                <c:pt idx="10">
                  <c:v>11.511019683442001</c:v>
                </c:pt>
                <c:pt idx="11">
                  <c:v>11.5908541336151</c:v>
                </c:pt>
                <c:pt idx="12">
                  <c:v>11.663936538125499</c:v>
                </c:pt>
                <c:pt idx="13">
                  <c:v>11.7313007579968</c:v>
                </c:pt>
                <c:pt idx="14">
                  <c:v>11.793761480821599</c:v>
                </c:pt>
                <c:pt idx="15">
                  <c:v>11.8519719068799</c:v>
                </c:pt>
                <c:pt idx="16">
                  <c:v>11.9064636588519</c:v>
                </c:pt>
                <c:pt idx="17">
                  <c:v>11.9576751005233</c:v>
                </c:pt>
                <c:pt idx="18">
                  <c:v>12.0059718781774</c:v>
                </c:pt>
                <c:pt idx="19">
                  <c:v>12.051662111554901</c:v>
                </c:pt>
                <c:pt idx="20">
                  <c:v>12.0950078220593</c:v>
                </c:pt>
                <c:pt idx="21">
                  <c:v>12.136233662556499</c:v>
                </c:pt>
                <c:pt idx="22">
                  <c:v>12.175533677959301</c:v>
                </c:pt>
                <c:pt idx="23">
                  <c:v>12.2130766059884</c:v>
                </c:pt>
                <c:pt idx="24">
                  <c:v>12.249010080254401</c:v>
                </c:pt>
                <c:pt idx="25">
                  <c:v>12.283463997240201</c:v>
                </c:pt>
                <c:pt idx="26">
                  <c:v>12.3165532388816</c:v>
                </c:pt>
                <c:pt idx="27">
                  <c:v>12.3483798930981</c:v>
                </c:pt>
                <c:pt idx="28">
                  <c:v>12.3790350792749</c:v>
                </c:pt>
                <c:pt idx="29">
                  <c:v>12.408600460025299</c:v>
                </c:pt>
                <c:pt idx="30">
                  <c:v>12.437149501698199</c:v>
                </c:pt>
                <c:pt idx="31">
                  <c:v>12.4647485320607</c:v>
                </c:pt>
                <c:pt idx="32">
                  <c:v>12.4914576330481</c:v>
                </c:pt>
                <c:pt idx="33">
                  <c:v>12.517331398466901</c:v>
                </c:pt>
                <c:pt idx="34">
                  <c:v>12.5424195804154</c:v>
                </c:pt>
                <c:pt idx="35">
                  <c:v>12.5667676434459</c:v>
                </c:pt>
                <c:pt idx="36">
                  <c:v>12.5904172418104</c:v>
                </c:pt>
                <c:pt idx="37">
                  <c:v>12.613406632237499</c:v>
                </c:pt>
                <c:pt idx="38">
                  <c:v>12.6357710324015</c:v>
                </c:pt>
                <c:pt idx="39">
                  <c:v>12.657542933426001</c:v>
                </c:pt>
                <c:pt idx="40">
                  <c:v>12.6787523733091</c:v>
                </c:pt>
                <c:pt idx="41">
                  <c:v>12.699427176982599</c:v>
                </c:pt>
                <c:pt idx="42">
                  <c:v>12.7195931677674</c:v>
                </c:pt>
                <c:pt idx="43">
                  <c:v>12.739274354215899</c:v>
                </c:pt>
                <c:pt idx="44">
                  <c:v>12.758493095694099</c:v>
                </c:pt>
                <c:pt idx="45">
                  <c:v>12.7772702495401</c:v>
                </c:pt>
                <c:pt idx="46">
                  <c:v>12.7956253021993</c:v>
                </c:pt>
                <c:pt idx="47">
                  <c:v>12.8135764863855</c:v>
                </c:pt>
                <c:pt idx="48">
                  <c:v>12.8311408860116</c:v>
                </c:pt>
                <c:pt idx="49">
                  <c:v>12.848334530392099</c:v>
                </c:pt>
                <c:pt idx="50">
                  <c:v>12.8651724790021</c:v>
                </c:pt>
                <c:pt idx="51">
                  <c:v>12.8816688979073</c:v>
                </c:pt>
                <c:pt idx="52">
                  <c:v>12.897837128826</c:v>
                </c:pt>
                <c:pt idx="53">
                  <c:v>12.9136897516576</c:v>
                </c:pt>
                <c:pt idx="54">
                  <c:v>12.929238641205499</c:v>
                </c:pt>
                <c:pt idx="55">
                  <c:v>12.944495018728</c:v>
                </c:pt>
                <c:pt idx="56">
                  <c:v>12.959469498871799</c:v>
                </c:pt>
                <c:pt idx="57">
                  <c:v>12.9741721324765</c:v>
                </c:pt>
                <c:pt idx="58">
                  <c:v>12.988612445675299</c:v>
                </c:pt>
                <c:pt idx="59">
                  <c:v>13.0027994756721</c:v>
                </c:pt>
                <c:pt idx="60">
                  <c:v>13.0167418035261</c:v>
                </c:pt>
                <c:pt idx="61">
                  <c:v>13.030447584239701</c:v>
                </c:pt>
                <c:pt idx="62">
                  <c:v>13.043924574410401</c:v>
                </c:pt>
                <c:pt idx="63">
                  <c:v>13.057180157680699</c:v>
                </c:pt>
                <c:pt idx="64">
                  <c:v>13.070221368191</c:v>
                </c:pt>
                <c:pt idx="65">
                  <c:v>13.083054912222099</c:v>
                </c:pt>
                <c:pt idx="66">
                  <c:v>13.0956871881911</c:v>
                </c:pt>
                <c:pt idx="67">
                  <c:v>13.108124305148801</c:v>
                </c:pt>
                <c:pt idx="68">
                  <c:v>13.1203720999114</c:v>
                </c:pt>
                <c:pt idx="69">
                  <c:v>13.132436152945701</c:v>
                </c:pt>
                <c:pt idx="70">
                  <c:v>13.1443218031143</c:v>
                </c:pt>
                <c:pt idx="71">
                  <c:v>13.156034161377701</c:v>
                </c:pt>
                <c:pt idx="72">
                  <c:v>13.167578123541301</c:v>
                </c:pt>
                <c:pt idx="73">
                  <c:v>13.178958382124801</c:v>
                </c:pt>
                <c:pt idx="74">
                  <c:v>13.1901794374259</c:v>
                </c:pt>
                <c:pt idx="75">
                  <c:v>13.201245607842999</c:v>
                </c:pt>
                <c:pt idx="76">
                  <c:v>13.2121610395158</c:v>
                </c:pt>
                <c:pt idx="77">
                  <c:v>13.2229297153365</c:v>
                </c:pt>
                <c:pt idx="78">
                  <c:v>13.2335554633811</c:v>
                </c:pt>
                <c:pt idx="79">
                  <c:v>13.2440419648036</c:v>
                </c:pt>
                <c:pt idx="80">
                  <c:v>13.254392761235501</c:v>
                </c:pt>
                <c:pt idx="81">
                  <c:v>13.2646112617248</c:v>
                </c:pt>
                <c:pt idx="82">
                  <c:v>13.274700749251499</c:v>
                </c:pt>
                <c:pt idx="83">
                  <c:v>13.284664386846901</c:v>
                </c:pt>
                <c:pt idx="84">
                  <c:v>13.2945052233477</c:v>
                </c:pt>
                <c:pt idx="85">
                  <c:v>13.304226198810101</c:v>
                </c:pt>
                <c:pt idx="86">
                  <c:v>13.3138301496064</c:v>
                </c:pt>
                <c:pt idx="87">
                  <c:v>13.3233198132283</c:v>
                </c:pt>
                <c:pt idx="88">
                  <c:v>13.332697832815199</c:v>
                </c:pt>
                <c:pt idx="89">
                  <c:v>13.3419667614268</c:v>
                </c:pt>
                <c:pt idx="90">
                  <c:v>13.351129066076799</c:v>
                </c:pt>
                <c:pt idx="91">
                  <c:v>13.3601871315448</c:v>
                </c:pt>
                <c:pt idx="92">
                  <c:v>13.3691432639783</c:v>
                </c:pt>
                <c:pt idx="93">
                  <c:v>13.3779996943016</c:v>
                </c:pt>
                <c:pt idx="94">
                  <c:v>13.386758581440899</c:v>
                </c:pt>
                <c:pt idx="95">
                  <c:v>13.3954220153798</c:v>
                </c:pt>
                <c:pt idx="96">
                  <c:v>13.403992020054099</c:v>
                </c:pt>
                <c:pt idx="97">
                  <c:v>13.412470556097199</c:v>
                </c:pt>
                <c:pt idx="98">
                  <c:v>13.4208595234436</c:v>
                </c:pt>
                <c:pt idx="99">
                  <c:v>13.429160763801301</c:v>
                </c:pt>
                <c:pt idx="100">
                  <c:v>13.437376062999</c:v>
                </c:pt>
                <c:pt idx="101">
                  <c:v>13.4455071532168</c:v>
                </c:pt>
                <c:pt idx="102">
                  <c:v>13.4535557151072</c:v>
                </c:pt>
                <c:pt idx="103">
                  <c:v>13.461523379811601</c:v>
                </c:pt>
                <c:pt idx="104">
                  <c:v>13.469411730880401</c:v>
                </c:pt>
                <c:pt idx="105">
                  <c:v>13.477222306100501</c:v>
                </c:pt>
                <c:pt idx="106">
                  <c:v>13.4849565992359</c:v>
                </c:pt>
                <c:pt idx="107">
                  <c:v>13.492616061687301</c:v>
                </c:pt>
                <c:pt idx="108">
                  <c:v>13.5002021040732</c:v>
                </c:pt>
                <c:pt idx="109">
                  <c:v>13.5077160977395</c:v>
                </c:pt>
                <c:pt idx="110">
                  <c:v>13.5151593761983</c:v>
                </c:pt>
                <c:pt idx="111">
                  <c:v>13.5225332365036</c:v>
                </c:pt>
                <c:pt idx="112">
                  <c:v>13.5298389405632</c:v>
                </c:pt>
                <c:pt idx="113">
                  <c:v>13.5370777163933</c:v>
                </c:pt>
                <c:pt idx="114">
                  <c:v>13.5442507593178</c:v>
                </c:pt>
                <c:pt idx="115">
                  <c:v>13.551359233114599</c:v>
                </c:pt>
                <c:pt idx="116">
                  <c:v>13.558404271112201</c:v>
                </c:pt>
                <c:pt idx="117">
                  <c:v>13.565386977240101</c:v>
                </c:pt>
                <c:pt idx="118">
                  <c:v>13.5723084270328</c:v>
                </c:pt>
                <c:pt idx="119">
                  <c:v>13.5791696685929</c:v>
                </c:pt>
                <c:pt idx="120">
                  <c:v>13.585971723512801</c:v>
                </c:pt>
                <c:pt idx="121">
                  <c:v>13.5927155877587</c:v>
                </c:pt>
                <c:pt idx="122">
                  <c:v>13.599402232517599</c:v>
                </c:pt>
                <c:pt idx="123">
                  <c:v>13.6060326050101</c:v>
                </c:pt>
                <c:pt idx="124">
                  <c:v>13.61260762927</c:v>
                </c:pt>
                <c:pt idx="125">
                  <c:v>13.619128206892601</c:v>
                </c:pt>
                <c:pt idx="126">
                  <c:v>13.625595217752901</c:v>
                </c:pt>
                <c:pt idx="127">
                  <c:v>13.632009520695799</c:v>
                </c:pt>
                <c:pt idx="128">
                  <c:v>13.638371954198499</c:v>
                </c:pt>
                <c:pt idx="129">
                  <c:v>13.644683337008001</c:v>
                </c:pt>
                <c:pt idx="130">
                  <c:v>13.6509444687527</c:v>
                </c:pt>
                <c:pt idx="131">
                  <c:v>13.657156130531799</c:v>
                </c:pt>
                <c:pt idx="132">
                  <c:v>13.663319085481101</c:v>
                </c:pt>
                <c:pt idx="133">
                  <c:v>13.669434079318</c:v>
                </c:pt>
                <c:pt idx="134">
                  <c:v>13.675501840866399</c:v>
                </c:pt>
                <c:pt idx="135">
                  <c:v>13.681523082560901</c:v>
                </c:pt>
                <c:pt idx="136">
                  <c:v>13.6874985009332</c:v>
                </c:pt>
                <c:pt idx="137">
                  <c:v>13.693428777080699</c:v>
                </c:pt>
                <c:pt idx="138">
                  <c:v>13.699314577117301</c:v>
                </c:pt>
                <c:pt idx="139">
                  <c:v>13.7051565526089</c:v>
                </c:pt>
                <c:pt idx="140">
                  <c:v>13.710955340991999</c:v>
                </c:pt>
                <c:pt idx="141">
                  <c:v>13.716711565978301</c:v>
                </c:pt>
                <c:pt idx="142">
                  <c:v>13.722425837945</c:v>
                </c:pt>
                <c:pt idx="143">
                  <c:v>13.728098754310301</c:v>
                </c:pt>
                <c:pt idx="144">
                  <c:v>13.733730899897401</c:v>
                </c:pt>
                <c:pt idx="145">
                  <c:v>13.7393228472842</c:v>
                </c:pt>
                <c:pt idx="146">
                  <c:v>13.744875157142101</c:v>
                </c:pt>
                <c:pt idx="147">
                  <c:v>13.750388378562899</c:v>
                </c:pt>
                <c:pt idx="148">
                  <c:v>13.755863049374099</c:v>
                </c:pt>
                <c:pt idx="149">
                  <c:v>13.761299696444601</c:v>
                </c:pt>
                <c:pt idx="150">
                  <c:v>13.7666988359786</c:v>
                </c:pt>
                <c:pt idx="151">
                  <c:v>13.772060973801601</c:v>
                </c:pt>
                <c:pt idx="152">
                  <c:v>13.777386605635</c:v>
                </c:pt>
                <c:pt idx="153">
                  <c:v>13.782676217363299</c:v>
                </c:pt>
                <c:pt idx="154">
                  <c:v>13.787930285291401</c:v>
                </c:pt>
                <c:pt idx="155">
                  <c:v>13.7931492763942</c:v>
                </c:pt>
                <c:pt idx="156">
                  <c:v>13.7983336485579</c:v>
                </c:pt>
                <c:pt idx="157">
                  <c:v>13.803483850813601</c:v>
                </c:pt>
                <c:pt idx="158">
                  <c:v>13.8086003235635</c:v>
                </c:pt>
                <c:pt idx="159">
                  <c:v>13.813683498799699</c:v>
                </c:pt>
                <c:pt idx="160">
                  <c:v>13.8187338003166</c:v>
                </c:pt>
                <c:pt idx="161">
                  <c:v>13.823751643916401</c:v>
                </c:pt>
                <c:pt idx="162">
                  <c:v>13.8287374376079</c:v>
                </c:pt>
                <c:pt idx="163">
                  <c:v>13.833691581799499</c:v>
                </c:pt>
                <c:pt idx="164">
                  <c:v>13.8386144694864</c:v>
                </c:pt>
                <c:pt idx="165">
                  <c:v>13.843506486432</c:v>
                </c:pt>
                <c:pt idx="166">
                  <c:v>13.8483680113433</c:v>
                </c:pt>
                <c:pt idx="167">
                  <c:v>13.8531994160418</c:v>
                </c:pt>
                <c:pt idx="168">
                  <c:v>13.858001065628599</c:v>
                </c:pt>
                <c:pt idx="169">
                  <c:v>13.862773318645401</c:v>
                </c:pt>
                <c:pt idx="170">
                  <c:v>13.867516527229499</c:v>
                </c:pt>
                <c:pt idx="171">
                  <c:v>13.8722310372655</c:v>
                </c:pt>
                <c:pt idx="172">
                  <c:v>13.876917188531801</c:v>
                </c:pt>
                <c:pt idx="173">
                  <c:v>13.881575314842999</c:v>
                </c:pt>
                <c:pt idx="174">
                  <c:v>13.8862057441885</c:v>
                </c:pt>
                <c:pt idx="175">
                  <c:v>13.8908087988665</c:v>
                </c:pt>
                <c:pt idx="176">
                  <c:v>13.895384795614699</c:v>
                </c:pt>
                <c:pt idx="177">
                  <c:v>13.899934045736901</c:v>
                </c:pt>
                <c:pt idx="178">
                  <c:v>13.904456855226501</c:v>
                </c:pt>
                <c:pt idx="179">
                  <c:v>13.908953524886099</c:v>
                </c:pt>
                <c:pt idx="180">
                  <c:v>13.913424350443799</c:v>
                </c:pt>
                <c:pt idx="181">
                  <c:v>13.9178696226664</c:v>
                </c:pt>
                <c:pt idx="182">
                  <c:v>13.9222896274695</c:v>
                </c:pt>
                <c:pt idx="183">
                  <c:v>13.9266846460244</c:v>
                </c:pt>
                <c:pt idx="184">
                  <c:v>13.9310549548622</c:v>
                </c:pt>
                <c:pt idx="185">
                  <c:v>13.935400825975099</c:v>
                </c:pt>
                <c:pt idx="186">
                  <c:v>13.9397225269147</c:v>
                </c:pt>
                <c:pt idx="187">
                  <c:v>13.9440203208881</c:v>
                </c:pt>
                <c:pt idx="188">
                  <c:v>13.9482944668509</c:v>
                </c:pt>
                <c:pt idx="189">
                  <c:v>13.952545219598401</c:v>
                </c:pt>
                <c:pt idx="190">
                  <c:v>13.9567728298533</c:v>
                </c:pt>
                <c:pt idx="191">
                  <c:v>13.9609775443526</c:v>
                </c:pt>
                <c:pt idx="192">
                  <c:v>13.965159605930699</c:v>
                </c:pt>
                <c:pt idx="193">
                  <c:v>13.969319253601199</c:v>
                </c:pt>
                <c:pt idx="194">
                  <c:v>13.973456722636801</c:v>
                </c:pt>
                <c:pt idx="195">
                  <c:v>13.977572244646</c:v>
                </c:pt>
                <c:pt idx="196">
                  <c:v>13.9816660476493</c:v>
                </c:pt>
                <c:pt idx="197">
                  <c:v>13.985738356152201</c:v>
                </c:pt>
                <c:pt idx="198">
                  <c:v>13.989789391216901</c:v>
                </c:pt>
                <c:pt idx="199">
                  <c:v>13.9938193705326</c:v>
                </c:pt>
                <c:pt idx="200">
                  <c:v>13.997828508483</c:v>
                </c:pt>
                <c:pt idx="201">
                  <c:v>14.001817016212801</c:v>
                </c:pt>
                <c:pt idx="202">
                  <c:v>14.005785101692901</c:v>
                </c:pt>
                <c:pt idx="203">
                  <c:v>14.009732969782901</c:v>
                </c:pt>
                <c:pt idx="204">
                  <c:v>14.013660822292801</c:v>
                </c:pt>
                <c:pt idx="205">
                  <c:v>14.017568858043401</c:v>
                </c:pt>
                <c:pt idx="206">
                  <c:v>14.0214572729246</c:v>
                </c:pt>
                <c:pt idx="207">
                  <c:v>14.025326259952299</c:v>
                </c:pt>
                <c:pt idx="208">
                  <c:v>14.0291760093248</c:v>
                </c:pt>
                <c:pt idx="209">
                  <c:v>14.0330067084766</c:v>
                </c:pt>
                <c:pt idx="210">
                  <c:v>14.036818542132</c:v>
                </c:pt>
                <c:pt idx="211">
                  <c:v>14.0406116923564</c:v>
                </c:pt>
                <c:pt idx="212">
                  <c:v>14.0443863386076</c:v>
                </c:pt>
                <c:pt idx="213">
                  <c:v>14.048142657784799</c:v>
                </c:pt>
                <c:pt idx="214">
                  <c:v>14.0518808242768</c:v>
                </c:pt>
                <c:pt idx="215">
                  <c:v>14.055601010009401</c:v>
                </c:pt>
                <c:pt idx="216">
                  <c:v>14.0593033844911</c:v>
                </c:pt>
                <c:pt idx="217">
                  <c:v>14.0629881148586</c:v>
                </c:pt>
                <c:pt idx="218">
                  <c:v>14.066655365920001</c:v>
                </c:pt>
                <c:pt idx="219">
                  <c:v>14.070305300198401</c:v>
                </c:pt>
                <c:pt idx="220">
                  <c:v>14.0739380779734</c:v>
                </c:pt>
                <c:pt idx="221">
                  <c:v>14.077553857322</c:v>
                </c:pt>
                <c:pt idx="222">
                  <c:v>14.0811527941593</c:v>
                </c:pt>
                <c:pt idx="223">
                  <c:v>14.0847350422767</c:v>
                </c:pt>
                <c:pt idx="224">
                  <c:v>14.088300753381001</c:v>
                </c:pt>
                <c:pt idx="225">
                  <c:v>14.0918500771313</c:v>
                </c:pt>
                <c:pt idx="226">
                  <c:v>14.0953831611758</c:v>
                </c:pt>
                <c:pt idx="227">
                  <c:v>14.098900151187401</c:v>
                </c:pt>
                <c:pt idx="228">
                  <c:v>14.102401190898799</c:v>
                </c:pt>
                <c:pt idx="229">
                  <c:v>14.105886422136701</c:v>
                </c:pt>
                <c:pt idx="230">
                  <c:v>14.109355984855</c:v>
                </c:pt>
                <c:pt idx="231">
                  <c:v>14.112810017168099</c:v>
                </c:pt>
                <c:pt idx="232">
                  <c:v>14.1162486553823</c:v>
                </c:pt>
                <c:pt idx="233">
                  <c:v>14.1196720340273</c:v>
                </c:pt>
                <c:pt idx="234">
                  <c:v>14.123080285887101</c:v>
                </c:pt>
                <c:pt idx="235">
                  <c:v>14.1264735420297</c:v>
                </c:pt>
                <c:pt idx="236">
                  <c:v>14.129851931836701</c:v>
                </c:pt>
                <c:pt idx="237">
                  <c:v>14.1332155830316</c:v>
                </c:pt>
                <c:pt idx="238">
                  <c:v>14.1365646217084</c:v>
                </c:pt>
                <c:pt idx="239">
                  <c:v>14.1398991723589</c:v>
                </c:pt>
                <c:pt idx="240">
                  <c:v>14.143219357899699</c:v>
                </c:pt>
                <c:pt idx="241">
                  <c:v>14.1465252996984</c:v>
                </c:pt>
                <c:pt idx="242">
                  <c:v>14.1498171175999</c:v>
                </c:pt>
                <c:pt idx="243">
                  <c:v>14.1530949299509</c:v>
                </c:pt>
                <c:pt idx="244">
                  <c:v>14.1563588536258</c:v>
                </c:pt>
                <c:pt idx="245">
                  <c:v>14.159609004049701</c:v>
                </c:pt>
                <c:pt idx="246">
                  <c:v>14.1628454952233</c:v>
                </c:pt>
                <c:pt idx="247">
                  <c:v>14.166068439745599</c:v>
                </c:pt>
                <c:pt idx="248">
                  <c:v>14.1692779488365</c:v>
                </c:pt>
                <c:pt idx="249">
                  <c:v>14.1724741323599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740-41ED-910B-EC89332CA232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'soloBoe1h-6h'!$AH$6:$AH$255</c:f>
              <c:numCache>
                <c:formatCode>General</c:formatCode>
                <c:ptCount val="250"/>
                <c:pt idx="0">
                  <c:v>9.3811967310924391</c:v>
                </c:pt>
                <c:pt idx="1">
                  <c:v>10.237104247501399</c:v>
                </c:pt>
                <c:pt idx="2">
                  <c:v>10.7136144836164</c:v>
                </c:pt>
                <c:pt idx="3">
                  <c:v>11.0424001719348</c:v>
                </c:pt>
                <c:pt idx="4">
                  <c:v>11.292601633219199</c:v>
                </c:pt>
                <c:pt idx="5">
                  <c:v>11.4941159160732</c:v>
                </c:pt>
                <c:pt idx="6">
                  <c:v>11.662558069806799</c:v>
                </c:pt>
                <c:pt idx="7">
                  <c:v>11.807098525502999</c:v>
                </c:pt>
                <c:pt idx="8">
                  <c:v>11.9335750573381</c:v>
                </c:pt>
                <c:pt idx="9">
                  <c:v>12.04593002054</c:v>
                </c:pt>
                <c:pt idx="10">
                  <c:v>12.1469489483327</c:v>
                </c:pt>
                <c:pt idx="11">
                  <c:v>12.2386717296617</c:v>
                </c:pt>
                <c:pt idx="12">
                  <c:v>12.322636246715501</c:v>
                </c:pt>
                <c:pt idx="13">
                  <c:v>12.400030158274699</c:v>
                </c:pt>
                <c:pt idx="14">
                  <c:v>12.4717894363614</c:v>
                </c:pt>
                <c:pt idx="15">
                  <c:v>12.5386645812225</c:v>
                </c:pt>
                <c:pt idx="16">
                  <c:v>12.6012664413302</c:v>
                </c:pt>
                <c:pt idx="17">
                  <c:v>12.660098731403499</c:v>
                </c:pt>
                <c:pt idx="18">
                  <c:v>12.7155816231458</c:v>
                </c:pt>
                <c:pt idx="19">
                  <c:v>12.768069193311501</c:v>
                </c:pt>
                <c:pt idx="20">
                  <c:v>12.817862551214599</c:v>
                </c:pt>
                <c:pt idx="21">
                  <c:v>12.865219867413099</c:v>
                </c:pt>
                <c:pt idx="22">
                  <c:v>12.91036414072</c:v>
                </c:pt>
                <c:pt idx="23">
                  <c:v>12.9534892884299</c:v>
                </c:pt>
                <c:pt idx="24">
                  <c:v>12.9947649756242</c:v>
                </c:pt>
                <c:pt idx="25">
                  <c:v>13.034340483971899</c:v>
                </c:pt>
                <c:pt idx="26">
                  <c:v>13.0723478402009</c:v>
                </c:pt>
                <c:pt idx="27">
                  <c:v>13.1089043677531</c:v>
                </c:pt>
                <c:pt idx="28">
                  <c:v>13.1441147845369</c:v>
                </c:pt>
                <c:pt idx="29">
                  <c:v>13.1780729402109</c:v>
                </c:pt>
                <c:pt idx="30">
                  <c:v>13.210863264759</c:v>
                </c:pt>
                <c:pt idx="31">
                  <c:v>13.2425619840004</c:v>
                </c:pt>
                <c:pt idx="32">
                  <c:v>13.273238145570501</c:v>
                </c:pt>
                <c:pt idx="33">
                  <c:v>13.3029544897124</c:v>
                </c:pt>
                <c:pt idx="34">
                  <c:v>13.3317681921842</c:v>
                </c:pt>
                <c:pt idx="35">
                  <c:v>13.359731501142599</c:v>
                </c:pt>
                <c:pt idx="36">
                  <c:v>13.3868922856336</c:v>
                </c:pt>
                <c:pt idx="37">
                  <c:v>13.4132945099923</c:v>
                </c:pt>
                <c:pt idx="38">
                  <c:v>13.438978645829399</c:v>
                </c:pt>
                <c:pt idx="39">
                  <c:v>13.463982031191801</c:v>
                </c:pt>
                <c:pt idx="40">
                  <c:v>13.4883391848111</c:v>
                </c:pt>
                <c:pt idx="41">
                  <c:v>13.512082082004399</c:v>
                </c:pt>
                <c:pt idx="42">
                  <c:v>13.5352403977025</c:v>
                </c:pt>
                <c:pt idx="43">
                  <c:v>13.5578417211886</c:v>
                </c:pt>
                <c:pt idx="44">
                  <c:v>13.5799117464041</c:v>
                </c:pt>
                <c:pt idx="45">
                  <c:v>13.601474441078</c:v>
                </c:pt>
                <c:pt idx="46">
                  <c:v>13.622552197442999</c:v>
                </c:pt>
                <c:pt idx="47">
                  <c:v>13.6431659668878</c:v>
                </c:pt>
                <c:pt idx="48">
                  <c:v>13.663335380556299</c:v>
                </c:pt>
                <c:pt idx="49">
                  <c:v>13.683078857612999</c:v>
                </c:pt>
                <c:pt idx="50">
                  <c:v>13.702413702657701</c:v>
                </c:pt>
                <c:pt idx="51">
                  <c:v>13.721356193566001</c:v>
                </c:pt>
                <c:pt idx="52">
                  <c:v>13.7399216608615</c:v>
                </c:pt>
                <c:pt idx="53">
                  <c:v>13.7581245595794</c:v>
                </c:pt>
                <c:pt idx="54">
                  <c:v>13.7759785344576</c:v>
                </c:pt>
                <c:pt idx="55">
                  <c:v>13.793496479182799</c:v>
                </c:pt>
                <c:pt idx="56">
                  <c:v>13.810690590331101</c:v>
                </c:pt>
                <c:pt idx="57">
                  <c:v>13.827572416560701</c:v>
                </c:pt>
                <c:pt idx="58">
                  <c:v>13.8441529035505</c:v>
                </c:pt>
                <c:pt idx="59">
                  <c:v>13.860442435116999</c:v>
                </c:pt>
                <c:pt idx="60">
                  <c:v>13.876450870892199</c:v>
                </c:pt>
                <c:pt idx="61">
                  <c:v>13.8921875809024</c:v>
                </c:pt>
                <c:pt idx="62">
                  <c:v>13.907661477347601</c:v>
                </c:pt>
                <c:pt idx="63">
                  <c:v>13.922881043849101</c:v>
                </c:pt>
                <c:pt idx="64">
                  <c:v>13.937854362403099</c:v>
                </c:pt>
                <c:pt idx="65">
                  <c:v>13.9525891382526</c:v>
                </c:pt>
                <c:pt idx="66">
                  <c:v>13.967092722867701</c:v>
                </c:pt>
                <c:pt idx="67">
                  <c:v>13.981372135202999</c:v>
                </c:pt>
                <c:pt idx="68">
                  <c:v>13.9954340813859</c:v>
                </c:pt>
                <c:pt idx="69">
                  <c:v>14.0092849729722</c:v>
                </c:pt>
                <c:pt idx="70">
                  <c:v>14.0229309438909</c:v>
                </c:pt>
                <c:pt idx="71">
                  <c:v>14.036377866191801</c:v>
                </c:pt>
                <c:pt idx="72">
                  <c:v>14.0496313646931</c:v>
                </c:pt>
                <c:pt idx="73">
                  <c:v>14.062696830622601</c:v>
                </c:pt>
                <c:pt idx="74">
                  <c:v>14.075579434331299</c:v>
                </c:pt>
                <c:pt idx="75">
                  <c:v>14.0882841371567</c:v>
                </c:pt>
                <c:pt idx="76">
                  <c:v>14.1008157025011</c:v>
                </c:pt>
                <c:pt idx="77">
                  <c:v>14.1131787061874</c:v>
                </c:pt>
                <c:pt idx="78">
                  <c:v>14.125377546147501</c:v>
                </c:pt>
                <c:pt idx="79">
                  <c:v>14.1374164514949</c:v>
                </c:pt>
                <c:pt idx="80">
                  <c:v>14.149299491026801</c:v>
                </c:pt>
                <c:pt idx="81">
                  <c:v>14.161030581199199</c:v>
                </c:pt>
                <c:pt idx="82">
                  <c:v>14.172613493612999</c:v>
                </c:pt>
                <c:pt idx="83">
                  <c:v>14.184051862046999</c:v>
                </c:pt>
                <c:pt idx="84">
                  <c:v>14.1953491890695</c:v>
                </c:pt>
                <c:pt idx="85">
                  <c:v>14.206508852259701</c:v>
                </c:pt>
                <c:pt idx="86">
                  <c:v>14.2175341100652</c:v>
                </c:pt>
                <c:pt idx="87">
                  <c:v>14.228428107320299</c:v>
                </c:pt>
                <c:pt idx="88">
                  <c:v>14.2391938804506</c:v>
                </c:pt>
                <c:pt idx="89">
                  <c:v>14.249834362381799</c:v>
                </c:pt>
                <c:pt idx="90">
                  <c:v>14.2603523871761</c:v>
                </c:pt>
                <c:pt idx="91">
                  <c:v>14.270750694410699</c:v>
                </c:pt>
                <c:pt idx="92">
                  <c:v>14.2810319333185</c:v>
                </c:pt>
                <c:pt idx="93">
                  <c:v>14.291198666703901</c:v>
                </c:pt>
                <c:pt idx="94">
                  <c:v>14.301253374649701</c:v>
                </c:pt>
                <c:pt idx="95">
                  <c:v>14.311198458027601</c:v>
                </c:pt>
                <c:pt idx="96">
                  <c:v>14.3210362418247</c:v>
                </c:pt>
                <c:pt idx="97">
                  <c:v>14.330768978297799</c:v>
                </c:pt>
                <c:pt idx="98">
                  <c:v>14.3403988499654</c:v>
                </c:pt>
                <c:pt idx="99">
                  <c:v>14.3499279724485</c:v>
                </c:pt>
                <c:pt idx="100">
                  <c:v>14.3593583971677</c:v>
                </c:pt>
                <c:pt idx="101">
                  <c:v>14.368692113906199</c:v>
                </c:pt>
                <c:pt idx="102">
                  <c:v>14.3779310532469</c:v>
                </c:pt>
                <c:pt idx="103">
                  <c:v>14.3870770888898</c:v>
                </c:pt>
                <c:pt idx="104">
                  <c:v>14.3961320398579</c:v>
                </c:pt>
                <c:pt idx="105">
                  <c:v>14.405097672597099</c:v>
                </c:pt>
                <c:pt idx="106">
                  <c:v>14.413975702976201</c:v>
                </c:pt>
                <c:pt idx="107">
                  <c:v>14.422767798193901</c:v>
                </c:pt>
                <c:pt idx="108">
                  <c:v>14.431475578595499</c:v>
                </c:pt>
                <c:pt idx="109">
                  <c:v>14.440100619407</c:v>
                </c:pt>
                <c:pt idx="110">
                  <c:v>14.4486444523895</c:v>
                </c:pt>
                <c:pt idx="111">
                  <c:v>14.4571085674181</c:v>
                </c:pt>
                <c:pt idx="112">
                  <c:v>14.4654944139905</c:v>
                </c:pt>
                <c:pt idx="113">
                  <c:v>14.473803402668601</c:v>
                </c:pt>
                <c:pt idx="114">
                  <c:v>14.482036906455599</c:v>
                </c:pt>
                <c:pt idx="115">
                  <c:v>14.490196262113599</c:v>
                </c:pt>
                <c:pt idx="116">
                  <c:v>14.498282771424</c:v>
                </c:pt>
                <c:pt idx="117">
                  <c:v>14.506297702393301</c:v>
                </c:pt>
                <c:pt idx="118">
                  <c:v>14.5142422904076</c:v>
                </c:pt>
                <c:pt idx="119">
                  <c:v>14.522117739338601</c:v>
                </c:pt>
                <c:pt idx="120">
                  <c:v>14.529925222603101</c:v>
                </c:pt>
                <c:pt idx="121">
                  <c:v>14.5376658841781</c:v>
                </c:pt>
                <c:pt idx="122">
                  <c:v>14.545340839574401</c:v>
                </c:pt>
                <c:pt idx="123">
                  <c:v>14.5529511767702</c:v>
                </c:pt>
                <c:pt idx="124">
                  <c:v>14.560497957107</c:v>
                </c:pt>
                <c:pt idx="125">
                  <c:v>14.567982216149099</c:v>
                </c:pt>
                <c:pt idx="126">
                  <c:v>14.575404964509</c:v>
                </c:pt>
                <c:pt idx="127">
                  <c:v>14.5827671886403</c:v>
                </c:pt>
                <c:pt idx="128">
                  <c:v>14.5900698515989</c:v>
                </c:pt>
                <c:pt idx="129">
                  <c:v>14.5973138937748</c:v>
                </c:pt>
                <c:pt idx="130">
                  <c:v>14.6045002335958</c:v>
                </c:pt>
                <c:pt idx="131">
                  <c:v>14.611629768203599</c:v>
                </c:pt>
                <c:pt idx="132">
                  <c:v>14.618703374104699</c:v>
                </c:pt>
                <c:pt idx="133">
                  <c:v>14.6257219077964</c:v>
                </c:pt>
                <c:pt idx="134">
                  <c:v>14.6326862063689</c:v>
                </c:pt>
                <c:pt idx="135">
                  <c:v>14.639597088085999</c:v>
                </c:pt>
                <c:pt idx="136">
                  <c:v>14.646455352943001</c:v>
                </c:pt>
                <c:pt idx="137">
                  <c:v>14.6532617832054</c:v>
                </c:pt>
                <c:pt idx="138">
                  <c:v>14.6600171439267</c:v>
                </c:pt>
                <c:pt idx="139">
                  <c:v>14.666722183448501</c:v>
                </c:pt>
                <c:pt idx="140">
                  <c:v>14.673377633882</c:v>
                </c:pt>
                <c:pt idx="141">
                  <c:v>14.679984211572499</c:v>
                </c:pt>
                <c:pt idx="142">
                  <c:v>14.6865426175475</c:v>
                </c:pt>
                <c:pt idx="143">
                  <c:v>14.6930535379487</c:v>
                </c:pt>
                <c:pt idx="144">
                  <c:v>14.699517644449701</c:v>
                </c:pt>
                <c:pt idx="145">
                  <c:v>14.705935594657999</c:v>
                </c:pt>
                <c:pt idx="146">
                  <c:v>14.712308032504099</c:v>
                </c:pt>
                <c:pt idx="147">
                  <c:v>14.718635588617101</c:v>
                </c:pt>
                <c:pt idx="148">
                  <c:v>14.7249188806873</c:v>
                </c:pt>
                <c:pt idx="149">
                  <c:v>14.7311585138163</c:v>
                </c:pt>
                <c:pt idx="150">
                  <c:v>14.7373550808561</c:v>
                </c:pt>
                <c:pt idx="151">
                  <c:v>14.743509162736499</c:v>
                </c:pt>
                <c:pt idx="152">
                  <c:v>14.749621328781201</c:v>
                </c:pt>
                <c:pt idx="153">
                  <c:v>14.755692137014501</c:v>
                </c:pt>
                <c:pt idx="154">
                  <c:v>14.7617221344571</c:v>
                </c:pt>
                <c:pt idx="155">
                  <c:v>14.767711857412399</c:v>
                </c:pt>
                <c:pt idx="156">
                  <c:v>14.773661831744199</c:v>
                </c:pt>
                <c:pt idx="157">
                  <c:v>14.779572573145</c:v>
                </c:pt>
                <c:pt idx="158">
                  <c:v>14.7854445873954</c:v>
                </c:pt>
                <c:pt idx="159">
                  <c:v>14.791278370616199</c:v>
                </c:pt>
                <c:pt idx="160">
                  <c:v>14.7970744095116</c:v>
                </c:pt>
                <c:pt idx="161">
                  <c:v>14.8028331816059</c:v>
                </c:pt>
                <c:pt idx="162">
                  <c:v>14.8085551554713</c:v>
                </c:pt>
                <c:pt idx="163">
                  <c:v>14.8142407909505</c:v>
                </c:pt>
                <c:pt idx="164">
                  <c:v>14.8198905393708</c:v>
                </c:pt>
                <c:pt idx="165">
                  <c:v>14.825504843752899</c:v>
                </c:pt>
                <c:pt idx="166">
                  <c:v>14.831084139012599</c:v>
                </c:pt>
                <c:pt idx="167">
                  <c:v>14.836628852156799</c:v>
                </c:pt>
                <c:pt idx="168">
                  <c:v>14.842139402473199</c:v>
                </c:pt>
                <c:pt idx="169">
                  <c:v>14.847616201715301</c:v>
                </c:pt>
                <c:pt idx="170">
                  <c:v>14.853059654280599</c:v>
                </c:pt>
                <c:pt idx="171">
                  <c:v>14.858470157384801</c:v>
                </c:pt>
                <c:pt idx="172">
                  <c:v>14.8638481012298</c:v>
                </c:pt>
                <c:pt idx="173">
                  <c:v>14.869193869167701</c:v>
                </c:pt>
                <c:pt idx="174">
                  <c:v>14.874507837859699</c:v>
                </c:pt>
                <c:pt idx="175">
                  <c:v>14.879790377430201</c:v>
                </c:pt>
                <c:pt idx="176">
                  <c:v>14.885041851616901</c:v>
                </c:pt>
                <c:pt idx="177">
                  <c:v>14.890262617916401</c:v>
                </c:pt>
                <c:pt idx="178">
                  <c:v>14.895453027725701</c:v>
                </c:pt>
                <c:pt idx="179">
                  <c:v>14.9006134264796</c:v>
                </c:pt>
                <c:pt idx="180">
                  <c:v>14.905744153784999</c:v>
                </c:pt>
                <c:pt idx="181">
                  <c:v>14.9108455435499</c:v>
                </c:pt>
                <c:pt idx="182">
                  <c:v>14.915917924110801</c:v>
                </c:pt>
                <c:pt idx="183">
                  <c:v>14.9209616183546</c:v>
                </c:pt>
                <c:pt idx="184">
                  <c:v>14.9259769438393</c:v>
                </c:pt>
                <c:pt idx="185">
                  <c:v>14.930964212909</c:v>
                </c:pt>
                <c:pt idx="186">
                  <c:v>14.9359237328083</c:v>
                </c:pt>
                <c:pt idx="187">
                  <c:v>14.940855805791299</c:v>
                </c:pt>
                <c:pt idx="188">
                  <c:v>14.9457607292294</c:v>
                </c:pt>
                <c:pt idx="189">
                  <c:v>14.9506387957156</c:v>
                </c:pt>
                <c:pt idx="190">
                  <c:v>14.9554902931655</c:v>
                </c:pt>
                <c:pt idx="191">
                  <c:v>14.9603155049167</c:v>
                </c:pt>
                <c:pt idx="192">
                  <c:v>14.965114709824901</c:v>
                </c:pt>
                <c:pt idx="193">
                  <c:v>14.969888182357399</c:v>
                </c:pt>
                <c:pt idx="194">
                  <c:v>14.974636192684599</c:v>
                </c:pt>
                <c:pt idx="195">
                  <c:v>14.979359006769201</c:v>
                </c:pt>
                <c:pt idx="196">
                  <c:v>14.984056886452301</c:v>
                </c:pt>
                <c:pt idx="197">
                  <c:v>14.988730089538301</c:v>
                </c:pt>
                <c:pt idx="198">
                  <c:v>14.993378869877199</c:v>
                </c:pt>
                <c:pt idx="199">
                  <c:v>14.998003477444399</c:v>
                </c:pt>
                <c:pt idx="200">
                  <c:v>15.0026041584194</c:v>
                </c:pt>
                <c:pt idx="201">
                  <c:v>15.0071811552617</c:v>
                </c:pt>
                <c:pt idx="202">
                  <c:v>15.011734706785401</c:v>
                </c:pt>
                <c:pt idx="203">
                  <c:v>15.0162650482314</c:v>
                </c:pt>
                <c:pt idx="204">
                  <c:v>15.0207724113385</c:v>
                </c:pt>
                <c:pt idx="205">
                  <c:v>15.0252570244118</c:v>
                </c:pt>
                <c:pt idx="206">
                  <c:v>15.029719112390699</c:v>
                </c:pt>
                <c:pt idx="207">
                  <c:v>15.034158896913899</c:v>
                </c:pt>
                <c:pt idx="208">
                  <c:v>15.038576596383701</c:v>
                </c:pt>
                <c:pt idx="209">
                  <c:v>15.042972426028699</c:v>
                </c:pt>
                <c:pt idx="210">
                  <c:v>15.0473465979646</c:v>
                </c:pt>
                <c:pt idx="211">
                  <c:v>15.0516993212538</c:v>
                </c:pt>
                <c:pt idx="212">
                  <c:v>15.0560308019635</c:v>
                </c:pt>
                <c:pt idx="213">
                  <c:v>15.0603412432224</c:v>
                </c:pt>
                <c:pt idx="214">
                  <c:v>15.0646308452766</c:v>
                </c:pt>
                <c:pt idx="215">
                  <c:v>15.068899805543101</c:v>
                </c:pt>
                <c:pt idx="216">
                  <c:v>15.0731483186629</c:v>
                </c:pt>
                <c:pt idx="217">
                  <c:v>15.077376576552901</c:v>
                </c:pt>
                <c:pt idx="218">
                  <c:v>15.081584768456</c:v>
                </c:pt>
                <c:pt idx="219">
                  <c:v>15.085773080990601</c:v>
                </c:pt>
                <c:pt idx="220">
                  <c:v>15.0899416981988</c:v>
                </c:pt>
                <c:pt idx="221">
                  <c:v>15.094090801593</c:v>
                </c:pt>
                <c:pt idx="222">
                  <c:v>15.098220570202599</c:v>
                </c:pt>
                <c:pt idx="223">
                  <c:v>15.102331180618499</c:v>
                </c:pt>
                <c:pt idx="224">
                  <c:v>15.1064228070372</c:v>
                </c:pt>
                <c:pt idx="225">
                  <c:v>15.110495621303601</c:v>
                </c:pt>
                <c:pt idx="226">
                  <c:v>15.1145497929533</c:v>
                </c:pt>
                <c:pt idx="227">
                  <c:v>15.1185854892534</c:v>
                </c:pt>
                <c:pt idx="228">
                  <c:v>15.1226028752427</c:v>
                </c:pt>
                <c:pt idx="229">
                  <c:v>15.1266021137713</c:v>
                </c:pt>
                <c:pt idx="230">
                  <c:v>15.1305833655385</c:v>
                </c:pt>
                <c:pt idx="231">
                  <c:v>15.1345467891308</c:v>
                </c:pt>
                <c:pt idx="232">
                  <c:v>15.138492541058501</c:v>
                </c:pt>
                <c:pt idx="233">
                  <c:v>15.142420775791599</c:v>
                </c:pt>
                <c:pt idx="234">
                  <c:v>15.146331645795399</c:v>
                </c:pt>
                <c:pt idx="235">
                  <c:v>15.1502253015643</c:v>
                </c:pt>
                <c:pt idx="236">
                  <c:v>15.154101891656</c:v>
                </c:pt>
                <c:pt idx="237">
                  <c:v>15.157961562724401</c:v>
                </c:pt>
                <c:pt idx="238">
                  <c:v>15.161804459551901</c:v>
                </c:pt>
                <c:pt idx="239">
                  <c:v>15.1656307250807</c:v>
                </c:pt>
                <c:pt idx="240">
                  <c:v>15.1694405004442</c:v>
                </c:pt>
                <c:pt idx="241">
                  <c:v>15.173233924997101</c:v>
                </c:pt>
                <c:pt idx="242">
                  <c:v>15.177011136345101</c:v>
                </c:pt>
                <c:pt idx="243">
                  <c:v>15.180772270374</c:v>
                </c:pt>
                <c:pt idx="244">
                  <c:v>15.184517461277901</c:v>
                </c:pt>
                <c:pt idx="245">
                  <c:v>15.1882468415874</c:v>
                </c:pt>
                <c:pt idx="246">
                  <c:v>15.191960542197</c:v>
                </c:pt>
                <c:pt idx="247">
                  <c:v>15.1956586923912</c:v>
                </c:pt>
                <c:pt idx="248">
                  <c:v>15.1993414198714</c:v>
                </c:pt>
                <c:pt idx="249">
                  <c:v>15.2030088507814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1740-41ED-910B-EC89332CA2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9785600"/>
        <c:axId val="229787136"/>
      </c:scatterChart>
      <c:valAx>
        <c:axId val="229785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29787136"/>
        <c:crosses val="autoZero"/>
        <c:crossBetween val="midCat"/>
      </c:valAx>
      <c:valAx>
        <c:axId val="229787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297856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/>
              <a:t>1004 Bares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0523603904350667E-2"/>
          <c:y val="4.926542605288934E-2"/>
          <c:w val="0.77428482526907749"/>
          <c:h val="0.89132135907105614"/>
        </c:manualLayout>
      </c:layout>
      <c:scatterChart>
        <c:scatterStyle val="smoothMarker"/>
        <c:varyColors val="0"/>
        <c:ser>
          <c:idx val="0"/>
          <c:order val="0"/>
          <c:tx>
            <c:v>HVtr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'soloBoe1h-6h'!$G$6:$G$255</c:f>
              <c:numCache>
                <c:formatCode>General</c:formatCode>
                <c:ptCount val="250"/>
                <c:pt idx="0">
                  <c:v>9.5659657888060607</c:v>
                </c:pt>
                <c:pt idx="1">
                  <c:v>10.456851470624899</c:v>
                </c:pt>
                <c:pt idx="2">
                  <c:v>10.9493501543006</c:v>
                </c:pt>
                <c:pt idx="3">
                  <c:v>11.2883215753297</c:v>
                </c:pt>
                <c:pt idx="4">
                  <c:v>11.5459251681495</c:v>
                </c:pt>
                <c:pt idx="5">
                  <c:v>11.753219439908399</c:v>
                </c:pt>
                <c:pt idx="6">
                  <c:v>11.9263847288902</c:v>
                </c:pt>
                <c:pt idx="7">
                  <c:v>12.074907679755899</c:v>
                </c:pt>
                <c:pt idx="8">
                  <c:v>12.2048202049707</c:v>
                </c:pt>
                <c:pt idx="9">
                  <c:v>12.320192104446299</c:v>
                </c:pt>
                <c:pt idx="10">
                  <c:v>12.4238969174967</c:v>
                </c:pt>
                <c:pt idx="11">
                  <c:v>12.518037763499199</c:v>
                </c:pt>
                <c:pt idx="12">
                  <c:v>12.604199428621801</c:v>
                </c:pt>
                <c:pt idx="13">
                  <c:v>12.683605291447</c:v>
                </c:pt>
                <c:pt idx="14">
                  <c:v>12.7572191321202</c:v>
                </c:pt>
                <c:pt idx="15">
                  <c:v>12.825813508782</c:v>
                </c:pt>
                <c:pt idx="16">
                  <c:v>12.890017050796899</c:v>
                </c:pt>
                <c:pt idx="17">
                  <c:v>12.950348008370099</c:v>
                </c:pt>
                <c:pt idx="18">
                  <c:v>13.007238582737999</c:v>
                </c:pt>
                <c:pt idx="19">
                  <c:v>13.0610529152535</c:v>
                </c:pt>
                <c:pt idx="20">
                  <c:v>13.112100617960699</c:v>
                </c:pt>
                <c:pt idx="21">
                  <c:v>13.160647107445399</c:v>
                </c:pt>
                <c:pt idx="22">
                  <c:v>13.206921606250299</c:v>
                </c:pt>
                <c:pt idx="23">
                  <c:v>13.2511234155079</c:v>
                </c:pt>
                <c:pt idx="24">
                  <c:v>13.293426887870799</c:v>
                </c:pt>
                <c:pt idx="25">
                  <c:v>13.3339854106201</c:v>
                </c:pt>
                <c:pt idx="26">
                  <c:v>13.372934626007501</c:v>
                </c:pt>
                <c:pt idx="27">
                  <c:v>13.4103950574133</c:v>
                </c:pt>
                <c:pt idx="28">
                  <c:v>13.446474268022101</c:v>
                </c:pt>
                <c:pt idx="29">
                  <c:v>13.481268648305299</c:v>
                </c:pt>
                <c:pt idx="30">
                  <c:v>13.514864906253701</c:v>
                </c:pt>
                <c:pt idx="31">
                  <c:v>13.5473413176855</c:v>
                </c:pt>
                <c:pt idx="32">
                  <c:v>13.5787687814733</c:v>
                </c:pt>
                <c:pt idx="33">
                  <c:v>13.609211715058199</c:v>
                </c:pt>
                <c:pt idx="34">
                  <c:v>13.638728818366801</c:v>
                </c:pt>
                <c:pt idx="35">
                  <c:v>13.667373728640699</c:v>
                </c:pt>
                <c:pt idx="36">
                  <c:v>13.695195584327699</c:v>
                </c:pt>
                <c:pt idx="37">
                  <c:v>13.7222395127572</c:v>
                </c:pt>
                <c:pt idx="38">
                  <c:v>13.748547053619101</c:v>
                </c:pt>
                <c:pt idx="39">
                  <c:v>13.774156528112099</c:v>
                </c:pt>
                <c:pt idx="40">
                  <c:v>13.7991033619052</c:v>
                </c:pt>
                <c:pt idx="41">
                  <c:v>13.8234203686669</c:v>
                </c:pt>
                <c:pt idx="42">
                  <c:v>13.847137999794301</c:v>
                </c:pt>
                <c:pt idx="43">
                  <c:v>13.8702845650573</c:v>
                </c:pt>
                <c:pt idx="44">
                  <c:v>13.892886428124401</c:v>
                </c:pt>
                <c:pt idx="45">
                  <c:v>13.914968180320701</c:v>
                </c:pt>
                <c:pt idx="46">
                  <c:v>13.9365527954581</c:v>
                </c:pt>
                <c:pt idx="47">
                  <c:v>13.957661768155701</c:v>
                </c:pt>
                <c:pt idx="48">
                  <c:v>13.978315237716201</c:v>
                </c:pt>
                <c:pt idx="49">
                  <c:v>13.9985320993278</c:v>
                </c:pt>
                <c:pt idx="50">
                  <c:v>14.018330104115099</c:v>
                </c:pt>
                <c:pt idx="51">
                  <c:v>14.037725949352399</c:v>
                </c:pt>
                <c:pt idx="52">
                  <c:v>14.056735359975301</c:v>
                </c:pt>
                <c:pt idx="53">
                  <c:v>14.0753731623787</c:v>
                </c:pt>
                <c:pt idx="54">
                  <c:v>14.0936533513578</c:v>
                </c:pt>
                <c:pt idx="55">
                  <c:v>14.1115891509435</c:v>
                </c:pt>
                <c:pt idx="56">
                  <c:v>14.1291930697857</c:v>
                </c:pt>
                <c:pt idx="57">
                  <c:v>14.1464769516617</c:v>
                </c:pt>
                <c:pt idx="58">
                  <c:v>14.163452021612599</c:v>
                </c:pt>
                <c:pt idx="59">
                  <c:v>14.1801289281553</c:v>
                </c:pt>
                <c:pt idx="60">
                  <c:v>14.196517781962999</c:v>
                </c:pt>
                <c:pt idx="61">
                  <c:v>14.212628191361601</c:v>
                </c:pt>
                <c:pt idx="62">
                  <c:v>14.228469294951701</c:v>
                </c:pt>
                <c:pt idx="63">
                  <c:v>14.2440497916305</c:v>
                </c:pt>
                <c:pt idx="64">
                  <c:v>14.259377968258599</c:v>
                </c:pt>
                <c:pt idx="65">
                  <c:v>14.274461725187701</c:v>
                </c:pt>
                <c:pt idx="66">
                  <c:v>14.289308599847301</c:v>
                </c:pt>
                <c:pt idx="67">
                  <c:v>14.3039257885616</c:v>
                </c:pt>
                <c:pt idx="68">
                  <c:v>14.3183201667561</c:v>
                </c:pt>
                <c:pt idx="69">
                  <c:v>14.332498307691701</c:v>
                </c:pt>
                <c:pt idx="70">
                  <c:v>14.346466499855101</c:v>
                </c:pt>
                <c:pt idx="71">
                  <c:v>14.360230763118199</c:v>
                </c:pt>
                <c:pt idx="72">
                  <c:v>14.373796863769901</c:v>
                </c:pt>
                <c:pt idx="73">
                  <c:v>14.3871703285125</c:v>
                </c:pt>
                <c:pt idx="74">
                  <c:v>14.400356457509099</c:v>
                </c:pt>
                <c:pt idx="75">
                  <c:v>14.413360336554801</c:v>
                </c:pt>
                <c:pt idx="76">
                  <c:v>14.4261868484445</c:v>
                </c:pt>
                <c:pt idx="77">
                  <c:v>14.4388406835977</c:v>
                </c:pt>
                <c:pt idx="78">
                  <c:v>14.4513263499994</c:v>
                </c:pt>
                <c:pt idx="79">
                  <c:v>14.4636481825078</c:v>
                </c:pt>
                <c:pt idx="80">
                  <c:v>14.475810351577399</c:v>
                </c:pt>
                <c:pt idx="81">
                  <c:v>14.4878168714406</c:v>
                </c:pt>
                <c:pt idx="82">
                  <c:v>14.4996716077878</c:v>
                </c:pt>
                <c:pt idx="83">
                  <c:v>14.5113782849823</c:v>
                </c:pt>
                <c:pt idx="84">
                  <c:v>14.5229404928428</c:v>
                </c:pt>
                <c:pt idx="85">
                  <c:v>14.5343616930257</c:v>
                </c:pt>
                <c:pt idx="86">
                  <c:v>14.5456452250332</c:v>
                </c:pt>
                <c:pt idx="87">
                  <c:v>14.5567943118748</c:v>
                </c:pt>
                <c:pt idx="88">
                  <c:v>14.5678120654045</c:v>
                </c:pt>
                <c:pt idx="89">
                  <c:v>14.578701491357799</c:v>
                </c:pt>
                <c:pt idx="90">
                  <c:v>14.5894654941055</c:v>
                </c:pt>
                <c:pt idx="91">
                  <c:v>14.6001068811461</c:v>
                </c:pt>
                <c:pt idx="92">
                  <c:v>14.610628367351801</c:v>
                </c:pt>
                <c:pt idx="93">
                  <c:v>14.6210325789856</c:v>
                </c:pt>
                <c:pt idx="94">
                  <c:v>14.6313220575025</c:v>
                </c:pt>
                <c:pt idx="95">
                  <c:v>14.641499263150299</c:v>
                </c:pt>
                <c:pt idx="96">
                  <c:v>14.6515665783811</c:v>
                </c:pt>
                <c:pt idx="97">
                  <c:v>14.6615263110863</c:v>
                </c:pt>
                <c:pt idx="98">
                  <c:v>14.671380697665301</c:v>
                </c:pt>
                <c:pt idx="99">
                  <c:v>14.681131905938299</c:v>
                </c:pt>
                <c:pt idx="100">
                  <c:v>14.690782037912699</c:v>
                </c:pt>
                <c:pt idx="101">
                  <c:v>14.7003331324113</c:v>
                </c:pt>
                <c:pt idx="102">
                  <c:v>14.709787167571401</c:v>
                </c:pt>
                <c:pt idx="103">
                  <c:v>14.719146063221499</c:v>
                </c:pt>
                <c:pt idx="104">
                  <c:v>14.728411683142999</c:v>
                </c:pt>
                <c:pt idx="105">
                  <c:v>14.7375858372235</c:v>
                </c:pt>
                <c:pt idx="106">
                  <c:v>14.7466702835082</c:v>
                </c:pt>
                <c:pt idx="107">
                  <c:v>14.7556667301545</c:v>
                </c:pt>
                <c:pt idx="108">
                  <c:v>14.7645768372955</c:v>
                </c:pt>
                <c:pt idx="109">
                  <c:v>14.773402218817701</c:v>
                </c:pt>
                <c:pt idx="110">
                  <c:v>14.782144444057201</c:v>
                </c:pt>
                <c:pt idx="111">
                  <c:v>14.7908050394194</c:v>
                </c:pt>
                <c:pt idx="112">
                  <c:v>14.7993854899248</c:v>
                </c:pt>
                <c:pt idx="113">
                  <c:v>14.807887240687601</c:v>
                </c:pt>
                <c:pt idx="114">
                  <c:v>14.8163116983278</c:v>
                </c:pt>
                <c:pt idx="115">
                  <c:v>14.8246602323215</c:v>
                </c:pt>
                <c:pt idx="116">
                  <c:v>14.8329341762936</c:v>
                </c:pt>
                <c:pt idx="117">
                  <c:v>14.8411348292539</c:v>
                </c:pt>
                <c:pt idx="118">
                  <c:v>14.849263456780999</c:v>
                </c:pt>
                <c:pt idx="119">
                  <c:v>14.857321292155801</c:v>
                </c:pt>
                <c:pt idx="120">
                  <c:v>14.865309537447599</c:v>
                </c:pt>
                <c:pt idx="121">
                  <c:v>14.873229364555399</c:v>
                </c:pt>
                <c:pt idx="122">
                  <c:v>14.8810819162053</c:v>
                </c:pt>
                <c:pt idx="123">
                  <c:v>14.888868306908099</c:v>
                </c:pt>
                <c:pt idx="124">
                  <c:v>14.8965896238777</c:v>
                </c:pt>
                <c:pt idx="125">
                  <c:v>14.9042469279117</c:v>
                </c:pt>
                <c:pt idx="126">
                  <c:v>14.911841254238199</c:v>
                </c:pt>
                <c:pt idx="127">
                  <c:v>14.919373613328199</c:v>
                </c:pt>
                <c:pt idx="128">
                  <c:v>14.9268449916759</c:v>
                </c:pt>
                <c:pt idx="129">
                  <c:v>14.9342563525493</c:v>
                </c:pt>
                <c:pt idx="130">
                  <c:v>14.941608636710701</c:v>
                </c:pt>
                <c:pt idx="131">
                  <c:v>14.9489027631108</c:v>
                </c:pt>
                <c:pt idx="132">
                  <c:v>14.9561396295551</c:v>
                </c:pt>
                <c:pt idx="133">
                  <c:v>14.963320113345601</c:v>
                </c:pt>
                <c:pt idx="134">
                  <c:v>14.970445071898901</c:v>
                </c:pt>
                <c:pt idx="135">
                  <c:v>14.977515343339901</c:v>
                </c:pt>
                <c:pt idx="136">
                  <c:v>14.9845317470753</c:v>
                </c:pt>
                <c:pt idx="137">
                  <c:v>14.9914950843441</c:v>
                </c:pt>
                <c:pt idx="138">
                  <c:v>14.998406138749999</c:v>
                </c:pt>
                <c:pt idx="139">
                  <c:v>15.0052656767727</c:v>
                </c:pt>
                <c:pt idx="140">
                  <c:v>15.012074448261799</c:v>
                </c:pt>
                <c:pt idx="141">
                  <c:v>15.018833186913399</c:v>
                </c:pt>
                <c:pt idx="142">
                  <c:v>15.0255426107286</c:v>
                </c:pt>
                <c:pt idx="143">
                  <c:v>15.032203422456901</c:v>
                </c:pt>
                <c:pt idx="144">
                  <c:v>15.0388163100237</c:v>
                </c:pt>
                <c:pt idx="145">
                  <c:v>15.045381946942801</c:v>
                </c:pt>
                <c:pt idx="146">
                  <c:v>15.051900992715201</c:v>
                </c:pt>
                <c:pt idx="147">
                  <c:v>15.0583740932138</c:v>
                </c:pt>
                <c:pt idx="148">
                  <c:v>15.064801881054599</c:v>
                </c:pt>
                <c:pt idx="149">
                  <c:v>15.0711849759568</c:v>
                </c:pt>
                <c:pt idx="150">
                  <c:v>15.077523985089201</c:v>
                </c:pt>
                <c:pt idx="151">
                  <c:v>15.083819503405699</c:v>
                </c:pt>
                <c:pt idx="152">
                  <c:v>15.090072113970299</c:v>
                </c:pt>
                <c:pt idx="153">
                  <c:v>15.096282388270099</c:v>
                </c:pt>
                <c:pt idx="154">
                  <c:v>15.102450886519399</c:v>
                </c:pt>
                <c:pt idx="155">
                  <c:v>15.108578157952801</c:v>
                </c:pt>
                <c:pt idx="156">
                  <c:v>15.114664741109801</c:v>
                </c:pt>
                <c:pt idx="157">
                  <c:v>15.1207111641093</c:v>
                </c:pt>
                <c:pt idx="158">
                  <c:v>15.126717944916299</c:v>
                </c:pt>
                <c:pt idx="159">
                  <c:v>15.132685591599699</c:v>
                </c:pt>
                <c:pt idx="160">
                  <c:v>15.1386146025815</c:v>
                </c:pt>
                <c:pt idx="161">
                  <c:v>15.1445054668793</c:v>
                </c:pt>
                <c:pt idx="162">
                  <c:v>15.1503586643404</c:v>
                </c:pt>
                <c:pt idx="163">
                  <c:v>15.156174665869001</c:v>
                </c:pt>
                <c:pt idx="164">
                  <c:v>15.161953933646201</c:v>
                </c:pt>
                <c:pt idx="165">
                  <c:v>15.1676969213436</c:v>
                </c:pt>
                <c:pt idx="166">
                  <c:v>15.1734040743302</c:v>
                </c:pt>
                <c:pt idx="167">
                  <c:v>15.179075829873399</c:v>
                </c:pt>
                <c:pt idx="168">
                  <c:v>15.184712617333</c:v>
                </c:pt>
                <c:pt idx="169">
                  <c:v>15.190314858350799</c:v>
                </c:pt>
                <c:pt idx="170">
                  <c:v>15.195882967033899</c:v>
                </c:pt>
                <c:pt idx="171">
                  <c:v>15.2014173501318</c:v>
                </c:pt>
                <c:pt idx="172">
                  <c:v>15.206918407210001</c:v>
                </c:pt>
                <c:pt idx="173">
                  <c:v>15.212386530817399</c:v>
                </c:pt>
                <c:pt idx="174">
                  <c:v>15.217822106648899</c:v>
                </c:pt>
                <c:pt idx="175">
                  <c:v>15.223225513703699</c:v>
                </c:pt>
                <c:pt idx="176">
                  <c:v>15.228597124438799</c:v>
                </c:pt>
                <c:pt idx="177">
                  <c:v>15.233937304918401</c:v>
                </c:pt>
                <c:pt idx="178">
                  <c:v>15.239246414958901</c:v>
                </c:pt>
                <c:pt idx="179">
                  <c:v>15.2445248082695</c:v>
                </c:pt>
                <c:pt idx="180">
                  <c:v>15.2497728325897</c:v>
                </c:pt>
                <c:pt idx="181">
                  <c:v>15.2549908298221</c:v>
                </c:pt>
                <c:pt idx="182">
                  <c:v>15.260179136162</c:v>
                </c:pt>
                <c:pt idx="183">
                  <c:v>15.2653380822233</c:v>
                </c:pt>
                <c:pt idx="184">
                  <c:v>15.2704679931612</c:v>
                </c:pt>
                <c:pt idx="185">
                  <c:v>15.275569188790699</c:v>
                </c:pt>
                <c:pt idx="186">
                  <c:v>15.2806419837036</c:v>
                </c:pt>
                <c:pt idx="187">
                  <c:v>15.28568668738</c:v>
                </c:pt>
                <c:pt idx="188">
                  <c:v>15.290703604299299</c:v>
                </c:pt>
                <c:pt idx="189">
                  <c:v>15.295693034046099</c:v>
                </c:pt>
                <c:pt idx="190">
                  <c:v>15.300655271414801</c:v>
                </c:pt>
                <c:pt idx="191">
                  <c:v>15.3055906065106</c:v>
                </c:pt>
                <c:pt idx="192">
                  <c:v>15.3104993248481</c:v>
                </c:pt>
                <c:pt idx="193">
                  <c:v>15.3153817074476</c:v>
                </c:pt>
                <c:pt idx="194">
                  <c:v>15.3202380309282</c:v>
                </c:pt>
                <c:pt idx="195">
                  <c:v>15.325068567599599</c:v>
                </c:pt>
                <c:pt idx="196">
                  <c:v>15.329873585550001</c:v>
                </c:pt>
                <c:pt idx="197">
                  <c:v>15.3346533487336</c:v>
                </c:pt>
                <c:pt idx="198">
                  <c:v>15.339408117054001</c:v>
                </c:pt>
                <c:pt idx="199">
                  <c:v>15.344138146447101</c:v>
                </c:pt>
                <c:pt idx="200">
                  <c:v>15.348843688960701</c:v>
                </c:pt>
                <c:pt idx="201">
                  <c:v>15.353524992833</c:v>
                </c:pt>
                <c:pt idx="202">
                  <c:v>15.3581823025684</c:v>
                </c:pt>
                <c:pt idx="203">
                  <c:v>15.362815859012301</c:v>
                </c:pt>
                <c:pt idx="204">
                  <c:v>15.367425899422599</c:v>
                </c:pt>
                <c:pt idx="205">
                  <c:v>15.3720126575416</c:v>
                </c:pt>
                <c:pt idx="206">
                  <c:v>15.3765763636637</c:v>
                </c:pt>
                <c:pt idx="207">
                  <c:v>15.3811172447035</c:v>
                </c:pt>
                <c:pt idx="208">
                  <c:v>15.3856355242612</c:v>
                </c:pt>
                <c:pt idx="209">
                  <c:v>15.390131422686199</c:v>
                </c:pt>
                <c:pt idx="210">
                  <c:v>15.394605157140401</c:v>
                </c:pt>
                <c:pt idx="211">
                  <c:v>15.3990569416586</c:v>
                </c:pt>
                <c:pt idx="212">
                  <c:v>15.403486987208</c:v>
                </c:pt>
                <c:pt idx="213">
                  <c:v>15.407895501747101</c:v>
                </c:pt>
                <c:pt idx="214">
                  <c:v>15.4122826902816</c:v>
                </c:pt>
                <c:pt idx="215">
                  <c:v>15.416648754920301</c:v>
                </c:pt>
                <c:pt idx="216">
                  <c:v>15.420993894929101</c:v>
                </c:pt>
                <c:pt idx="217">
                  <c:v>15.4253183067843</c:v>
                </c:pt>
                <c:pt idx="218">
                  <c:v>15.4296221842237</c:v>
                </c:pt>
                <c:pt idx="219">
                  <c:v>15.4339057182974</c:v>
                </c:pt>
                <c:pt idx="220">
                  <c:v>15.438169097416999</c:v>
                </c:pt>
                <c:pt idx="221">
                  <c:v>15.4424125074042</c:v>
                </c:pt>
                <c:pt idx="222">
                  <c:v>15.446636131537399</c:v>
                </c:pt>
                <c:pt idx="223">
                  <c:v>15.4508401505979</c:v>
                </c:pt>
                <c:pt idx="224">
                  <c:v>15.4550247429151</c:v>
                </c:pt>
                <c:pt idx="225">
                  <c:v>15.4591900844104</c:v>
                </c:pt>
                <c:pt idx="226">
                  <c:v>15.4633363486401</c:v>
                </c:pt>
                <c:pt idx="227">
                  <c:v>15.467463706837901</c:v>
                </c:pt>
                <c:pt idx="228">
                  <c:v>15.4715723279553</c:v>
                </c:pt>
                <c:pt idx="229">
                  <c:v>15.4756623787025</c:v>
                </c:pt>
                <c:pt idx="230">
                  <c:v>15.4797340235876</c:v>
                </c:pt>
                <c:pt idx="231">
                  <c:v>15.4837874249548</c:v>
                </c:pt>
                <c:pt idx="232">
                  <c:v>15.4878227430225</c:v>
                </c:pt>
                <c:pt idx="233">
                  <c:v>15.4918401359198</c:v>
                </c:pt>
                <c:pt idx="234">
                  <c:v>15.4958397597228</c:v>
                </c:pt>
                <c:pt idx="235">
                  <c:v>15.4998217684895</c:v>
                </c:pt>
                <c:pt idx="236">
                  <c:v>15.503786314294899</c:v>
                </c:pt>
                <c:pt idx="237">
                  <c:v>15.507733547264399</c:v>
                </c:pt>
                <c:pt idx="238">
                  <c:v>15.5116636156068</c:v>
                </c:pt>
                <c:pt idx="239">
                  <c:v>15.515576665647099</c:v>
                </c:pt>
                <c:pt idx="240">
                  <c:v>15.5194728418578</c:v>
                </c:pt>
                <c:pt idx="241">
                  <c:v>15.523352286890001</c:v>
                </c:pt>
                <c:pt idx="242">
                  <c:v>15.5272151416042</c:v>
                </c:pt>
                <c:pt idx="243">
                  <c:v>15.5310615450993</c:v>
                </c:pt>
                <c:pt idx="244">
                  <c:v>15.5348916347425</c:v>
                </c:pt>
                <c:pt idx="245">
                  <c:v>15.5387055461975</c:v>
                </c:pt>
                <c:pt idx="246">
                  <c:v>15.542503413452501</c:v>
                </c:pt>
                <c:pt idx="247">
                  <c:v>15.5462853688474</c:v>
                </c:pt>
                <c:pt idx="248">
                  <c:v>15.5500515431011</c:v>
                </c:pt>
                <c:pt idx="249">
                  <c:v>15.553802065337401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72AF-44E8-9C4C-02080EC01887}"/>
            </c:ext>
          </c:extLst>
        </c:ser>
        <c:ser>
          <c:idx val="1"/>
          <c:order val="1"/>
          <c:tx>
            <c:v>HMtr</c:v>
          </c:tx>
          <c:spPr>
            <a:ln w="19050" cap="rnd">
              <a:solidFill>
                <a:schemeClr val="accent2"/>
              </a:solidFill>
              <a:prstDash val="lg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'soloBoe1h-6h'!$N$6:$N$255</c:f>
              <c:numCache>
                <c:formatCode>General</c:formatCode>
                <c:ptCount val="250"/>
                <c:pt idx="0">
                  <c:v>8.8607831599370304</c:v>
                </c:pt>
                <c:pt idx="1">
                  <c:v>9.7039138060697692</c:v>
                </c:pt>
                <c:pt idx="2">
                  <c:v>10.166692417775</c:v>
                </c:pt>
                <c:pt idx="3">
                  <c:v>10.484192666241</c:v>
                </c:pt>
                <c:pt idx="4">
                  <c:v>10.7250110593043</c:v>
                </c:pt>
                <c:pt idx="5">
                  <c:v>10.918536918583699</c:v>
                </c:pt>
                <c:pt idx="6">
                  <c:v>11.0800370308321</c:v>
                </c:pt>
                <c:pt idx="7">
                  <c:v>11.218444245942001</c:v>
                </c:pt>
                <c:pt idx="8">
                  <c:v>11.339429607458101</c:v>
                </c:pt>
                <c:pt idx="9">
                  <c:v>11.4468147504128</c:v>
                </c:pt>
                <c:pt idx="10">
                  <c:v>11.5432952828558</c:v>
                </c:pt>
                <c:pt idx="11">
                  <c:v>11.6308424300277</c:v>
                </c:pt>
                <c:pt idx="12">
                  <c:v>11.710940513649399</c:v>
                </c:pt>
                <c:pt idx="13">
                  <c:v>11.78473463523</c:v>
                </c:pt>
                <c:pt idx="14">
                  <c:v>11.8531264058846</c:v>
                </c:pt>
                <c:pt idx="15">
                  <c:v>11.9168381910691</c:v>
                </c:pt>
                <c:pt idx="16">
                  <c:v>11.9764575163085</c:v>
                </c:pt>
                <c:pt idx="17">
                  <c:v>12.0324685495907</c:v>
                </c:pt>
                <c:pt idx="18">
                  <c:v>12.0852749201098</c:v>
                </c:pt>
                <c:pt idx="19">
                  <c:v>12.135216581585899</c:v>
                </c:pt>
                <c:pt idx="20">
                  <c:v>12.1825824904328</c:v>
                </c:pt>
                <c:pt idx="21">
                  <c:v>12.227620284627299</c:v>
                </c:pt>
                <c:pt idx="22">
                  <c:v>12.2705437751468</c:v>
                </c:pt>
                <c:pt idx="23">
                  <c:v>12.311538816754799</c:v>
                </c:pt>
                <c:pt idx="24">
                  <c:v>12.3507679608323</c:v>
                </c:pt>
                <c:pt idx="25">
                  <c:v>12.3883741809673</c:v>
                </c:pt>
                <c:pt idx="26">
                  <c:v>12.4244838842348</c:v>
                </c:pt>
                <c:pt idx="27">
                  <c:v>12.4592093662112</c:v>
                </c:pt>
                <c:pt idx="28">
                  <c:v>12.492650828461599</c:v>
                </c:pt>
                <c:pt idx="29">
                  <c:v>12.524898048714901</c:v>
                </c:pt>
                <c:pt idx="30">
                  <c:v>12.556031772983401</c:v>
                </c:pt>
                <c:pt idx="31">
                  <c:v>12.586124883304199</c:v>
                </c:pt>
                <c:pt idx="32">
                  <c:v>12.6152433830816</c:v>
                </c:pt>
                <c:pt idx="33">
                  <c:v>12.6434472331329</c:v>
                </c:pt>
                <c:pt idx="34">
                  <c:v>12.670791064744099</c:v>
                </c:pt>
                <c:pt idx="35">
                  <c:v>12.697324790793999</c:v>
                </c:pt>
                <c:pt idx="36">
                  <c:v>12.7230941319206</c:v>
                </c:pt>
                <c:pt idx="37">
                  <c:v>12.748141071496899</c:v>
                </c:pt>
                <c:pt idx="38">
                  <c:v>12.7725042506541</c:v>
                </c:pt>
                <c:pt idx="39">
                  <c:v>12.7962193125738</c:v>
                </c:pt>
                <c:pt idx="40">
                  <c:v>12.819319203659299</c:v>
                </c:pt>
                <c:pt idx="41">
                  <c:v>12.8418344379002</c:v>
                </c:pt>
                <c:pt idx="42">
                  <c:v>12.863793329689299</c:v>
                </c:pt>
                <c:pt idx="43">
                  <c:v>12.8852221994989</c:v>
                </c:pt>
                <c:pt idx="44">
                  <c:v>12.90614555612</c:v>
                </c:pt>
                <c:pt idx="45">
                  <c:v>12.9265862585933</c:v>
                </c:pt>
                <c:pt idx="46">
                  <c:v>12.9465656604843</c:v>
                </c:pt>
                <c:pt idx="47">
                  <c:v>12.966103738759699</c:v>
                </c:pt>
                <c:pt idx="48">
                  <c:v>12.985219209193399</c:v>
                </c:pt>
                <c:pt idx="49">
                  <c:v>13.003929629954101</c:v>
                </c:pt>
                <c:pt idx="50">
                  <c:v>13.0222514947957</c:v>
                </c:pt>
                <c:pt idx="51">
                  <c:v>13.040200317076</c:v>
                </c:pt>
                <c:pt idx="52">
                  <c:v>13.0577907056651</c:v>
                </c:pt>
                <c:pt idx="53">
                  <c:v>13.0750364336626</c:v>
                </c:pt>
                <c:pt idx="54">
                  <c:v>13.091950500725501</c:v>
                </c:pt>
                <c:pt idx="55">
                  <c:v>13.1085451897053</c:v>
                </c:pt>
                <c:pt idx="56">
                  <c:v>13.1248321182056</c:v>
                </c:pt>
                <c:pt idx="57">
                  <c:v>13.1408222855968</c:v>
                </c:pt>
                <c:pt idx="58">
                  <c:v>13.156526115958499</c:v>
                </c:pt>
                <c:pt idx="59">
                  <c:v>13.1719534973659</c:v>
                </c:pt>
                <c:pt idx="60">
                  <c:v>13.1871138178859</c:v>
                </c:pt>
                <c:pt idx="61">
                  <c:v>13.2020159986085</c:v>
                </c:pt>
                <c:pt idx="62">
                  <c:v>13.2166685240013</c:v>
                </c:pt>
                <c:pt idx="63">
                  <c:v>13.231079469841401</c:v>
                </c:pt>
                <c:pt idx="64">
                  <c:v>13.2452565289553</c:v>
                </c:pt>
                <c:pt idx="65">
                  <c:v>13.2592070349674</c:v>
                </c:pt>
                <c:pt idx="66">
                  <c:v>13.27293798424</c:v>
                </c:pt>
                <c:pt idx="67">
                  <c:v>13.286456056166999</c:v>
                </c:pt>
                <c:pt idx="68">
                  <c:v>13.2997676319675</c:v>
                </c:pt>
                <c:pt idx="69">
                  <c:v>13.312878812109901</c:v>
                </c:pt>
                <c:pt idx="70">
                  <c:v>13.325795432484</c:v>
                </c:pt>
                <c:pt idx="71">
                  <c:v>13.338523079428599</c:v>
                </c:pt>
                <c:pt idx="72">
                  <c:v>13.351067103708299</c:v>
                </c:pt>
                <c:pt idx="73">
                  <c:v>13.363432633528699</c:v>
                </c:pt>
                <c:pt idx="74">
                  <c:v>13.3756245866663</c:v>
                </c:pt>
                <c:pt idx="75">
                  <c:v>13.3876476817848</c:v>
                </c:pt>
                <c:pt idx="76">
                  <c:v>13.3995064490031</c:v>
                </c:pt>
                <c:pt idx="77">
                  <c:v>13.411205239772601</c:v>
                </c:pt>
                <c:pt idx="78">
                  <c:v>13.422748236117201</c:v>
                </c:pt>
                <c:pt idx="79">
                  <c:v>13.434139459285101</c:v>
                </c:pt>
                <c:pt idx="80">
                  <c:v>13.445382777857199</c:v>
                </c:pt>
                <c:pt idx="81">
                  <c:v>13.456481915350301</c:v>
                </c:pt>
                <c:pt idx="82">
                  <c:v>13.467440457355901</c:v>
                </c:pt>
                <c:pt idx="83">
                  <c:v>13.478261858243799</c:v>
                </c:pt>
                <c:pt idx="84">
                  <c:v>13.488949447466601</c:v>
                </c:pt>
                <c:pt idx="85">
                  <c:v>13.499506435488801</c:v>
                </c:pt>
                <c:pt idx="86">
                  <c:v>13.509935919370699</c:v>
                </c:pt>
                <c:pt idx="87">
                  <c:v>13.520240888028001</c:v>
                </c:pt>
                <c:pt idx="88">
                  <c:v>13.530424227191499</c:v>
                </c:pt>
                <c:pt idx="89">
                  <c:v>13.5404887240859</c:v>
                </c:pt>
                <c:pt idx="90">
                  <c:v>13.550437071847</c:v>
                </c:pt>
                <c:pt idx="91">
                  <c:v>13.5602718736948</c:v>
                </c:pt>
                <c:pt idx="92">
                  <c:v>13.5699956468778</c:v>
                </c:pt>
                <c:pt idx="93">
                  <c:v>13.5796108264047</c:v>
                </c:pt>
                <c:pt idx="94">
                  <c:v>13.589119768575101</c:v>
                </c:pt>
                <c:pt idx="95">
                  <c:v>13.598524754324201</c:v>
                </c:pt>
                <c:pt idx="96">
                  <c:v>13.6078279923916</c:v>
                </c:pt>
                <c:pt idx="97">
                  <c:v>13.6170316223253</c:v>
                </c:pt>
                <c:pt idx="98">
                  <c:v>13.6261377173323</c:v>
                </c:pt>
                <c:pt idx="99">
                  <c:v>13.635148286983499</c:v>
                </c:pt>
                <c:pt idx="100">
                  <c:v>13.6440652797827</c:v>
                </c:pt>
                <c:pt idx="101">
                  <c:v>13.652890585607199</c:v>
                </c:pt>
                <c:pt idx="102">
                  <c:v>13.6616260380288</c:v>
                </c:pt>
                <c:pt idx="103">
                  <c:v>13.6702734165202</c:v>
                </c:pt>
                <c:pt idx="104">
                  <c:v>13.6788344485553</c:v>
                </c:pt>
                <c:pt idx="105">
                  <c:v>13.687310811609001</c:v>
                </c:pt>
                <c:pt idx="106">
                  <c:v>13.6957041350609</c:v>
                </c:pt>
                <c:pt idx="107">
                  <c:v>13.704016002010899</c:v>
                </c:pt>
                <c:pt idx="108">
                  <c:v>13.7122479510088</c:v>
                </c:pt>
                <c:pt idx="109">
                  <c:v>13.7204014777049</c:v>
                </c:pt>
                <c:pt idx="110">
                  <c:v>13.728478036424599</c:v>
                </c:pt>
                <c:pt idx="111">
                  <c:v>13.7364790416716</c:v>
                </c:pt>
                <c:pt idx="112">
                  <c:v>13.7444058695639</c:v>
                </c:pt>
                <c:pt idx="113">
                  <c:v>13.7522598592051</c:v>
                </c:pt>
                <c:pt idx="114">
                  <c:v>13.7600423139958</c:v>
                </c:pt>
                <c:pt idx="115">
                  <c:v>13.767754502887099</c:v>
                </c:pt>
                <c:pt idx="116">
                  <c:v>13.77539766158</c:v>
                </c:pt>
                <c:pt idx="117">
                  <c:v>13.7829729936728</c:v>
                </c:pt>
                <c:pt idx="118">
                  <c:v>13.790481671760199</c:v>
                </c:pt>
                <c:pt idx="119">
                  <c:v>13.7979248384848</c:v>
                </c:pt>
                <c:pt idx="120">
                  <c:v>13.8053036075456</c:v>
                </c:pt>
                <c:pt idx="121">
                  <c:v>13.812619064664</c:v>
                </c:pt>
                <c:pt idx="122">
                  <c:v>13.8198722685096</c:v>
                </c:pt>
                <c:pt idx="123">
                  <c:v>13.8270642515887</c:v>
                </c:pt>
                <c:pt idx="124">
                  <c:v>13.8341960210964</c:v>
                </c:pt>
                <c:pt idx="125">
                  <c:v>13.8412685597342</c:v>
                </c:pt>
                <c:pt idx="126">
                  <c:v>13.848282826495501</c:v>
                </c:pt>
                <c:pt idx="127">
                  <c:v>13.855239757419101</c:v>
                </c:pt>
                <c:pt idx="128">
                  <c:v>13.862140266314</c:v>
                </c:pt>
                <c:pt idx="129">
                  <c:v>13.8689852454548</c:v>
                </c:pt>
                <c:pt idx="130">
                  <c:v>13.8757755662512</c:v>
                </c:pt>
                <c:pt idx="131">
                  <c:v>13.882512079891301</c:v>
                </c:pt>
                <c:pt idx="132">
                  <c:v>13.8891956179601</c:v>
                </c:pt>
                <c:pt idx="133">
                  <c:v>13.895826993035</c:v>
                </c:pt>
                <c:pt idx="134">
                  <c:v>13.9024069992587</c:v>
                </c:pt>
                <c:pt idx="135">
                  <c:v>13.9089364128908</c:v>
                </c:pt>
                <c:pt idx="136">
                  <c:v>13.915415992838801</c:v>
                </c:pt>
                <c:pt idx="137">
                  <c:v>13.921846481169901</c:v>
                </c:pt>
                <c:pt idx="138">
                  <c:v>13.928228603603699</c:v>
                </c:pt>
                <c:pt idx="139">
                  <c:v>13.9345630699876</c:v>
                </c:pt>
                <c:pt idx="140">
                  <c:v>13.940850574754201</c:v>
                </c:pt>
                <c:pt idx="141">
                  <c:v>13.9470917973635</c:v>
                </c:pt>
                <c:pt idx="142">
                  <c:v>13.9532874027284</c:v>
                </c:pt>
                <c:pt idx="143">
                  <c:v>13.9594380416259</c:v>
                </c:pt>
                <c:pt idx="144">
                  <c:v>13.965544351093399</c:v>
                </c:pt>
                <c:pt idx="145">
                  <c:v>13.9716069548116</c:v>
                </c:pt>
                <c:pt idx="146">
                  <c:v>13.977626463474101</c:v>
                </c:pt>
                <c:pt idx="147">
                  <c:v>13.983603475144299</c:v>
                </c:pt>
                <c:pt idx="148">
                  <c:v>13.9895385755999</c:v>
                </c:pt>
                <c:pt idx="149">
                  <c:v>13.9954323386662</c:v>
                </c:pt>
                <c:pt idx="150">
                  <c:v>14.001285326538</c:v>
                </c:pt>
                <c:pt idx="151">
                  <c:v>14.0070980900907</c:v>
                </c:pt>
                <c:pt idx="152">
                  <c:v>14.012871169181199</c:v>
                </c:pt>
                <c:pt idx="153">
                  <c:v>14.0186050929385</c:v>
                </c:pt>
                <c:pt idx="154">
                  <c:v>14.0243003800457</c:v>
                </c:pt>
                <c:pt idx="155">
                  <c:v>14.0299575390118</c:v>
                </c:pt>
                <c:pt idx="156">
                  <c:v>14.0355770684353</c:v>
                </c:pt>
                <c:pt idx="157">
                  <c:v>14.0411594572591</c:v>
                </c:pt>
                <c:pt idx="158">
                  <c:v>14.046705185017901</c:v>
                </c:pt>
                <c:pt idx="159">
                  <c:v>14.0522147220763</c:v>
                </c:pt>
                <c:pt idx="160">
                  <c:v>14.0576885298614</c:v>
                </c:pt>
                <c:pt idx="161">
                  <c:v>14.0631270610863</c:v>
                </c:pt>
                <c:pt idx="162">
                  <c:v>14.0685307599677</c:v>
                </c:pt>
                <c:pt idx="163">
                  <c:v>14.0739000624365</c:v>
                </c:pt>
                <c:pt idx="164">
                  <c:v>14.0792353963417</c:v>
                </c:pt>
                <c:pt idx="165">
                  <c:v>14.0845371816488</c:v>
                </c:pt>
                <c:pt idx="166">
                  <c:v>14.0898058306311</c:v>
                </c:pt>
                <c:pt idx="167">
                  <c:v>14.0950417480559</c:v>
                </c:pt>
                <c:pt idx="168">
                  <c:v>14.1002453313654</c:v>
                </c:pt>
                <c:pt idx="169">
                  <c:v>14.1054169708513</c:v>
                </c:pt>
                <c:pt idx="170">
                  <c:v>14.110557049825101</c:v>
                </c:pt>
                <c:pt idx="171">
                  <c:v>14.115665944782901</c:v>
                </c:pt>
                <c:pt idx="172">
                  <c:v>14.120744025565401</c:v>
                </c:pt>
                <c:pt idx="173">
                  <c:v>14.1257916555133</c:v>
                </c:pt>
                <c:pt idx="174">
                  <c:v>14.130809191618599</c:v>
                </c:pt>
                <c:pt idx="175">
                  <c:v>14.135796984670799</c:v>
                </c:pt>
                <c:pt idx="176">
                  <c:v>14.1407553793992</c:v>
                </c:pt>
                <c:pt idx="177">
                  <c:v>14.145684714611599</c:v>
                </c:pt>
                <c:pt idx="178">
                  <c:v>14.150585323328601</c:v>
                </c:pt>
                <c:pt idx="179">
                  <c:v>14.155457532913999</c:v>
                </c:pt>
                <c:pt idx="180">
                  <c:v>14.160301665202001</c:v>
                </c:pt>
                <c:pt idx="181">
                  <c:v>14.165118036620401</c:v>
                </c:pt>
                <c:pt idx="182">
                  <c:v>14.169906958311</c:v>
                </c:pt>
                <c:pt idx="183">
                  <c:v>14.174668736246</c:v>
                </c:pt>
                <c:pt idx="184">
                  <c:v>14.1794036713416</c:v>
                </c:pt>
                <c:pt idx="185">
                  <c:v>14.184112059568299</c:v>
                </c:pt>
                <c:pt idx="186">
                  <c:v>14.1887941920586</c:v>
                </c:pt>
                <c:pt idx="187">
                  <c:v>14.1934503552114</c:v>
                </c:pt>
                <c:pt idx="188">
                  <c:v>14.1980808307936</c:v>
                </c:pt>
                <c:pt idx="189">
                  <c:v>14.2026858960393</c:v>
                </c:pt>
                <c:pt idx="190">
                  <c:v>14.2072658237461</c:v>
                </c:pt>
                <c:pt idx="191">
                  <c:v>14.2118208823691</c:v>
                </c:pt>
                <c:pt idx="192">
                  <c:v>14.216351336112099</c:v>
                </c:pt>
                <c:pt idx="193">
                  <c:v>14.220857445016399</c:v>
                </c:pt>
                <c:pt idx="194">
                  <c:v>14.225339465048201</c:v>
                </c:pt>
                <c:pt idx="195">
                  <c:v>14.2297976481823</c:v>
                </c:pt>
                <c:pt idx="196">
                  <c:v>14.2342322424849</c:v>
                </c:pt>
                <c:pt idx="197">
                  <c:v>14.2386434921932</c:v>
                </c:pt>
                <c:pt idx="198">
                  <c:v>14.2430316377942</c:v>
                </c:pt>
                <c:pt idx="199">
                  <c:v>14.2473969161003</c:v>
                </c:pt>
                <c:pt idx="200">
                  <c:v>14.251739560324101</c:v>
                </c:pt>
                <c:pt idx="201">
                  <c:v>14.256059800149901</c:v>
                </c:pt>
                <c:pt idx="202">
                  <c:v>14.2603578618053</c:v>
                </c:pt>
                <c:pt idx="203">
                  <c:v>14.2646339681292</c:v>
                </c:pt>
                <c:pt idx="204">
                  <c:v>14.2688883386393</c:v>
                </c:pt>
                <c:pt idx="205">
                  <c:v>14.2731211895976</c:v>
                </c:pt>
                <c:pt idx="206">
                  <c:v>14.2773327340738</c:v>
                </c:pt>
                <c:pt idx="207">
                  <c:v>14.281523182008399</c:v>
                </c:pt>
                <c:pt idx="208">
                  <c:v>14.285692740272699</c:v>
                </c:pt>
                <c:pt idx="209">
                  <c:v>14.289841612728599</c:v>
                </c:pt>
                <c:pt idx="210">
                  <c:v>14.2939700002865</c:v>
                </c:pt>
                <c:pt idx="211">
                  <c:v>14.2980781009614</c:v>
                </c:pt>
                <c:pt idx="212">
                  <c:v>14.302166109928599</c:v>
                </c:pt>
                <c:pt idx="213">
                  <c:v>14.3062342195774</c:v>
                </c:pt>
                <c:pt idx="214">
                  <c:v>14.3102826195635</c:v>
                </c:pt>
                <c:pt idx="215">
                  <c:v>14.314311496860601</c:v>
                </c:pt>
                <c:pt idx="216">
                  <c:v>14.318321035810399</c:v>
                </c:pt>
                <c:pt idx="217">
                  <c:v>14.322311418172101</c:v>
                </c:pt>
                <c:pt idx="218">
                  <c:v>14.326282823169301</c:v>
                </c:pt>
                <c:pt idx="219">
                  <c:v>14.330235427537801</c:v>
                </c:pt>
                <c:pt idx="220">
                  <c:v>14.3341694055706</c:v>
                </c:pt>
                <c:pt idx="221">
                  <c:v>14.338084929163101</c:v>
                </c:pt>
                <c:pt idx="222">
                  <c:v>14.3419821678561</c:v>
                </c:pt>
                <c:pt idx="223">
                  <c:v>14.3458612888791</c:v>
                </c:pt>
                <c:pt idx="224">
                  <c:v>14.349722457191501</c:v>
                </c:pt>
                <c:pt idx="225">
                  <c:v>14.353565835523799</c:v>
                </c:pt>
                <c:pt idx="226">
                  <c:v>14.357391584417</c:v>
                </c:pt>
                <c:pt idx="227">
                  <c:v>14.361199862262101</c:v>
                </c:pt>
                <c:pt idx="228">
                  <c:v>14.3649908253376</c:v>
                </c:pt>
                <c:pt idx="229">
                  <c:v>14.368764627847201</c:v>
                </c:pt>
                <c:pt idx="230">
                  <c:v>14.372521421956201</c:v>
                </c:pt>
                <c:pt idx="231">
                  <c:v>14.376261357827</c:v>
                </c:pt>
                <c:pt idx="232">
                  <c:v>14.3799845836541</c:v>
                </c:pt>
                <c:pt idx="233">
                  <c:v>14.3836912456983</c:v>
                </c:pt>
                <c:pt idx="234">
                  <c:v>14.387381488319701</c:v>
                </c:pt>
                <c:pt idx="235">
                  <c:v>14.3910554540111</c:v>
                </c:pt>
                <c:pt idx="236">
                  <c:v>14.3947132834291</c:v>
                </c:pt>
                <c:pt idx="237">
                  <c:v>14.398355115426201</c:v>
                </c:pt>
                <c:pt idx="238">
                  <c:v>14.4019810870809</c:v>
                </c:pt>
                <c:pt idx="239">
                  <c:v>14.4055913337279</c:v>
                </c:pt>
                <c:pt idx="240">
                  <c:v>14.409185988987501</c:v>
                </c:pt>
                <c:pt idx="241">
                  <c:v>14.4127651847941</c:v>
                </c:pt>
                <c:pt idx="242">
                  <c:v>14.4163290514248</c:v>
                </c:pt>
                <c:pt idx="243">
                  <c:v>14.419877717526401</c:v>
                </c:pt>
                <c:pt idx="244">
                  <c:v>14.4234113101429</c:v>
                </c:pt>
                <c:pt idx="245">
                  <c:v>14.4269299547415</c:v>
                </c:pt>
                <c:pt idx="246">
                  <c:v>14.430433775239001</c:v>
                </c:pt>
                <c:pt idx="247">
                  <c:v>14.433922894026599</c:v>
                </c:pt>
                <c:pt idx="248">
                  <c:v>14.437397431995199</c:v>
                </c:pt>
                <c:pt idx="249">
                  <c:v>14.440857508559599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72AF-44E8-9C4C-02080EC01887}"/>
            </c:ext>
          </c:extLst>
        </c:ser>
        <c:ser>
          <c:idx val="2"/>
          <c:order val="2"/>
          <c:tx>
            <c:v>HStr</c:v>
          </c:tx>
          <c:spPr>
            <a:ln w="127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'soloBoe1h-6h'!$U$6:$U$255</c:f>
              <c:numCache>
                <c:formatCode>General</c:formatCode>
                <c:ptCount val="250"/>
                <c:pt idx="0">
                  <c:v>9.5561896621407296</c:v>
                </c:pt>
                <c:pt idx="1">
                  <c:v>10.4690064145992</c:v>
                </c:pt>
                <c:pt idx="2">
                  <c:v>10.973279685268601</c:v>
                </c:pt>
                <c:pt idx="3">
                  <c:v>11.3202677999702</c:v>
                </c:pt>
                <c:pt idx="4">
                  <c:v>11.5839277590542</c:v>
                </c:pt>
                <c:pt idx="5">
                  <c:v>11.7960770296917</c:v>
                </c:pt>
                <c:pt idx="6">
                  <c:v>11.973287032109599</c:v>
                </c:pt>
                <c:pt idx="7">
                  <c:v>12.125272051519101</c:v>
                </c:pt>
                <c:pt idx="8">
                  <c:v>12.2582079903154</c:v>
                </c:pt>
                <c:pt idx="9">
                  <c:v>12.3762614165913</c:v>
                </c:pt>
                <c:pt idx="10">
                  <c:v>12.482373980908701</c:v>
                </c:pt>
                <c:pt idx="11">
                  <c:v>12.5786985259573</c:v>
                </c:pt>
                <c:pt idx="12">
                  <c:v>12.666857227067499</c:v>
                </c:pt>
                <c:pt idx="13">
                  <c:v>12.748102273558599</c:v>
                </c:pt>
                <c:pt idx="14">
                  <c:v>12.8234201075737</c:v>
                </c:pt>
                <c:pt idx="15">
                  <c:v>12.893601428373101</c:v>
                </c:pt>
                <c:pt idx="16">
                  <c:v>12.959289609133201</c:v>
                </c:pt>
                <c:pt idx="17">
                  <c:v>13.021015042162</c:v>
                </c:pt>
                <c:pt idx="18">
                  <c:v>13.079220045125799</c:v>
                </c:pt>
                <c:pt idx="19">
                  <c:v>13.134277275427401</c:v>
                </c:pt>
                <c:pt idx="20">
                  <c:v>13.1865035802525</c:v>
                </c:pt>
                <c:pt idx="21">
                  <c:v>13.236170574129901</c:v>
                </c:pt>
                <c:pt idx="22">
                  <c:v>13.283512828848499</c:v>
                </c:pt>
                <c:pt idx="23">
                  <c:v>13.3287342937201</c:v>
                </c:pt>
                <c:pt idx="24">
                  <c:v>13.372013385447501</c:v>
                </c:pt>
                <c:pt idx="25">
                  <c:v>13.4135070648172</c:v>
                </c:pt>
                <c:pt idx="26">
                  <c:v>13.453354132646499</c:v>
                </c:pt>
                <c:pt idx="27">
                  <c:v>13.4916779175546</c:v>
                </c:pt>
                <c:pt idx="28">
                  <c:v>13.5285884852488</c:v>
                </c:pt>
                <c:pt idx="29">
                  <c:v>13.5641844678895</c:v>
                </c:pt>
                <c:pt idx="30">
                  <c:v>13.598554589220401</c:v>
                </c:pt>
                <c:pt idx="31">
                  <c:v>13.631778944139599</c:v>
                </c:pt>
                <c:pt idx="32">
                  <c:v>13.6639300786119</c:v>
                </c:pt>
                <c:pt idx="33">
                  <c:v>13.6950739061205</c:v>
                </c:pt>
                <c:pt idx="34">
                  <c:v>13.725270489438</c:v>
                </c:pt>
                <c:pt idx="35">
                  <c:v>13.7545747107532</c:v>
                </c:pt>
                <c:pt idx="36">
                  <c:v>13.783036848729701</c:v>
                </c:pt>
                <c:pt idx="37">
                  <c:v>13.8107030775646</c:v>
                </c:pt>
                <c:pt idx="38">
                  <c:v>13.8376159003488</c:v>
                </c:pt>
                <c:pt idx="39">
                  <c:v>13.8638145268256</c:v>
                </c:pt>
                <c:pt idx="40">
                  <c:v>13.889335203882901</c:v>
                </c:pt>
                <c:pt idx="41">
                  <c:v>13.9142115056913</c:v>
                </c:pt>
                <c:pt idx="42">
                  <c:v>13.9384745892523</c:v>
                </c:pt>
                <c:pt idx="43">
                  <c:v>13.962153420183</c:v>
                </c:pt>
                <c:pt idx="44">
                  <c:v>13.985274972795001</c:v>
                </c:pt>
                <c:pt idx="45">
                  <c:v>14.0078644078985</c:v>
                </c:pt>
                <c:pt idx="46">
                  <c:v>14.0299452312357</c:v>
                </c:pt>
                <c:pt idx="47">
                  <c:v>14.0515394350205</c:v>
                </c:pt>
                <c:pt idx="48">
                  <c:v>14.072667624696701</c:v>
                </c:pt>
                <c:pt idx="49">
                  <c:v>14.0933491327262</c:v>
                </c:pt>
                <c:pt idx="50">
                  <c:v>14.1136021209671</c:v>
                </c:pt>
                <c:pt idx="51">
                  <c:v>14.1334436729834</c:v>
                </c:pt>
                <c:pt idx="52">
                  <c:v>14.152889877452299</c:v>
                </c:pt>
                <c:pt idx="53">
                  <c:v>14.171955903676301</c:v>
                </c:pt>
                <c:pt idx="54">
                  <c:v>14.1906560700802</c:v>
                </c:pt>
                <c:pt idx="55">
                  <c:v>14.2090039064593</c:v>
                </c:pt>
                <c:pt idx="56">
                  <c:v>14.227012210649599</c:v>
                </c:pt>
                <c:pt idx="57">
                  <c:v>14.244693100208</c:v>
                </c:pt>
                <c:pt idx="58">
                  <c:v>14.2620580596212</c:v>
                </c:pt>
                <c:pt idx="59">
                  <c:v>14.279117983496601</c:v>
                </c:pt>
                <c:pt idx="60">
                  <c:v>14.295883216141201</c:v>
                </c:pt>
                <c:pt idx="61">
                  <c:v>14.312363587881</c:v>
                </c:pt>
                <c:pt idx="62">
                  <c:v>14.3285684484407</c:v>
                </c:pt>
                <c:pt idx="63">
                  <c:v>14.344506697662</c:v>
                </c:pt>
                <c:pt idx="64">
                  <c:v>14.360186813811</c:v>
                </c:pt>
                <c:pt idx="65">
                  <c:v>14.3756168796998</c:v>
                </c:pt>
                <c:pt idx="66">
                  <c:v>14.390804606818399</c:v>
                </c:pt>
                <c:pt idx="67">
                  <c:v>14.4057573576587</c:v>
                </c:pt>
                <c:pt idx="68">
                  <c:v>14.420482166388799</c:v>
                </c:pt>
                <c:pt idx="69">
                  <c:v>14.4349857580216</c:v>
                </c:pt>
                <c:pt idx="70">
                  <c:v>14.4492745662084</c:v>
                </c:pt>
                <c:pt idx="71">
                  <c:v>14.4633547497724</c:v>
                </c:pt>
                <c:pt idx="72">
                  <c:v>14.477232208088999</c:v>
                </c:pt>
                <c:pt idx="73">
                  <c:v>14.4909125954069</c:v>
                </c:pt>
                <c:pt idx="74">
                  <c:v>14.5044013341967</c:v>
                </c:pt>
                <c:pt idx="75">
                  <c:v>14.517703627605</c:v>
                </c:pt>
                <c:pt idx="76">
                  <c:v>14.530824471085101</c:v>
                </c:pt>
                <c:pt idx="77">
                  <c:v>14.543768663268001</c:v>
                </c:pt>
                <c:pt idx="78">
                  <c:v>14.556540816133101</c:v>
                </c:pt>
                <c:pt idx="79">
                  <c:v>14.569145364531799</c:v>
                </c:pt>
                <c:pt idx="80">
                  <c:v>14.581586575112301</c:v>
                </c:pt>
                <c:pt idx="81">
                  <c:v>14.5938685546908</c:v>
                </c:pt>
                <c:pt idx="82">
                  <c:v>14.605995258109299</c:v>
                </c:pt>
                <c:pt idx="83">
                  <c:v>14.617970495617101</c:v>
                </c:pt>
                <c:pt idx="84">
                  <c:v>14.629797939811199</c:v>
                </c:pt>
                <c:pt idx="85">
                  <c:v>14.641481132165101</c:v>
                </c:pt>
                <c:pt idx="86">
                  <c:v>14.6530234891768</c:v>
                </c:pt>
                <c:pt idx="87">
                  <c:v>14.6644283081606</c:v>
                </c:pt>
                <c:pt idx="88">
                  <c:v>14.675698772708801</c:v>
                </c:pt>
                <c:pt idx="89">
                  <c:v>14.6868379578437</c:v>
                </c:pt>
                <c:pt idx="90">
                  <c:v>14.697848834883001</c:v>
                </c:pt>
                <c:pt idx="91">
                  <c:v>14.708734276034701</c:v>
                </c:pt>
                <c:pt idx="92">
                  <c:v>14.7194970587423</c:v>
                </c:pt>
                <c:pt idx="93">
                  <c:v>14.730139869794</c:v>
                </c:pt>
                <c:pt idx="94">
                  <c:v>14.7406653092124</c:v>
                </c:pt>
                <c:pt idx="95">
                  <c:v>14.7510758939382</c:v>
                </c:pt>
                <c:pt idx="96">
                  <c:v>14.761374061321</c:v>
                </c:pt>
                <c:pt idx="97">
                  <c:v>14.771562172428199</c:v>
                </c:pt>
                <c:pt idx="98">
                  <c:v>14.7816425151858</c:v>
                </c:pt>
                <c:pt idx="99">
                  <c:v>14.7916173073574</c:v>
                </c:pt>
                <c:pt idx="100">
                  <c:v>14.801488699375501</c:v>
                </c:pt>
                <c:pt idx="101">
                  <c:v>14.8112587770296</c:v>
                </c:pt>
                <c:pt idx="102">
                  <c:v>14.820929564023899</c:v>
                </c:pt>
                <c:pt idx="103">
                  <c:v>14.830503024408101</c:v>
                </c:pt>
                <c:pt idx="104">
                  <c:v>14.839981064891701</c:v>
                </c:pt>
                <c:pt idx="105">
                  <c:v>14.8493655370475</c:v>
                </c:pt>
                <c:pt idx="106">
                  <c:v>14.8586582394096</c:v>
                </c:pt>
                <c:pt idx="107">
                  <c:v>14.8678609194735</c:v>
                </c:pt>
                <c:pt idx="108">
                  <c:v>14.876975275602801</c:v>
                </c:pt>
                <c:pt idx="109">
                  <c:v>14.886002958848</c:v>
                </c:pt>
                <c:pt idx="110">
                  <c:v>14.894945574681399</c:v>
                </c:pt>
                <c:pt idx="111">
                  <c:v>14.903804684654499</c:v>
                </c:pt>
                <c:pt idx="112">
                  <c:v>14.912581807979899</c:v>
                </c:pt>
                <c:pt idx="113">
                  <c:v>14.9212784230432</c:v>
                </c:pt>
                <c:pt idx="114">
                  <c:v>14.9298959688483</c:v>
                </c:pt>
                <c:pt idx="115">
                  <c:v>14.938435846399001</c:v>
                </c:pt>
                <c:pt idx="116">
                  <c:v>14.946899420021101</c:v>
                </c:pt>
                <c:pt idx="117">
                  <c:v>14.955288018627201</c:v>
                </c:pt>
                <c:pt idx="118">
                  <c:v>14.963602936927799</c:v>
                </c:pt>
                <c:pt idx="119">
                  <c:v>14.9718454365914</c:v>
                </c:pt>
                <c:pt idx="120">
                  <c:v>14.980016747355499</c:v>
                </c:pt>
                <c:pt idx="121">
                  <c:v>14.9881180680913</c:v>
                </c:pt>
                <c:pt idx="122">
                  <c:v>14.996150567825399</c:v>
                </c:pt>
                <c:pt idx="123">
                  <c:v>15.0041153867181</c:v>
                </c:pt>
                <c:pt idx="124">
                  <c:v>15.0120136370039</c:v>
                </c:pt>
                <c:pt idx="125">
                  <c:v>15.019846403892201</c:v>
                </c:pt>
                <c:pt idx="126">
                  <c:v>15.0276147464338</c:v>
                </c:pt>
                <c:pt idx="127">
                  <c:v>15.035319698351501</c:v>
                </c:pt>
                <c:pt idx="128">
                  <c:v>15.042962268838901</c:v>
                </c:pt>
                <c:pt idx="129">
                  <c:v>15.0505434433282</c:v>
                </c:pt>
                <c:pt idx="130">
                  <c:v>15.0580641842276</c:v>
                </c:pt>
                <c:pt idx="131">
                  <c:v>15.065525431630601</c:v>
                </c:pt>
                <c:pt idx="132">
                  <c:v>15.072928103998599</c:v>
                </c:pt>
                <c:pt idx="133">
                  <c:v>15.0802730988172</c:v>
                </c:pt>
                <c:pt idx="134">
                  <c:v>15.0875612932282</c:v>
                </c:pt>
                <c:pt idx="135">
                  <c:v>15.094793544637501</c:v>
                </c:pt>
                <c:pt idx="136">
                  <c:v>15.1019706913014</c:v>
                </c:pt>
                <c:pt idx="137">
                  <c:v>15.1090935528901</c:v>
                </c:pt>
                <c:pt idx="138">
                  <c:v>15.1161629310322</c:v>
                </c:pt>
                <c:pt idx="139">
                  <c:v>15.1231796098378</c:v>
                </c:pt>
                <c:pt idx="140">
                  <c:v>15.1301443564041</c:v>
                </c:pt>
                <c:pt idx="141">
                  <c:v>15.1370579213025</c:v>
                </c:pt>
                <c:pt idx="142">
                  <c:v>15.1439210390478</c:v>
                </c:pt>
                <c:pt idx="143">
                  <c:v>15.150734428552299</c:v>
                </c:pt>
                <c:pt idx="144">
                  <c:v>15.157498793562601</c:v>
                </c:pt>
                <c:pt idx="145">
                  <c:v>15.164214823081799</c:v>
                </c:pt>
                <c:pt idx="146">
                  <c:v>15.170883191777399</c:v>
                </c:pt>
                <c:pt idx="147">
                  <c:v>15.1775045603751</c:v>
                </c:pt>
                <c:pt idx="148">
                  <c:v>15.1840795760386</c:v>
                </c:pt>
                <c:pt idx="149">
                  <c:v>15.1906088727374</c:v>
                </c:pt>
                <c:pt idx="150">
                  <c:v>15.1970930716019</c:v>
                </c:pt>
                <c:pt idx="151">
                  <c:v>15.2035327812664</c:v>
                </c:pt>
                <c:pt idx="152">
                  <c:v>15.2099285982013</c:v>
                </c:pt>
                <c:pt idx="153">
                  <c:v>15.2162811070339</c:v>
                </c:pt>
                <c:pt idx="154">
                  <c:v>15.2225908808588</c:v>
                </c:pt>
                <c:pt idx="155">
                  <c:v>15.2288584815383</c:v>
                </c:pt>
                <c:pt idx="156">
                  <c:v>15.235084459993301</c:v>
                </c:pt>
                <c:pt idx="157">
                  <c:v>15.2412693564845</c:v>
                </c:pt>
                <c:pt idx="158">
                  <c:v>15.2474137008846</c:v>
                </c:pt>
                <c:pt idx="159">
                  <c:v>15.253518012942401</c:v>
                </c:pt>
                <c:pt idx="160">
                  <c:v>15.259582802538</c:v>
                </c:pt>
                <c:pt idx="161">
                  <c:v>15.265608569930601</c:v>
                </c:pt>
                <c:pt idx="162">
                  <c:v>15.2715958059978</c:v>
                </c:pt>
                <c:pt idx="163">
                  <c:v>15.2775449924683</c:v>
                </c:pt>
                <c:pt idx="164">
                  <c:v>15.283456602147099</c:v>
                </c:pt>
                <c:pt idx="165">
                  <c:v>15.289331099133699</c:v>
                </c:pt>
                <c:pt idx="166">
                  <c:v>15.295168939034101</c:v>
                </c:pt>
                <c:pt idx="167">
                  <c:v>15.3009705691659</c:v>
                </c:pt>
                <c:pt idx="168">
                  <c:v>15.3067364287575</c:v>
                </c:pt>
                <c:pt idx="169">
                  <c:v>15.3124669491415</c:v>
                </c:pt>
                <c:pt idx="170">
                  <c:v>15.318162553942299</c:v>
                </c:pt>
                <c:pt idx="171">
                  <c:v>15.3238236592576</c:v>
                </c:pt>
                <c:pt idx="172">
                  <c:v>15.329450673835799</c:v>
                </c:pt>
                <c:pt idx="173">
                  <c:v>15.335043999247</c:v>
                </c:pt>
                <c:pt idx="174">
                  <c:v>15.3406040300497</c:v>
                </c:pt>
                <c:pt idx="175">
                  <c:v>15.346131153952699</c:v>
                </c:pt>
                <c:pt idx="176">
                  <c:v>15.3516257519722</c:v>
                </c:pt>
                <c:pt idx="177">
                  <c:v>15.357088198584201</c:v>
                </c:pt>
                <c:pt idx="178">
                  <c:v>15.3625188618733</c:v>
                </c:pt>
                <c:pt idx="179">
                  <c:v>15.3679181036764</c:v>
                </c:pt>
                <c:pt idx="180">
                  <c:v>15.3732862797235</c:v>
                </c:pt>
                <c:pt idx="181">
                  <c:v>15.378623739773101</c:v>
                </c:pt>
                <c:pt idx="182">
                  <c:v>15.383930827745299</c:v>
                </c:pt>
                <c:pt idx="183">
                  <c:v>15.3892078818504</c:v>
                </c:pt>
                <c:pt idx="184">
                  <c:v>15.3944552347143</c:v>
                </c:pt>
                <c:pt idx="185">
                  <c:v>15.3996732135003</c:v>
                </c:pt>
                <c:pt idx="186">
                  <c:v>15.404862140027401</c:v>
                </c:pt>
                <c:pt idx="187">
                  <c:v>15.4100223308866</c:v>
                </c:pt>
                <c:pt idx="188">
                  <c:v>15.4151540975519</c:v>
                </c:pt>
                <c:pt idx="189">
                  <c:v>15.420257746490901</c:v>
                </c:pt>
                <c:pt idx="190">
                  <c:v>15.425333579270101</c:v>
                </c:pt>
                <c:pt idx="191">
                  <c:v>15.430381892659501</c:v>
                </c:pt>
                <c:pt idx="192">
                  <c:v>15.4354029787327</c:v>
                </c:pt>
                <c:pt idx="193">
                  <c:v>15.440397124965401</c:v>
                </c:pt>
                <c:pt idx="194">
                  <c:v>15.4453646143313</c:v>
                </c:pt>
                <c:pt idx="195">
                  <c:v>15.4503057253952</c:v>
                </c:pt>
                <c:pt idx="196">
                  <c:v>15.4552207324038</c:v>
                </c:pt>
                <c:pt idx="197">
                  <c:v>15.460109905374001</c:v>
                </c:pt>
                <c:pt idx="198">
                  <c:v>15.4649735101796</c:v>
                </c:pt>
                <c:pt idx="199">
                  <c:v>15.4698118086352</c:v>
                </c:pt>
                <c:pt idx="200">
                  <c:v>15.474625058578001</c:v>
                </c:pt>
                <c:pt idx="201">
                  <c:v>15.4794135139477</c:v>
                </c:pt>
                <c:pt idx="202">
                  <c:v>15.4841774248648</c:v>
                </c:pt>
                <c:pt idx="203">
                  <c:v>15.4889170377062</c:v>
                </c:pt>
                <c:pt idx="204">
                  <c:v>15.493632595179101</c:v>
                </c:pt>
                <c:pt idx="205">
                  <c:v>15.4983243363941</c:v>
                </c:pt>
                <c:pt idx="206">
                  <c:v>15.5029924969348</c:v>
                </c:pt>
                <c:pt idx="207">
                  <c:v>15.507637308927199</c:v>
                </c:pt>
                <c:pt idx="208">
                  <c:v>15.512259001106599</c:v>
                </c:pt>
                <c:pt idx="209">
                  <c:v>15.516857798882899</c:v>
                </c:pt>
                <c:pt idx="210">
                  <c:v>15.5214339244051</c:v>
                </c:pt>
                <c:pt idx="211">
                  <c:v>15.525987596623301</c:v>
                </c:pt>
                <c:pt idx="212">
                  <c:v>15.530519031349501</c:v>
                </c:pt>
                <c:pt idx="213">
                  <c:v>15.5350284413176</c:v>
                </c:pt>
                <c:pt idx="214">
                  <c:v>15.539516036241</c:v>
                </c:pt>
                <c:pt idx="215">
                  <c:v>15.543982022869701</c:v>
                </c:pt>
                <c:pt idx="216">
                  <c:v>15.5484266050453</c:v>
                </c:pt>
                <c:pt idx="217">
                  <c:v>15.5528499837556</c:v>
                </c:pt>
                <c:pt idx="218">
                  <c:v>15.5572523571871</c:v>
                </c:pt>
                <c:pt idx="219">
                  <c:v>15.5616339207767</c:v>
                </c:pt>
                <c:pt idx="220">
                  <c:v>15.565994867262299</c:v>
                </c:pt>
                <c:pt idx="221">
                  <c:v>15.5703353867322</c:v>
                </c:pt>
                <c:pt idx="222">
                  <c:v>15.574655666672999</c:v>
                </c:pt>
                <c:pt idx="223">
                  <c:v>15.5789558920169</c:v>
                </c:pt>
                <c:pt idx="224">
                  <c:v>15.583236245187599</c:v>
                </c:pt>
                <c:pt idx="225">
                  <c:v>15.5874969061458</c:v>
                </c:pt>
                <c:pt idx="226">
                  <c:v>15.5917380524325</c:v>
                </c:pt>
                <c:pt idx="227">
                  <c:v>15.595959859212501</c:v>
                </c:pt>
                <c:pt idx="228">
                  <c:v>15.600162499316401</c:v>
                </c:pt>
                <c:pt idx="229">
                  <c:v>15.6043461432819</c:v>
                </c:pt>
                <c:pt idx="230">
                  <c:v>15.608510959393699</c:v>
                </c:pt>
                <c:pt idx="231">
                  <c:v>15.612657113723101</c:v>
                </c:pt>
                <c:pt idx="232">
                  <c:v>15.616784770166699</c:v>
                </c:pt>
                <c:pt idx="233">
                  <c:v>15.6208940904837</c:v>
                </c:pt>
                <c:pt idx="234">
                  <c:v>15.6249852343333</c:v>
                </c:pt>
                <c:pt idx="235">
                  <c:v>15.6290583593101</c:v>
                </c:pt>
                <c:pt idx="236">
                  <c:v>15.63311362098</c:v>
                </c:pt>
                <c:pt idx="237">
                  <c:v>15.6371511729148</c:v>
                </c:pt>
                <c:pt idx="238">
                  <c:v>15.641171166725499</c:v>
                </c:pt>
                <c:pt idx="239">
                  <c:v>15.645173752095801</c:v>
                </c:pt>
                <c:pt idx="240">
                  <c:v>15.6491590768147</c:v>
                </c:pt>
                <c:pt idx="241">
                  <c:v>15.6531272868078</c:v>
                </c:pt>
                <c:pt idx="242">
                  <c:v>15.6570785261687</c:v>
                </c:pt>
                <c:pt idx="243">
                  <c:v>15.661012937189501</c:v>
                </c:pt>
                <c:pt idx="244">
                  <c:v>15.664930660390301</c:v>
                </c:pt>
                <c:pt idx="245">
                  <c:v>15.6688318345486</c:v>
                </c:pt>
                <c:pt idx="246">
                  <c:v>15.6727165967282</c:v>
                </c:pt>
                <c:pt idx="247">
                  <c:v>15.6765850823065</c:v>
                </c:pt>
                <c:pt idx="248">
                  <c:v>15.6804374250026</c:v>
                </c:pt>
                <c:pt idx="249">
                  <c:v>15.6842737569041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72AF-44E8-9C4C-02080EC01887}"/>
            </c:ext>
          </c:extLst>
        </c:ser>
        <c:ser>
          <c:idx val="3"/>
          <c:order val="3"/>
          <c:tx>
            <c:v>HStrInf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'soloBoe1h-6h'!$AB$6:$AB$255</c:f>
              <c:numCache>
                <c:formatCode>General</c:formatCode>
                <c:ptCount val="250"/>
                <c:pt idx="0">
                  <c:v>9.4083265800890405</c:v>
                </c:pt>
                <c:pt idx="1">
                  <c:v>10.2657038136675</c:v>
                </c:pt>
                <c:pt idx="2">
                  <c:v>10.737518041065099</c:v>
                </c:pt>
                <c:pt idx="3">
                  <c:v>11.061812159980001</c:v>
                </c:pt>
                <c:pt idx="4">
                  <c:v>11.3080996725374</c:v>
                </c:pt>
                <c:pt idx="5">
                  <c:v>11.506210691783901</c:v>
                </c:pt>
                <c:pt idx="6">
                  <c:v>11.6716619006828</c:v>
                </c:pt>
                <c:pt idx="7">
                  <c:v>11.8135423568524</c:v>
                </c:pt>
                <c:pt idx="8">
                  <c:v>11.9376275267143</c:v>
                </c:pt>
                <c:pt idx="9">
                  <c:v>12.047812403538501</c:v>
                </c:pt>
                <c:pt idx="10">
                  <c:v>12.1468461495332</c:v>
                </c:pt>
                <c:pt idx="11">
                  <c:v>12.2367403062582</c:v>
                </c:pt>
                <c:pt idx="12">
                  <c:v>12.3190103195888</c:v>
                </c:pt>
                <c:pt idx="13">
                  <c:v>12.3948258290204</c:v>
                </c:pt>
                <c:pt idx="14">
                  <c:v>12.465108138962799</c:v>
                </c:pt>
                <c:pt idx="15">
                  <c:v>12.5305956638013</c:v>
                </c:pt>
                <c:pt idx="16">
                  <c:v>12.5918891831223</c:v>
                </c:pt>
                <c:pt idx="17">
                  <c:v>12.6494839392237</c:v>
                </c:pt>
                <c:pt idx="18">
                  <c:v>12.703792910253</c:v>
                </c:pt>
                <c:pt idx="19">
                  <c:v>12.755164015163199</c:v>
                </c:pt>
                <c:pt idx="20">
                  <c:v>12.803893052794599</c:v>
                </c:pt>
                <c:pt idx="21">
                  <c:v>12.850233582822501</c:v>
                </c:pt>
                <c:pt idx="22">
                  <c:v>12.8944045756911</c:v>
                </c:pt>
                <c:pt idx="23">
                  <c:v>12.936596409140799</c:v>
                </c:pt>
                <c:pt idx="24">
                  <c:v>12.9769756218375</c:v>
                </c:pt>
                <c:pt idx="25">
                  <c:v>13.015688720534801</c:v>
                </c:pt>
                <c:pt idx="26">
                  <c:v>13.0528652579441</c:v>
                </c:pt>
                <c:pt idx="27">
                  <c:v>13.0886203425468</c:v>
                </c:pt>
                <c:pt idx="28">
                  <c:v>13.12305670151</c:v>
                </c:pt>
                <c:pt idx="29">
                  <c:v>13.156266388781001</c:v>
                </c:pt>
                <c:pt idx="30">
                  <c:v>13.188332209061</c:v>
                </c:pt>
                <c:pt idx="31">
                  <c:v>13.219328912465</c:v>
                </c:pt>
                <c:pt idx="32">
                  <c:v>13.249324202737601</c:v>
                </c:pt>
                <c:pt idx="33">
                  <c:v>13.278379592836799</c:v>
                </c:pt>
                <c:pt idx="34">
                  <c:v>13.3065511347589</c:v>
                </c:pt>
                <c:pt idx="35">
                  <c:v>13.3338900451225</c:v>
                </c:pt>
                <c:pt idx="36">
                  <c:v>13.3604432438565</c:v>
                </c:pt>
                <c:pt idx="37">
                  <c:v>13.3862538200638</c:v>
                </c:pt>
                <c:pt idx="38">
                  <c:v>13.411361436547301</c:v>
                </c:pt>
                <c:pt idx="39">
                  <c:v>13.4358026824272</c:v>
                </c:pt>
                <c:pt idx="40">
                  <c:v>13.4596113816302</c:v>
                </c:pt>
                <c:pt idx="41">
                  <c:v>13.4828188637078</c:v>
                </c:pt>
                <c:pt idx="42">
                  <c:v>13.505454202362699</c:v>
                </c:pt>
                <c:pt idx="43">
                  <c:v>13.527544426190801</c:v>
                </c:pt>
                <c:pt idx="44">
                  <c:v>13.5491147054276</c:v>
                </c:pt>
                <c:pt idx="45">
                  <c:v>13.570188517900901</c:v>
                </c:pt>
                <c:pt idx="46">
                  <c:v>13.590787796902401</c:v>
                </c:pt>
                <c:pt idx="47">
                  <c:v>13.6109330632896</c:v>
                </c:pt>
                <c:pt idx="48">
                  <c:v>13.6306435437902</c:v>
                </c:pt>
                <c:pt idx="49">
                  <c:v>13.649937277200801</c:v>
                </c:pt>
                <c:pt idx="50">
                  <c:v>13.6688312099347</c:v>
                </c:pt>
                <c:pt idx="51">
                  <c:v>13.687341282172399</c:v>
                </c:pt>
                <c:pt idx="52">
                  <c:v>13.705482505702401</c:v>
                </c:pt>
                <c:pt idx="53">
                  <c:v>13.7232690343937</c:v>
                </c:pt>
                <c:pt idx="54">
                  <c:v>13.7407142281204</c:v>
                </c:pt>
                <c:pt idx="55">
                  <c:v>13.7578307108536</c:v>
                </c:pt>
                <c:pt idx="56">
                  <c:v>13.7746304235478</c:v>
                </c:pt>
                <c:pt idx="57">
                  <c:v>13.791124672370501</c:v>
                </c:pt>
                <c:pt idx="58">
                  <c:v>13.8073241727569</c:v>
                </c:pt>
                <c:pt idx="59">
                  <c:v>13.8232390897169</c:v>
                </c:pt>
                <c:pt idx="60">
                  <c:v>13.838879074769199</c:v>
                </c:pt>
                <c:pt idx="61">
                  <c:v>13.8542532998352</c:v>
                </c:pt>
                <c:pt idx="62">
                  <c:v>13.869370488387</c:v>
                </c:pt>
                <c:pt idx="63">
                  <c:v>13.884238944113999</c:v>
                </c:pt>
                <c:pt idx="64">
                  <c:v>13.8988665773382</c:v>
                </c:pt>
                <c:pt idx="65">
                  <c:v>13.9132609293897</c:v>
                </c:pt>
                <c:pt idx="66">
                  <c:v>13.927429195125899</c:v>
                </c:pt>
                <c:pt idx="67">
                  <c:v>13.9413782437626</c:v>
                </c:pt>
                <c:pt idx="68">
                  <c:v>13.955114638166799</c:v>
                </c:pt>
                <c:pt idx="69">
                  <c:v>13.968644652743199</c:v>
                </c:pt>
                <c:pt idx="70">
                  <c:v>13.981974290038099</c:v>
                </c:pt>
                <c:pt idx="71">
                  <c:v>13.995109296167699</c:v>
                </c:pt>
                <c:pt idx="72">
                  <c:v>14.008055175169</c:v>
                </c:pt>
                <c:pt idx="73">
                  <c:v>14.0208172023638</c:v>
                </c:pt>
                <c:pt idx="74">
                  <c:v>14.033400436814199</c:v>
                </c:pt>
                <c:pt idx="75">
                  <c:v>14.045809732943701</c:v>
                </c:pt>
                <c:pt idx="76">
                  <c:v>14.058049751389801</c:v>
                </c:pt>
                <c:pt idx="77">
                  <c:v>14.070124969147701</c:v>
                </c:pt>
                <c:pt idx="78">
                  <c:v>14.0820396890608</c:v>
                </c:pt>
                <c:pt idx="79">
                  <c:v>14.0937980487065</c:v>
                </c:pt>
                <c:pt idx="80">
                  <c:v>14.105404028724699</c:v>
                </c:pt>
                <c:pt idx="81">
                  <c:v>14.116861460628201</c:v>
                </c:pt>
                <c:pt idx="82">
                  <c:v>14.1281740341347</c:v>
                </c:pt>
                <c:pt idx="83">
                  <c:v>14.139345304054601</c:v>
                </c:pt>
                <c:pt idx="84">
                  <c:v>14.1503786967666</c:v>
                </c:pt>
                <c:pt idx="85">
                  <c:v>14.161277516309701</c:v>
                </c:pt>
                <c:pt idx="86">
                  <c:v>14.1720449501197</c:v>
                </c:pt>
                <c:pt idx="87">
                  <c:v>14.1826840744333</c:v>
                </c:pt>
                <c:pt idx="88">
                  <c:v>14.193197859383799</c:v>
                </c:pt>
                <c:pt idx="89">
                  <c:v>14.203589173809201</c:v>
                </c:pt>
                <c:pt idx="90">
                  <c:v>14.2138607897905</c:v>
                </c:pt>
                <c:pt idx="91">
                  <c:v>14.2240153869403</c:v>
                </c:pt>
                <c:pt idx="92">
                  <c:v>14.2340555564561</c:v>
                </c:pt>
                <c:pt idx="93">
                  <c:v>14.243983804954899</c:v>
                </c:pt>
                <c:pt idx="94">
                  <c:v>14.2538025581024</c:v>
                </c:pt>
                <c:pt idx="95">
                  <c:v>14.263514164049701</c:v>
                </c:pt>
                <c:pt idx="96">
                  <c:v>14.2731208966906</c:v>
                </c:pt>
                <c:pt idx="97">
                  <c:v>14.2826249587491</c:v>
                </c:pt>
                <c:pt idx="98">
                  <c:v>14.2920284847094</c:v>
                </c:pt>
                <c:pt idx="99">
                  <c:v>14.3013335435959</c:v>
                </c:pt>
                <c:pt idx="100">
                  <c:v>14.310542141614199</c:v>
                </c:pt>
                <c:pt idx="101">
                  <c:v>14.3196562246601</c:v>
                </c:pt>
                <c:pt idx="102">
                  <c:v>14.328677680704899</c:v>
                </c:pt>
                <c:pt idx="103">
                  <c:v>14.337608342064399</c:v>
                </c:pt>
                <c:pt idx="104">
                  <c:v>14.3464499875575</c:v>
                </c:pt>
                <c:pt idx="105">
                  <c:v>14.3552043445622</c:v>
                </c:pt>
                <c:pt idx="106">
                  <c:v>14.363873090973501</c:v>
                </c:pt>
                <c:pt idx="107">
                  <c:v>14.372457857068801</c:v>
                </c:pt>
                <c:pt idx="108">
                  <c:v>14.3809602272877</c:v>
                </c:pt>
                <c:pt idx="109">
                  <c:v>14.389381741927901</c:v>
                </c:pt>
                <c:pt idx="110">
                  <c:v>14.397723898765101</c:v>
                </c:pt>
                <c:pt idx="111">
                  <c:v>14.405988154598299</c:v>
                </c:pt>
                <c:pt idx="112">
                  <c:v>14.4141759267261</c:v>
                </c:pt>
                <c:pt idx="113">
                  <c:v>14.422288594357701</c:v>
                </c:pt>
                <c:pt idx="114">
                  <c:v>14.430327499960701</c:v>
                </c:pt>
                <c:pt idx="115">
                  <c:v>14.4382939505505</c:v>
                </c:pt>
                <c:pt idx="116">
                  <c:v>14.4461892189235</c:v>
                </c:pt>
                <c:pt idx="117">
                  <c:v>14.454014544837699</c:v>
                </c:pt>
                <c:pt idx="118">
                  <c:v>14.4617711361423</c:v>
                </c:pt>
                <c:pt idx="119">
                  <c:v>14.469460169859699</c:v>
                </c:pt>
                <c:pt idx="120">
                  <c:v>14.477082793222801</c:v>
                </c:pt>
                <c:pt idx="121">
                  <c:v>14.484640124667701</c:v>
                </c:pt>
                <c:pt idx="122">
                  <c:v>14.4921332547873</c:v>
                </c:pt>
                <c:pt idx="123">
                  <c:v>14.4995632472439</c:v>
                </c:pt>
                <c:pt idx="124">
                  <c:v>14.506931139646699</c:v>
                </c:pt>
                <c:pt idx="125">
                  <c:v>14.514237944392301</c:v>
                </c:pt>
                <c:pt idx="126">
                  <c:v>14.521484649472301</c:v>
                </c:pt>
                <c:pt idx="127">
                  <c:v>14.5286722192496</c:v>
                </c:pt>
                <c:pt idx="128">
                  <c:v>14.535801595202701</c:v>
                </c:pt>
                <c:pt idx="129">
                  <c:v>14.542873696642101</c:v>
                </c:pt>
                <c:pt idx="130">
                  <c:v>14.5498894213985</c:v>
                </c:pt>
                <c:pt idx="131">
                  <c:v>14.556849646484499</c:v>
                </c:pt>
                <c:pt idx="132">
                  <c:v>14.5637552287315</c:v>
                </c:pt>
                <c:pt idx="133">
                  <c:v>14.570607005402</c:v>
                </c:pt>
                <c:pt idx="134">
                  <c:v>14.5774057947787</c:v>
                </c:pt>
                <c:pt idx="135">
                  <c:v>14.5841523967329</c:v>
                </c:pt>
                <c:pt idx="136">
                  <c:v>14.5908475932698</c:v>
                </c:pt>
                <c:pt idx="137">
                  <c:v>14.5974921490561</c:v>
                </c:pt>
                <c:pt idx="138">
                  <c:v>14.6040868119262</c:v>
                </c:pt>
                <c:pt idx="139">
                  <c:v>14.6106323133715</c:v>
                </c:pt>
                <c:pt idx="140">
                  <c:v>14.6171293690117</c:v>
                </c:pt>
                <c:pt idx="141">
                  <c:v>14.6235786790488</c:v>
                </c:pt>
                <c:pt idx="142">
                  <c:v>14.629980928705701</c:v>
                </c:pt>
                <c:pt idx="143">
                  <c:v>14.636336788649199</c:v>
                </c:pt>
                <c:pt idx="144">
                  <c:v>14.6426469153976</c:v>
                </c:pt>
                <c:pt idx="145">
                  <c:v>14.648911951714901</c:v>
                </c:pt>
                <c:pt idx="146">
                  <c:v>14.6551325269913</c:v>
                </c:pt>
                <c:pt idx="147">
                  <c:v>14.661309257609901</c:v>
                </c:pt>
                <c:pt idx="148">
                  <c:v>14.667442747302101</c:v>
                </c:pt>
                <c:pt idx="149">
                  <c:v>14.673533587490001</c:v>
                </c:pt>
                <c:pt idx="150">
                  <c:v>14.6795823576181</c:v>
                </c:pt>
                <c:pt idx="151">
                  <c:v>14.685589625472799</c:v>
                </c:pt>
                <c:pt idx="152">
                  <c:v>14.6915559474928</c:v>
                </c:pt>
                <c:pt idx="153">
                  <c:v>14.6974818690683</c:v>
                </c:pt>
                <c:pt idx="154">
                  <c:v>14.703367924830401</c:v>
                </c:pt>
                <c:pt idx="155">
                  <c:v>14.7092146389316</c:v>
                </c:pt>
                <c:pt idx="156">
                  <c:v>14.715022525316799</c:v>
                </c:pt>
                <c:pt idx="157">
                  <c:v>14.720792087986</c:v>
                </c:pt>
                <c:pt idx="158">
                  <c:v>14.7265238212483</c:v>
                </c:pt>
                <c:pt idx="159">
                  <c:v>14.732218209968099</c:v>
                </c:pt>
                <c:pt idx="160">
                  <c:v>14.737875729802999</c:v>
                </c:pt>
                <c:pt idx="161">
                  <c:v>14.743496847435299</c:v>
                </c:pt>
                <c:pt idx="162">
                  <c:v>14.7490820207951</c:v>
                </c:pt>
                <c:pt idx="163">
                  <c:v>14.7546316992778</c:v>
                </c:pt>
                <c:pt idx="164">
                  <c:v>14.7601463239533</c:v>
                </c:pt>
                <c:pt idx="165">
                  <c:v>14.7656263277704</c:v>
                </c:pt>
                <c:pt idx="166">
                  <c:v>14.7710721357544</c:v>
                </c:pt>
                <c:pt idx="167">
                  <c:v>14.7764841651979</c:v>
                </c:pt>
                <c:pt idx="168">
                  <c:v>14.781862825847501</c:v>
                </c:pt>
                <c:pt idx="169">
                  <c:v>14.787208520083601</c:v>
                </c:pt>
                <c:pt idx="170">
                  <c:v>14.792521643095601</c:v>
                </c:pt>
                <c:pt idx="171">
                  <c:v>14.7978025830513</c:v>
                </c:pt>
                <c:pt idx="172">
                  <c:v>14.803051721262401</c:v>
                </c:pt>
                <c:pt idx="173">
                  <c:v>14.808269432343801</c:v>
                </c:pt>
                <c:pt idx="174">
                  <c:v>14.8134560843693</c:v>
                </c:pt>
                <c:pt idx="175">
                  <c:v>14.8186120390229</c:v>
                </c:pt>
                <c:pt idx="176">
                  <c:v>14.823737651744599</c:v>
                </c:pt>
                <c:pt idx="177">
                  <c:v>14.8288332718737</c:v>
                </c:pt>
                <c:pt idx="178">
                  <c:v>14.8338992427864</c:v>
                </c:pt>
                <c:pt idx="179">
                  <c:v>14.838935902030901</c:v>
                </c:pt>
                <c:pt idx="180">
                  <c:v>14.8439435814578</c:v>
                </c:pt>
                <c:pt idx="181">
                  <c:v>14.848922607347401</c:v>
                </c:pt>
                <c:pt idx="182">
                  <c:v>14.8538733005332</c:v>
                </c:pt>
                <c:pt idx="183">
                  <c:v>14.858795976522099</c:v>
                </c:pt>
                <c:pt idx="184">
                  <c:v>14.8636909456112</c:v>
                </c:pt>
                <c:pt idx="185">
                  <c:v>14.8685585130017</c:v>
                </c:pt>
                <c:pt idx="186">
                  <c:v>14.8733989789094</c:v>
                </c:pt>
                <c:pt idx="187">
                  <c:v>14.878212638672199</c:v>
                </c:pt>
                <c:pt idx="188">
                  <c:v>14.8829997828554</c:v>
                </c:pt>
                <c:pt idx="189">
                  <c:v>14.887760697353</c:v>
                </c:pt>
                <c:pt idx="190">
                  <c:v>14.8924956634874</c:v>
                </c:pt>
                <c:pt idx="191">
                  <c:v>14.897204958105901</c:v>
                </c:pt>
                <c:pt idx="192">
                  <c:v>14.901888853675</c:v>
                </c:pt>
                <c:pt idx="193">
                  <c:v>14.9065476183718</c:v>
                </c:pt>
                <c:pt idx="194">
                  <c:v>14.911181516173301</c:v>
                </c:pt>
                <c:pt idx="195">
                  <c:v>14.915790806943701</c:v>
                </c:pt>
                <c:pt idx="196">
                  <c:v>14.920375746518699</c:v>
                </c:pt>
                <c:pt idx="197">
                  <c:v>14.924936586788499</c:v>
                </c:pt>
                <c:pt idx="198">
                  <c:v>14.929473575777701</c:v>
                </c:pt>
                <c:pt idx="199">
                  <c:v>14.9339869577245</c:v>
                </c:pt>
                <c:pt idx="200">
                  <c:v>14.938476973156501</c:v>
                </c:pt>
                <c:pt idx="201">
                  <c:v>14.942943858965499</c:v>
                </c:pt>
                <c:pt idx="202">
                  <c:v>14.9473878484803</c:v>
                </c:pt>
                <c:pt idx="203">
                  <c:v>14.951809171537199</c:v>
                </c:pt>
                <c:pt idx="204">
                  <c:v>14.9562080545497</c:v>
                </c:pt>
                <c:pt idx="205">
                  <c:v>14.9605847205753</c:v>
                </c:pt>
                <c:pt idx="206">
                  <c:v>14.9649393893819</c:v>
                </c:pt>
                <c:pt idx="207">
                  <c:v>14.969272277511299</c:v>
                </c:pt>
                <c:pt idx="208">
                  <c:v>14.973583598342501</c:v>
                </c:pt>
                <c:pt idx="209">
                  <c:v>14.977873562152499</c:v>
                </c:pt>
                <c:pt idx="210">
                  <c:v>14.9821423761757</c:v>
                </c:pt>
                <c:pt idx="211">
                  <c:v>14.9863902446626</c:v>
                </c:pt>
                <c:pt idx="212">
                  <c:v>14.990617368936499</c:v>
                </c:pt>
                <c:pt idx="213">
                  <c:v>14.994823947448699</c:v>
                </c:pt>
                <c:pt idx="214">
                  <c:v>14.999010175833099</c:v>
                </c:pt>
                <c:pt idx="215">
                  <c:v>15.0031762469588</c:v>
                </c:pt>
                <c:pt idx="216">
                  <c:v>15.007322350982101</c:v>
                </c:pt>
                <c:pt idx="217">
                  <c:v>15.0114486753968</c:v>
                </c:pt>
                <c:pt idx="218">
                  <c:v>15.015555405083299</c:v>
                </c:pt>
                <c:pt idx="219">
                  <c:v>15.019642722357201</c:v>
                </c:pt>
                <c:pt idx="220">
                  <c:v>15.0237108070164</c:v>
                </c:pt>
                <c:pt idx="221">
                  <c:v>15.027759836386499</c:v>
                </c:pt>
                <c:pt idx="222">
                  <c:v>15.0317899853664</c:v>
                </c:pt>
                <c:pt idx="223">
                  <c:v>15.035801426472201</c:v>
                </c:pt>
                <c:pt idx="224">
                  <c:v>15.039794329879699</c:v>
                </c:pt>
                <c:pt idx="225">
                  <c:v>15.0437688634668</c:v>
                </c:pt>
                <c:pt idx="226">
                  <c:v>15.0477251928546</c:v>
                </c:pt>
                <c:pt idx="227">
                  <c:v>15.0516634814471</c:v>
                </c:pt>
                <c:pt idx="228">
                  <c:v>15.055583890471</c:v>
                </c:pt>
                <c:pt idx="229">
                  <c:v>15.0594865790138</c:v>
                </c:pt>
                <c:pt idx="230">
                  <c:v>15.063371704061501</c:v>
                </c:pt>
                <c:pt idx="231">
                  <c:v>15.0672394205352</c:v>
                </c:pt>
                <c:pt idx="232">
                  <c:v>15.071089881327</c:v>
                </c:pt>
                <c:pt idx="233">
                  <c:v>15.0749232373356</c:v>
                </c:pt>
                <c:pt idx="234">
                  <c:v>15.078739637500099</c:v>
                </c:pt>
                <c:pt idx="235">
                  <c:v>15.0825392288339</c:v>
                </c:pt>
                <c:pt idx="236">
                  <c:v>15.086322156458101</c:v>
                </c:pt>
                <c:pt idx="237">
                  <c:v>15.0900885636329</c:v>
                </c:pt>
                <c:pt idx="238">
                  <c:v>15.09383859179</c:v>
                </c:pt>
                <c:pt idx="239">
                  <c:v>15.0975723805628</c:v>
                </c:pt>
                <c:pt idx="240">
                  <c:v>15.101290067817301</c:v>
                </c:pt>
                <c:pt idx="241">
                  <c:v>15.104991789681099</c:v>
                </c:pt>
                <c:pt idx="242">
                  <c:v>15.1086776805729</c:v>
                </c:pt>
                <c:pt idx="243">
                  <c:v>15.112347873230799</c:v>
                </c:pt>
                <c:pt idx="244">
                  <c:v>15.1160024987398</c:v>
                </c:pt>
                <c:pt idx="245">
                  <c:v>15.119641686559399</c:v>
                </c:pt>
                <c:pt idx="246">
                  <c:v>15.123265564550101</c:v>
                </c:pt>
                <c:pt idx="247">
                  <c:v>15.1268742589998</c:v>
                </c:pt>
                <c:pt idx="248">
                  <c:v>15.1304678946489</c:v>
                </c:pt>
                <c:pt idx="249">
                  <c:v>15.134046594716001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72AF-44E8-9C4C-02080EC01887}"/>
            </c:ext>
          </c:extLst>
        </c:ser>
        <c:ser>
          <c:idx val="4"/>
          <c:order val="4"/>
          <c:tx>
            <c:v>HStrSup</c:v>
          </c:tx>
          <c:spPr>
            <a:ln w="6350" cap="rnd">
              <a:solidFill>
                <a:srgbClr val="92D05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'soloBoe1h-6h'!$B$6:$B$255</c:f>
              <c:numCache>
                <c:formatCode>General</c:formatCode>
                <c:ptCount val="2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</c:numCache>
            </c:numRef>
          </c:xVal>
          <c:yVal>
            <c:numRef>
              <c:f>'soloBoe1h-6h'!$AI$6:$AI$255</c:f>
              <c:numCache>
                <c:formatCode>General</c:formatCode>
                <c:ptCount val="250"/>
                <c:pt idx="0">
                  <c:v>9.7040527441924294</c:v>
                </c:pt>
                <c:pt idx="1">
                  <c:v>10.672309015531001</c:v>
                </c:pt>
                <c:pt idx="2">
                  <c:v>11.2090413294722</c:v>
                </c:pt>
                <c:pt idx="3">
                  <c:v>11.578723439960401</c:v>
                </c:pt>
                <c:pt idx="4">
                  <c:v>11.859755845571</c:v>
                </c:pt>
                <c:pt idx="5">
                  <c:v>12.0859433675995</c:v>
                </c:pt>
                <c:pt idx="6">
                  <c:v>12.2749121635365</c:v>
                </c:pt>
                <c:pt idx="7">
                  <c:v>12.437001746185899</c:v>
                </c:pt>
                <c:pt idx="8">
                  <c:v>12.578788453916401</c:v>
                </c:pt>
                <c:pt idx="9">
                  <c:v>12.704710429644001</c:v>
                </c:pt>
                <c:pt idx="10">
                  <c:v>12.8179018122842</c:v>
                </c:pt>
                <c:pt idx="11">
                  <c:v>12.9206567456564</c:v>
                </c:pt>
                <c:pt idx="12">
                  <c:v>13.0147041345462</c:v>
                </c:pt>
                <c:pt idx="13">
                  <c:v>13.1013787180969</c:v>
                </c:pt>
                <c:pt idx="14">
                  <c:v>13.1817320761847</c:v>
                </c:pt>
                <c:pt idx="15">
                  <c:v>13.2566071929449</c:v>
                </c:pt>
                <c:pt idx="16">
                  <c:v>13.3266900351441</c:v>
                </c:pt>
                <c:pt idx="17">
                  <c:v>13.3925461451002</c:v>
                </c:pt>
                <c:pt idx="18">
                  <c:v>13.4546471799987</c:v>
                </c:pt>
                <c:pt idx="19">
                  <c:v>13.5133905356917</c:v>
                </c:pt>
                <c:pt idx="20">
                  <c:v>13.5691141077104</c:v>
                </c:pt>
                <c:pt idx="21">
                  <c:v>13.6221075654373</c:v>
                </c:pt>
                <c:pt idx="22">
                  <c:v>13.6726210820059</c:v>
                </c:pt>
                <c:pt idx="23">
                  <c:v>13.7208721782995</c:v>
                </c:pt>
                <c:pt idx="24">
                  <c:v>13.767051149057499</c:v>
                </c:pt>
                <c:pt idx="25">
                  <c:v>13.811325409099499</c:v>
                </c:pt>
                <c:pt idx="26">
                  <c:v>13.8538430073489</c:v>
                </c:pt>
                <c:pt idx="27">
                  <c:v>13.8947354925624</c:v>
                </c:pt>
                <c:pt idx="28">
                  <c:v>13.9341202689876</c:v>
                </c:pt>
                <c:pt idx="29">
                  <c:v>13.972102546998</c:v>
                </c:pt>
                <c:pt idx="30">
                  <c:v>14.008776969379699</c:v>
                </c:pt>
                <c:pt idx="31">
                  <c:v>14.044228975814301</c:v>
                </c:pt>
                <c:pt idx="32">
                  <c:v>14.0785359544861</c:v>
                </c:pt>
                <c:pt idx="33">
                  <c:v>14.1117682194041</c:v>
                </c:pt>
                <c:pt idx="34">
                  <c:v>14.143989844117099</c:v>
                </c:pt>
                <c:pt idx="35">
                  <c:v>14.175259376383901</c:v>
                </c:pt>
                <c:pt idx="36">
                  <c:v>14.2056304536029</c:v>
                </c:pt>
                <c:pt idx="37">
                  <c:v>14.235152335065401</c:v>
                </c:pt>
                <c:pt idx="38">
                  <c:v>14.2638703641502</c:v>
                </c:pt>
                <c:pt idx="39">
                  <c:v>14.291826371224101</c:v>
                </c:pt>
                <c:pt idx="40">
                  <c:v>14.319059026135699</c:v>
                </c:pt>
                <c:pt idx="41">
                  <c:v>14.3456041476748</c:v>
                </c:pt>
                <c:pt idx="42">
                  <c:v>14.371494976141999</c:v>
                </c:pt>
                <c:pt idx="43">
                  <c:v>14.3967624141752</c:v>
                </c:pt>
                <c:pt idx="44">
                  <c:v>14.4214352401625</c:v>
                </c:pt>
                <c:pt idx="45">
                  <c:v>14.4455402978961</c:v>
                </c:pt>
                <c:pt idx="46">
                  <c:v>14.469102665569</c:v>
                </c:pt>
                <c:pt idx="47">
                  <c:v>14.4921458067515</c:v>
                </c:pt>
                <c:pt idx="48">
                  <c:v>14.5146917056032</c:v>
                </c:pt>
                <c:pt idx="49">
                  <c:v>14.536760988251601</c:v>
                </c:pt>
                <c:pt idx="50">
                  <c:v>14.5583730319994</c:v>
                </c:pt>
                <c:pt idx="51">
                  <c:v>14.5795460637944</c:v>
                </c:pt>
                <c:pt idx="52">
                  <c:v>14.600297249202301</c:v>
                </c:pt>
                <c:pt idx="53">
                  <c:v>14.620642772959</c:v>
                </c:pt>
                <c:pt idx="54">
                  <c:v>14.6405979120401</c:v>
                </c:pt>
                <c:pt idx="55">
                  <c:v>14.6601771020651</c:v>
                </c:pt>
                <c:pt idx="56">
                  <c:v>14.679393997751299</c:v>
                </c:pt>
                <c:pt idx="57">
                  <c:v>14.698261528045601</c:v>
                </c:pt>
                <c:pt idx="58">
                  <c:v>14.7167919464855</c:v>
                </c:pt>
                <c:pt idx="59">
                  <c:v>14.7349968772764</c:v>
                </c:pt>
                <c:pt idx="60">
                  <c:v>14.752887357513099</c:v>
                </c:pt>
                <c:pt idx="61">
                  <c:v>14.7704738759268</c:v>
                </c:pt>
                <c:pt idx="62">
                  <c:v>14.7877664084945</c:v>
                </c:pt>
                <c:pt idx="63">
                  <c:v>14.8047744512099</c:v>
                </c:pt>
                <c:pt idx="64">
                  <c:v>14.821507050283801</c:v>
                </c:pt>
                <c:pt idx="65">
                  <c:v>14.8379728300098</c:v>
                </c:pt>
                <c:pt idx="66">
                  <c:v>14.854180018510901</c:v>
                </c:pt>
                <c:pt idx="67">
                  <c:v>14.8701364715549</c:v>
                </c:pt>
                <c:pt idx="68">
                  <c:v>14.885849694610901</c:v>
                </c:pt>
                <c:pt idx="69">
                  <c:v>14.901326863300101</c:v>
                </c:pt>
                <c:pt idx="70">
                  <c:v>14.916574842378701</c:v>
                </c:pt>
                <c:pt idx="71">
                  <c:v>14.9316002033771</c:v>
                </c:pt>
                <c:pt idx="72">
                  <c:v>14.946409241009</c:v>
                </c:pt>
                <c:pt idx="73">
                  <c:v>14.96100798845</c:v>
                </c:pt>
                <c:pt idx="74">
                  <c:v>14.9754022315791</c:v>
                </c:pt>
                <c:pt idx="75">
                  <c:v>14.989597522266299</c:v>
                </c:pt>
                <c:pt idx="76">
                  <c:v>15.003599190780401</c:v>
                </c:pt>
                <c:pt idx="77">
                  <c:v>15.0174123573883</c:v>
                </c:pt>
                <c:pt idx="78">
                  <c:v>15.0310419432055</c:v>
                </c:pt>
                <c:pt idx="79">
                  <c:v>15.0444926803571</c:v>
                </c:pt>
                <c:pt idx="80">
                  <c:v>15.0577691214999</c:v>
                </c:pt>
                <c:pt idx="81">
                  <c:v>15.0708756487534</c:v>
                </c:pt>
                <c:pt idx="82">
                  <c:v>15.083816482083799</c:v>
                </c:pt>
                <c:pt idx="83">
                  <c:v>15.096595687179599</c:v>
                </c:pt>
                <c:pt idx="84">
                  <c:v>15.109217182855801</c:v>
                </c:pt>
                <c:pt idx="85">
                  <c:v>15.121684748020501</c:v>
                </c:pt>
                <c:pt idx="86">
                  <c:v>15.1340020282338</c:v>
                </c:pt>
                <c:pt idx="87">
                  <c:v>15.1461725418879</c:v>
                </c:pt>
                <c:pt idx="88">
                  <c:v>15.158199686033701</c:v>
                </c:pt>
                <c:pt idx="89">
                  <c:v>15.170086741878301</c:v>
                </c:pt>
                <c:pt idx="90">
                  <c:v>15.181836879975499</c:v>
                </c:pt>
                <c:pt idx="91">
                  <c:v>15.1934531651291</c:v>
                </c:pt>
                <c:pt idx="92">
                  <c:v>15.2049385610285</c:v>
                </c:pt>
                <c:pt idx="93">
                  <c:v>15.216295934632999</c:v>
                </c:pt>
                <c:pt idx="94">
                  <c:v>15.227528060322401</c:v>
                </c:pt>
                <c:pt idx="95">
                  <c:v>15.238637623826801</c:v>
                </c:pt>
                <c:pt idx="96">
                  <c:v>15.249627225951301</c:v>
                </c:pt>
                <c:pt idx="97">
                  <c:v>15.2604993861073</c:v>
                </c:pt>
                <c:pt idx="98">
                  <c:v>15.2712565456621</c:v>
                </c:pt>
                <c:pt idx="99">
                  <c:v>15.281901071118901</c:v>
                </c:pt>
                <c:pt idx="100">
                  <c:v>15.292435257136701</c:v>
                </c:pt>
                <c:pt idx="101">
                  <c:v>15.3028613293992</c:v>
                </c:pt>
                <c:pt idx="102">
                  <c:v>15.313181447342901</c:v>
                </c:pt>
                <c:pt idx="103">
                  <c:v>15.3233977067518</c:v>
                </c:pt>
                <c:pt idx="104">
                  <c:v>15.333512142226001</c:v>
                </c:pt>
                <c:pt idx="105">
                  <c:v>15.343526729532799</c:v>
                </c:pt>
                <c:pt idx="106">
                  <c:v>15.353443387845701</c:v>
                </c:pt>
                <c:pt idx="107">
                  <c:v>15.3632639818782</c:v>
                </c:pt>
                <c:pt idx="108">
                  <c:v>15.372990323918</c:v>
                </c:pt>
                <c:pt idx="109">
                  <c:v>15.382624175767999</c:v>
                </c:pt>
                <c:pt idx="110">
                  <c:v>15.3921672505977</c:v>
                </c:pt>
                <c:pt idx="111">
                  <c:v>15.401621214710699</c:v>
                </c:pt>
                <c:pt idx="112">
                  <c:v>15.4109876892336</c:v>
                </c:pt>
                <c:pt idx="113">
                  <c:v>15.420268251728601</c:v>
                </c:pt>
                <c:pt idx="114">
                  <c:v>15.4294644377359</c:v>
                </c:pt>
                <c:pt idx="115">
                  <c:v>15.438577742247601</c:v>
                </c:pt>
                <c:pt idx="116">
                  <c:v>15.4476096211187</c:v>
                </c:pt>
                <c:pt idx="117">
                  <c:v>15.456561492416601</c:v>
                </c:pt>
                <c:pt idx="118">
                  <c:v>15.4654347377133</c:v>
                </c:pt>
                <c:pt idx="119">
                  <c:v>15.4742307033231</c:v>
                </c:pt>
                <c:pt idx="120">
                  <c:v>15.4829507014882</c:v>
                </c:pt>
                <c:pt idx="121">
                  <c:v>15.491596011515</c:v>
                </c:pt>
                <c:pt idx="122">
                  <c:v>15.500167880863399</c:v>
                </c:pt>
                <c:pt idx="123">
                  <c:v>15.508667526192299</c:v>
                </c:pt>
                <c:pt idx="124">
                  <c:v>15.517096134360999</c:v>
                </c:pt>
                <c:pt idx="125">
                  <c:v>15.5254548633922</c:v>
                </c:pt>
                <c:pt idx="126">
                  <c:v>15.533744843395301</c:v>
                </c:pt>
                <c:pt idx="127">
                  <c:v>15.5419671774533</c:v>
                </c:pt>
                <c:pt idx="128">
                  <c:v>15.550122942474999</c:v>
                </c:pt>
                <c:pt idx="129">
                  <c:v>15.5582131900143</c:v>
                </c:pt>
                <c:pt idx="130">
                  <c:v>15.5662389470567</c:v>
                </c:pt>
                <c:pt idx="131">
                  <c:v>15.5742012167767</c:v>
                </c:pt>
                <c:pt idx="132">
                  <c:v>15.5821009792657</c:v>
                </c:pt>
                <c:pt idx="133">
                  <c:v>15.589939192232499</c:v>
                </c:pt>
                <c:pt idx="134">
                  <c:v>15.5977167916777</c:v>
                </c:pt>
                <c:pt idx="135">
                  <c:v>15.6054346925422</c:v>
                </c:pt>
                <c:pt idx="136">
                  <c:v>15.6130937893329</c:v>
                </c:pt>
                <c:pt idx="137">
                  <c:v>15.620694956724099</c:v>
                </c:pt>
                <c:pt idx="138">
                  <c:v>15.628239050138101</c:v>
                </c:pt>
                <c:pt idx="139">
                  <c:v>15.635726906304001</c:v>
                </c:pt>
                <c:pt idx="140">
                  <c:v>15.643159343796601</c:v>
                </c:pt>
                <c:pt idx="141">
                  <c:v>15.6505371635561</c:v>
                </c:pt>
                <c:pt idx="142">
                  <c:v>15.6578611493899</c:v>
                </c:pt>
                <c:pt idx="143">
                  <c:v>15.665132068455501</c:v>
                </c:pt>
                <c:pt idx="144">
                  <c:v>15.6723506717276</c:v>
                </c:pt>
                <c:pt idx="145">
                  <c:v>15.679517694448601</c:v>
                </c:pt>
                <c:pt idx="146">
                  <c:v>15.686633856563599</c:v>
                </c:pt>
                <c:pt idx="147">
                  <c:v>15.693699863140299</c:v>
                </c:pt>
                <c:pt idx="148">
                  <c:v>15.7007164047751</c:v>
                </c:pt>
                <c:pt idx="149">
                  <c:v>15.707684157984801</c:v>
                </c:pt>
                <c:pt idx="150">
                  <c:v>15.7146037855857</c:v>
                </c:pt>
                <c:pt idx="151">
                  <c:v>15.7214759370601</c:v>
                </c:pt>
                <c:pt idx="152">
                  <c:v>15.7283012489098</c:v>
                </c:pt>
                <c:pt idx="153">
                  <c:v>15.735080344999499</c:v>
                </c:pt>
                <c:pt idx="154">
                  <c:v>15.741813836887101</c:v>
                </c:pt>
                <c:pt idx="155">
                  <c:v>15.748502324145001</c:v>
                </c:pt>
                <c:pt idx="156">
                  <c:v>15.755146394669801</c:v>
                </c:pt>
                <c:pt idx="157">
                  <c:v>15.7617466249829</c:v>
                </c:pt>
                <c:pt idx="158">
                  <c:v>15.768303580520801</c:v>
                </c:pt>
                <c:pt idx="159">
                  <c:v>15.774817815916601</c:v>
                </c:pt>
                <c:pt idx="160">
                  <c:v>15.781289875273099</c:v>
                </c:pt>
                <c:pt idx="161">
                  <c:v>15.787720292425901</c:v>
                </c:pt>
                <c:pt idx="162">
                  <c:v>15.794109591200399</c:v>
                </c:pt>
                <c:pt idx="163">
                  <c:v>15.800458285658801</c:v>
                </c:pt>
                <c:pt idx="164">
                  <c:v>15.806766880340801</c:v>
                </c:pt>
                <c:pt idx="165">
                  <c:v>15.813035870496901</c:v>
                </c:pt>
                <c:pt idx="166">
                  <c:v>15.819265742313799</c:v>
                </c:pt>
                <c:pt idx="167">
                  <c:v>15.8254569731339</c:v>
                </c:pt>
                <c:pt idx="168">
                  <c:v>15.8316100316675</c:v>
                </c:pt>
                <c:pt idx="169">
                  <c:v>15.8377253781994</c:v>
                </c:pt>
                <c:pt idx="170">
                  <c:v>15.8438034647889</c:v>
                </c:pt>
                <c:pt idx="171">
                  <c:v>15.849844735463799</c:v>
                </c:pt>
                <c:pt idx="172">
                  <c:v>15.855849626409199</c:v>
                </c:pt>
                <c:pt idx="173">
                  <c:v>15.8618185661502</c:v>
                </c:pt>
                <c:pt idx="174">
                  <c:v>15.8677519757301</c:v>
                </c:pt>
                <c:pt idx="175">
                  <c:v>15.873650268882599</c:v>
                </c:pt>
                <c:pt idx="176">
                  <c:v>15.8795138521997</c:v>
                </c:pt>
                <c:pt idx="177">
                  <c:v>15.8853431252947</c:v>
                </c:pt>
                <c:pt idx="178">
                  <c:v>15.8911384809601</c:v>
                </c:pt>
                <c:pt idx="179">
                  <c:v>15.896900305321999</c:v>
                </c:pt>
                <c:pt idx="180">
                  <c:v>15.902628977989201</c:v>
                </c:pt>
                <c:pt idx="181">
                  <c:v>15.908324872198801</c:v>
                </c:pt>
                <c:pt idx="182">
                  <c:v>15.9139883549574</c:v>
                </c:pt>
                <c:pt idx="183">
                  <c:v>15.919619787178799</c:v>
                </c:pt>
                <c:pt idx="184">
                  <c:v>15.9252195238175</c:v>
                </c:pt>
                <c:pt idx="185">
                  <c:v>15.930787913998801</c:v>
                </c:pt>
                <c:pt idx="186">
                  <c:v>15.9363253011455</c:v>
                </c:pt>
                <c:pt idx="187">
                  <c:v>15.941832023100901</c:v>
                </c:pt>
                <c:pt idx="188">
                  <c:v>15.9473084122484</c:v>
                </c:pt>
                <c:pt idx="189">
                  <c:v>15.952754795628699</c:v>
                </c:pt>
                <c:pt idx="190">
                  <c:v>15.9581714950529</c:v>
                </c:pt>
                <c:pt idx="191">
                  <c:v>15.963558827213101</c:v>
                </c:pt>
                <c:pt idx="192">
                  <c:v>15.9689171037903</c:v>
                </c:pt>
                <c:pt idx="193">
                  <c:v>15.974246631559</c:v>
                </c:pt>
                <c:pt idx="194">
                  <c:v>15.9795477124893</c:v>
                </c:pt>
                <c:pt idx="195">
                  <c:v>15.984820643846801</c:v>
                </c:pt>
                <c:pt idx="196">
                  <c:v>15.9900657182888</c:v>
                </c:pt>
                <c:pt idx="197">
                  <c:v>15.9952832239595</c:v>
                </c:pt>
                <c:pt idx="198">
                  <c:v>16.000473444581601</c:v>
                </c:pt>
                <c:pt idx="199">
                  <c:v>16.005636659545999</c:v>
                </c:pt>
                <c:pt idx="200">
                  <c:v>16.010773143999501</c:v>
                </c:pt>
                <c:pt idx="201">
                  <c:v>16.015883168929999</c:v>
                </c:pt>
                <c:pt idx="202">
                  <c:v>16.020967001249399</c:v>
                </c:pt>
                <c:pt idx="203">
                  <c:v>16.026024903875101</c:v>
                </c:pt>
                <c:pt idx="204">
                  <c:v>16.031057135808599</c:v>
                </c:pt>
                <c:pt idx="205">
                  <c:v>16.036063952212899</c:v>
                </c:pt>
                <c:pt idx="206">
                  <c:v>16.041045604487799</c:v>
                </c:pt>
                <c:pt idx="207">
                  <c:v>16.0460023403432</c:v>
                </c:pt>
                <c:pt idx="208">
                  <c:v>16.050934403870599</c:v>
                </c:pt>
                <c:pt idx="209">
                  <c:v>16.055842035613399</c:v>
                </c:pt>
                <c:pt idx="210">
                  <c:v>16.060725472634601</c:v>
                </c:pt>
                <c:pt idx="211">
                  <c:v>16.065584948584</c:v>
                </c:pt>
                <c:pt idx="212">
                  <c:v>16.0704206937625</c:v>
                </c:pt>
                <c:pt idx="213">
                  <c:v>16.075232935186499</c:v>
                </c:pt>
                <c:pt idx="214">
                  <c:v>16.080021896649001</c:v>
                </c:pt>
                <c:pt idx="215">
                  <c:v>16.0847877987805</c:v>
                </c:pt>
                <c:pt idx="216">
                  <c:v>16.0895308591085</c:v>
                </c:pt>
                <c:pt idx="217">
                  <c:v>16.0942512921145</c:v>
                </c:pt>
                <c:pt idx="218">
                  <c:v>16.098949309290902</c:v>
                </c:pt>
                <c:pt idx="219">
                  <c:v>16.103625119196099</c:v>
                </c:pt>
                <c:pt idx="220">
                  <c:v>16.108278927508302</c:v>
                </c:pt>
                <c:pt idx="221">
                  <c:v>16.112910937077999</c:v>
                </c:pt>
                <c:pt idx="222">
                  <c:v>16.117521347979601</c:v>
                </c:pt>
                <c:pt idx="223">
                  <c:v>16.122110357561599</c:v>
                </c:pt>
                <c:pt idx="224">
                  <c:v>16.126678160495601</c:v>
                </c:pt>
                <c:pt idx="225">
                  <c:v>16.131224948824801</c:v>
                </c:pt>
                <c:pt idx="226">
                  <c:v>16.135750912010302</c:v>
                </c:pt>
                <c:pt idx="227">
                  <c:v>16.140256236977901</c:v>
                </c:pt>
                <c:pt idx="228">
                  <c:v>16.144741108161899</c:v>
                </c:pt>
                <c:pt idx="229">
                  <c:v>16.149205707549999</c:v>
                </c:pt>
                <c:pt idx="230">
                  <c:v>16.153650214725801</c:v>
                </c:pt>
                <c:pt idx="231">
                  <c:v>16.158074806910999</c:v>
                </c:pt>
                <c:pt idx="232">
                  <c:v>16.162479659006301</c:v>
                </c:pt>
                <c:pt idx="233">
                  <c:v>16.1668649436319</c:v>
                </c:pt>
                <c:pt idx="234">
                  <c:v>16.171230831166501</c:v>
                </c:pt>
                <c:pt idx="235">
                  <c:v>16.1755774897862</c:v>
                </c:pt>
                <c:pt idx="236">
                  <c:v>16.179905085502</c:v>
                </c:pt>
                <c:pt idx="237">
                  <c:v>16.184213782196601</c:v>
                </c:pt>
                <c:pt idx="238">
                  <c:v>16.188503741660899</c:v>
                </c:pt>
                <c:pt idx="239">
                  <c:v>16.192775123628799</c:v>
                </c:pt>
                <c:pt idx="240">
                  <c:v>16.1970280858121</c:v>
                </c:pt>
                <c:pt idx="241">
                  <c:v>16.201262783934499</c:v>
                </c:pt>
                <c:pt idx="242">
                  <c:v>16.2054793717645</c:v>
                </c:pt>
                <c:pt idx="243">
                  <c:v>16.209678001148198</c:v>
                </c:pt>
                <c:pt idx="244">
                  <c:v>16.213858822040802</c:v>
                </c:pt>
                <c:pt idx="245">
                  <c:v>16.218021982537898</c:v>
                </c:pt>
                <c:pt idx="246">
                  <c:v>16.222167628906199</c:v>
                </c:pt>
                <c:pt idx="247">
                  <c:v>16.2262959056131</c:v>
                </c:pt>
                <c:pt idx="248">
                  <c:v>16.230406955356301</c:v>
                </c:pt>
                <c:pt idx="249">
                  <c:v>16.234500919092099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72AF-44E8-9C4C-02080EC018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0015744"/>
        <c:axId val="230017280"/>
      </c:scatterChart>
      <c:valAx>
        <c:axId val="2300157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30017280"/>
        <c:crosses val="autoZero"/>
        <c:crossBetween val="midCat"/>
      </c:valAx>
      <c:valAx>
        <c:axId val="230017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300157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0.36967</cdr:x>
      <cdr:y>0.3558</cdr:y>
    </cdr:from>
    <cdr:to>
      <cdr:x>0.56303</cdr:x>
      <cdr:y>0.66142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1748119" y="106455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t-IT" sz="1100"/>
            <a:t>Crotone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0DB921-9ADA-4F15-98F4-8DBC22081FB9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B5476A-7766-4D69-B883-7B2FE1ECC2D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27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pPr/>
              <a:t>09/09/2022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1.xml"/><Relationship Id="rId4" Type="http://schemas.openxmlformats.org/officeDocument/2006/relationships/chart" Target="../charts/char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confronti_G_W14.jpg"/>
          <p:cNvPicPr>
            <a:picLocks noChangeAspect="1"/>
          </p:cNvPicPr>
          <p:nvPr/>
        </p:nvPicPr>
        <p:blipFill>
          <a:blip r:embed="rId2" cstate="print"/>
          <a:srcRect l="8593" r="7812" b="4098"/>
          <a:stretch>
            <a:fillRect/>
          </a:stretch>
        </p:blipFill>
        <p:spPr>
          <a:xfrm>
            <a:off x="-65852" y="2210817"/>
            <a:ext cx="8120353" cy="4915368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360118" y="5467976"/>
            <a:ext cx="29778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/>
              <a:t>Per T = 100:</a:t>
            </a:r>
          </a:p>
          <a:p>
            <a:r>
              <a:rPr lang="it-IT" sz="1600" dirty="0"/>
              <a:t>dati boa ogni mezz’ora </a:t>
            </a:r>
            <a:r>
              <a:rPr lang="it-IT" sz="1600" dirty="0" err="1"/>
              <a:t>Hs</a:t>
            </a:r>
            <a:r>
              <a:rPr lang="it-IT" sz="1600" dirty="0"/>
              <a:t> ≈ 9.5 m</a:t>
            </a:r>
          </a:p>
          <a:p>
            <a:r>
              <a:rPr lang="it-IT" sz="1600" dirty="0"/>
              <a:t>Dati boa ogni ora </a:t>
            </a:r>
            <a:r>
              <a:rPr lang="it-IT" sz="1600" dirty="0" err="1"/>
              <a:t>Hs</a:t>
            </a:r>
            <a:r>
              <a:rPr lang="it-IT" sz="1600" dirty="0"/>
              <a:t> ≈ 9.3 m</a:t>
            </a:r>
          </a:p>
          <a:p>
            <a:r>
              <a:rPr lang="it-IT" sz="1600" dirty="0"/>
              <a:t>Dati boa ogni 3 ore </a:t>
            </a:r>
            <a:r>
              <a:rPr lang="it-IT" sz="1600" dirty="0" err="1"/>
              <a:t>Hs</a:t>
            </a:r>
            <a:r>
              <a:rPr lang="it-IT" sz="1600" dirty="0"/>
              <a:t> ≈ 9.0 m</a:t>
            </a:r>
          </a:p>
          <a:p>
            <a:r>
              <a:rPr lang="it-IT" sz="1600" dirty="0"/>
              <a:t>Dati boa ogni 6 ore </a:t>
            </a:r>
            <a:r>
              <a:rPr lang="it-IT" sz="1600" dirty="0" err="1"/>
              <a:t>Hs</a:t>
            </a:r>
            <a:r>
              <a:rPr lang="it-IT" sz="1600" dirty="0"/>
              <a:t> ≈ 8.5 m </a:t>
            </a:r>
          </a:p>
        </p:txBody>
      </p:sp>
      <p:cxnSp>
        <p:nvCxnSpPr>
          <p:cNvPr id="13" name="Connettore 2 12"/>
          <p:cNvCxnSpPr/>
          <p:nvPr/>
        </p:nvCxnSpPr>
        <p:spPr>
          <a:xfrm flipV="1">
            <a:off x="2555776" y="2867072"/>
            <a:ext cx="396044" cy="288478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e 14"/>
          <p:cNvSpPr/>
          <p:nvPr/>
        </p:nvSpPr>
        <p:spPr>
          <a:xfrm>
            <a:off x="2843808" y="1844824"/>
            <a:ext cx="216024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23173" y="33202"/>
            <a:ext cx="74984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Arial" pitchFamily="34" charset="0"/>
                <a:cs typeface="Arial" pitchFamily="34" charset="0"/>
              </a:rPr>
              <a:t>Significant wave height SW  H in a se a state with its return period </a:t>
            </a:r>
          </a:p>
          <a:p>
            <a:endParaRPr lang="en-GB" dirty="0">
              <a:latin typeface="Arial" pitchFamily="34" charset="0"/>
              <a:cs typeface="Arial" pitchFamily="34" charset="0"/>
            </a:endParaRPr>
          </a:p>
          <a:p>
            <a:r>
              <a:rPr lang="en-GB" b="1" dirty="0">
                <a:latin typeface="Arial" pitchFamily="34" charset="0"/>
                <a:cs typeface="Arial" pitchFamily="34" charset="0"/>
              </a:rPr>
              <a:t>SWH (</a:t>
            </a:r>
            <a:r>
              <a:rPr lang="en-GB" b="1" dirty="0" err="1">
                <a:latin typeface="Arial" pitchFamily="34" charset="0"/>
                <a:cs typeface="Arial" pitchFamily="34" charset="0"/>
              </a:rPr>
              <a:t>Tr</a:t>
            </a:r>
            <a:r>
              <a:rPr lang="en-GB" b="1" dirty="0">
                <a:latin typeface="Arial" pitchFamily="34" charset="0"/>
                <a:cs typeface="Arial" pitchFamily="34" charset="0"/>
              </a:rPr>
              <a:t>).</a:t>
            </a:r>
          </a:p>
          <a:p>
            <a:r>
              <a:rPr lang="en-GB" dirty="0">
                <a:latin typeface="Arial" pitchFamily="34" charset="0"/>
                <a:cs typeface="Arial" pitchFamily="34" charset="0"/>
              </a:rPr>
              <a:t>, the results depend on the sampling interval of the</a:t>
            </a:r>
          </a:p>
          <a:p>
            <a:r>
              <a:rPr lang="en-GB" dirty="0">
                <a:latin typeface="Arial" pitchFamily="34" charset="0"/>
                <a:cs typeface="Arial" pitchFamily="34" charset="0"/>
              </a:rPr>
              <a:t>Meter: ;</a:t>
            </a:r>
          </a:p>
          <a:p>
            <a:r>
              <a:rPr lang="en-GB" dirty="0">
                <a:latin typeface="Arial" pitchFamily="34" charset="0"/>
                <a:cs typeface="Arial" pitchFamily="34" charset="0"/>
              </a:rPr>
              <a:t>30’ ,Hourly, 3 hourly,  : 6 hrs…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518766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2614454" y="2607613"/>
            <a:ext cx="1481231" cy="64633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rgbClr val="0000FF"/>
                </a:solidFill>
              </a:rPr>
              <a:t>Compute </a:t>
            </a:r>
            <a:r>
              <a:rPr lang="it-IT" sz="900" dirty="0">
                <a:solidFill>
                  <a:srgbClr val="0000FF"/>
                </a:solidFill>
              </a:rPr>
              <a:t>Extreme Value «</a:t>
            </a:r>
            <a:r>
              <a:rPr lang="it-IT" sz="900" dirty="0" err="1">
                <a:solidFill>
                  <a:srgbClr val="0000FF"/>
                </a:solidFill>
              </a:rPr>
              <a:t>true</a:t>
            </a:r>
            <a:r>
              <a:rPr lang="it-IT" sz="900" dirty="0">
                <a:solidFill>
                  <a:srgbClr val="0000FF"/>
                </a:solidFill>
              </a:rPr>
              <a:t>» </a:t>
            </a:r>
            <a:r>
              <a:rPr lang="it-IT" sz="900" dirty="0" err="1">
                <a:solidFill>
                  <a:srgbClr val="0000FF"/>
                </a:solidFill>
              </a:rPr>
              <a:t>parametres</a:t>
            </a:r>
            <a:r>
              <a:rPr lang="it-IT" sz="900" dirty="0">
                <a:solidFill>
                  <a:srgbClr val="0000FF"/>
                </a:solidFill>
              </a:rPr>
              <a:t> on </a:t>
            </a:r>
            <a:r>
              <a:rPr lang="it-IT" sz="900" dirty="0" err="1">
                <a:solidFill>
                  <a:srgbClr val="0000FF"/>
                </a:solidFill>
              </a:rPr>
              <a:t>buoy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  <a:r>
              <a:rPr lang="it-IT" sz="900" dirty="0" err="1">
                <a:solidFill>
                  <a:srgbClr val="0000FF"/>
                </a:solidFill>
              </a:rPr>
              <a:t>locations</a:t>
            </a:r>
            <a:endParaRPr lang="it-IT" sz="900" dirty="0">
              <a:solidFill>
                <a:srgbClr val="0000FF"/>
              </a:solidFill>
            </a:endParaRPr>
          </a:p>
          <a:p>
            <a:r>
              <a:rPr lang="it-IT" sz="900" dirty="0">
                <a:solidFill>
                  <a:srgbClr val="0000FF"/>
                </a:solidFill>
              </a:rPr>
              <a:t> </a:t>
            </a:r>
            <a:endParaRPr lang="it-IT" sz="900" dirty="0">
              <a:solidFill>
                <a:srgbClr val="0000FF"/>
              </a:solidFill>
            </a:endParaRPr>
          </a:p>
        </p:txBody>
      </p:sp>
      <p:cxnSp>
        <p:nvCxnSpPr>
          <p:cNvPr id="5" name="Connettore 2 4"/>
          <p:cNvCxnSpPr/>
          <p:nvPr/>
        </p:nvCxnSpPr>
        <p:spPr>
          <a:xfrm>
            <a:off x="3211996" y="1913025"/>
            <a:ext cx="4889" cy="705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uppo 5"/>
          <p:cNvGrpSpPr/>
          <p:nvPr/>
        </p:nvGrpSpPr>
        <p:grpSpPr>
          <a:xfrm>
            <a:off x="2097318" y="2265967"/>
            <a:ext cx="1132823" cy="2240979"/>
            <a:chOff x="1285690" y="2001719"/>
            <a:chExt cx="1510431" cy="1735781"/>
          </a:xfrm>
        </p:grpSpPr>
        <p:cxnSp>
          <p:nvCxnSpPr>
            <p:cNvPr id="7" name="Connettore 1 6"/>
            <p:cNvCxnSpPr/>
            <p:nvPr/>
          </p:nvCxnSpPr>
          <p:spPr>
            <a:xfrm flipH="1">
              <a:off x="1285690" y="2001719"/>
              <a:ext cx="1472973" cy="151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ttore 1 7"/>
            <p:cNvCxnSpPr/>
            <p:nvPr/>
          </p:nvCxnSpPr>
          <p:spPr>
            <a:xfrm>
              <a:off x="1380855" y="3725724"/>
              <a:ext cx="1368322" cy="41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1 8"/>
            <p:cNvCxnSpPr/>
            <p:nvPr/>
          </p:nvCxnSpPr>
          <p:spPr>
            <a:xfrm flipH="1" flipV="1">
              <a:off x="2765180" y="3030581"/>
              <a:ext cx="30941" cy="7069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Connettore 1 9"/>
          <p:cNvCxnSpPr/>
          <p:nvPr/>
        </p:nvCxnSpPr>
        <p:spPr>
          <a:xfrm>
            <a:off x="2122173" y="2283124"/>
            <a:ext cx="26827" cy="22086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1757113" y="2875840"/>
            <a:ext cx="786620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rgbClr val="0000FF"/>
                </a:solidFill>
              </a:rPr>
              <a:t>For </a:t>
            </a:r>
            <a:r>
              <a:rPr lang="it-IT" sz="900" dirty="0" err="1">
                <a:solidFill>
                  <a:srgbClr val="0000FF"/>
                </a:solidFill>
              </a:rPr>
              <a:t>all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  <a:r>
              <a:rPr lang="it-IT" sz="900" dirty="0" err="1">
                <a:solidFill>
                  <a:srgbClr val="0000FF"/>
                </a:solidFill>
              </a:rPr>
              <a:t>buoys</a:t>
            </a:r>
            <a:endParaRPr lang="it-IT" sz="900" dirty="0">
              <a:solidFill>
                <a:srgbClr val="0000FF"/>
              </a:solidFill>
            </a:endParaRPr>
          </a:p>
        </p:txBody>
      </p:sp>
      <p:cxnSp>
        <p:nvCxnSpPr>
          <p:cNvPr id="20" name="Connettore 2 19"/>
          <p:cNvCxnSpPr/>
          <p:nvPr/>
        </p:nvCxnSpPr>
        <p:spPr>
          <a:xfrm>
            <a:off x="3204884" y="2931695"/>
            <a:ext cx="7114" cy="3042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/>
          <p:cNvSpPr txBox="1"/>
          <p:nvPr/>
        </p:nvSpPr>
        <p:spPr>
          <a:xfrm>
            <a:off x="2571993" y="4761968"/>
            <a:ext cx="1523693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rgbClr val="0000FF"/>
                </a:solidFill>
              </a:rPr>
              <a:t>Compute </a:t>
            </a:r>
            <a:r>
              <a:rPr lang="it-IT" sz="900" dirty="0" err="1">
                <a:solidFill>
                  <a:srgbClr val="0000FF"/>
                </a:solidFill>
              </a:rPr>
              <a:t>average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</a:p>
          <a:p>
            <a:r>
              <a:rPr lang="it-IT" sz="900" dirty="0" err="1">
                <a:solidFill>
                  <a:srgbClr val="0000FF"/>
                </a:solidFill>
              </a:rPr>
              <a:t>regional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  <a:r>
              <a:rPr lang="it-IT" sz="900" dirty="0" err="1">
                <a:solidFill>
                  <a:srgbClr val="0000FF"/>
                </a:solidFill>
              </a:rPr>
              <a:t>error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  <a:r>
              <a:rPr lang="it-IT" sz="900" dirty="0" err="1">
                <a:solidFill>
                  <a:srgbClr val="0000FF"/>
                </a:solidFill>
              </a:rPr>
              <a:t>parametres</a:t>
            </a:r>
            <a:endParaRPr lang="it-IT" sz="900" dirty="0">
              <a:solidFill>
                <a:srgbClr val="0000FF"/>
              </a:solidFill>
            </a:endParaRPr>
          </a:p>
        </p:txBody>
      </p:sp>
      <p:cxnSp>
        <p:nvCxnSpPr>
          <p:cNvPr id="37" name="Connettore 2 36"/>
          <p:cNvCxnSpPr/>
          <p:nvPr/>
        </p:nvCxnSpPr>
        <p:spPr>
          <a:xfrm flipH="1">
            <a:off x="3201297" y="4509832"/>
            <a:ext cx="2427" cy="2777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asellaDiTesto 38"/>
          <p:cNvSpPr txBox="1"/>
          <p:nvPr/>
        </p:nvSpPr>
        <p:spPr>
          <a:xfrm>
            <a:off x="2649409" y="3225672"/>
            <a:ext cx="1481231" cy="50783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rgbClr val="0000FF"/>
                </a:solidFill>
              </a:rPr>
              <a:t>Compute EV </a:t>
            </a:r>
            <a:r>
              <a:rPr lang="it-IT" sz="900" dirty="0" err="1">
                <a:solidFill>
                  <a:srgbClr val="0000FF"/>
                </a:solidFill>
              </a:rPr>
              <a:t>parametres</a:t>
            </a:r>
            <a:endParaRPr lang="it-IT" sz="900" dirty="0">
              <a:solidFill>
                <a:srgbClr val="0000FF"/>
              </a:solidFill>
            </a:endParaRPr>
          </a:p>
          <a:p>
            <a:r>
              <a:rPr lang="it-IT" sz="900" dirty="0">
                <a:solidFill>
                  <a:srgbClr val="0000FF"/>
                </a:solidFill>
              </a:rPr>
              <a:t>«model» data on </a:t>
            </a:r>
            <a:r>
              <a:rPr lang="it-IT" sz="900" dirty="0" err="1">
                <a:solidFill>
                  <a:srgbClr val="0000FF"/>
                </a:solidFill>
              </a:rPr>
              <a:t>buoy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  <a:r>
              <a:rPr lang="it-IT" sz="900" dirty="0" err="1">
                <a:solidFill>
                  <a:srgbClr val="0000FF"/>
                </a:solidFill>
              </a:rPr>
              <a:t>locations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  <a:endParaRPr lang="it-IT" sz="900" dirty="0">
              <a:solidFill>
                <a:srgbClr val="0000FF"/>
              </a:solidFill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2662144" y="3849300"/>
            <a:ext cx="1481231" cy="2308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rgbClr val="0000FF"/>
                </a:solidFill>
              </a:rPr>
              <a:t>Compute </a:t>
            </a:r>
            <a:r>
              <a:rPr lang="it-IT" sz="900" dirty="0" err="1">
                <a:solidFill>
                  <a:srgbClr val="0000FF"/>
                </a:solidFill>
              </a:rPr>
              <a:t>errors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  <a:r>
              <a:rPr lang="it-IT" sz="900" dirty="0" err="1">
                <a:solidFill>
                  <a:srgbClr val="0000FF"/>
                </a:solidFill>
              </a:rPr>
              <a:t>Ht</a:t>
            </a:r>
            <a:r>
              <a:rPr lang="it-IT" sz="900" dirty="0">
                <a:solidFill>
                  <a:srgbClr val="0000FF"/>
                </a:solidFill>
              </a:rPr>
              <a:t>-Hm</a:t>
            </a:r>
            <a:endParaRPr lang="it-IT" sz="900" dirty="0">
              <a:solidFill>
                <a:srgbClr val="0000FF"/>
              </a:solidFill>
            </a:endParaRPr>
          </a:p>
        </p:txBody>
      </p:sp>
      <p:cxnSp>
        <p:nvCxnSpPr>
          <p:cNvPr id="42" name="Connettore 2 41"/>
          <p:cNvCxnSpPr/>
          <p:nvPr/>
        </p:nvCxnSpPr>
        <p:spPr>
          <a:xfrm>
            <a:off x="3204884" y="3575392"/>
            <a:ext cx="7114" cy="3042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sellaDiTesto 3"/>
          <p:cNvSpPr txBox="1"/>
          <p:nvPr/>
        </p:nvSpPr>
        <p:spPr>
          <a:xfrm>
            <a:off x="1232642" y="1644729"/>
            <a:ext cx="1152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EV </a:t>
            </a:r>
            <a:r>
              <a:rPr lang="it-IT" sz="9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extreme</a:t>
            </a:r>
            <a:r>
              <a:rPr lang="it-IT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it-IT" sz="9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values</a:t>
            </a:r>
            <a:endParaRPr lang="it-IT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it-IT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H(</a:t>
            </a:r>
            <a:r>
              <a:rPr lang="it-IT" sz="9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Tr</a:t>
            </a:r>
            <a:r>
              <a:rPr lang="it-IT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2649410" y="5290617"/>
            <a:ext cx="1298729" cy="64633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 dirty="0" err="1">
                <a:solidFill>
                  <a:srgbClr val="0000FF"/>
                </a:solidFill>
              </a:rPr>
              <a:t>Computed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  <a:r>
              <a:rPr lang="it-IT" sz="900" dirty="0" err="1">
                <a:solidFill>
                  <a:srgbClr val="0000FF"/>
                </a:solidFill>
              </a:rPr>
              <a:t>corrected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  <a:r>
              <a:rPr lang="it-IT" sz="900" dirty="0" err="1">
                <a:solidFill>
                  <a:srgbClr val="0000FF"/>
                </a:solidFill>
              </a:rPr>
              <a:t>value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  <a:r>
              <a:rPr lang="it-IT" sz="900" dirty="0" err="1">
                <a:solidFill>
                  <a:srgbClr val="0000FF"/>
                </a:solidFill>
              </a:rPr>
              <a:t>Hc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  <a:r>
              <a:rPr lang="it-IT" sz="900" dirty="0" err="1">
                <a:solidFill>
                  <a:srgbClr val="0000FF"/>
                </a:solidFill>
              </a:rPr>
              <a:t>assuming</a:t>
            </a:r>
            <a:r>
              <a:rPr lang="it-IT" sz="900" dirty="0">
                <a:solidFill>
                  <a:srgbClr val="0000FF"/>
                </a:solidFill>
              </a:rPr>
              <a:t> </a:t>
            </a:r>
            <a:r>
              <a:rPr lang="it-IT" sz="900" dirty="0" err="1">
                <a:solidFill>
                  <a:srgbClr val="0000FF"/>
                </a:solidFill>
              </a:rPr>
              <a:t>Hc</a:t>
            </a:r>
            <a:r>
              <a:rPr lang="it-IT" sz="900" dirty="0">
                <a:solidFill>
                  <a:srgbClr val="0000FF"/>
                </a:solidFill>
              </a:rPr>
              <a:t>=</a:t>
            </a:r>
            <a:r>
              <a:rPr lang="it-IT" sz="900" dirty="0" err="1">
                <a:solidFill>
                  <a:srgbClr val="0000FF"/>
                </a:solidFill>
              </a:rPr>
              <a:t>Hm+error</a:t>
            </a:r>
            <a:r>
              <a:rPr lang="it-IT" sz="900" dirty="0">
                <a:solidFill>
                  <a:srgbClr val="0000FF"/>
                </a:solidFill>
              </a:rPr>
              <a:t>-</a:t>
            </a:r>
          </a:p>
          <a:p>
            <a:endParaRPr lang="it-IT" sz="900" dirty="0">
              <a:solidFill>
                <a:srgbClr val="0000FF"/>
              </a:solidFill>
            </a:endParaRPr>
          </a:p>
        </p:txBody>
      </p:sp>
      <p:cxnSp>
        <p:nvCxnSpPr>
          <p:cNvPr id="40" name="Connettore 2 39"/>
          <p:cNvCxnSpPr/>
          <p:nvPr/>
        </p:nvCxnSpPr>
        <p:spPr>
          <a:xfrm>
            <a:off x="3194932" y="5060546"/>
            <a:ext cx="3938" cy="1865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3448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187624" y="188640"/>
            <a:ext cx="6318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Results show the comparison between “true” and degraded values, as well as </a:t>
            </a: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estimated Hs(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)=  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Hm</a:t>
            </a:r>
            <a:r>
              <a:rPr lang="en-GB" baseline="-250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baseline="-25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)+ 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GB" baseline="-250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* 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Hm</a:t>
            </a:r>
            <a:r>
              <a:rPr lang="en-GB" baseline="-250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baseline="-25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endParaRPr lang="en-GB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obtained by adding the mean regional error 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GB" baseline="-250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to the “degraded” value 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Hm</a:t>
            </a:r>
            <a:r>
              <a:rPr lang="en-GB" baseline="-250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baseline="-25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endParaRPr lang="it-IT" dirty="0"/>
          </a:p>
        </p:txBody>
      </p:sp>
      <p:graphicFrame>
        <p:nvGraphicFramePr>
          <p:cNvPr id="3" name="Grafico 2"/>
          <p:cNvGraphicFramePr/>
          <p:nvPr/>
        </p:nvGraphicFramePr>
        <p:xfrm>
          <a:off x="1403648" y="2708920"/>
          <a:ext cx="7128792" cy="3650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Connettore 1 4"/>
          <p:cNvCxnSpPr/>
          <p:nvPr/>
        </p:nvCxnSpPr>
        <p:spPr>
          <a:xfrm>
            <a:off x="3923928" y="2711334"/>
            <a:ext cx="72008" cy="33123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7172672" y="2861320"/>
            <a:ext cx="72008" cy="33123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2 5"/>
          <p:cNvCxnSpPr/>
          <p:nvPr/>
        </p:nvCxnSpPr>
        <p:spPr>
          <a:xfrm>
            <a:off x="5219442" y="548680"/>
            <a:ext cx="536988" cy="25922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2 7"/>
          <p:cNvCxnSpPr/>
          <p:nvPr/>
        </p:nvCxnSpPr>
        <p:spPr>
          <a:xfrm>
            <a:off x="2017331" y="704043"/>
            <a:ext cx="3327149" cy="2868973"/>
          </a:xfrm>
          <a:prstGeom prst="straightConnector1">
            <a:avLst/>
          </a:prstGeom>
          <a:ln w="317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/>
          <p:nvPr/>
        </p:nvCxnSpPr>
        <p:spPr>
          <a:xfrm>
            <a:off x="2914161" y="1065803"/>
            <a:ext cx="3162498" cy="1931149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6728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1660360" y="3159171"/>
            <a:ext cx="5791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 data 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HVtr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(30’) vs degraded data 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HMtr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(6h)</a:t>
            </a:r>
          </a:p>
          <a:p>
            <a:endParaRPr lang="en-GB" dirty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Gra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710409"/>
              </p:ext>
            </p:extLst>
          </p:nvPr>
        </p:nvGraphicFramePr>
        <p:xfrm>
          <a:off x="25381" y="452247"/>
          <a:ext cx="4474611" cy="270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a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4565517"/>
              </p:ext>
            </p:extLst>
          </p:nvPr>
        </p:nvGraphicFramePr>
        <p:xfrm>
          <a:off x="4499991" y="452247"/>
          <a:ext cx="3955841" cy="270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Gra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2531601"/>
              </p:ext>
            </p:extLst>
          </p:nvPr>
        </p:nvGraphicFramePr>
        <p:xfrm>
          <a:off x="323527" y="3779009"/>
          <a:ext cx="4176463" cy="2087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Grafico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5802993"/>
              </p:ext>
            </p:extLst>
          </p:nvPr>
        </p:nvGraphicFramePr>
        <p:xfrm>
          <a:off x="4378558" y="3805502"/>
          <a:ext cx="3721833" cy="1927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71283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6672"/>
            <a:ext cx="3938357" cy="2682472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476672"/>
            <a:ext cx="4505334" cy="2786113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619672" y="3861048"/>
            <a:ext cx="6318448" cy="3158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Italian Buoys 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 data vs degraded data (0.5 h vs 6h)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Regional Parameters: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Relative </a:t>
            </a:r>
            <a:r>
              <a:rPr lang="it-IT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Error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it-IT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100 , </a:t>
            </a:r>
            <a:r>
              <a:rPr lang="it-IT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</a:t>
            </a: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-0.10021  SQM   0.0050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</a:t>
            </a:r>
            <a:r>
              <a:rPr lang="it-I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250 </a:t>
            </a:r>
            <a:r>
              <a:rPr lang="it-IT" sz="1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it-IT" sz="1200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</a:t>
            </a:r>
            <a:r>
              <a:rPr lang="it-IT" sz="1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-0.1021 , </a:t>
            </a:r>
            <a:r>
              <a:rPr lang="it-IT" sz="1200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SqmErrRel</a:t>
            </a:r>
            <a:r>
              <a:rPr lang="it-IT" sz="1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0.0052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it-IT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it-IT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it-IT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58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117" t="1290" r="48826"/>
          <a:stretch>
            <a:fillRect/>
          </a:stretch>
        </p:blipFill>
        <p:spPr bwMode="auto">
          <a:xfrm>
            <a:off x="1835696" y="2636912"/>
            <a:ext cx="4380258" cy="434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sellaDiTesto 1"/>
          <p:cNvSpPr txBox="1"/>
          <p:nvPr/>
        </p:nvSpPr>
        <p:spPr>
          <a:xfrm>
            <a:off x="2627784" y="51052"/>
            <a:ext cx="5134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Atlantic- </a:t>
            </a:r>
            <a:r>
              <a:rPr lang="it-IT" b="1" dirty="0" err="1"/>
              <a:t>Iberian</a:t>
            </a:r>
            <a:r>
              <a:rPr lang="it-IT" b="1" dirty="0"/>
              <a:t> </a:t>
            </a:r>
            <a:r>
              <a:rPr lang="it-IT" b="1" dirty="0" err="1"/>
              <a:t>waters</a:t>
            </a:r>
            <a:r>
              <a:rPr lang="it-IT" b="1" dirty="0"/>
              <a:t> – </a:t>
            </a:r>
            <a:r>
              <a:rPr lang="it-IT" b="1" dirty="0" err="1"/>
              <a:t>Puertos</a:t>
            </a:r>
            <a:r>
              <a:rPr lang="it-IT" b="1" dirty="0"/>
              <a:t> de l’</a:t>
            </a:r>
            <a:r>
              <a:rPr lang="it-IT" b="1" dirty="0" err="1"/>
              <a:t>Estado</a:t>
            </a:r>
            <a:endParaRPr lang="it-IT" b="1" dirty="0"/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147902"/>
              </p:ext>
            </p:extLst>
          </p:nvPr>
        </p:nvGraphicFramePr>
        <p:xfrm>
          <a:off x="971600" y="420385"/>
          <a:ext cx="7596000" cy="2072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8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err="1">
                          <a:latin typeface="Calibri"/>
                          <a:ea typeface="Calibri"/>
                          <a:cs typeface="Times New Roman"/>
                        </a:rPr>
                        <a:t>Buoy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latin typeface="Calibri"/>
                          <a:ea typeface="Calibri"/>
                          <a:cs typeface="Times New Roman"/>
                        </a:rPr>
                        <a:t>Lat.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err="1">
                          <a:latin typeface="Calibri"/>
                          <a:ea typeface="Calibri"/>
                          <a:cs typeface="Times New Roman"/>
                        </a:rPr>
                        <a:t>Lon</a:t>
                      </a:r>
                      <a:r>
                        <a:rPr lang="it-IT" sz="1400" b="1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err="1">
                          <a:latin typeface="Calibri"/>
                          <a:ea typeface="Calibri"/>
                          <a:cs typeface="Times New Roman"/>
                        </a:rPr>
                        <a:t>Only</a:t>
                      </a:r>
                      <a:r>
                        <a:rPr lang="it-IT" sz="14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400" b="1" dirty="0" err="1">
                          <a:latin typeface="Calibri"/>
                          <a:ea typeface="Calibri"/>
                          <a:cs typeface="Times New Roman"/>
                        </a:rPr>
                        <a:t>hourly</a:t>
                      </a:r>
                      <a:r>
                        <a:rPr lang="it-IT" sz="1400" b="1" dirty="0">
                          <a:latin typeface="Calibri"/>
                          <a:ea typeface="Calibri"/>
                          <a:cs typeface="Times New Roman"/>
                        </a:rPr>
                        <a:t> Data </a:t>
                      </a:r>
                      <a:r>
                        <a:rPr lang="it-IT" sz="1400" b="1" dirty="0" err="1">
                          <a:latin typeface="Calibri"/>
                          <a:ea typeface="Calibri"/>
                          <a:cs typeface="Times New Roman"/>
                        </a:rPr>
                        <a:t>Extension</a:t>
                      </a:r>
                      <a:r>
                        <a:rPr lang="it-IT" sz="14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Bilbao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Vizcaya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43.64° N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-3.05° E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From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17-04-2002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27-11-2010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Cabo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Penhas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43.75° N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-6.16° E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From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13-01-1998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08-11-2010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Cabo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Silleiro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42.12° N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-9.43° E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From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06-07-1998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27-11-2010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Estaca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Bares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44.12° N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-7.67° E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From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15-01-1998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01-09-2010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Golfo de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Cadiz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36.48° N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-6.96° E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From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09-11-1997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19-12-2010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Villano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Sisargas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43.50° N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-9.21° E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From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12-05-1998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27-11-2010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Rettangolo 4"/>
          <p:cNvSpPr/>
          <p:nvPr/>
        </p:nvSpPr>
        <p:spPr>
          <a:xfrm>
            <a:off x="6357859" y="3320420"/>
            <a:ext cx="278614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/>
              <a:t>Spanish  </a:t>
            </a:r>
            <a:r>
              <a:rPr lang="it-IT" i="1" dirty="0" err="1"/>
              <a:t>buoy</a:t>
            </a:r>
            <a:r>
              <a:rPr lang="it-IT" i="1" dirty="0"/>
              <a:t> data are </a:t>
            </a:r>
            <a:r>
              <a:rPr lang="it-IT" i="1" dirty="0" err="1"/>
              <a:t>available</a:t>
            </a:r>
            <a:r>
              <a:rPr lang="it-IT" i="1" dirty="0"/>
              <a:t> with 1 h </a:t>
            </a:r>
            <a:r>
              <a:rPr lang="it-IT" i="1" dirty="0" err="1"/>
              <a:t>sampling</a:t>
            </a:r>
            <a:r>
              <a:rPr lang="it-IT" i="1" dirty="0"/>
              <a:t> rate</a:t>
            </a:r>
          </a:p>
          <a:p>
            <a:r>
              <a:rPr lang="it-IT" i="1" dirty="0"/>
              <a:t> </a:t>
            </a:r>
          </a:p>
          <a:p>
            <a:r>
              <a:rPr lang="it-IT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7917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691680" y="0"/>
            <a:ext cx="4572000" cy="9426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Iberian Atlantic Buoys 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 data vs degraded data (1 h vs 6h)</a:t>
            </a:r>
          </a:p>
          <a:p>
            <a:endParaRPr lang="it-IT" dirty="0"/>
          </a:p>
        </p:txBody>
      </p:sp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7144675"/>
              </p:ext>
            </p:extLst>
          </p:nvPr>
        </p:nvGraphicFramePr>
        <p:xfrm>
          <a:off x="30256" y="705730"/>
          <a:ext cx="4469736" cy="2579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0330495"/>
              </p:ext>
            </p:extLst>
          </p:nvPr>
        </p:nvGraphicFramePr>
        <p:xfrm>
          <a:off x="4495487" y="705730"/>
          <a:ext cx="4518571" cy="283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a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2216644"/>
              </p:ext>
            </p:extLst>
          </p:nvPr>
        </p:nvGraphicFramePr>
        <p:xfrm>
          <a:off x="30256" y="3538846"/>
          <a:ext cx="4469736" cy="3058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Gra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6951757"/>
              </p:ext>
            </p:extLst>
          </p:nvPr>
        </p:nvGraphicFramePr>
        <p:xfrm>
          <a:off x="4495487" y="3643159"/>
          <a:ext cx="4914900" cy="2849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7229502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0945554"/>
              </p:ext>
            </p:extLst>
          </p:nvPr>
        </p:nvGraphicFramePr>
        <p:xfrm>
          <a:off x="0" y="476672"/>
          <a:ext cx="428396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afico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0183924"/>
              </p:ext>
            </p:extLst>
          </p:nvPr>
        </p:nvGraphicFramePr>
        <p:xfrm>
          <a:off x="4684066" y="476672"/>
          <a:ext cx="4495800" cy="277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ttangolo 3"/>
          <p:cNvSpPr/>
          <p:nvPr/>
        </p:nvSpPr>
        <p:spPr>
          <a:xfrm>
            <a:off x="2398066" y="3789040"/>
            <a:ext cx="4572000" cy="288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Iberian Atlantic Buoys 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 data vs degraded data (1 h vs 6h)</a:t>
            </a:r>
          </a:p>
          <a:p>
            <a:endParaRPr lang="en-GB" dirty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dirty="0"/>
              <a:t>Regional Parameters</a:t>
            </a:r>
          </a:p>
          <a:p>
            <a:r>
              <a:rPr lang="it-IT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</a:t>
            </a: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-0.08  SQM   0.018</a:t>
            </a:r>
          </a:p>
          <a:p>
            <a:endParaRPr lang="it-IT" b="1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it-IT" sz="12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bigger</a:t>
            </a: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error</a:t>
            </a: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</a:t>
            </a:r>
            <a:r>
              <a:rPr lang="it-IT" sz="12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much</a:t>
            </a: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bigger</a:t>
            </a: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spread</a:t>
            </a:r>
            <a:endParaRPr lang="it-IT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t-IT" sz="12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comapred</a:t>
            </a: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 </a:t>
            </a:r>
            <a:r>
              <a:rPr lang="it-IT" sz="12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italian</a:t>
            </a: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waters</a:t>
            </a: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12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whose</a:t>
            </a: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it-IT" sz="12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values</a:t>
            </a: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it-IT" sz="1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it-IT" sz="1200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</a:t>
            </a:r>
            <a:r>
              <a:rPr lang="it-IT" sz="1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-0.10021  SQM   0.0050</a:t>
            </a:r>
          </a:p>
          <a:p>
            <a:endParaRPr lang="it-IT" b="1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  <p:pic>
        <p:nvPicPr>
          <p:cNvPr id="5" name="Picture 13" descr="tuffatorestilizza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5373216"/>
            <a:ext cx="714380" cy="101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34798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48301" y="764704"/>
            <a:ext cx="88924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GB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comparison  between </a:t>
            </a:r>
            <a:r>
              <a:rPr lang="en-GB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extreme value distribution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obtained  by making use of buoy 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wavemeter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measurement and by </a:t>
            </a:r>
            <a:r>
              <a:rPr lang="en-GB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weather and wave generation 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model.</a:t>
            </a: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meteorologically and oceanographically homogenous areas (so far, again Southern Italian seas, and Iberian  Atlantic waters). </a:t>
            </a: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Weibull ** </a:t>
            </a:r>
            <a:r>
              <a:rPr lang="en-GB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Hv</a:t>
            </a: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GB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between return time 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 significant wave height 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Hv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are computed for  </a:t>
            </a:r>
            <a:r>
              <a:rPr lang="en-GB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historical data sets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(at the highest sampling frequency )</a:t>
            </a: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 operation is carried out on re-analysis model data 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Hm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en-GB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co-located grid points in the vicinity of each buoy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for roughly the same period of time, thus obtaining a </a:t>
            </a:r>
            <a:r>
              <a:rPr lang="en-GB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Hm</a:t>
            </a: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relation.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539552" y="4181024"/>
            <a:ext cx="7776864" cy="1219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Results show the comparison between buoy and model values, as well as for the </a:t>
            </a:r>
            <a:r>
              <a:rPr lang="en-GB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estimated </a:t>
            </a:r>
            <a:r>
              <a:rPr lang="en-GB" b="1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Hs(</a:t>
            </a:r>
            <a:r>
              <a:rPr lang="en-GB" b="1" u="sng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GB" b="1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obtained by adding the </a:t>
            </a: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mean regional </a:t>
            </a:r>
            <a:r>
              <a:rPr lang="en-GB" b="1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error </a:t>
            </a:r>
            <a:r>
              <a:rPr lang="en-GB" b="1" u="sng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GB" b="1" u="sng" baseline="-250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b="1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b="1" u="sng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GB" b="1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the model value 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Hm</a:t>
            </a:r>
            <a:r>
              <a:rPr lang="en-GB" baseline="-250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baseline="-25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214826" y="5805264"/>
            <a:ext cx="76880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/>
              <a:t>**</a:t>
            </a:r>
          </a:p>
          <a:p>
            <a:r>
              <a:rPr lang="en-US" sz="1200" b="1" dirty="0"/>
              <a:t>Comparing different extreme wave analysis models for wave climate assessment along the Italian coast</a:t>
            </a:r>
          </a:p>
          <a:p>
            <a:r>
              <a:rPr lang="it-IT" sz="1200" b="1" dirty="0"/>
              <a:t>L. </a:t>
            </a:r>
            <a:r>
              <a:rPr lang="it-IT" sz="1200" b="1" dirty="0" err="1"/>
              <a:t>Sartini</a:t>
            </a:r>
            <a:r>
              <a:rPr lang="it-IT" sz="1200" b="1" dirty="0"/>
              <a:t>, L. </a:t>
            </a:r>
            <a:r>
              <a:rPr lang="it-IT" sz="1200" b="1" dirty="0" err="1"/>
              <a:t>Mentaschi</a:t>
            </a:r>
            <a:r>
              <a:rPr lang="it-IT" sz="1200" b="1" dirty="0"/>
              <a:t>, G. </a:t>
            </a:r>
            <a:r>
              <a:rPr lang="it-IT" sz="1200" b="1" dirty="0" err="1"/>
              <a:t>Besio</a:t>
            </a:r>
            <a:endParaRPr lang="it-IT" sz="1200" b="1" dirty="0"/>
          </a:p>
          <a:p>
            <a:r>
              <a:rPr lang="it-IT" sz="1200" dirty="0">
                <a:latin typeface="TimesNewRoman"/>
              </a:rPr>
              <a:t>3 </a:t>
            </a:r>
            <a:r>
              <a:rPr lang="it-IT" sz="1200" dirty="0" err="1">
                <a:latin typeface="TimesNewRoman"/>
              </a:rPr>
              <a:t>hrs</a:t>
            </a:r>
            <a:r>
              <a:rPr lang="it-IT" sz="1200" dirty="0">
                <a:latin typeface="TimesNewRoman"/>
              </a:rPr>
              <a:t> </a:t>
            </a:r>
            <a:r>
              <a:rPr lang="it-IT" sz="1200" dirty="0" err="1">
                <a:latin typeface="TimesNewRoman"/>
              </a:rPr>
              <a:t>buoy</a:t>
            </a:r>
            <a:r>
              <a:rPr lang="it-IT" sz="1200" dirty="0">
                <a:latin typeface="TimesNewRoman"/>
              </a:rPr>
              <a:t> data, </a:t>
            </a:r>
            <a:r>
              <a:rPr lang="it-IT" sz="1200" dirty="0" err="1">
                <a:latin typeface="TimesNewRoman"/>
              </a:rPr>
              <a:t>lam</a:t>
            </a:r>
            <a:r>
              <a:rPr lang="it-IT" sz="1200" dirty="0">
                <a:latin typeface="TimesNewRoman"/>
              </a:rPr>
              <a:t> + </a:t>
            </a:r>
            <a:r>
              <a:rPr lang="it-IT" sz="1200" dirty="0" err="1">
                <a:latin typeface="TimesNewRoman"/>
              </a:rPr>
              <a:t>ecwmf</a:t>
            </a:r>
            <a:endParaRPr lang="it-IT" sz="1200" dirty="0">
              <a:latin typeface="TimesNewRoman"/>
            </a:endParaRPr>
          </a:p>
        </p:txBody>
      </p:sp>
    </p:spTree>
    <p:extLst>
      <p:ext uri="{BB962C8B-B14F-4D97-AF65-F5344CB8AC3E}">
        <p14:creationId xmlns:p14="http://schemas.microsoft.com/office/powerpoint/2010/main" val="674963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ttangolo 2"/>
              <p:cNvSpPr/>
              <p:nvPr/>
            </p:nvSpPr>
            <p:spPr>
              <a:xfrm>
                <a:off x="93658" y="162001"/>
                <a:ext cx="8604448" cy="34426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it-IT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GB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Defining for each return time </a:t>
                </a:r>
                <a:r>
                  <a:rPr lang="en-GB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and each location l,  the </a:t>
                </a:r>
                <a:r>
                  <a:rPr lang="en-GB" u="sng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relative error</a:t>
                </a: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endParaRPr lang="en-GB" dirty="0">
                  <a:solidFill>
                    <a:srgbClr val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E</m:t>
                      </m:r>
                      <m:r>
                        <m:rPr>
                          <m:nor/>
                        </m:rPr>
                        <a:rPr lang="en-GB" sz="2400" baseline="-250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Tr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)=</m:t>
                      </m:r>
                      <m:r>
                        <m:rPr>
                          <m:nor/>
                        </m:rPr>
                        <a:rPr lang="it-IT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 [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Hv</m:t>
                      </m:r>
                      <m:r>
                        <m:rPr>
                          <m:nor/>
                        </m:rPr>
                        <a:rPr lang="en-GB" sz="2400" baseline="-250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en-GB" sz="2400" baseline="-250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it-IT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it-IT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r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)−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Hml</m:t>
                      </m:r>
                      <m:r>
                        <m:rPr>
                          <m:nor/>
                        </m:rPr>
                        <a:rPr lang="en-GB" sz="2400" baseline="-250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Tr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it-IT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]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/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Hm</m:t>
                      </m:r>
                      <m:r>
                        <m:rPr>
                          <m:nor/>
                        </m:rPr>
                        <a:rPr lang="it-IT" sz="2400" baseline="-250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l</m:t>
                      </m:r>
                    </m:oMath>
                  </m:oMathPara>
                </a14:m>
                <a:endParaRPr lang="it-IT" sz="2400" baseline="-25000" dirty="0">
                  <a:solidFill>
                    <a:srgbClr val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Hv</m:t>
                    </m:r>
                    <m:r>
                      <m:rPr>
                        <m:nor/>
                      </m:rPr>
                      <a:rPr lang="en-GB" sz="2400" baseline="-25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GB" sz="2400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 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Weibull value of SWH at location l for  given </a:t>
                </a:r>
                <a:r>
                  <a:rPr lang="en-GB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with the highest time resolution data (“true”) value</a:t>
                </a:r>
              </a:p>
              <a:p>
                <a:pPr>
                  <a:lnSpc>
                    <a:spcPct val="1070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H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GB" sz="2400" baseline="-25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GB" sz="2400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 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Weibull value of SWH at location l for  given </a:t>
                </a:r>
                <a:r>
                  <a:rPr lang="en-GB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from model data </a:t>
                </a: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 </a:t>
                </a:r>
                <a:r>
                  <a:rPr lang="en-GB" u="sng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average 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regional error  is estimated as </a:t>
                </a: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E</m:t>
                    </m:r>
                    <m:r>
                      <m:rPr>
                        <m:nor/>
                      </m:rPr>
                      <a:rPr lang="it-IT" sz="2400" b="0" i="0" baseline="-250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)=</m:t>
                    </m:r>
                  </m:oMath>
                </a14:m>
                <a:r>
                  <a:rPr lang="en-GB" sz="2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[∑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E</m:t>
                    </m:r>
                    <m:r>
                      <m:rPr>
                        <m:nor/>
                      </m:rPr>
                      <a:rPr lang="en-GB" sz="2400" baseline="-25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]/N</a:t>
                </a: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and the regional square mean error  </a:t>
                </a:r>
                <a:r>
                  <a:rPr lang="it-IT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it-IT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ttango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658" y="162001"/>
                <a:ext cx="8604448" cy="3442609"/>
              </a:xfrm>
              <a:prstGeom prst="rect">
                <a:avLst/>
              </a:prstGeom>
              <a:blipFill rotWithShape="0">
                <a:blip r:embed="rId2"/>
                <a:stretch>
                  <a:fillRect l="-567" b="-159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sellaDiTesto 5"/>
              <p:cNvSpPr txBox="1"/>
              <p:nvPr/>
            </p:nvSpPr>
            <p:spPr>
              <a:xfrm>
                <a:off x="1547664" y="3933128"/>
                <a:ext cx="5408404" cy="4168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it-IT" sz="2400" b="0" i="0" smtClean="0">
                        <a:latin typeface="Cambria Math" panose="02040503050406030204" pitchFamily="18" charset="0"/>
                      </a:rPr>
                      <m:t>E</m:t>
                    </m:r>
                    <m:r>
                      <m:rPr>
                        <m:sty m:val="p"/>
                      </m:rPr>
                      <a:rPr lang="it-IT" sz="2400" b="0" i="0" baseline="-25000" smtClean="0">
                        <a:latin typeface="Cambria Math" panose="02040503050406030204" pitchFamily="18" charset="0"/>
                      </a:rPr>
                      <m:t>sqm</m:t>
                    </m:r>
                    <m:d>
                      <m:dPr>
                        <m:ctrlPr>
                          <a:rPr lang="it-IT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it-IT" sz="2400" b="0" i="0" smtClean="0">
                            <a:latin typeface="Cambria Math" panose="02040503050406030204" pitchFamily="18" charset="0"/>
                          </a:rPr>
                          <m:t>Tr</m:t>
                        </m:r>
                      </m:e>
                    </m:d>
                    <m:r>
                      <a:rPr lang="it-IT" sz="24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it-IT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∑</m:t>
                    </m:r>
                    <m:d>
                      <m:dPr>
                        <m:ctrlPr>
                          <a:rPr lang="it-I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it-IT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</m:t>
                        </m:r>
                        <m:r>
                          <m:rPr>
                            <m:sty m:val="p"/>
                          </m:rPr>
                          <a:rPr lang="it-IT" sz="2400" b="0" i="0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</m:t>
                        </m:r>
                        <m:d>
                          <m:dPr>
                            <m:ctrlPr>
                              <a:rPr lang="it-IT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it-IT" sz="24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Tr</m:t>
                            </m:r>
                          </m:e>
                        </m:d>
                        <m:r>
                          <a:rPr lang="it-IT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it-IT" sz="2400" i="0">
                            <a:latin typeface="Cambria Math" panose="02040503050406030204" pitchFamily="18" charset="0"/>
                          </a:rPr>
                          <m:t>E</m:t>
                        </m:r>
                        <m:r>
                          <m:rPr>
                            <m:sty m:val="p"/>
                          </m:rPr>
                          <a:rPr lang="it-IT" sz="2400" i="0" baseline="-25000">
                            <a:latin typeface="Cambria Math" panose="02040503050406030204" pitchFamily="18" charset="0"/>
                          </a:rPr>
                          <m:t>a</m:t>
                        </m:r>
                        <m:d>
                          <m:dPr>
                            <m:ctrlPr>
                              <a:rPr lang="it-IT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it-IT" sz="2400" i="0">
                                <a:latin typeface="Cambria Math" panose="02040503050406030204" pitchFamily="18" charset="0"/>
                              </a:rPr>
                              <m:t>Tr</m:t>
                            </m:r>
                          </m:e>
                        </m:d>
                      </m:e>
                    </m:d>
                  </m:oMath>
                </a14:m>
                <a:r>
                  <a:rPr lang="it-IT" sz="2400" b="0" baseline="30000" dirty="0">
                    <a:latin typeface="Calibri" panose="020F0502020204030204" pitchFamily="34" charset="0"/>
                  </a:rPr>
                  <a:t>2</a:t>
                </a:r>
                <a14:m>
                  <m:oMath xmlns:m="http://schemas.openxmlformats.org/officeDocument/2006/math">
                    <m:r>
                      <a:rPr lang="it-IT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/(</m:t>
                    </m:r>
                    <m:r>
                      <m:rPr>
                        <m:sty m:val="p"/>
                      </m:rPr>
                      <a:rPr lang="it-IT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  <m:r>
                      <a:rPr lang="it-IT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−1)</m:t>
                    </m:r>
                  </m:oMath>
                </a14:m>
                <a:r>
                  <a:rPr lang="it-IT" sz="2400" dirty="0">
                    <a:latin typeface="Calibri" panose="020F050202020403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6" name="CasellaDiTesto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3933128"/>
                <a:ext cx="5408404" cy="416845"/>
              </a:xfrm>
              <a:prstGeom prst="rect">
                <a:avLst/>
              </a:prstGeom>
              <a:blipFill rotWithShape="0">
                <a:blip r:embed="rId3"/>
                <a:stretch>
                  <a:fillRect t="-5797" b="-434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ttangolo 14"/>
              <p:cNvSpPr/>
              <p:nvPr/>
            </p:nvSpPr>
            <p:spPr>
              <a:xfrm>
                <a:off x="1403648" y="5095338"/>
                <a:ext cx="6624736" cy="13765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 estimated value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it-IT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Hs</m:t>
                    </m:r>
                    <m:r>
                      <m:rPr>
                        <m:nor/>
                      </m:rPr>
                      <a:rPr lang="it-IT" baseline="-25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en-GB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GB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it-IT" dirty="0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for </a:t>
                </a:r>
                <a:r>
                  <a:rPr lang="it-IT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each</a:t>
                </a:r>
                <a:r>
                  <a:rPr lang="it-IT" dirty="0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station l can be </a:t>
                </a:r>
                <a:r>
                  <a:rPr lang="it-IT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computed</a:t>
                </a:r>
                <a:r>
                  <a:rPr lang="it-IT" dirty="0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as</a:t>
                </a:r>
                <a:r>
                  <a:rPr lang="it-IT" dirty="0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endParaRPr lang="en-GB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Hs</m:t>
                    </m:r>
                    <m:r>
                      <m:rPr>
                        <m:nor/>
                      </m:rPr>
                      <a:rPr lang="it-IT" sz="2400" b="0" i="0" baseline="-250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)=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Hml</m:t>
                    </m:r>
                    <m:r>
                      <m:rPr>
                        <m:nor/>
                      </m:rPr>
                      <a:rPr lang="en-GB" sz="2400" baseline="-25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H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GB" sz="2400" baseline="-25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a:rPr lang="it-IT" sz="24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Ea</m:t>
                    </m:r>
                    <m:r>
                      <m:rPr>
                        <m:nor/>
                      </m:rPr>
                      <a:rPr lang="en-GB" sz="2400" baseline="-25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GB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Rettangolo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5095338"/>
                <a:ext cx="6624736" cy="1376595"/>
              </a:xfrm>
              <a:prstGeom prst="rect">
                <a:avLst/>
              </a:prstGeom>
              <a:blipFill rotWithShape="0">
                <a:blip r:embed="rId4"/>
                <a:stretch>
                  <a:fillRect l="-736" t="-2212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94375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 l="17712" t="4730" r="18483" b="14622"/>
          <a:stretch>
            <a:fillRect/>
          </a:stretch>
        </p:blipFill>
        <p:spPr bwMode="auto">
          <a:xfrm>
            <a:off x="1403648" y="1425631"/>
            <a:ext cx="7200000" cy="543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2626598" y="188640"/>
            <a:ext cx="5545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err="1"/>
              <a:t>Considering</a:t>
            </a:r>
            <a:r>
              <a:rPr lang="it-IT" dirty="0"/>
              <a:t> ECMWF ( ERA-Interim) </a:t>
            </a:r>
            <a:r>
              <a:rPr lang="it-IT" dirty="0" err="1"/>
              <a:t>grid</a:t>
            </a:r>
            <a:endParaRPr lang="it-IT" dirty="0"/>
          </a:p>
          <a:p>
            <a:pPr algn="just"/>
            <a:r>
              <a:rPr lang="it-IT" dirty="0" err="1"/>
              <a:t>points</a:t>
            </a:r>
            <a:r>
              <a:rPr lang="it-IT" dirty="0"/>
              <a:t>  </a:t>
            </a:r>
            <a:r>
              <a:rPr lang="it-IT" dirty="0" err="1"/>
              <a:t>around</a:t>
            </a:r>
            <a:r>
              <a:rPr lang="it-IT" dirty="0"/>
              <a:t> a </a:t>
            </a:r>
            <a:r>
              <a:rPr lang="it-IT" dirty="0" err="1"/>
              <a:t>wave</a:t>
            </a:r>
            <a:r>
              <a:rPr lang="it-IT" dirty="0"/>
              <a:t> </a:t>
            </a:r>
            <a:r>
              <a:rPr lang="it-IT" dirty="0" err="1"/>
              <a:t>buoy</a:t>
            </a:r>
            <a:r>
              <a:rPr lang="it-IT" dirty="0"/>
              <a:t> and </a:t>
            </a:r>
            <a:r>
              <a:rPr lang="it-IT" dirty="0" err="1"/>
              <a:t>colocating</a:t>
            </a:r>
            <a:r>
              <a:rPr lang="it-IT" dirty="0"/>
              <a:t>  </a:t>
            </a:r>
          </a:p>
        </p:txBody>
      </p:sp>
      <p:cxnSp>
        <p:nvCxnSpPr>
          <p:cNvPr id="12" name="Connettore 1 11"/>
          <p:cNvCxnSpPr/>
          <p:nvPr/>
        </p:nvCxnSpPr>
        <p:spPr>
          <a:xfrm flipH="1">
            <a:off x="2339752" y="2117649"/>
            <a:ext cx="72008" cy="40483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 flipH="1">
            <a:off x="2411760" y="6141713"/>
            <a:ext cx="3159968" cy="242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nettore 2 2"/>
          <p:cNvCxnSpPr/>
          <p:nvPr/>
        </p:nvCxnSpPr>
        <p:spPr>
          <a:xfrm>
            <a:off x="4355976" y="511805"/>
            <a:ext cx="1043323" cy="3781291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489499" y="195542"/>
            <a:ext cx="81906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All data  sources are affected by errors in various ways and to different extent;</a:t>
            </a:r>
          </a:p>
          <a:p>
            <a:pPr indent="180340" algn="just">
              <a:spcAft>
                <a:spcPts val="0"/>
              </a:spcAft>
            </a:pP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 important bias in the determination of extreme values is indeed present whenever the sampling of the relevant parameter (SWH in our case) is carried out with too long a time interval compared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with the inherent time constant of the phenomenon (in our case the storm evolution).</a:t>
            </a:r>
          </a:p>
          <a:p>
            <a:pPr indent="180340" algn="just">
              <a:spcAft>
                <a:spcPts val="0"/>
              </a:spcAft>
            </a:pP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As the sampling interval of the SWH measurements increases, the probability that extreme values may be missed increases as well. </a:t>
            </a:r>
          </a:p>
          <a:p>
            <a:pPr indent="180340" algn="just">
              <a:spcAft>
                <a:spcPts val="0"/>
              </a:spcAft>
            </a:pP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Since past historical data records often provide just data sampled at 3 or 6 hour intervals, </a:t>
            </a:r>
            <a:r>
              <a:rPr lang="en-GB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estimation of high return time wave heights can be seriously biased, 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as compared with high density data – half an hour or less</a:t>
            </a:r>
            <a:r>
              <a:rPr lang="en-GB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indent="180340" algn="just">
              <a:spcAft>
                <a:spcPts val="0"/>
              </a:spcAft>
            </a:pPr>
            <a:endParaRPr lang="en-GB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endParaRPr lang="it-IT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13" descr="tuffatorestilizza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2174" y="4869160"/>
            <a:ext cx="642942" cy="911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2271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691680" y="293672"/>
            <a:ext cx="5472608" cy="47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Italian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Waters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ECMWF ERA Interim</a:t>
            </a:r>
            <a:endParaRPr lang="it-IT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7" y="961992"/>
            <a:ext cx="4680520" cy="288032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8965" y="763672"/>
            <a:ext cx="4343195" cy="3129372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136655"/>
            <a:ext cx="4286786" cy="2594015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48493" y="4124032"/>
            <a:ext cx="3844138" cy="288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869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655876"/>
            <a:ext cx="4082373" cy="278056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6112" y="655876"/>
            <a:ext cx="4681316" cy="2894941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2119901" y="4293096"/>
            <a:ext cx="4572000" cy="13803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Wave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model ECMWF   vs </a:t>
            </a:r>
            <a:r>
              <a:rPr lang="it-IT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buoys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data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Regional Parameters: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Relative </a:t>
            </a:r>
            <a:r>
              <a:rPr lang="it-IT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Error</a:t>
            </a:r>
            <a:endParaRPr lang="it-IT" b="1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100 , </a:t>
            </a:r>
            <a:r>
              <a:rPr lang="it-IT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</a:t>
            </a: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0.271481</a:t>
            </a: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SQM   </a:t>
            </a: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0.145356</a:t>
            </a:r>
          </a:p>
        </p:txBody>
      </p:sp>
    </p:spTree>
    <p:extLst>
      <p:ext uri="{BB962C8B-B14F-4D97-AF65-F5344CB8AC3E}">
        <p14:creationId xmlns:p14="http://schemas.microsoft.com/office/powerpoint/2010/main" val="4350171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948831" y="1735668"/>
            <a:ext cx="4990030" cy="1844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36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Italian waters  </a:t>
            </a:r>
            <a:r>
              <a:rPr lang="it-IT" sz="36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Wave</a:t>
            </a:r>
            <a:r>
              <a:rPr lang="it-IT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model NCEP   vs </a:t>
            </a:r>
            <a:r>
              <a:rPr lang="it-IT" sz="36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buoys</a:t>
            </a:r>
            <a:r>
              <a:rPr lang="it-IT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data</a:t>
            </a:r>
            <a:endParaRPr lang="it-IT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835696" y="4797152"/>
            <a:ext cx="6348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Wavewatch</a:t>
            </a:r>
            <a:r>
              <a:rPr lang="it-IT" dirty="0"/>
              <a:t> III  </a:t>
            </a:r>
            <a:r>
              <a:rPr lang="it-IT" dirty="0" err="1"/>
              <a:t>Reanalysis</a:t>
            </a:r>
            <a:r>
              <a:rPr lang="it-IT" dirty="0"/>
              <a:t>    10’ </a:t>
            </a:r>
            <a:r>
              <a:rPr lang="it-IT" dirty="0" err="1"/>
              <a:t>grid</a:t>
            </a:r>
            <a:r>
              <a:rPr lang="it-IT" dirty="0"/>
              <a:t>  3 h  (</a:t>
            </a:r>
            <a:r>
              <a:rPr lang="it-IT" dirty="0" err="1"/>
              <a:t>Integrated</a:t>
            </a:r>
            <a:r>
              <a:rPr lang="it-IT" dirty="0"/>
              <a:t> model)</a:t>
            </a:r>
          </a:p>
        </p:txBody>
      </p:sp>
    </p:spTree>
    <p:extLst>
      <p:ext uri="{BB962C8B-B14F-4D97-AF65-F5344CB8AC3E}">
        <p14:creationId xmlns:p14="http://schemas.microsoft.com/office/powerpoint/2010/main" val="40265252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2584004" y="52824"/>
            <a:ext cx="2275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NOAA NCEP 3 </a:t>
            </a:r>
            <a:r>
              <a:rPr lang="it-IT" b="1" dirty="0" err="1"/>
              <a:t>Hrs</a:t>
            </a:r>
            <a:r>
              <a:rPr lang="it-IT" b="1" dirty="0"/>
              <a:t>!</a:t>
            </a:r>
          </a:p>
        </p:txBody>
      </p:sp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7459007"/>
              </p:ext>
            </p:extLst>
          </p:nvPr>
        </p:nvGraphicFramePr>
        <p:xfrm>
          <a:off x="107504" y="699155"/>
          <a:ext cx="4953000" cy="2579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a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8494739"/>
              </p:ext>
            </p:extLst>
          </p:nvPr>
        </p:nvGraphicFramePr>
        <p:xfrm>
          <a:off x="3851920" y="512676"/>
          <a:ext cx="4117746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Gra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5855676"/>
              </p:ext>
            </p:extLst>
          </p:nvPr>
        </p:nvGraphicFramePr>
        <p:xfrm>
          <a:off x="263923" y="3744693"/>
          <a:ext cx="3841687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Gra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2488331"/>
              </p:ext>
            </p:extLst>
          </p:nvPr>
        </p:nvGraphicFramePr>
        <p:xfrm>
          <a:off x="4071400" y="3933056"/>
          <a:ext cx="389826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9255913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1465074"/>
              </p:ext>
            </p:extLst>
          </p:nvPr>
        </p:nvGraphicFramePr>
        <p:xfrm>
          <a:off x="179512" y="620688"/>
          <a:ext cx="4176464" cy="2674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6697301"/>
              </p:ext>
            </p:extLst>
          </p:nvPr>
        </p:nvGraphicFramePr>
        <p:xfrm>
          <a:off x="4648200" y="449238"/>
          <a:ext cx="449580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ttangolo 7"/>
          <p:cNvSpPr/>
          <p:nvPr/>
        </p:nvSpPr>
        <p:spPr>
          <a:xfrm>
            <a:off x="2153184" y="3717032"/>
            <a:ext cx="5587167" cy="1380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Italian waters  </a:t>
            </a:r>
            <a:r>
              <a:rPr lang="it-IT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Wave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model NCEP   vs </a:t>
            </a:r>
            <a:r>
              <a:rPr lang="it-IT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buoys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data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Regional Parameters: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Relative </a:t>
            </a:r>
            <a:r>
              <a:rPr lang="it-IT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Error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it-IT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</a:t>
            </a: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 </a:t>
            </a:r>
            <a:r>
              <a:rPr lang="it-IT" dirty="0"/>
              <a:t> -0.210089 </a:t>
            </a: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SQM </a:t>
            </a:r>
            <a:r>
              <a:rPr lang="el-GR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 </a:t>
            </a: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0.10 </a:t>
            </a:r>
            <a:r>
              <a:rPr lang="it-IT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Variation</a:t>
            </a: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l-GR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l-GR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1181916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691680" y="548680"/>
            <a:ext cx="4572000" cy="13512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Iberian</a:t>
            </a:r>
            <a:r>
              <a:rPr lang="it-IT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Atlantic </a:t>
            </a:r>
            <a:r>
              <a:rPr lang="it-IT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Waters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Wave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model ECMWF vs </a:t>
            </a:r>
            <a:r>
              <a:rPr lang="it-IT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buoys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data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547664" y="2276872"/>
            <a:ext cx="6099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ECMWF Re-</a:t>
            </a:r>
            <a:r>
              <a:rPr lang="it-IT" dirty="0" err="1"/>
              <a:t>analysis</a:t>
            </a:r>
            <a:r>
              <a:rPr lang="it-IT" dirty="0"/>
              <a:t>   MED 1°grid  6h  (</a:t>
            </a:r>
            <a:r>
              <a:rPr lang="it-IT" dirty="0" err="1"/>
              <a:t>Integrated</a:t>
            </a:r>
            <a:r>
              <a:rPr lang="it-IT" dirty="0"/>
              <a:t> model)</a:t>
            </a:r>
          </a:p>
        </p:txBody>
      </p:sp>
    </p:spTree>
    <p:extLst>
      <p:ext uri="{BB962C8B-B14F-4D97-AF65-F5344CB8AC3E}">
        <p14:creationId xmlns:p14="http://schemas.microsoft.com/office/powerpoint/2010/main" val="7619638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0691"/>
              </p:ext>
            </p:extLst>
          </p:nvPr>
        </p:nvGraphicFramePr>
        <p:xfrm>
          <a:off x="1115616" y="332656"/>
          <a:ext cx="6984775" cy="11257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6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6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6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6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66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628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latin typeface="Calibri"/>
                          <a:ea typeface="Calibri"/>
                          <a:cs typeface="Times New Roman"/>
                        </a:rPr>
                        <a:t>Data source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latin typeface="Calibri"/>
                          <a:ea typeface="Calibri"/>
                          <a:cs typeface="Times New Roman"/>
                        </a:rPr>
                        <a:t>Lat.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err="1">
                          <a:latin typeface="Calibri"/>
                          <a:ea typeface="Calibri"/>
                          <a:cs typeface="Times New Roman"/>
                        </a:rPr>
                        <a:t>Lon</a:t>
                      </a:r>
                      <a:r>
                        <a:rPr lang="it-IT" sz="1400" b="1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Threshold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(m)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Nt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Years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8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Villano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Sisargas</a:t>
                      </a: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400" dirty="0" err="1">
                          <a:latin typeface="Calibri"/>
                          <a:ea typeface="Calibri"/>
                          <a:cs typeface="Times New Roman"/>
                        </a:rPr>
                        <a:t>buoy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43.50° N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-9.21° E</a:t>
                      </a:r>
                      <a:endParaRPr lang="it-I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5.50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9.34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 l="16942" t="4730" r="27467" b="25373"/>
          <a:stretch>
            <a:fillRect/>
          </a:stretch>
        </p:blipFill>
        <p:spPr bwMode="auto">
          <a:xfrm>
            <a:off x="1649478" y="2276872"/>
            <a:ext cx="5845044" cy="438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ttore 1 4"/>
          <p:cNvCxnSpPr/>
          <p:nvPr/>
        </p:nvCxnSpPr>
        <p:spPr>
          <a:xfrm>
            <a:off x="3131840" y="3933056"/>
            <a:ext cx="72008" cy="15841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 flipH="1">
            <a:off x="3131840" y="3933056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9268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co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9232121"/>
              </p:ext>
            </p:extLst>
          </p:nvPr>
        </p:nvGraphicFramePr>
        <p:xfrm>
          <a:off x="10115" y="476672"/>
          <a:ext cx="4561885" cy="2579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Gra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9382560"/>
              </p:ext>
            </p:extLst>
          </p:nvPr>
        </p:nvGraphicFramePr>
        <p:xfrm>
          <a:off x="5220072" y="332656"/>
          <a:ext cx="3744416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Gra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8910356"/>
              </p:ext>
            </p:extLst>
          </p:nvPr>
        </p:nvGraphicFramePr>
        <p:xfrm>
          <a:off x="467544" y="3501008"/>
          <a:ext cx="4104456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581369"/>
              </p:ext>
            </p:extLst>
          </p:nvPr>
        </p:nvGraphicFramePr>
        <p:xfrm>
          <a:off x="4646951" y="3811131"/>
          <a:ext cx="3772634" cy="2332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764661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5839719"/>
              </p:ext>
            </p:extLst>
          </p:nvPr>
        </p:nvGraphicFramePr>
        <p:xfrm>
          <a:off x="0" y="260648"/>
          <a:ext cx="3931920" cy="2674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a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1612219"/>
              </p:ext>
            </p:extLst>
          </p:nvPr>
        </p:nvGraphicFramePr>
        <p:xfrm>
          <a:off x="4283968" y="260648"/>
          <a:ext cx="4495800" cy="277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ttangolo 8"/>
          <p:cNvSpPr/>
          <p:nvPr/>
        </p:nvSpPr>
        <p:spPr>
          <a:xfrm>
            <a:off x="539552" y="4320654"/>
            <a:ext cx="5526360" cy="3243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Iberian</a:t>
            </a:r>
            <a:r>
              <a:rPr lang="it-IT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Atlantic </a:t>
            </a:r>
            <a:r>
              <a:rPr lang="it-IT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Waters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Wave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model ECMWF vs </a:t>
            </a:r>
            <a:r>
              <a:rPr lang="it-IT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buoys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data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Regional Parameters: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Relative </a:t>
            </a:r>
            <a:r>
              <a:rPr lang="it-IT" sz="1600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Error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it-IT" sz="1600" b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</a:t>
            </a:r>
            <a:r>
              <a:rPr lang="it-IT" sz="16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 </a:t>
            </a:r>
            <a:r>
              <a:rPr lang="it-IT" sz="1600" dirty="0"/>
              <a:t> -0.206 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it-IT" sz="16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SQM </a:t>
            </a:r>
            <a:r>
              <a:rPr lang="el-GR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 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it-IT" sz="16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0.073 </a:t>
            </a:r>
            <a:r>
              <a:rPr lang="it-IT" sz="16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Variation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l-GR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l-GR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t-IT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it-IT" dirty="0"/>
          </a:p>
        </p:txBody>
      </p:sp>
      <p:sp>
        <p:nvSpPr>
          <p:cNvPr id="2" name="Rettangolo 1"/>
          <p:cNvSpPr/>
          <p:nvPr/>
        </p:nvSpPr>
        <p:spPr>
          <a:xfrm>
            <a:off x="4716016" y="3429000"/>
            <a:ext cx="4572000" cy="3755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926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-12323" y="369332"/>
            <a:ext cx="86764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Past historical data records often provide data sampled at  just 3 or 6 hour intervals so </a:t>
            </a:r>
            <a:r>
              <a:rPr lang="en-GB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estimation of high return time wave heights can be seriously biased, 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as compared with high density data – half an hour or less</a:t>
            </a:r>
            <a:r>
              <a:rPr lang="en-GB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indent="180340" algn="just">
              <a:spcAft>
                <a:spcPts val="0"/>
              </a:spcAft>
            </a:pPr>
            <a:endParaRPr lang="en-GB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r>
              <a:rPr lang="en-GB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method </a:t>
            </a:r>
            <a:r>
              <a:rPr lang="en-GB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has been suggested to estimate such a bias on a regional basis, thus providing a corrected SWH(</a:t>
            </a:r>
            <a:r>
              <a:rPr lang="en-GB" u="sng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</a:t>
            </a:r>
            <a:r>
              <a:rPr lang="en-GB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pPr indent="180340" algn="just">
              <a:spcAft>
                <a:spcPts val="0"/>
              </a:spcAft>
            </a:pPr>
            <a:endParaRPr lang="it-IT" b="1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Besides</a:t>
            </a: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</a:p>
          <a:p>
            <a:pPr indent="180340" algn="just">
              <a:spcAft>
                <a:spcPts val="0"/>
              </a:spcAft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approach we presented may also provide a tool to improve the application of model data to the evaluation of extremes.</a:t>
            </a:r>
          </a:p>
          <a:p>
            <a:pPr indent="180340" algn="just"/>
            <a:endParaRPr lang="en-GB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/>
            <a:endParaRPr lang="en-GB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/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347864" y="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/>
              <a:t>Conclusions</a:t>
            </a:r>
            <a:endParaRPr lang="it-IT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5924167" y="3185487"/>
            <a:ext cx="12763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err="1"/>
              <a:t>If</a:t>
            </a:r>
            <a:r>
              <a:rPr lang="it-IT" sz="1200" dirty="0"/>
              <a:t> </a:t>
            </a:r>
            <a:r>
              <a:rPr lang="it-IT" sz="1200" dirty="0" err="1"/>
              <a:t>you</a:t>
            </a:r>
            <a:r>
              <a:rPr lang="it-IT" sz="1200" dirty="0"/>
              <a:t> calibrate,</a:t>
            </a:r>
          </a:p>
          <a:p>
            <a:r>
              <a:rPr lang="it-IT" sz="1200" dirty="0"/>
              <a:t>Calibrate for the</a:t>
            </a:r>
          </a:p>
          <a:p>
            <a:r>
              <a:rPr lang="it-IT" sz="1200" dirty="0"/>
              <a:t> </a:t>
            </a:r>
            <a:r>
              <a:rPr lang="it-IT" sz="1200" dirty="0" err="1"/>
              <a:t>parameter</a:t>
            </a:r>
            <a:r>
              <a:rPr lang="it-IT" sz="1200" dirty="0"/>
              <a:t> </a:t>
            </a:r>
            <a:r>
              <a:rPr lang="it-IT" sz="1200" dirty="0" err="1"/>
              <a:t>you</a:t>
            </a:r>
            <a:r>
              <a:rPr lang="it-IT" sz="1200" dirty="0"/>
              <a:t> </a:t>
            </a:r>
          </a:p>
          <a:p>
            <a:r>
              <a:rPr lang="it-IT" sz="1200" dirty="0" err="1"/>
              <a:t>need</a:t>
            </a:r>
            <a:r>
              <a:rPr lang="it-IT" sz="1200" dirty="0"/>
              <a:t> (H(</a:t>
            </a:r>
            <a:r>
              <a:rPr lang="it-IT" sz="1200" dirty="0" err="1"/>
              <a:t>Tr</a:t>
            </a:r>
            <a:r>
              <a:rPr lang="it-IT" sz="1200" dirty="0"/>
              <a:t>)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131840" y="42102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36254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3"/>
          <p:cNvSpPr>
            <a:spLocks noChangeArrowheads="1"/>
          </p:cNvSpPr>
          <p:nvPr/>
        </p:nvSpPr>
        <p:spPr bwMode="auto">
          <a:xfrm>
            <a:off x="500034" y="2143116"/>
            <a:ext cx="8229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endParaRPr lang="en-GB" sz="1600" dirty="0">
              <a:latin typeface="Arial" pitchFamily="34" charset="0"/>
              <a:cs typeface="Arial" pitchFamily="34" charset="0"/>
            </a:endParaRPr>
          </a:p>
          <a:p>
            <a:endParaRPr lang="en-GB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928926" y="57148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>
              <a:latin typeface="Arial" pitchFamily="34" charset="0"/>
              <a:cs typeface="Arial" pitchFamily="34" charset="0"/>
            </a:endParaRPr>
          </a:p>
          <a:p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500034" y="2233693"/>
            <a:ext cx="82056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2) </a:t>
            </a:r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just </a:t>
            </a:r>
            <a:r>
              <a:rPr lang="it-IT" b="1" u="sng" dirty="0"/>
              <a:t>part </a:t>
            </a:r>
            <a:r>
              <a:rPr lang="it-IT" dirty="0"/>
              <a:t>of the </a:t>
            </a:r>
            <a:r>
              <a:rPr lang="it-IT" dirty="0" err="1"/>
              <a:t>search</a:t>
            </a:r>
            <a:r>
              <a:rPr lang="it-IT" dirty="0"/>
              <a:t> for  the best way to estimate </a:t>
            </a:r>
            <a:r>
              <a:rPr lang="it-IT" dirty="0" err="1"/>
              <a:t>extreme</a:t>
            </a:r>
            <a:r>
              <a:rPr lang="it-IT" dirty="0"/>
              <a:t> </a:t>
            </a:r>
            <a:r>
              <a:rPr lang="it-IT" dirty="0" err="1"/>
              <a:t>wave</a:t>
            </a:r>
            <a:r>
              <a:rPr lang="it-IT" dirty="0"/>
              <a:t> SWH(</a:t>
            </a:r>
            <a:r>
              <a:rPr lang="it-IT" dirty="0" err="1"/>
              <a:t>Tr</a:t>
            </a:r>
            <a:r>
              <a:rPr lang="it-IT" dirty="0"/>
              <a:t>) in a </a:t>
            </a:r>
            <a:r>
              <a:rPr lang="it-IT" dirty="0" err="1"/>
              <a:t>given</a:t>
            </a:r>
            <a:r>
              <a:rPr lang="it-IT" dirty="0"/>
              <a:t> location by </a:t>
            </a:r>
            <a:r>
              <a:rPr lang="it-IT" dirty="0" err="1"/>
              <a:t>making</a:t>
            </a:r>
            <a:r>
              <a:rPr lang="it-IT" dirty="0"/>
              <a:t> use of </a:t>
            </a:r>
            <a:r>
              <a:rPr lang="it-IT" dirty="0" err="1"/>
              <a:t>available</a:t>
            </a:r>
            <a:r>
              <a:rPr lang="it-IT" dirty="0"/>
              <a:t> </a:t>
            </a:r>
            <a:r>
              <a:rPr lang="it-IT" u="sng" dirty="0"/>
              <a:t>meteo and </a:t>
            </a:r>
            <a:r>
              <a:rPr lang="it-IT" u="sng" dirty="0" err="1"/>
              <a:t>wave</a:t>
            </a:r>
            <a:r>
              <a:rPr lang="it-IT" u="sng" dirty="0"/>
              <a:t> </a:t>
            </a:r>
            <a:r>
              <a:rPr lang="it-IT" u="sng" dirty="0" err="1"/>
              <a:t>models</a:t>
            </a:r>
            <a:r>
              <a:rPr lang="it-IT" u="sng" dirty="0"/>
              <a:t> </a:t>
            </a:r>
          </a:p>
          <a:p>
            <a:r>
              <a:rPr lang="it-IT" dirty="0"/>
              <a:t> </a:t>
            </a:r>
          </a:p>
          <a:p>
            <a:endParaRPr lang="it-IT" dirty="0"/>
          </a:p>
          <a:p>
            <a:r>
              <a:rPr lang="it-IT" b="1" dirty="0" err="1"/>
              <a:t>Two</a:t>
            </a:r>
            <a:r>
              <a:rPr lang="it-IT" b="1" dirty="0"/>
              <a:t> </a:t>
            </a:r>
            <a:r>
              <a:rPr lang="it-IT" b="1" dirty="0" err="1"/>
              <a:t>steps</a:t>
            </a:r>
            <a:r>
              <a:rPr lang="it-IT" b="1" dirty="0"/>
              <a:t>:</a:t>
            </a:r>
          </a:p>
          <a:p>
            <a:r>
              <a:rPr lang="it-IT" b="1" dirty="0"/>
              <a:t>1) </a:t>
            </a:r>
            <a:r>
              <a:rPr lang="it-IT" dirty="0" err="1"/>
              <a:t>Estimating</a:t>
            </a:r>
            <a:r>
              <a:rPr lang="it-IT" dirty="0"/>
              <a:t> the </a:t>
            </a:r>
            <a:r>
              <a:rPr lang="it-IT" dirty="0" err="1"/>
              <a:t>effect</a:t>
            </a:r>
            <a:r>
              <a:rPr lang="it-IT" dirty="0"/>
              <a:t> of </a:t>
            </a:r>
            <a:r>
              <a:rPr lang="it-IT" dirty="0" err="1"/>
              <a:t>sampling</a:t>
            </a:r>
            <a:r>
              <a:rPr lang="it-IT" dirty="0"/>
              <a:t> </a:t>
            </a:r>
            <a:r>
              <a:rPr lang="it-IT" dirty="0" err="1"/>
              <a:t>interval</a:t>
            </a:r>
            <a:r>
              <a:rPr lang="it-IT" dirty="0"/>
              <a:t> on SWH(</a:t>
            </a:r>
            <a:r>
              <a:rPr lang="it-IT" dirty="0" err="1"/>
              <a:t>Tr</a:t>
            </a:r>
            <a:r>
              <a:rPr lang="it-IT" dirty="0"/>
              <a:t>),</a:t>
            </a:r>
          </a:p>
          <a:p>
            <a:r>
              <a:rPr lang="it-IT" dirty="0" err="1"/>
              <a:t>Possibly</a:t>
            </a:r>
            <a:r>
              <a:rPr lang="it-IT" dirty="0"/>
              <a:t>, </a:t>
            </a:r>
            <a:r>
              <a:rPr lang="it-IT" dirty="0" err="1"/>
              <a:t>correcing</a:t>
            </a:r>
            <a:r>
              <a:rPr lang="it-IT" dirty="0"/>
              <a:t> by </a:t>
            </a:r>
            <a:r>
              <a:rPr lang="it-IT" dirty="0" err="1"/>
              <a:t>evaluating</a:t>
            </a:r>
            <a:r>
              <a:rPr lang="it-IT" dirty="0"/>
              <a:t> </a:t>
            </a:r>
            <a:r>
              <a:rPr lang="it-IT" dirty="0" err="1"/>
              <a:t>regional</a:t>
            </a:r>
            <a:r>
              <a:rPr lang="it-IT" dirty="0"/>
              <a:t> </a:t>
            </a:r>
            <a:r>
              <a:rPr lang="it-IT" dirty="0" err="1"/>
              <a:t>coefficient</a:t>
            </a:r>
            <a:r>
              <a:rPr lang="it-IT" dirty="0"/>
              <a:t> </a:t>
            </a:r>
          </a:p>
          <a:p>
            <a:endParaRPr lang="it-IT" dirty="0"/>
          </a:p>
          <a:p>
            <a:r>
              <a:rPr lang="it-IT" b="1" dirty="0"/>
              <a:t> </a:t>
            </a:r>
            <a:endParaRPr lang="it-IT" dirty="0"/>
          </a:p>
          <a:p>
            <a:r>
              <a:rPr lang="it-IT" b="1" dirty="0"/>
              <a:t>2) </a:t>
            </a:r>
          </a:p>
          <a:p>
            <a:r>
              <a:rPr lang="it-IT" dirty="0" err="1"/>
              <a:t>Estimating</a:t>
            </a:r>
            <a:r>
              <a:rPr lang="it-IT" dirty="0"/>
              <a:t> and </a:t>
            </a:r>
            <a:r>
              <a:rPr lang="it-IT" dirty="0" err="1"/>
              <a:t>possibly</a:t>
            </a:r>
            <a:r>
              <a:rPr lang="it-IT" dirty="0"/>
              <a:t> </a:t>
            </a:r>
            <a:r>
              <a:rPr lang="it-IT" dirty="0" err="1"/>
              <a:t>correcting</a:t>
            </a:r>
            <a:r>
              <a:rPr lang="it-IT" dirty="0"/>
              <a:t> SWH(</a:t>
            </a:r>
            <a:r>
              <a:rPr lang="it-IT" dirty="0" err="1"/>
              <a:t>Tr</a:t>
            </a:r>
            <a:r>
              <a:rPr lang="it-IT" dirty="0"/>
              <a:t>) from model data  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323528" y="669396"/>
            <a:ext cx="77800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en-GB" dirty="0"/>
              <a:t>Finding a way to estimate such errors is useful because:</a:t>
            </a:r>
          </a:p>
          <a:p>
            <a:pPr indent="180340" algn="just">
              <a:spcAft>
                <a:spcPts val="0"/>
              </a:spcAft>
            </a:pPr>
            <a:endParaRPr lang="en-GB" dirty="0"/>
          </a:p>
          <a:p>
            <a:pPr indent="180340" algn="just">
              <a:spcAft>
                <a:spcPts val="0"/>
              </a:spcAft>
            </a:pPr>
            <a:r>
              <a:rPr lang="en-GB" dirty="0"/>
              <a:t>1) It may help make use of </a:t>
            </a:r>
            <a:r>
              <a:rPr lang="en-GB" b="1" dirty="0"/>
              <a:t>historical wave meters </a:t>
            </a:r>
            <a:r>
              <a:rPr lang="en-GB" dirty="0"/>
              <a:t>data, which were often collected with a lower time resolution; application which is of growing importance as wave climate changes are being investigated </a:t>
            </a:r>
            <a:r>
              <a:rPr lang="it-IT" dirty="0"/>
              <a:t>  </a:t>
            </a:r>
          </a:p>
          <a:p>
            <a:pPr indent="180340" algn="just">
              <a:spcAft>
                <a:spcPts val="0"/>
              </a:spcAft>
            </a:pP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500034" y="5918720"/>
            <a:ext cx="73276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Can </a:t>
            </a:r>
            <a:r>
              <a:rPr lang="it-IT" b="1" dirty="0" err="1"/>
              <a:t>we</a:t>
            </a:r>
            <a:r>
              <a:rPr lang="it-IT" b="1" dirty="0"/>
              <a:t> estimate </a:t>
            </a:r>
            <a:r>
              <a:rPr lang="it-IT" b="1" dirty="0" err="1"/>
              <a:t>error</a:t>
            </a:r>
            <a:r>
              <a:rPr lang="it-IT" b="1" dirty="0"/>
              <a:t> </a:t>
            </a:r>
            <a:r>
              <a:rPr lang="it-IT" b="1" dirty="0" err="1"/>
              <a:t>induced</a:t>
            </a:r>
            <a:r>
              <a:rPr lang="it-IT" b="1" dirty="0"/>
              <a:t> by </a:t>
            </a:r>
            <a:r>
              <a:rPr lang="it-IT" b="1" dirty="0" err="1"/>
              <a:t>too</a:t>
            </a:r>
            <a:r>
              <a:rPr lang="it-IT" b="1" dirty="0"/>
              <a:t> </a:t>
            </a:r>
            <a:r>
              <a:rPr lang="it-IT" b="1" dirty="0" err="1"/>
              <a:t>low</a:t>
            </a:r>
            <a:r>
              <a:rPr lang="it-IT" b="1" dirty="0"/>
              <a:t> a </a:t>
            </a:r>
            <a:r>
              <a:rPr lang="it-IT" b="1" dirty="0" err="1"/>
              <a:t>sampling</a:t>
            </a:r>
            <a:r>
              <a:rPr lang="it-IT" b="1" dirty="0"/>
              <a:t> </a:t>
            </a:r>
            <a:r>
              <a:rPr lang="it-IT" b="1" dirty="0" err="1"/>
              <a:t>frequency</a:t>
            </a:r>
            <a:r>
              <a:rPr lang="it-IT" b="1" dirty="0"/>
              <a:t>?</a:t>
            </a:r>
          </a:p>
          <a:p>
            <a:r>
              <a:rPr lang="it-IT" b="1" dirty="0"/>
              <a:t> And </a:t>
            </a:r>
            <a:r>
              <a:rPr lang="it-IT" b="1" dirty="0" err="1"/>
              <a:t>could</a:t>
            </a:r>
            <a:r>
              <a:rPr lang="it-IT" b="1" dirty="0"/>
              <a:t> </a:t>
            </a:r>
            <a:r>
              <a:rPr lang="it-IT" b="1" dirty="0" err="1"/>
              <a:t>it</a:t>
            </a:r>
            <a:r>
              <a:rPr lang="it-IT" b="1" dirty="0"/>
              <a:t> be </a:t>
            </a:r>
            <a:r>
              <a:rPr lang="it-IT" b="1" dirty="0" err="1"/>
              <a:t>corrected</a:t>
            </a:r>
            <a:r>
              <a:rPr lang="it-IT" b="1" dirty="0"/>
              <a:t> by </a:t>
            </a:r>
            <a:r>
              <a:rPr lang="it-IT" b="1" dirty="0" err="1"/>
              <a:t>determining</a:t>
            </a:r>
            <a:r>
              <a:rPr lang="it-IT" b="1" dirty="0"/>
              <a:t> </a:t>
            </a:r>
            <a:r>
              <a:rPr lang="it-IT" b="1" u="sng" dirty="0" err="1"/>
              <a:t>regional</a:t>
            </a:r>
            <a:r>
              <a:rPr lang="it-IT" b="1" u="sng" dirty="0"/>
              <a:t> </a:t>
            </a:r>
            <a:r>
              <a:rPr lang="it-IT" b="1" dirty="0" err="1"/>
              <a:t>parameters</a:t>
            </a:r>
            <a:r>
              <a:rPr lang="it-IT" b="1" dirty="0"/>
              <a:t>?</a:t>
            </a:r>
          </a:p>
          <a:p>
            <a:r>
              <a:rPr lang="it-IT" b="1" dirty="0"/>
              <a:t> 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 l="1540" t="5591" r="6674" b="14622"/>
          <a:stretch>
            <a:fillRect/>
          </a:stretch>
        </p:blipFill>
        <p:spPr bwMode="auto">
          <a:xfrm>
            <a:off x="395536" y="2465512"/>
            <a:ext cx="8466087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sellaDiTesto 1"/>
          <p:cNvSpPr txBox="1"/>
          <p:nvPr/>
        </p:nvSpPr>
        <p:spPr>
          <a:xfrm>
            <a:off x="1907704" y="191236"/>
            <a:ext cx="49039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 </a:t>
            </a:r>
          </a:p>
          <a:p>
            <a:endParaRPr lang="it-IT" dirty="0"/>
          </a:p>
          <a:p>
            <a:r>
              <a:rPr lang="it-IT" b="1" dirty="0"/>
              <a:t>In the </a:t>
            </a:r>
            <a:r>
              <a:rPr lang="it-IT" b="1" dirty="0" err="1"/>
              <a:t>Mediterranean</a:t>
            </a:r>
            <a:r>
              <a:rPr lang="it-IT" b="1" dirty="0"/>
              <a:t>, 6 </a:t>
            </a:r>
            <a:r>
              <a:rPr lang="it-IT" b="1" dirty="0" err="1"/>
              <a:t>Italian</a:t>
            </a:r>
            <a:r>
              <a:rPr lang="it-IT" b="1" dirty="0"/>
              <a:t> </a:t>
            </a:r>
            <a:r>
              <a:rPr lang="it-IT" b="1" dirty="0" err="1"/>
              <a:t>buoys</a:t>
            </a:r>
            <a:r>
              <a:rPr lang="it-IT" b="1" dirty="0"/>
              <a:t> (RON</a:t>
            </a:r>
            <a:r>
              <a:rPr lang="it-IT" dirty="0"/>
              <a:t>)</a:t>
            </a:r>
          </a:p>
        </p:txBody>
      </p:sp>
      <p:pic>
        <p:nvPicPr>
          <p:cNvPr id="6" name="Picture 13" descr="tuffatorestilizzat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369440"/>
            <a:ext cx="418001" cy="59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69149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95536" y="404664"/>
            <a:ext cx="828092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en-US" dirty="0">
                <a:latin typeface="+mj-lt"/>
                <a:ea typeface="Times New Roman" panose="02020603050405020304" pitchFamily="18" charset="0"/>
              </a:rPr>
              <a:t>These wave buoys have been operating for many years, and between 1989 and 2008 (circa) have provided significant wave height (H</a:t>
            </a:r>
            <a:r>
              <a:rPr lang="en-US" baseline="-25000" dirty="0">
                <a:latin typeface="+mj-lt"/>
                <a:ea typeface="Times New Roman" panose="02020603050405020304" pitchFamily="18" charset="0"/>
              </a:rPr>
              <a:t>S</a:t>
            </a:r>
            <a:r>
              <a:rPr lang="en-US" dirty="0">
                <a:latin typeface="+mj-lt"/>
                <a:ea typeface="Times New Roman" panose="02020603050405020304" pitchFamily="18" charset="0"/>
              </a:rPr>
              <a:t>) values at 30’ intervals. The table   shows the data availability for RON buoys considered.</a:t>
            </a:r>
            <a:endParaRPr lang="it-IT" dirty="0">
              <a:latin typeface="+mj-lt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r>
              <a:rPr lang="en-US" dirty="0">
                <a:latin typeface="+mj-lt"/>
                <a:ea typeface="Times New Roman" panose="02020603050405020304" pitchFamily="18" charset="0"/>
              </a:rPr>
              <a:t>There are of course long periods of missing data for various reasons. Not all the data were used </a:t>
            </a:r>
          </a:p>
          <a:p>
            <a:pPr indent="180340" algn="just">
              <a:spcAft>
                <a:spcPts val="0"/>
              </a:spcAft>
            </a:pPr>
            <a:r>
              <a:rPr lang="en-GB" sz="1200" dirty="0">
                <a:latin typeface="+mj-lt"/>
              </a:rPr>
              <a:t>(Italian National </a:t>
            </a:r>
            <a:r>
              <a:rPr lang="en-GB" sz="1200" dirty="0" err="1">
                <a:latin typeface="+mj-lt"/>
              </a:rPr>
              <a:t>Wavemeter</a:t>
            </a:r>
            <a:r>
              <a:rPr lang="en-GB" sz="1200" dirty="0">
                <a:latin typeface="+mj-lt"/>
              </a:rPr>
              <a:t> Buoys (RON –ISPRA) data series )</a:t>
            </a:r>
            <a:endParaRPr lang="it-IT" sz="12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790070"/>
              </p:ext>
            </p:extLst>
          </p:nvPr>
        </p:nvGraphicFramePr>
        <p:xfrm>
          <a:off x="1331641" y="2636911"/>
          <a:ext cx="6501960" cy="3456390"/>
        </p:xfrm>
        <a:graphic>
          <a:graphicData uri="http://schemas.openxmlformats.org/drawingml/2006/table">
            <a:tbl>
              <a:tblPr firstRow="1" firstCol="1" bandRow="1"/>
              <a:tblGrid>
                <a:gridCol w="2167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7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7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3770"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Buoy</a:t>
                      </a:r>
                      <a:endParaRPr lang="it-IT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Start</a:t>
                      </a:r>
                      <a:endParaRPr lang="it-IT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End</a:t>
                      </a:r>
                      <a:endParaRPr lang="it-IT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770"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Alghero</a:t>
                      </a:r>
                      <a:endParaRPr lang="it-IT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01 - July - 1989</a:t>
                      </a:r>
                      <a:endParaRPr lang="it-IT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05 - April - 2008</a:t>
                      </a:r>
                      <a:endParaRPr lang="it-IT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770"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Catania</a:t>
                      </a:r>
                      <a:endParaRPr lang="it-IT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01 - July - 1989</a:t>
                      </a:r>
                      <a:endParaRPr lang="it-IT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05 - October - 2006</a:t>
                      </a:r>
                      <a:endParaRPr lang="it-IT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770"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Cetraro</a:t>
                      </a:r>
                      <a:endParaRPr lang="it-IT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01 - January - 1999</a:t>
                      </a:r>
                      <a:endParaRPr lang="it-IT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05 - April - 2008</a:t>
                      </a:r>
                      <a:endParaRPr lang="it-IT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770"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Crotone</a:t>
                      </a:r>
                      <a:endParaRPr lang="it-IT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01 - July - 1989</a:t>
                      </a:r>
                      <a:endParaRPr lang="it-IT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15 - July - 2007</a:t>
                      </a:r>
                      <a:endParaRPr lang="it-IT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3770"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Mazara</a:t>
                      </a:r>
                      <a:endParaRPr lang="it-IT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01 - July - 1989</a:t>
                      </a:r>
                      <a:endParaRPr lang="it-IT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04 - April - 2008</a:t>
                      </a:r>
                      <a:endParaRPr lang="it-IT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3770"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Ponza</a:t>
                      </a:r>
                      <a:endParaRPr lang="it-IT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01 - July - 1989</a:t>
                      </a:r>
                      <a:endParaRPr lang="it-IT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31 - March - 2008</a:t>
                      </a:r>
                      <a:endParaRPr lang="it-IT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7058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ttangolo 1"/>
              <p:cNvSpPr/>
              <p:nvPr/>
            </p:nvSpPr>
            <p:spPr>
              <a:xfrm>
                <a:off x="395536" y="188640"/>
                <a:ext cx="8892480" cy="74406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comparison  between the extreme value distribution obtained  by making use of buoy </a:t>
                </a:r>
                <a:r>
                  <a:rPr lang="en-GB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wavemeter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measurement in meteorologically and oceanographically homogenous areas (i.e. far,  Southern Italian seas, North Atlantic Iberian waters ). </a:t>
                </a:r>
              </a:p>
              <a:p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en-GB" u="sng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Weibull 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GB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e.v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 distribution connecting return time </a:t>
                </a:r>
                <a:r>
                  <a:rPr lang="en-GB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and  significant wave height </a:t>
                </a:r>
                <a:r>
                  <a:rPr lang="en-GB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Hv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has been computed for  </a:t>
                </a:r>
                <a:r>
                  <a:rPr lang="en-GB" u="sng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historical data sets 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at  both: </a:t>
                </a:r>
                <a:r>
                  <a:rPr lang="en-GB" dirty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*  **</a:t>
                </a:r>
              </a:p>
              <a:p>
                <a:endParaRPr lang="en-GB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 highest sampling frequency </a:t>
                </a:r>
                <a:r>
                  <a:rPr lang="en-GB" b="1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Hv</a:t>
                </a:r>
                <a:r>
                  <a:rPr lang="en-GB" b="1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GB" b="1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</a:t>
                </a:r>
                <a:r>
                  <a:rPr lang="en-GB" b="1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(30’ when available, or 1h)</a:t>
                </a:r>
              </a:p>
              <a:p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and</a:t>
                </a:r>
              </a:p>
              <a:p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the “degraded”   6h samples </a:t>
                </a:r>
                <a:r>
                  <a:rPr lang="en-GB" b="1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Hm</a:t>
                </a:r>
                <a:r>
                  <a:rPr lang="en-GB" b="1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GB" b="1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</a:t>
                </a:r>
                <a:r>
                  <a:rPr lang="en-GB" b="1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</a:p>
              <a:p>
                <a:endParaRPr lang="en-GB" b="1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GB" b="1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stated before, there is an error depending on the sampling interval</a:t>
                </a:r>
              </a:p>
              <a:p>
                <a:endParaRPr lang="en-GB" b="1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Defining for each return time </a:t>
                </a:r>
                <a:r>
                  <a:rPr lang="en-GB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and each location l,  the </a:t>
                </a:r>
                <a:r>
                  <a:rPr lang="en-GB" u="sng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relative error</a:t>
                </a: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endParaRPr lang="en-GB" dirty="0">
                  <a:solidFill>
                    <a:srgbClr val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E</m:t>
                      </m:r>
                      <m:r>
                        <m:rPr>
                          <m:nor/>
                        </m:rPr>
                        <a:rPr lang="en-GB" sz="2400" baseline="-250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Tr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)=</m:t>
                      </m:r>
                      <m:r>
                        <m:rPr>
                          <m:nor/>
                        </m:rPr>
                        <a:rPr lang="it-IT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 [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Hv</m:t>
                      </m:r>
                      <m:r>
                        <m:rPr>
                          <m:nor/>
                        </m:rPr>
                        <a:rPr lang="en-GB" sz="2400" baseline="-250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en-GB" sz="2400" baseline="-250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it-IT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it-IT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r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)−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Hml</m:t>
                      </m:r>
                      <m:r>
                        <m:rPr>
                          <m:nor/>
                        </m:rPr>
                        <a:rPr lang="en-GB" sz="2400" baseline="-250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Tr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it-IT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]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/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Hm</m:t>
                      </m:r>
                      <m:r>
                        <m:rPr>
                          <m:nor/>
                        </m:rPr>
                        <a:rPr lang="it-IT" sz="2400" baseline="-2500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l</m:t>
                      </m:r>
                    </m:oMath>
                  </m:oMathPara>
                </a14:m>
                <a:endParaRPr lang="it-IT" sz="2400" baseline="-25000" dirty="0">
                  <a:solidFill>
                    <a:srgbClr val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Hv</m:t>
                    </m:r>
                    <m:r>
                      <m:rPr>
                        <m:nor/>
                      </m:rPr>
                      <a:rPr lang="en-GB" sz="2400" baseline="-25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GB" sz="2400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 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Weibull value of SWH at location l for  given </a:t>
                </a:r>
                <a:r>
                  <a:rPr lang="en-GB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with the highest time resolution data (“true”) value</a:t>
                </a:r>
              </a:p>
              <a:p>
                <a:pPr>
                  <a:lnSpc>
                    <a:spcPct val="1070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H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GB" sz="2400" baseline="-25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GB" sz="2400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 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Weibull value of SWH at location l for  given </a:t>
                </a:r>
                <a:r>
                  <a:rPr lang="en-GB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with the lowest time resolution data (“degraded”) </a:t>
                </a:r>
              </a:p>
              <a:p>
                <a:endParaRPr lang="en-GB" b="1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GB" b="1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GB" b="1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.</a:t>
                </a:r>
                <a:endParaRPr lang="it-IT" dirty="0"/>
              </a:p>
            </p:txBody>
          </p:sp>
        </mc:Choice>
        <mc:Fallback xmlns="">
          <p:sp>
            <p:nvSpPr>
              <p:cNvPr id="2" name="Rettangolo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88640"/>
                <a:ext cx="8892480" cy="7440691"/>
              </a:xfrm>
              <a:prstGeom prst="rect">
                <a:avLst/>
              </a:prstGeom>
              <a:blipFill rotWithShape="0">
                <a:blip r:embed="rId2"/>
                <a:stretch>
                  <a:fillRect l="-617" t="-491" b="-32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7584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ttangolo 2"/>
              <p:cNvSpPr/>
              <p:nvPr/>
            </p:nvSpPr>
            <p:spPr>
              <a:xfrm>
                <a:off x="899592" y="1893385"/>
                <a:ext cx="8604448" cy="21669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it-IT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GB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 </a:t>
                </a:r>
                <a:r>
                  <a:rPr lang="en-GB" u="sng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average </a:t>
                </a: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regional error  is estimated as </a:t>
                </a: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E</m:t>
                    </m:r>
                    <m:r>
                      <m:rPr>
                        <m:nor/>
                      </m:rPr>
                      <a:rPr lang="it-IT" sz="2400" b="0" i="0" baseline="-250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)=</m:t>
                    </m:r>
                  </m:oMath>
                </a14:m>
                <a:r>
                  <a:rPr lang="en-GB" sz="2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[∑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E</m:t>
                    </m:r>
                    <m:r>
                      <m:rPr>
                        <m:nor/>
                      </m:rPr>
                      <a:rPr lang="en-GB" sz="2400" baseline="-25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]/N</a:t>
                </a: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endParaRPr lang="en-GB" sz="2400" dirty="0">
                  <a:solidFill>
                    <a:srgbClr val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endParaRPr lang="en-GB" sz="2400" dirty="0">
                  <a:solidFill>
                    <a:srgbClr val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and the regional </a:t>
                </a:r>
                <a:r>
                  <a:rPr lang="en-GB" u="sng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square mean error  </a:t>
                </a:r>
                <a:r>
                  <a:rPr lang="it-IT" u="sng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it-IT" u="sng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ttangolo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893385"/>
                <a:ext cx="8604448" cy="2166940"/>
              </a:xfrm>
              <a:prstGeom prst="rect">
                <a:avLst/>
              </a:prstGeom>
              <a:blipFill rotWithShape="0">
                <a:blip r:embed="rId2"/>
                <a:stretch>
                  <a:fillRect l="-638" b="-309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sellaDiTesto 5"/>
              <p:cNvSpPr txBox="1"/>
              <p:nvPr/>
            </p:nvSpPr>
            <p:spPr>
              <a:xfrm>
                <a:off x="1691680" y="4197336"/>
                <a:ext cx="5780300" cy="4264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it-IT" sz="2400" b="0" i="0" smtClean="0">
                        <a:latin typeface="Cambria Math" panose="02040503050406030204" pitchFamily="18" charset="0"/>
                      </a:rPr>
                      <m:t>E</m:t>
                    </m:r>
                    <m:r>
                      <m:rPr>
                        <m:sty m:val="p"/>
                      </m:rPr>
                      <a:rPr lang="it-IT" sz="2400" b="0" i="0" baseline="-25000" smtClean="0">
                        <a:latin typeface="Cambria Math" panose="02040503050406030204" pitchFamily="18" charset="0"/>
                      </a:rPr>
                      <m:t>sqm</m:t>
                    </m:r>
                    <m:d>
                      <m:dPr>
                        <m:ctrlPr>
                          <a:rPr lang="it-IT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it-IT" sz="2400" b="0" i="0" smtClean="0">
                            <a:latin typeface="Cambria Math" panose="02040503050406030204" pitchFamily="18" charset="0"/>
                          </a:rPr>
                          <m:t>Tr</m:t>
                        </m:r>
                      </m:e>
                    </m:d>
                    <m:r>
                      <a:rPr lang="it-IT" sz="24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it-IT" sz="2400" b="0" i="1" smtClean="0">
                        <a:latin typeface="Cambria Math" panose="02040503050406030204" pitchFamily="18" charset="0"/>
                      </a:rPr>
                      <m:t>√[</m:t>
                    </m:r>
                    <m:r>
                      <a:rPr lang="it-IT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∑</m:t>
                    </m:r>
                    <m:d>
                      <m:dPr>
                        <m:ctrlPr>
                          <a:rPr lang="it-I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it-IT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</m:t>
                        </m:r>
                        <m:r>
                          <m:rPr>
                            <m:sty m:val="p"/>
                          </m:rPr>
                          <a:rPr lang="it-IT" sz="2400" b="0" i="0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</m:t>
                        </m:r>
                        <m:d>
                          <m:dPr>
                            <m:ctrlPr>
                              <a:rPr lang="it-IT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it-IT" sz="24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Tr</m:t>
                            </m:r>
                          </m:e>
                        </m:d>
                        <m:r>
                          <a:rPr lang="it-IT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it-IT" sz="2400" i="0">
                            <a:latin typeface="Cambria Math" panose="02040503050406030204" pitchFamily="18" charset="0"/>
                          </a:rPr>
                          <m:t>E</m:t>
                        </m:r>
                        <m:r>
                          <m:rPr>
                            <m:sty m:val="p"/>
                          </m:rPr>
                          <a:rPr lang="it-IT" sz="2400" i="0" baseline="-25000">
                            <a:latin typeface="Cambria Math" panose="02040503050406030204" pitchFamily="18" charset="0"/>
                          </a:rPr>
                          <m:t>a</m:t>
                        </m:r>
                        <m:d>
                          <m:dPr>
                            <m:ctrlPr>
                              <a:rPr lang="it-IT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it-IT" sz="2400" i="0">
                                <a:latin typeface="Cambria Math" panose="02040503050406030204" pitchFamily="18" charset="0"/>
                              </a:rPr>
                              <m:t>Tr</m:t>
                            </m:r>
                          </m:e>
                        </m:d>
                      </m:e>
                    </m:d>
                  </m:oMath>
                </a14:m>
                <a:r>
                  <a:rPr lang="it-IT" sz="2400" b="0" baseline="30000" dirty="0">
                    <a:latin typeface="Calibri" panose="020F0502020204030204" pitchFamily="34" charset="0"/>
                  </a:rPr>
                  <a:t>2</a:t>
                </a:r>
                <a14:m>
                  <m:oMath xmlns:m="http://schemas.openxmlformats.org/officeDocument/2006/math">
                    <m:r>
                      <a:rPr lang="it-IT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/(</m:t>
                    </m:r>
                    <m:r>
                      <m:rPr>
                        <m:sty m:val="p"/>
                      </m:rPr>
                      <a:rPr lang="it-IT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  <m:r>
                      <a:rPr lang="it-IT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−1)</m:t>
                    </m:r>
                  </m:oMath>
                </a14:m>
                <a:r>
                  <a:rPr lang="it-IT" sz="2400" dirty="0">
                    <a:latin typeface="Calibri" panose="020F0502020204030204" pitchFamily="34" charset="0"/>
                  </a:rPr>
                  <a:t> ] </a:t>
                </a:r>
              </a:p>
            </p:txBody>
          </p:sp>
        </mc:Choice>
        <mc:Fallback xmlns="">
          <p:sp>
            <p:nvSpPr>
              <p:cNvPr id="6" name="CasellaDiTesto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4197336"/>
                <a:ext cx="5780300" cy="426463"/>
              </a:xfrm>
              <a:prstGeom prst="rect">
                <a:avLst/>
              </a:prstGeom>
              <a:blipFill rotWithShape="0">
                <a:blip r:embed="rId3"/>
                <a:stretch>
                  <a:fillRect t="-14493" r="-2743" b="-3913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ttangolo 14"/>
              <p:cNvSpPr/>
              <p:nvPr/>
            </p:nvSpPr>
            <p:spPr>
              <a:xfrm>
                <a:off x="1403648" y="5095338"/>
                <a:ext cx="6624736" cy="13765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 estimated value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it-IT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Hs</m:t>
                    </m:r>
                    <m:r>
                      <m:rPr>
                        <m:nor/>
                      </m:rPr>
                      <a:rPr lang="it-IT" baseline="-25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en-GB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GB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it-IT" dirty="0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for </a:t>
                </a:r>
                <a:r>
                  <a:rPr lang="it-IT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each</a:t>
                </a:r>
                <a:r>
                  <a:rPr lang="it-IT" dirty="0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station l can be </a:t>
                </a:r>
                <a:r>
                  <a:rPr lang="it-IT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computed</a:t>
                </a:r>
                <a:r>
                  <a:rPr lang="it-IT" dirty="0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as</a:t>
                </a:r>
                <a:r>
                  <a:rPr lang="it-IT" dirty="0">
                    <a:solidFill>
                      <a:srgbClr val="0000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endParaRPr lang="en-GB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Hs</m:t>
                    </m:r>
                    <m:r>
                      <m:rPr>
                        <m:nor/>
                      </m:rPr>
                      <a:rPr lang="it-IT" sz="2400" b="0" i="0" baseline="-250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)=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Hml</m:t>
                    </m:r>
                    <m:r>
                      <m:rPr>
                        <m:nor/>
                      </m:rPr>
                      <a:rPr lang="en-GB" sz="2400" baseline="-25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H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GB" sz="2400" baseline="-25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a:rPr lang="it-IT" sz="24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∗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Ea</m:t>
                    </m:r>
                    <m:r>
                      <m:rPr>
                        <m:nor/>
                      </m:rPr>
                      <a:rPr lang="en-GB" sz="2400" baseline="-25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it-IT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en-GB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it-IT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GB" dirty="0">
                  <a:solidFill>
                    <a:srgbClr val="00000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dirty="0">
                    <a:solidFill>
                      <a:srgbClr val="0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Rettangolo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5095338"/>
                <a:ext cx="6624736" cy="1376595"/>
              </a:xfrm>
              <a:prstGeom prst="rect">
                <a:avLst/>
              </a:prstGeom>
              <a:blipFill rotWithShape="0">
                <a:blip r:embed="rId4"/>
                <a:stretch>
                  <a:fillRect l="-736" t="-2212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CasellaDiTesto 1"/>
          <p:cNvSpPr txBox="1"/>
          <p:nvPr/>
        </p:nvSpPr>
        <p:spPr>
          <a:xfrm>
            <a:off x="7020272" y="2506835"/>
            <a:ext cx="16674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 (sum over l)</a:t>
            </a:r>
            <a:endParaRPr lang="it-IT" sz="1200" dirty="0"/>
          </a:p>
          <a:p>
            <a:r>
              <a:rPr lang="it-IT" sz="1200" dirty="0"/>
              <a:t>N=</a:t>
            </a:r>
            <a:r>
              <a:rPr lang="it-IT" sz="1200" dirty="0" err="1"/>
              <a:t>number</a:t>
            </a:r>
            <a:r>
              <a:rPr lang="it-IT" sz="1200" dirty="0"/>
              <a:t> of</a:t>
            </a:r>
          </a:p>
          <a:p>
            <a:r>
              <a:rPr lang="it-IT" sz="1200" dirty="0" err="1"/>
              <a:t>Stations</a:t>
            </a:r>
            <a:endParaRPr lang="it-IT" sz="1200" dirty="0"/>
          </a:p>
          <a:p>
            <a:r>
              <a:rPr lang="it-IT" sz="1200" dirty="0" err="1"/>
              <a:t>Hv</a:t>
            </a:r>
            <a:r>
              <a:rPr lang="it-IT" sz="1200" dirty="0"/>
              <a:t> «</a:t>
            </a:r>
            <a:r>
              <a:rPr lang="it-IT" sz="1200" dirty="0" err="1"/>
              <a:t>all</a:t>
            </a:r>
            <a:r>
              <a:rPr lang="it-IT" sz="1200" dirty="0"/>
              <a:t> data, </a:t>
            </a:r>
            <a:r>
              <a:rPr lang="it-IT" sz="1200" dirty="0" err="1"/>
              <a:t>true</a:t>
            </a:r>
            <a:r>
              <a:rPr lang="it-IT" sz="1200" dirty="0"/>
              <a:t>»</a:t>
            </a:r>
          </a:p>
          <a:p>
            <a:r>
              <a:rPr lang="it-IT" sz="1200" dirty="0"/>
              <a:t>Hm «</a:t>
            </a:r>
            <a:r>
              <a:rPr lang="it-IT" sz="1200" dirty="0" err="1"/>
              <a:t>degraded</a:t>
            </a:r>
            <a:r>
              <a:rPr lang="it-IT" sz="1200" dirty="0"/>
              <a:t>, 6hrs»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115616" y="1072973"/>
            <a:ext cx="5756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>
                <a:latin typeface="Calibri" panose="020F0502020204030204" pitchFamily="34" charset="0"/>
              </a:rPr>
              <a:t>Thus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</a:rPr>
              <a:t>considering</a:t>
            </a:r>
            <a:r>
              <a:rPr lang="it-IT" dirty="0">
                <a:latin typeface="Calibri" panose="020F0502020204030204" pitchFamily="34" charset="0"/>
              </a:rPr>
              <a:t> the </a:t>
            </a:r>
            <a:r>
              <a:rPr lang="it-IT" dirty="0" err="1">
                <a:latin typeface="Calibri" panose="020F0502020204030204" pitchFamily="34" charset="0"/>
              </a:rPr>
              <a:t>whole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</a:rPr>
              <a:t>region</a:t>
            </a:r>
            <a:r>
              <a:rPr lang="it-IT" dirty="0">
                <a:latin typeface="Calibri" panose="020F0502020204030204" pitchFamily="34" charset="0"/>
              </a:rPr>
              <a:t>, </a:t>
            </a:r>
            <a:r>
              <a:rPr lang="it-IT" dirty="0" err="1">
                <a:latin typeface="Calibri" panose="020F0502020204030204" pitchFamily="34" charset="0"/>
              </a:rPr>
              <a:t>where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</a:rPr>
              <a:t>supposedly</a:t>
            </a:r>
            <a:r>
              <a:rPr lang="it-IT" dirty="0">
                <a:latin typeface="Calibri" panose="020F0502020204030204" pitchFamily="34" charset="0"/>
              </a:rPr>
              <a:t> the </a:t>
            </a:r>
            <a:r>
              <a:rPr lang="it-IT" dirty="0" err="1">
                <a:latin typeface="Calibri" panose="020F0502020204030204" pitchFamily="34" charset="0"/>
              </a:rPr>
              <a:t>meterological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</a:rPr>
              <a:t>condition</a:t>
            </a:r>
            <a:r>
              <a:rPr lang="it-IT" dirty="0">
                <a:latin typeface="Calibri" panose="020F0502020204030204" pitchFamily="34" charset="0"/>
              </a:rPr>
              <a:t> are </a:t>
            </a:r>
            <a:r>
              <a:rPr lang="it-IT" dirty="0" err="1">
                <a:latin typeface="Calibri" panose="020F0502020204030204" pitchFamily="34" charset="0"/>
              </a:rPr>
              <a:t>reasonably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</a:rPr>
              <a:t>similar</a:t>
            </a:r>
            <a:endParaRPr lang="it-IT" dirty="0">
              <a:latin typeface="Calibri" panose="020F0502020204030204" pitchFamily="34" charset="0"/>
            </a:endParaRPr>
          </a:p>
        </p:txBody>
      </p:sp>
      <p:pic>
        <p:nvPicPr>
          <p:cNvPr id="7" name="Picture 13" descr="tuffatorestilizzat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4458" y="3491008"/>
            <a:ext cx="767852" cy="108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4248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624031" y="270589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The procedure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thus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961939" y="2333816"/>
            <a:ext cx="1974974" cy="46166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Compute EV </a:t>
            </a:r>
            <a:r>
              <a:rPr lang="it-IT" sz="1200" dirty="0" err="1">
                <a:solidFill>
                  <a:srgbClr val="0000FF"/>
                </a:solidFill>
              </a:rPr>
              <a:t>parametres</a:t>
            </a:r>
            <a:endParaRPr lang="it-IT" sz="1200" dirty="0">
              <a:solidFill>
                <a:srgbClr val="0000FF"/>
              </a:solidFill>
            </a:endParaRPr>
          </a:p>
          <a:p>
            <a:r>
              <a:rPr lang="it-IT" sz="1200" dirty="0">
                <a:solidFill>
                  <a:srgbClr val="0000FF"/>
                </a:solidFill>
              </a:rPr>
              <a:t>full data «</a:t>
            </a:r>
            <a:r>
              <a:rPr lang="it-IT" sz="1200" dirty="0" err="1">
                <a:solidFill>
                  <a:srgbClr val="0000FF"/>
                </a:solidFill>
              </a:rPr>
              <a:t>true</a:t>
            </a:r>
            <a:r>
              <a:rPr lang="it-IT" sz="1200" dirty="0">
                <a:solidFill>
                  <a:srgbClr val="0000FF"/>
                </a:solidFill>
              </a:rPr>
              <a:t>»</a:t>
            </a:r>
          </a:p>
        </p:txBody>
      </p:sp>
      <p:cxnSp>
        <p:nvCxnSpPr>
          <p:cNvPr id="5" name="Connettore 2 4"/>
          <p:cNvCxnSpPr/>
          <p:nvPr/>
        </p:nvCxnSpPr>
        <p:spPr>
          <a:xfrm>
            <a:off x="2758662" y="1407699"/>
            <a:ext cx="6518" cy="9411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uppo 5"/>
          <p:cNvGrpSpPr/>
          <p:nvPr/>
        </p:nvGrpSpPr>
        <p:grpSpPr>
          <a:xfrm>
            <a:off x="1272422" y="1878289"/>
            <a:ext cx="1510431" cy="2987972"/>
            <a:chOff x="1285690" y="2001719"/>
            <a:chExt cx="1510431" cy="1735781"/>
          </a:xfrm>
        </p:grpSpPr>
        <p:cxnSp>
          <p:nvCxnSpPr>
            <p:cNvPr id="7" name="Connettore 1 6"/>
            <p:cNvCxnSpPr/>
            <p:nvPr/>
          </p:nvCxnSpPr>
          <p:spPr>
            <a:xfrm flipH="1">
              <a:off x="1285690" y="2001719"/>
              <a:ext cx="1472973" cy="151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ttore 1 7"/>
            <p:cNvCxnSpPr/>
            <p:nvPr/>
          </p:nvCxnSpPr>
          <p:spPr>
            <a:xfrm>
              <a:off x="1380855" y="3725724"/>
              <a:ext cx="1368322" cy="41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1 8"/>
            <p:cNvCxnSpPr/>
            <p:nvPr/>
          </p:nvCxnSpPr>
          <p:spPr>
            <a:xfrm flipH="1" flipV="1">
              <a:off x="2765180" y="3030581"/>
              <a:ext cx="30941" cy="7069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Connettore 1 9"/>
          <p:cNvCxnSpPr/>
          <p:nvPr/>
        </p:nvCxnSpPr>
        <p:spPr>
          <a:xfrm>
            <a:off x="1305562" y="1901163"/>
            <a:ext cx="35769" cy="2944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818816" y="2691452"/>
            <a:ext cx="1048827" cy="46166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For </a:t>
            </a:r>
            <a:r>
              <a:rPr lang="it-IT" sz="1200" dirty="0" err="1">
                <a:solidFill>
                  <a:srgbClr val="0000FF"/>
                </a:solidFill>
              </a:rPr>
              <a:t>all</a:t>
            </a:r>
            <a:r>
              <a:rPr lang="it-IT" sz="1200" dirty="0">
                <a:solidFill>
                  <a:srgbClr val="0000FF"/>
                </a:solidFill>
              </a:rPr>
              <a:t> </a:t>
            </a:r>
            <a:r>
              <a:rPr lang="it-IT" sz="1200" dirty="0" err="1">
                <a:solidFill>
                  <a:srgbClr val="0000FF"/>
                </a:solidFill>
              </a:rPr>
              <a:t>stations</a:t>
            </a:r>
            <a:endParaRPr lang="it-IT" sz="1200" dirty="0">
              <a:solidFill>
                <a:srgbClr val="0000FF"/>
              </a:solidFill>
            </a:endParaRPr>
          </a:p>
        </p:txBody>
      </p:sp>
      <p:cxnSp>
        <p:nvCxnSpPr>
          <p:cNvPr id="20" name="Connettore 2 19"/>
          <p:cNvCxnSpPr/>
          <p:nvPr/>
        </p:nvCxnSpPr>
        <p:spPr>
          <a:xfrm>
            <a:off x="2749177" y="2765927"/>
            <a:ext cx="9485" cy="4057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/>
          <p:cNvSpPr txBox="1"/>
          <p:nvPr/>
        </p:nvSpPr>
        <p:spPr>
          <a:xfrm>
            <a:off x="1905322" y="5206289"/>
            <a:ext cx="2031591" cy="46166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Compute </a:t>
            </a:r>
            <a:r>
              <a:rPr lang="it-IT" sz="1200" dirty="0" err="1">
                <a:solidFill>
                  <a:srgbClr val="0000FF"/>
                </a:solidFill>
              </a:rPr>
              <a:t>average</a:t>
            </a:r>
            <a:r>
              <a:rPr lang="it-IT" sz="1200" dirty="0">
                <a:solidFill>
                  <a:srgbClr val="0000FF"/>
                </a:solidFill>
              </a:rPr>
              <a:t> </a:t>
            </a:r>
          </a:p>
          <a:p>
            <a:r>
              <a:rPr lang="it-IT" sz="1200" dirty="0" err="1">
                <a:solidFill>
                  <a:srgbClr val="0000FF"/>
                </a:solidFill>
              </a:rPr>
              <a:t>Regional</a:t>
            </a:r>
            <a:r>
              <a:rPr lang="it-IT" sz="1200" dirty="0">
                <a:solidFill>
                  <a:srgbClr val="0000FF"/>
                </a:solidFill>
              </a:rPr>
              <a:t> </a:t>
            </a:r>
            <a:r>
              <a:rPr lang="it-IT" sz="1200" dirty="0" err="1">
                <a:solidFill>
                  <a:srgbClr val="0000FF"/>
                </a:solidFill>
              </a:rPr>
              <a:t>Error</a:t>
            </a:r>
            <a:r>
              <a:rPr lang="it-IT" sz="1200" dirty="0">
                <a:solidFill>
                  <a:srgbClr val="0000FF"/>
                </a:solidFill>
              </a:rPr>
              <a:t> </a:t>
            </a:r>
            <a:r>
              <a:rPr lang="it-IT" sz="1200" dirty="0" err="1">
                <a:solidFill>
                  <a:srgbClr val="0000FF"/>
                </a:solidFill>
              </a:rPr>
              <a:t>parametres</a:t>
            </a:r>
            <a:endParaRPr lang="it-IT" sz="1200" dirty="0">
              <a:solidFill>
                <a:srgbClr val="0000FF"/>
              </a:solidFill>
            </a:endParaRPr>
          </a:p>
        </p:txBody>
      </p:sp>
      <p:grpSp>
        <p:nvGrpSpPr>
          <p:cNvPr id="29" name="Gruppo 28"/>
          <p:cNvGrpSpPr/>
          <p:nvPr/>
        </p:nvGrpSpPr>
        <p:grpSpPr>
          <a:xfrm>
            <a:off x="5300216" y="1791183"/>
            <a:ext cx="1510431" cy="1735781"/>
            <a:chOff x="1285690" y="2001719"/>
            <a:chExt cx="1510431" cy="1735781"/>
          </a:xfrm>
        </p:grpSpPr>
        <p:cxnSp>
          <p:nvCxnSpPr>
            <p:cNvPr id="30" name="Connettore 1 29"/>
            <p:cNvCxnSpPr/>
            <p:nvPr/>
          </p:nvCxnSpPr>
          <p:spPr>
            <a:xfrm flipH="1">
              <a:off x="1285690" y="2001719"/>
              <a:ext cx="1472973" cy="151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1 30"/>
            <p:cNvCxnSpPr/>
            <p:nvPr/>
          </p:nvCxnSpPr>
          <p:spPr>
            <a:xfrm flipV="1">
              <a:off x="1342683" y="3729912"/>
              <a:ext cx="1406494" cy="7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ttore 1 31"/>
            <p:cNvCxnSpPr/>
            <p:nvPr/>
          </p:nvCxnSpPr>
          <p:spPr>
            <a:xfrm flipH="1" flipV="1">
              <a:off x="2765180" y="3030581"/>
              <a:ext cx="30941" cy="7069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CasellaDiTesto 32"/>
          <p:cNvSpPr txBox="1"/>
          <p:nvPr/>
        </p:nvSpPr>
        <p:spPr>
          <a:xfrm>
            <a:off x="6027040" y="2246647"/>
            <a:ext cx="1731639" cy="46166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Estimate </a:t>
            </a:r>
            <a:r>
              <a:rPr lang="it-IT" sz="1200" dirty="0" err="1">
                <a:solidFill>
                  <a:srgbClr val="0000FF"/>
                </a:solidFill>
              </a:rPr>
              <a:t>correct</a:t>
            </a:r>
            <a:endParaRPr lang="it-IT" sz="1200" dirty="0">
              <a:solidFill>
                <a:srgbClr val="0000FF"/>
              </a:solidFill>
            </a:endParaRPr>
          </a:p>
          <a:p>
            <a:r>
              <a:rPr lang="it-IT" sz="1200" dirty="0">
                <a:solidFill>
                  <a:srgbClr val="0000FF"/>
                </a:solidFill>
              </a:rPr>
              <a:t>EV </a:t>
            </a:r>
            <a:r>
              <a:rPr lang="it-IT" sz="1200" dirty="0" err="1">
                <a:solidFill>
                  <a:srgbClr val="0000FF"/>
                </a:solidFill>
              </a:rPr>
              <a:t>parametres</a:t>
            </a:r>
            <a:endParaRPr lang="it-IT" sz="1200" dirty="0">
              <a:solidFill>
                <a:srgbClr val="0000FF"/>
              </a:solidFill>
            </a:endParaRPr>
          </a:p>
        </p:txBody>
      </p:sp>
      <p:sp>
        <p:nvSpPr>
          <p:cNvPr id="34" name="CasellaDiTesto 33"/>
          <p:cNvSpPr txBox="1"/>
          <p:nvPr/>
        </p:nvSpPr>
        <p:spPr>
          <a:xfrm>
            <a:off x="4781689" y="2428242"/>
            <a:ext cx="1048827" cy="46166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For </a:t>
            </a:r>
            <a:r>
              <a:rPr lang="it-IT" sz="1200" dirty="0" err="1">
                <a:solidFill>
                  <a:srgbClr val="0000FF"/>
                </a:solidFill>
              </a:rPr>
              <a:t>all</a:t>
            </a:r>
            <a:r>
              <a:rPr lang="it-IT" sz="1200" dirty="0">
                <a:solidFill>
                  <a:srgbClr val="0000FF"/>
                </a:solidFill>
              </a:rPr>
              <a:t> </a:t>
            </a:r>
            <a:r>
              <a:rPr lang="it-IT" sz="1200" dirty="0" err="1">
                <a:solidFill>
                  <a:srgbClr val="0000FF"/>
                </a:solidFill>
              </a:rPr>
              <a:t>stations</a:t>
            </a:r>
            <a:endParaRPr lang="it-IT" sz="1200" dirty="0">
              <a:solidFill>
                <a:srgbClr val="0000FF"/>
              </a:solidFill>
            </a:endParaRPr>
          </a:p>
        </p:txBody>
      </p:sp>
      <p:cxnSp>
        <p:nvCxnSpPr>
          <p:cNvPr id="35" name="Connettore 1 34"/>
          <p:cNvCxnSpPr/>
          <p:nvPr/>
        </p:nvCxnSpPr>
        <p:spPr>
          <a:xfrm flipH="1">
            <a:off x="5280791" y="1827356"/>
            <a:ext cx="1" cy="1728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>
            <a:off x="6733892" y="1305466"/>
            <a:ext cx="6518" cy="9411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>
            <a:off x="2795597" y="4257816"/>
            <a:ext cx="6518" cy="9411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asellaDiTesto 38"/>
          <p:cNvSpPr txBox="1"/>
          <p:nvPr/>
        </p:nvSpPr>
        <p:spPr>
          <a:xfrm>
            <a:off x="2008546" y="3157895"/>
            <a:ext cx="1974974" cy="46166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Compute EV </a:t>
            </a:r>
            <a:r>
              <a:rPr lang="it-IT" sz="1200" dirty="0" err="1">
                <a:solidFill>
                  <a:srgbClr val="0000FF"/>
                </a:solidFill>
              </a:rPr>
              <a:t>parametres</a:t>
            </a:r>
            <a:endParaRPr lang="it-IT" sz="1200" dirty="0">
              <a:solidFill>
                <a:srgbClr val="0000FF"/>
              </a:solidFill>
            </a:endParaRPr>
          </a:p>
          <a:p>
            <a:r>
              <a:rPr lang="it-IT" sz="1200" dirty="0">
                <a:solidFill>
                  <a:srgbClr val="0000FF"/>
                </a:solidFill>
              </a:rPr>
              <a:t>«</a:t>
            </a:r>
            <a:r>
              <a:rPr lang="it-IT" sz="1200" dirty="0" err="1">
                <a:solidFill>
                  <a:srgbClr val="0000FF"/>
                </a:solidFill>
              </a:rPr>
              <a:t>degraded»data</a:t>
            </a:r>
            <a:endParaRPr lang="it-IT" sz="1200" dirty="0">
              <a:solidFill>
                <a:srgbClr val="0000FF"/>
              </a:solidFill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2025526" y="3989399"/>
            <a:ext cx="1974974" cy="276999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Compute </a:t>
            </a:r>
            <a:r>
              <a:rPr lang="it-IT" sz="1200" dirty="0" err="1">
                <a:solidFill>
                  <a:srgbClr val="0000FF"/>
                </a:solidFill>
              </a:rPr>
              <a:t>errors</a:t>
            </a:r>
            <a:endParaRPr lang="it-IT" sz="1200" dirty="0">
              <a:solidFill>
                <a:srgbClr val="0000FF"/>
              </a:solidFill>
            </a:endParaRPr>
          </a:p>
        </p:txBody>
      </p:sp>
      <p:cxnSp>
        <p:nvCxnSpPr>
          <p:cNvPr id="42" name="Connettore 2 41"/>
          <p:cNvCxnSpPr/>
          <p:nvPr/>
        </p:nvCxnSpPr>
        <p:spPr>
          <a:xfrm>
            <a:off x="2749177" y="3624189"/>
            <a:ext cx="9485" cy="4057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igura a mano libera 47"/>
          <p:cNvSpPr/>
          <p:nvPr/>
        </p:nvSpPr>
        <p:spPr>
          <a:xfrm>
            <a:off x="2998033" y="884420"/>
            <a:ext cx="4092315" cy="4377128"/>
          </a:xfrm>
          <a:custGeom>
            <a:avLst/>
            <a:gdLst>
              <a:gd name="connsiteX0" fmla="*/ 0 w 4092315"/>
              <a:gd name="connsiteY0" fmla="*/ 4377128 h 4377128"/>
              <a:gd name="connsiteX1" fmla="*/ 299803 w 4092315"/>
              <a:gd name="connsiteY1" fmla="*/ 4362137 h 4377128"/>
              <a:gd name="connsiteX2" fmla="*/ 344774 w 4092315"/>
              <a:gd name="connsiteY2" fmla="*/ 4332157 h 4377128"/>
              <a:gd name="connsiteX3" fmla="*/ 389744 w 4092315"/>
              <a:gd name="connsiteY3" fmla="*/ 4317167 h 4377128"/>
              <a:gd name="connsiteX4" fmla="*/ 539646 w 4092315"/>
              <a:gd name="connsiteY4" fmla="*/ 4197246 h 4377128"/>
              <a:gd name="connsiteX5" fmla="*/ 569626 w 4092315"/>
              <a:gd name="connsiteY5" fmla="*/ 4167265 h 4377128"/>
              <a:gd name="connsiteX6" fmla="*/ 644577 w 4092315"/>
              <a:gd name="connsiteY6" fmla="*/ 4062334 h 4377128"/>
              <a:gd name="connsiteX7" fmla="*/ 674557 w 4092315"/>
              <a:gd name="connsiteY7" fmla="*/ 4002373 h 4377128"/>
              <a:gd name="connsiteX8" fmla="*/ 704537 w 4092315"/>
              <a:gd name="connsiteY8" fmla="*/ 3957403 h 4377128"/>
              <a:gd name="connsiteX9" fmla="*/ 734518 w 4092315"/>
              <a:gd name="connsiteY9" fmla="*/ 3852472 h 4377128"/>
              <a:gd name="connsiteX10" fmla="*/ 764498 w 4092315"/>
              <a:gd name="connsiteY10" fmla="*/ 3822491 h 4377128"/>
              <a:gd name="connsiteX11" fmla="*/ 779488 w 4092315"/>
              <a:gd name="connsiteY11" fmla="*/ 3777521 h 4377128"/>
              <a:gd name="connsiteX12" fmla="*/ 794478 w 4092315"/>
              <a:gd name="connsiteY12" fmla="*/ 3717560 h 4377128"/>
              <a:gd name="connsiteX13" fmla="*/ 824459 w 4092315"/>
              <a:gd name="connsiteY13" fmla="*/ 3672590 h 4377128"/>
              <a:gd name="connsiteX14" fmla="*/ 884419 w 4092315"/>
              <a:gd name="connsiteY14" fmla="*/ 3567659 h 4377128"/>
              <a:gd name="connsiteX15" fmla="*/ 914400 w 4092315"/>
              <a:gd name="connsiteY15" fmla="*/ 3477718 h 4377128"/>
              <a:gd name="connsiteX16" fmla="*/ 929390 w 4092315"/>
              <a:gd name="connsiteY16" fmla="*/ 3432747 h 4377128"/>
              <a:gd name="connsiteX17" fmla="*/ 944380 w 4092315"/>
              <a:gd name="connsiteY17" fmla="*/ 3372787 h 4377128"/>
              <a:gd name="connsiteX18" fmla="*/ 974360 w 4092315"/>
              <a:gd name="connsiteY18" fmla="*/ 3342806 h 4377128"/>
              <a:gd name="connsiteX19" fmla="*/ 1034321 w 4092315"/>
              <a:gd name="connsiteY19" fmla="*/ 3147934 h 4377128"/>
              <a:gd name="connsiteX20" fmla="*/ 1079292 w 4092315"/>
              <a:gd name="connsiteY20" fmla="*/ 3057993 h 4377128"/>
              <a:gd name="connsiteX21" fmla="*/ 1109272 w 4092315"/>
              <a:gd name="connsiteY21" fmla="*/ 2908091 h 4377128"/>
              <a:gd name="connsiteX22" fmla="*/ 1124262 w 4092315"/>
              <a:gd name="connsiteY22" fmla="*/ 2833141 h 4377128"/>
              <a:gd name="connsiteX23" fmla="*/ 1169233 w 4092315"/>
              <a:gd name="connsiteY23" fmla="*/ 2773180 h 4377128"/>
              <a:gd name="connsiteX24" fmla="*/ 1184223 w 4092315"/>
              <a:gd name="connsiteY24" fmla="*/ 2698229 h 4377128"/>
              <a:gd name="connsiteX25" fmla="*/ 1214203 w 4092315"/>
              <a:gd name="connsiteY25" fmla="*/ 2608288 h 4377128"/>
              <a:gd name="connsiteX26" fmla="*/ 1244183 w 4092315"/>
              <a:gd name="connsiteY26" fmla="*/ 2503357 h 4377128"/>
              <a:gd name="connsiteX27" fmla="*/ 1259174 w 4092315"/>
              <a:gd name="connsiteY27" fmla="*/ 2398426 h 4377128"/>
              <a:gd name="connsiteX28" fmla="*/ 1304144 w 4092315"/>
              <a:gd name="connsiteY28" fmla="*/ 2278505 h 4377128"/>
              <a:gd name="connsiteX29" fmla="*/ 1319134 w 4092315"/>
              <a:gd name="connsiteY29" fmla="*/ 2173573 h 4377128"/>
              <a:gd name="connsiteX30" fmla="*/ 1349115 w 4092315"/>
              <a:gd name="connsiteY30" fmla="*/ 2098623 h 4377128"/>
              <a:gd name="connsiteX31" fmla="*/ 1364105 w 4092315"/>
              <a:gd name="connsiteY31" fmla="*/ 2053652 h 4377128"/>
              <a:gd name="connsiteX32" fmla="*/ 1394085 w 4092315"/>
              <a:gd name="connsiteY32" fmla="*/ 1918741 h 4377128"/>
              <a:gd name="connsiteX33" fmla="*/ 1424065 w 4092315"/>
              <a:gd name="connsiteY33" fmla="*/ 1858780 h 4377128"/>
              <a:gd name="connsiteX34" fmla="*/ 1439056 w 4092315"/>
              <a:gd name="connsiteY34" fmla="*/ 1813810 h 4377128"/>
              <a:gd name="connsiteX35" fmla="*/ 1499016 w 4092315"/>
              <a:gd name="connsiteY35" fmla="*/ 1633928 h 4377128"/>
              <a:gd name="connsiteX36" fmla="*/ 1528997 w 4092315"/>
              <a:gd name="connsiteY36" fmla="*/ 1409075 h 4377128"/>
              <a:gd name="connsiteX37" fmla="*/ 1573967 w 4092315"/>
              <a:gd name="connsiteY37" fmla="*/ 1214203 h 4377128"/>
              <a:gd name="connsiteX38" fmla="*/ 1603947 w 4092315"/>
              <a:gd name="connsiteY38" fmla="*/ 1154242 h 4377128"/>
              <a:gd name="connsiteX39" fmla="*/ 1633928 w 4092315"/>
              <a:gd name="connsiteY39" fmla="*/ 1034321 h 4377128"/>
              <a:gd name="connsiteX40" fmla="*/ 1663908 w 4092315"/>
              <a:gd name="connsiteY40" fmla="*/ 974360 h 4377128"/>
              <a:gd name="connsiteX41" fmla="*/ 1708878 w 4092315"/>
              <a:gd name="connsiteY41" fmla="*/ 854439 h 4377128"/>
              <a:gd name="connsiteX42" fmla="*/ 1753849 w 4092315"/>
              <a:gd name="connsiteY42" fmla="*/ 794478 h 4377128"/>
              <a:gd name="connsiteX43" fmla="*/ 1783829 w 4092315"/>
              <a:gd name="connsiteY43" fmla="*/ 749508 h 4377128"/>
              <a:gd name="connsiteX44" fmla="*/ 1828800 w 4092315"/>
              <a:gd name="connsiteY44" fmla="*/ 674557 h 4377128"/>
              <a:gd name="connsiteX45" fmla="*/ 1918741 w 4092315"/>
              <a:gd name="connsiteY45" fmla="*/ 539646 h 4377128"/>
              <a:gd name="connsiteX46" fmla="*/ 1993692 w 4092315"/>
              <a:gd name="connsiteY46" fmla="*/ 389744 h 4377128"/>
              <a:gd name="connsiteX47" fmla="*/ 2023672 w 4092315"/>
              <a:gd name="connsiteY47" fmla="*/ 329783 h 4377128"/>
              <a:gd name="connsiteX48" fmla="*/ 2083633 w 4092315"/>
              <a:gd name="connsiteY48" fmla="*/ 299803 h 4377128"/>
              <a:gd name="connsiteX49" fmla="*/ 2143593 w 4092315"/>
              <a:gd name="connsiteY49" fmla="*/ 254832 h 4377128"/>
              <a:gd name="connsiteX50" fmla="*/ 2188564 w 4092315"/>
              <a:gd name="connsiteY50" fmla="*/ 239842 h 4377128"/>
              <a:gd name="connsiteX51" fmla="*/ 2263515 w 4092315"/>
              <a:gd name="connsiteY51" fmla="*/ 209862 h 4377128"/>
              <a:gd name="connsiteX52" fmla="*/ 2353456 w 4092315"/>
              <a:gd name="connsiteY52" fmla="*/ 179882 h 4377128"/>
              <a:gd name="connsiteX53" fmla="*/ 2518347 w 4092315"/>
              <a:gd name="connsiteY53" fmla="*/ 119921 h 4377128"/>
              <a:gd name="connsiteX54" fmla="*/ 2578308 w 4092315"/>
              <a:gd name="connsiteY54" fmla="*/ 104931 h 4377128"/>
              <a:gd name="connsiteX55" fmla="*/ 2638269 w 4092315"/>
              <a:gd name="connsiteY55" fmla="*/ 74950 h 4377128"/>
              <a:gd name="connsiteX56" fmla="*/ 3057993 w 4092315"/>
              <a:gd name="connsiteY56" fmla="*/ 0 h 4377128"/>
              <a:gd name="connsiteX57" fmla="*/ 3672590 w 4092315"/>
              <a:gd name="connsiteY57" fmla="*/ 14990 h 4377128"/>
              <a:gd name="connsiteX58" fmla="*/ 3717560 w 4092315"/>
              <a:gd name="connsiteY58" fmla="*/ 29980 h 4377128"/>
              <a:gd name="connsiteX59" fmla="*/ 3777521 w 4092315"/>
              <a:gd name="connsiteY59" fmla="*/ 44970 h 4377128"/>
              <a:gd name="connsiteX60" fmla="*/ 3822492 w 4092315"/>
              <a:gd name="connsiteY60" fmla="*/ 89941 h 4377128"/>
              <a:gd name="connsiteX61" fmla="*/ 3912433 w 4092315"/>
              <a:gd name="connsiteY61" fmla="*/ 149901 h 4377128"/>
              <a:gd name="connsiteX62" fmla="*/ 3972393 w 4092315"/>
              <a:gd name="connsiteY62" fmla="*/ 224852 h 4377128"/>
              <a:gd name="connsiteX63" fmla="*/ 4002374 w 4092315"/>
              <a:gd name="connsiteY63" fmla="*/ 254832 h 4377128"/>
              <a:gd name="connsiteX64" fmla="*/ 4047344 w 4092315"/>
              <a:gd name="connsiteY64" fmla="*/ 449705 h 4377128"/>
              <a:gd name="connsiteX65" fmla="*/ 4062334 w 4092315"/>
              <a:gd name="connsiteY65" fmla="*/ 524655 h 4377128"/>
              <a:gd name="connsiteX66" fmla="*/ 4092315 w 4092315"/>
              <a:gd name="connsiteY66" fmla="*/ 719528 h 4377128"/>
              <a:gd name="connsiteX67" fmla="*/ 4062334 w 4092315"/>
              <a:gd name="connsiteY67" fmla="*/ 989350 h 4377128"/>
              <a:gd name="connsiteX68" fmla="*/ 4032354 w 4092315"/>
              <a:gd name="connsiteY68" fmla="*/ 1079291 h 4377128"/>
              <a:gd name="connsiteX69" fmla="*/ 4017364 w 4092315"/>
              <a:gd name="connsiteY69" fmla="*/ 1139252 h 4377128"/>
              <a:gd name="connsiteX70" fmla="*/ 4002374 w 4092315"/>
              <a:gd name="connsiteY70" fmla="*/ 1184223 h 4377128"/>
              <a:gd name="connsiteX71" fmla="*/ 3972393 w 4092315"/>
              <a:gd name="connsiteY71" fmla="*/ 1304144 h 4377128"/>
              <a:gd name="connsiteX72" fmla="*/ 3942413 w 4092315"/>
              <a:gd name="connsiteY72" fmla="*/ 1394085 h 4377128"/>
              <a:gd name="connsiteX73" fmla="*/ 3942413 w 4092315"/>
              <a:gd name="connsiteY73" fmla="*/ 1484026 h 437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092315" h="4377128">
                <a:moveTo>
                  <a:pt x="0" y="4377128"/>
                </a:moveTo>
                <a:cubicBezTo>
                  <a:pt x="99934" y="4372131"/>
                  <a:pt x="200584" y="4375079"/>
                  <a:pt x="299803" y="4362137"/>
                </a:cubicBezTo>
                <a:cubicBezTo>
                  <a:pt x="317668" y="4359807"/>
                  <a:pt x="328660" y="4340214"/>
                  <a:pt x="344774" y="4332157"/>
                </a:cubicBezTo>
                <a:cubicBezTo>
                  <a:pt x="358907" y="4325091"/>
                  <a:pt x="374754" y="4322164"/>
                  <a:pt x="389744" y="4317167"/>
                </a:cubicBezTo>
                <a:cubicBezTo>
                  <a:pt x="439711" y="4277193"/>
                  <a:pt x="494399" y="4242494"/>
                  <a:pt x="539646" y="4197246"/>
                </a:cubicBezTo>
                <a:cubicBezTo>
                  <a:pt x="549639" y="4187252"/>
                  <a:pt x="561787" y="4179024"/>
                  <a:pt x="569626" y="4167265"/>
                </a:cubicBezTo>
                <a:cubicBezTo>
                  <a:pt x="648545" y="4048885"/>
                  <a:pt x="546371" y="4160540"/>
                  <a:pt x="644577" y="4062334"/>
                </a:cubicBezTo>
                <a:cubicBezTo>
                  <a:pt x="654570" y="4042347"/>
                  <a:pt x="663470" y="4021775"/>
                  <a:pt x="674557" y="4002373"/>
                </a:cubicBezTo>
                <a:cubicBezTo>
                  <a:pt x="683495" y="3986731"/>
                  <a:pt x="697440" y="3973962"/>
                  <a:pt x="704537" y="3957403"/>
                </a:cubicBezTo>
                <a:cubicBezTo>
                  <a:pt x="714335" y="3934541"/>
                  <a:pt x="719935" y="3876778"/>
                  <a:pt x="734518" y="3852472"/>
                </a:cubicBezTo>
                <a:cubicBezTo>
                  <a:pt x="741789" y="3840353"/>
                  <a:pt x="754505" y="3832485"/>
                  <a:pt x="764498" y="3822491"/>
                </a:cubicBezTo>
                <a:cubicBezTo>
                  <a:pt x="769495" y="3807501"/>
                  <a:pt x="775147" y="3792714"/>
                  <a:pt x="779488" y="3777521"/>
                </a:cubicBezTo>
                <a:cubicBezTo>
                  <a:pt x="785148" y="3757712"/>
                  <a:pt x="786362" y="3736496"/>
                  <a:pt x="794478" y="3717560"/>
                </a:cubicBezTo>
                <a:cubicBezTo>
                  <a:pt x="801575" y="3701001"/>
                  <a:pt x="814465" y="3687580"/>
                  <a:pt x="824459" y="3672590"/>
                </a:cubicBezTo>
                <a:cubicBezTo>
                  <a:pt x="870306" y="3535046"/>
                  <a:pt x="793671" y="3749153"/>
                  <a:pt x="884419" y="3567659"/>
                </a:cubicBezTo>
                <a:cubicBezTo>
                  <a:pt x="898552" y="3539393"/>
                  <a:pt x="904406" y="3507698"/>
                  <a:pt x="914400" y="3477718"/>
                </a:cubicBezTo>
                <a:cubicBezTo>
                  <a:pt x="919397" y="3462728"/>
                  <a:pt x="925558" y="3448076"/>
                  <a:pt x="929390" y="3432747"/>
                </a:cubicBezTo>
                <a:cubicBezTo>
                  <a:pt x="934387" y="3412760"/>
                  <a:pt x="935167" y="3391214"/>
                  <a:pt x="944380" y="3372787"/>
                </a:cubicBezTo>
                <a:cubicBezTo>
                  <a:pt x="950700" y="3360146"/>
                  <a:pt x="964367" y="3352800"/>
                  <a:pt x="974360" y="3342806"/>
                </a:cubicBezTo>
                <a:cubicBezTo>
                  <a:pt x="993531" y="3266125"/>
                  <a:pt x="1000360" y="3215856"/>
                  <a:pt x="1034321" y="3147934"/>
                </a:cubicBezTo>
                <a:cubicBezTo>
                  <a:pt x="1092442" y="3031691"/>
                  <a:pt x="1041609" y="3171036"/>
                  <a:pt x="1079292" y="3057993"/>
                </a:cubicBezTo>
                <a:cubicBezTo>
                  <a:pt x="1116016" y="2800922"/>
                  <a:pt x="1074389" y="3047625"/>
                  <a:pt x="1109272" y="2908091"/>
                </a:cubicBezTo>
                <a:cubicBezTo>
                  <a:pt x="1115451" y="2883374"/>
                  <a:pt x="1113914" y="2856423"/>
                  <a:pt x="1124262" y="2833141"/>
                </a:cubicBezTo>
                <a:cubicBezTo>
                  <a:pt x="1134409" y="2810311"/>
                  <a:pt x="1154243" y="2793167"/>
                  <a:pt x="1169233" y="2773180"/>
                </a:cubicBezTo>
                <a:cubicBezTo>
                  <a:pt x="1174230" y="2748196"/>
                  <a:pt x="1177519" y="2722810"/>
                  <a:pt x="1184223" y="2698229"/>
                </a:cubicBezTo>
                <a:cubicBezTo>
                  <a:pt x="1192538" y="2667740"/>
                  <a:pt x="1206538" y="2638946"/>
                  <a:pt x="1214203" y="2608288"/>
                </a:cubicBezTo>
                <a:cubicBezTo>
                  <a:pt x="1233025" y="2532999"/>
                  <a:pt x="1222678" y="2567873"/>
                  <a:pt x="1244183" y="2503357"/>
                </a:cubicBezTo>
                <a:cubicBezTo>
                  <a:pt x="1249180" y="2468380"/>
                  <a:pt x="1252245" y="2433072"/>
                  <a:pt x="1259174" y="2398426"/>
                </a:cubicBezTo>
                <a:cubicBezTo>
                  <a:pt x="1263875" y="2374924"/>
                  <a:pt x="1300307" y="2288097"/>
                  <a:pt x="1304144" y="2278505"/>
                </a:cubicBezTo>
                <a:cubicBezTo>
                  <a:pt x="1309141" y="2243528"/>
                  <a:pt x="1310565" y="2207850"/>
                  <a:pt x="1319134" y="2173573"/>
                </a:cubicBezTo>
                <a:cubicBezTo>
                  <a:pt x="1325660" y="2147468"/>
                  <a:pt x="1339667" y="2123818"/>
                  <a:pt x="1349115" y="2098623"/>
                </a:cubicBezTo>
                <a:cubicBezTo>
                  <a:pt x="1354663" y="2083828"/>
                  <a:pt x="1360273" y="2068981"/>
                  <a:pt x="1364105" y="2053652"/>
                </a:cubicBezTo>
                <a:cubicBezTo>
                  <a:pt x="1371228" y="2025158"/>
                  <a:pt x="1382543" y="1949519"/>
                  <a:pt x="1394085" y="1918741"/>
                </a:cubicBezTo>
                <a:cubicBezTo>
                  <a:pt x="1401931" y="1897818"/>
                  <a:pt x="1415262" y="1879319"/>
                  <a:pt x="1424065" y="1858780"/>
                </a:cubicBezTo>
                <a:cubicBezTo>
                  <a:pt x="1430289" y="1844257"/>
                  <a:pt x="1433656" y="1828660"/>
                  <a:pt x="1439056" y="1813810"/>
                </a:cubicBezTo>
                <a:cubicBezTo>
                  <a:pt x="1494737" y="1660687"/>
                  <a:pt x="1471993" y="1742019"/>
                  <a:pt x="1499016" y="1633928"/>
                </a:cubicBezTo>
                <a:cubicBezTo>
                  <a:pt x="1511294" y="1523424"/>
                  <a:pt x="1510643" y="1506961"/>
                  <a:pt x="1528997" y="1409075"/>
                </a:cubicBezTo>
                <a:cubicBezTo>
                  <a:pt x="1536111" y="1371134"/>
                  <a:pt x="1550914" y="1267993"/>
                  <a:pt x="1573967" y="1214203"/>
                </a:cubicBezTo>
                <a:cubicBezTo>
                  <a:pt x="1582769" y="1193664"/>
                  <a:pt x="1593954" y="1174229"/>
                  <a:pt x="1603947" y="1154242"/>
                </a:cubicBezTo>
                <a:cubicBezTo>
                  <a:pt x="1612747" y="1110240"/>
                  <a:pt x="1616640" y="1074659"/>
                  <a:pt x="1633928" y="1034321"/>
                </a:cubicBezTo>
                <a:cubicBezTo>
                  <a:pt x="1642731" y="1013782"/>
                  <a:pt x="1655106" y="994899"/>
                  <a:pt x="1663908" y="974360"/>
                </a:cubicBezTo>
                <a:cubicBezTo>
                  <a:pt x="1689150" y="915462"/>
                  <a:pt x="1670062" y="924308"/>
                  <a:pt x="1708878" y="854439"/>
                </a:cubicBezTo>
                <a:cubicBezTo>
                  <a:pt x="1721011" y="832599"/>
                  <a:pt x="1739327" y="814808"/>
                  <a:pt x="1753849" y="794478"/>
                </a:cubicBezTo>
                <a:cubicBezTo>
                  <a:pt x="1764320" y="779818"/>
                  <a:pt x="1773836" y="764498"/>
                  <a:pt x="1783829" y="749508"/>
                </a:cubicBezTo>
                <a:cubicBezTo>
                  <a:pt x="1818626" y="645116"/>
                  <a:pt x="1773928" y="756865"/>
                  <a:pt x="1828800" y="674557"/>
                </a:cubicBezTo>
                <a:cubicBezTo>
                  <a:pt x="1929259" y="523869"/>
                  <a:pt x="1848526" y="609859"/>
                  <a:pt x="1918741" y="539646"/>
                </a:cubicBezTo>
                <a:cubicBezTo>
                  <a:pt x="1952675" y="403907"/>
                  <a:pt x="1904455" y="568222"/>
                  <a:pt x="1993692" y="389744"/>
                </a:cubicBezTo>
                <a:cubicBezTo>
                  <a:pt x="2003685" y="369757"/>
                  <a:pt x="2007871" y="345584"/>
                  <a:pt x="2023672" y="329783"/>
                </a:cubicBezTo>
                <a:cubicBezTo>
                  <a:pt x="2039473" y="313982"/>
                  <a:pt x="2064684" y="311646"/>
                  <a:pt x="2083633" y="299803"/>
                </a:cubicBezTo>
                <a:cubicBezTo>
                  <a:pt x="2104819" y="286562"/>
                  <a:pt x="2121901" y="267227"/>
                  <a:pt x="2143593" y="254832"/>
                </a:cubicBezTo>
                <a:cubicBezTo>
                  <a:pt x="2157312" y="246992"/>
                  <a:pt x="2173769" y="245390"/>
                  <a:pt x="2188564" y="239842"/>
                </a:cubicBezTo>
                <a:cubicBezTo>
                  <a:pt x="2213759" y="230394"/>
                  <a:pt x="2238227" y="219058"/>
                  <a:pt x="2263515" y="209862"/>
                </a:cubicBezTo>
                <a:cubicBezTo>
                  <a:pt x="2293214" y="199062"/>
                  <a:pt x="2324114" y="191619"/>
                  <a:pt x="2353456" y="179882"/>
                </a:cubicBezTo>
                <a:cubicBezTo>
                  <a:pt x="2424981" y="151271"/>
                  <a:pt x="2441362" y="143016"/>
                  <a:pt x="2518347" y="119921"/>
                </a:cubicBezTo>
                <a:cubicBezTo>
                  <a:pt x="2538080" y="114001"/>
                  <a:pt x="2558321" y="109928"/>
                  <a:pt x="2578308" y="104931"/>
                </a:cubicBezTo>
                <a:cubicBezTo>
                  <a:pt x="2598295" y="94937"/>
                  <a:pt x="2616710" y="80830"/>
                  <a:pt x="2638269" y="74950"/>
                </a:cubicBezTo>
                <a:cubicBezTo>
                  <a:pt x="2863880" y="13420"/>
                  <a:pt x="2867229" y="19076"/>
                  <a:pt x="3057993" y="0"/>
                </a:cubicBezTo>
                <a:cubicBezTo>
                  <a:pt x="3262859" y="4997"/>
                  <a:pt x="3467875" y="5685"/>
                  <a:pt x="3672590" y="14990"/>
                </a:cubicBezTo>
                <a:cubicBezTo>
                  <a:pt x="3688375" y="15707"/>
                  <a:pt x="3702367" y="25639"/>
                  <a:pt x="3717560" y="29980"/>
                </a:cubicBezTo>
                <a:cubicBezTo>
                  <a:pt x="3737369" y="35640"/>
                  <a:pt x="3757534" y="39973"/>
                  <a:pt x="3777521" y="44970"/>
                </a:cubicBezTo>
                <a:cubicBezTo>
                  <a:pt x="3792511" y="59960"/>
                  <a:pt x="3805758" y="76926"/>
                  <a:pt x="3822492" y="89941"/>
                </a:cubicBezTo>
                <a:cubicBezTo>
                  <a:pt x="3850934" y="112062"/>
                  <a:pt x="3886955" y="124422"/>
                  <a:pt x="3912433" y="149901"/>
                </a:cubicBezTo>
                <a:cubicBezTo>
                  <a:pt x="3984829" y="222300"/>
                  <a:pt x="3896743" y="130291"/>
                  <a:pt x="3972393" y="224852"/>
                </a:cubicBezTo>
                <a:cubicBezTo>
                  <a:pt x="3981222" y="235888"/>
                  <a:pt x="3992380" y="244839"/>
                  <a:pt x="4002374" y="254832"/>
                </a:cubicBezTo>
                <a:cubicBezTo>
                  <a:pt x="4049329" y="395698"/>
                  <a:pt x="4021398" y="294028"/>
                  <a:pt x="4047344" y="449705"/>
                </a:cubicBezTo>
                <a:cubicBezTo>
                  <a:pt x="4051533" y="474836"/>
                  <a:pt x="4057776" y="499588"/>
                  <a:pt x="4062334" y="524655"/>
                </a:cubicBezTo>
                <a:cubicBezTo>
                  <a:pt x="4076198" y="600905"/>
                  <a:pt x="4081087" y="640938"/>
                  <a:pt x="4092315" y="719528"/>
                </a:cubicBezTo>
                <a:cubicBezTo>
                  <a:pt x="4089848" y="744193"/>
                  <a:pt x="4070289" y="952225"/>
                  <a:pt x="4062334" y="989350"/>
                </a:cubicBezTo>
                <a:cubicBezTo>
                  <a:pt x="4055713" y="1020251"/>
                  <a:pt x="4040018" y="1048633"/>
                  <a:pt x="4032354" y="1079291"/>
                </a:cubicBezTo>
                <a:cubicBezTo>
                  <a:pt x="4027357" y="1099278"/>
                  <a:pt x="4023024" y="1119443"/>
                  <a:pt x="4017364" y="1139252"/>
                </a:cubicBezTo>
                <a:cubicBezTo>
                  <a:pt x="4013023" y="1154445"/>
                  <a:pt x="4006532" y="1168979"/>
                  <a:pt x="4002374" y="1184223"/>
                </a:cubicBezTo>
                <a:cubicBezTo>
                  <a:pt x="3991532" y="1223975"/>
                  <a:pt x="3985423" y="1265054"/>
                  <a:pt x="3972393" y="1304144"/>
                </a:cubicBezTo>
                <a:cubicBezTo>
                  <a:pt x="3962400" y="1334124"/>
                  <a:pt x="3942413" y="1362483"/>
                  <a:pt x="3942413" y="1394085"/>
                </a:cubicBezTo>
                <a:lnTo>
                  <a:pt x="3942413" y="1484026"/>
                </a:lnTo>
              </a:path>
            </a:pathLst>
          </a:custGeom>
          <a:noFill/>
          <a:ln w="12700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Decisione 48"/>
          <p:cNvSpPr/>
          <p:nvPr/>
        </p:nvSpPr>
        <p:spPr>
          <a:xfrm>
            <a:off x="5914041" y="4081805"/>
            <a:ext cx="1793212" cy="1784491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51" name="Connettore 2 50"/>
          <p:cNvCxnSpPr/>
          <p:nvPr/>
        </p:nvCxnSpPr>
        <p:spPr>
          <a:xfrm>
            <a:off x="6778548" y="2732607"/>
            <a:ext cx="35535" cy="13915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asellaDiTesto 56"/>
          <p:cNvSpPr txBox="1"/>
          <p:nvPr/>
        </p:nvSpPr>
        <p:spPr>
          <a:xfrm>
            <a:off x="6060456" y="4677280"/>
            <a:ext cx="1515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solidFill>
                  <a:srgbClr val="002060"/>
                </a:solidFill>
              </a:rPr>
              <a:t>Compare estimate </a:t>
            </a:r>
          </a:p>
          <a:p>
            <a:r>
              <a:rPr lang="it-IT" sz="1200" dirty="0">
                <a:solidFill>
                  <a:srgbClr val="002060"/>
                </a:solidFill>
              </a:rPr>
              <a:t>with full data »</a:t>
            </a:r>
            <a:r>
              <a:rPr lang="it-IT" sz="1200" dirty="0" err="1">
                <a:solidFill>
                  <a:srgbClr val="002060"/>
                </a:solidFill>
              </a:rPr>
              <a:t>true</a:t>
            </a:r>
            <a:r>
              <a:rPr lang="it-IT" sz="1200" dirty="0">
                <a:solidFill>
                  <a:srgbClr val="002060"/>
                </a:solidFill>
              </a:rPr>
              <a:t>»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19522" y="1049971"/>
            <a:ext cx="1473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EV </a:t>
            </a:r>
            <a:r>
              <a:rPr lang="it-IT" sz="1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extreme</a:t>
            </a:r>
            <a:r>
              <a:rPr lang="it-IT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values</a:t>
            </a:r>
            <a:endParaRPr lang="it-IT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it-IT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H(</a:t>
            </a:r>
            <a:r>
              <a:rPr lang="it-IT" sz="1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Tr</a:t>
            </a:r>
            <a:r>
              <a:rPr lang="it-IT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04969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624031" y="270589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The procedure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thus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961939" y="2333816"/>
            <a:ext cx="1974974" cy="46166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Compute EV </a:t>
            </a:r>
            <a:r>
              <a:rPr lang="it-IT" sz="1200" dirty="0" err="1">
                <a:solidFill>
                  <a:srgbClr val="0000FF"/>
                </a:solidFill>
              </a:rPr>
              <a:t>parametres</a:t>
            </a:r>
            <a:endParaRPr lang="it-IT" sz="1200" dirty="0">
              <a:solidFill>
                <a:srgbClr val="0000FF"/>
              </a:solidFill>
            </a:endParaRPr>
          </a:p>
          <a:p>
            <a:r>
              <a:rPr lang="it-IT" sz="1200" dirty="0">
                <a:solidFill>
                  <a:srgbClr val="0000FF"/>
                </a:solidFill>
              </a:rPr>
              <a:t>full data «</a:t>
            </a:r>
            <a:r>
              <a:rPr lang="it-IT" sz="1200" dirty="0" err="1">
                <a:solidFill>
                  <a:srgbClr val="0000FF"/>
                </a:solidFill>
              </a:rPr>
              <a:t>true</a:t>
            </a:r>
            <a:r>
              <a:rPr lang="it-IT" sz="1200" dirty="0">
                <a:solidFill>
                  <a:srgbClr val="0000FF"/>
                </a:solidFill>
              </a:rPr>
              <a:t>»</a:t>
            </a:r>
          </a:p>
        </p:txBody>
      </p:sp>
      <p:cxnSp>
        <p:nvCxnSpPr>
          <p:cNvPr id="5" name="Connettore 2 4"/>
          <p:cNvCxnSpPr/>
          <p:nvPr/>
        </p:nvCxnSpPr>
        <p:spPr>
          <a:xfrm>
            <a:off x="2758662" y="1407699"/>
            <a:ext cx="6518" cy="9411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uppo 5"/>
          <p:cNvGrpSpPr/>
          <p:nvPr/>
        </p:nvGrpSpPr>
        <p:grpSpPr>
          <a:xfrm>
            <a:off x="1272422" y="1878289"/>
            <a:ext cx="1510431" cy="2987972"/>
            <a:chOff x="1285690" y="2001719"/>
            <a:chExt cx="1510431" cy="1735781"/>
          </a:xfrm>
        </p:grpSpPr>
        <p:cxnSp>
          <p:nvCxnSpPr>
            <p:cNvPr id="7" name="Connettore 1 6"/>
            <p:cNvCxnSpPr/>
            <p:nvPr/>
          </p:nvCxnSpPr>
          <p:spPr>
            <a:xfrm flipH="1">
              <a:off x="1285690" y="2001719"/>
              <a:ext cx="1472973" cy="151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ttore 1 7"/>
            <p:cNvCxnSpPr/>
            <p:nvPr/>
          </p:nvCxnSpPr>
          <p:spPr>
            <a:xfrm>
              <a:off x="1380855" y="3725724"/>
              <a:ext cx="1368322" cy="41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1 8"/>
            <p:cNvCxnSpPr/>
            <p:nvPr/>
          </p:nvCxnSpPr>
          <p:spPr>
            <a:xfrm flipH="1" flipV="1">
              <a:off x="2765180" y="3030581"/>
              <a:ext cx="30941" cy="7069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Connettore 1 9"/>
          <p:cNvCxnSpPr/>
          <p:nvPr/>
        </p:nvCxnSpPr>
        <p:spPr>
          <a:xfrm>
            <a:off x="1305562" y="1901163"/>
            <a:ext cx="35769" cy="2944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818816" y="2691452"/>
            <a:ext cx="1048827" cy="46166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For </a:t>
            </a:r>
            <a:r>
              <a:rPr lang="it-IT" sz="1200" dirty="0" err="1">
                <a:solidFill>
                  <a:srgbClr val="0000FF"/>
                </a:solidFill>
              </a:rPr>
              <a:t>all</a:t>
            </a:r>
            <a:r>
              <a:rPr lang="it-IT" sz="1200" dirty="0">
                <a:solidFill>
                  <a:srgbClr val="0000FF"/>
                </a:solidFill>
              </a:rPr>
              <a:t> </a:t>
            </a:r>
            <a:r>
              <a:rPr lang="it-IT" sz="1200" dirty="0" err="1">
                <a:solidFill>
                  <a:srgbClr val="0000FF"/>
                </a:solidFill>
              </a:rPr>
              <a:t>stations</a:t>
            </a:r>
            <a:endParaRPr lang="it-IT" sz="1200" dirty="0">
              <a:solidFill>
                <a:srgbClr val="0000FF"/>
              </a:solidFill>
            </a:endParaRPr>
          </a:p>
        </p:txBody>
      </p:sp>
      <p:cxnSp>
        <p:nvCxnSpPr>
          <p:cNvPr id="20" name="Connettore 2 19"/>
          <p:cNvCxnSpPr/>
          <p:nvPr/>
        </p:nvCxnSpPr>
        <p:spPr>
          <a:xfrm>
            <a:off x="2749177" y="2765927"/>
            <a:ext cx="9485" cy="4057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/>
          <p:cNvSpPr txBox="1"/>
          <p:nvPr/>
        </p:nvSpPr>
        <p:spPr>
          <a:xfrm>
            <a:off x="1905322" y="5206289"/>
            <a:ext cx="2031591" cy="46166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Compute </a:t>
            </a:r>
            <a:r>
              <a:rPr lang="it-IT" sz="1200" dirty="0" err="1">
                <a:solidFill>
                  <a:srgbClr val="0000FF"/>
                </a:solidFill>
              </a:rPr>
              <a:t>average</a:t>
            </a:r>
            <a:r>
              <a:rPr lang="it-IT" sz="1200" dirty="0">
                <a:solidFill>
                  <a:srgbClr val="0000FF"/>
                </a:solidFill>
              </a:rPr>
              <a:t> </a:t>
            </a:r>
          </a:p>
          <a:p>
            <a:r>
              <a:rPr lang="it-IT" sz="1200" dirty="0" err="1">
                <a:solidFill>
                  <a:srgbClr val="0000FF"/>
                </a:solidFill>
              </a:rPr>
              <a:t>Regional</a:t>
            </a:r>
            <a:r>
              <a:rPr lang="it-IT" sz="1200" dirty="0">
                <a:solidFill>
                  <a:srgbClr val="0000FF"/>
                </a:solidFill>
              </a:rPr>
              <a:t> </a:t>
            </a:r>
            <a:r>
              <a:rPr lang="it-IT" sz="1200" dirty="0" err="1">
                <a:solidFill>
                  <a:srgbClr val="0000FF"/>
                </a:solidFill>
              </a:rPr>
              <a:t>Error</a:t>
            </a:r>
            <a:r>
              <a:rPr lang="it-IT" sz="1200" dirty="0">
                <a:solidFill>
                  <a:srgbClr val="0000FF"/>
                </a:solidFill>
              </a:rPr>
              <a:t> </a:t>
            </a:r>
            <a:r>
              <a:rPr lang="it-IT" sz="1200" dirty="0" err="1">
                <a:solidFill>
                  <a:srgbClr val="0000FF"/>
                </a:solidFill>
              </a:rPr>
              <a:t>parametres</a:t>
            </a:r>
            <a:endParaRPr lang="it-IT" sz="1200" dirty="0">
              <a:solidFill>
                <a:srgbClr val="0000FF"/>
              </a:solidFill>
            </a:endParaRPr>
          </a:p>
        </p:txBody>
      </p:sp>
      <p:grpSp>
        <p:nvGrpSpPr>
          <p:cNvPr id="29" name="Gruppo 28"/>
          <p:cNvGrpSpPr/>
          <p:nvPr/>
        </p:nvGrpSpPr>
        <p:grpSpPr>
          <a:xfrm>
            <a:off x="5300216" y="1791183"/>
            <a:ext cx="1510431" cy="1735781"/>
            <a:chOff x="1285690" y="2001719"/>
            <a:chExt cx="1510431" cy="1735781"/>
          </a:xfrm>
        </p:grpSpPr>
        <p:cxnSp>
          <p:nvCxnSpPr>
            <p:cNvPr id="30" name="Connettore 1 29"/>
            <p:cNvCxnSpPr/>
            <p:nvPr/>
          </p:nvCxnSpPr>
          <p:spPr>
            <a:xfrm flipH="1">
              <a:off x="1285690" y="2001719"/>
              <a:ext cx="1472973" cy="151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1 30"/>
            <p:cNvCxnSpPr/>
            <p:nvPr/>
          </p:nvCxnSpPr>
          <p:spPr>
            <a:xfrm flipV="1">
              <a:off x="1342683" y="3729912"/>
              <a:ext cx="1406494" cy="7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ttore 1 31"/>
            <p:cNvCxnSpPr/>
            <p:nvPr/>
          </p:nvCxnSpPr>
          <p:spPr>
            <a:xfrm flipH="1" flipV="1">
              <a:off x="2765180" y="3030581"/>
              <a:ext cx="30941" cy="7069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CasellaDiTesto 32"/>
          <p:cNvSpPr txBox="1"/>
          <p:nvPr/>
        </p:nvSpPr>
        <p:spPr>
          <a:xfrm>
            <a:off x="6027040" y="2246647"/>
            <a:ext cx="1731639" cy="46166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Estimate </a:t>
            </a:r>
            <a:r>
              <a:rPr lang="it-IT" sz="1200" dirty="0" err="1">
                <a:solidFill>
                  <a:srgbClr val="0000FF"/>
                </a:solidFill>
              </a:rPr>
              <a:t>correct</a:t>
            </a:r>
            <a:endParaRPr lang="it-IT" sz="1200" dirty="0">
              <a:solidFill>
                <a:srgbClr val="0000FF"/>
              </a:solidFill>
            </a:endParaRPr>
          </a:p>
          <a:p>
            <a:r>
              <a:rPr lang="it-IT" sz="1200" dirty="0">
                <a:solidFill>
                  <a:srgbClr val="0000FF"/>
                </a:solidFill>
              </a:rPr>
              <a:t>EV </a:t>
            </a:r>
            <a:r>
              <a:rPr lang="it-IT" sz="1200" dirty="0" err="1">
                <a:solidFill>
                  <a:srgbClr val="0000FF"/>
                </a:solidFill>
              </a:rPr>
              <a:t>parametres</a:t>
            </a:r>
            <a:endParaRPr lang="it-IT" sz="1200" dirty="0">
              <a:solidFill>
                <a:srgbClr val="0000FF"/>
              </a:solidFill>
            </a:endParaRPr>
          </a:p>
        </p:txBody>
      </p:sp>
      <p:sp>
        <p:nvSpPr>
          <p:cNvPr id="34" name="CasellaDiTesto 33"/>
          <p:cNvSpPr txBox="1"/>
          <p:nvPr/>
        </p:nvSpPr>
        <p:spPr>
          <a:xfrm>
            <a:off x="4781689" y="2428242"/>
            <a:ext cx="1048827" cy="46166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For </a:t>
            </a:r>
            <a:r>
              <a:rPr lang="it-IT" sz="1200" dirty="0" err="1">
                <a:solidFill>
                  <a:srgbClr val="0000FF"/>
                </a:solidFill>
              </a:rPr>
              <a:t>all</a:t>
            </a:r>
            <a:r>
              <a:rPr lang="it-IT" sz="1200" dirty="0">
                <a:solidFill>
                  <a:srgbClr val="0000FF"/>
                </a:solidFill>
              </a:rPr>
              <a:t> </a:t>
            </a:r>
            <a:r>
              <a:rPr lang="it-IT" sz="1200" dirty="0" err="1">
                <a:solidFill>
                  <a:srgbClr val="0000FF"/>
                </a:solidFill>
              </a:rPr>
              <a:t>stations</a:t>
            </a:r>
            <a:endParaRPr lang="it-IT" sz="1200" dirty="0">
              <a:solidFill>
                <a:srgbClr val="0000FF"/>
              </a:solidFill>
            </a:endParaRPr>
          </a:p>
        </p:txBody>
      </p:sp>
      <p:cxnSp>
        <p:nvCxnSpPr>
          <p:cNvPr id="35" name="Connettore 1 34"/>
          <p:cNvCxnSpPr/>
          <p:nvPr/>
        </p:nvCxnSpPr>
        <p:spPr>
          <a:xfrm flipH="1">
            <a:off x="5280791" y="1827356"/>
            <a:ext cx="1" cy="1728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>
            <a:off x="6733892" y="1305466"/>
            <a:ext cx="6518" cy="9411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>
            <a:off x="2795597" y="4257816"/>
            <a:ext cx="6518" cy="9411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asellaDiTesto 38"/>
          <p:cNvSpPr txBox="1"/>
          <p:nvPr/>
        </p:nvSpPr>
        <p:spPr>
          <a:xfrm>
            <a:off x="2008546" y="3157895"/>
            <a:ext cx="1974974" cy="46166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Compute EV </a:t>
            </a:r>
            <a:r>
              <a:rPr lang="it-IT" sz="1200" dirty="0" err="1">
                <a:solidFill>
                  <a:srgbClr val="0000FF"/>
                </a:solidFill>
              </a:rPr>
              <a:t>parametres</a:t>
            </a:r>
            <a:endParaRPr lang="it-IT" sz="1200" dirty="0">
              <a:solidFill>
                <a:srgbClr val="0000FF"/>
              </a:solidFill>
            </a:endParaRPr>
          </a:p>
          <a:p>
            <a:r>
              <a:rPr lang="it-IT" sz="1200" dirty="0">
                <a:solidFill>
                  <a:srgbClr val="0000FF"/>
                </a:solidFill>
              </a:rPr>
              <a:t>«</a:t>
            </a:r>
            <a:r>
              <a:rPr lang="it-IT" sz="1200" dirty="0" err="1">
                <a:solidFill>
                  <a:srgbClr val="0000FF"/>
                </a:solidFill>
              </a:rPr>
              <a:t>degraded»data</a:t>
            </a:r>
            <a:endParaRPr lang="it-IT" sz="1200" dirty="0">
              <a:solidFill>
                <a:srgbClr val="0000FF"/>
              </a:solidFill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2025526" y="3989399"/>
            <a:ext cx="1974974" cy="276999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00FF"/>
                </a:solidFill>
              </a:rPr>
              <a:t>Compute </a:t>
            </a:r>
            <a:r>
              <a:rPr lang="it-IT" sz="1200" dirty="0" err="1">
                <a:solidFill>
                  <a:srgbClr val="0000FF"/>
                </a:solidFill>
              </a:rPr>
              <a:t>errors</a:t>
            </a:r>
            <a:endParaRPr lang="it-IT" sz="1200" dirty="0">
              <a:solidFill>
                <a:srgbClr val="0000FF"/>
              </a:solidFill>
            </a:endParaRPr>
          </a:p>
        </p:txBody>
      </p:sp>
      <p:cxnSp>
        <p:nvCxnSpPr>
          <p:cNvPr id="42" name="Connettore 2 41"/>
          <p:cNvCxnSpPr/>
          <p:nvPr/>
        </p:nvCxnSpPr>
        <p:spPr>
          <a:xfrm>
            <a:off x="2749177" y="3624189"/>
            <a:ext cx="9485" cy="4057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Decisione 48"/>
          <p:cNvSpPr/>
          <p:nvPr/>
        </p:nvSpPr>
        <p:spPr>
          <a:xfrm>
            <a:off x="5914041" y="4081805"/>
            <a:ext cx="1793212" cy="1784491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51" name="Connettore 2 50"/>
          <p:cNvCxnSpPr/>
          <p:nvPr/>
        </p:nvCxnSpPr>
        <p:spPr>
          <a:xfrm>
            <a:off x="6778548" y="2732607"/>
            <a:ext cx="35535" cy="13915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asellaDiTesto 56"/>
          <p:cNvSpPr txBox="1"/>
          <p:nvPr/>
        </p:nvSpPr>
        <p:spPr>
          <a:xfrm>
            <a:off x="6060456" y="4677280"/>
            <a:ext cx="1515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solidFill>
                  <a:srgbClr val="002060"/>
                </a:solidFill>
              </a:rPr>
              <a:t>Compare estimate </a:t>
            </a:r>
          </a:p>
          <a:p>
            <a:r>
              <a:rPr lang="it-IT" sz="1200" dirty="0">
                <a:solidFill>
                  <a:srgbClr val="002060"/>
                </a:solidFill>
              </a:rPr>
              <a:t>with full data »</a:t>
            </a:r>
            <a:r>
              <a:rPr lang="it-IT" sz="1200" dirty="0" err="1">
                <a:solidFill>
                  <a:srgbClr val="002060"/>
                </a:solidFill>
              </a:rPr>
              <a:t>true</a:t>
            </a:r>
            <a:r>
              <a:rPr lang="it-IT" sz="1200" dirty="0">
                <a:solidFill>
                  <a:srgbClr val="002060"/>
                </a:solidFill>
              </a:rPr>
              <a:t>»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19522" y="1049971"/>
            <a:ext cx="1473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EV </a:t>
            </a:r>
            <a:r>
              <a:rPr lang="it-IT" sz="1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extreme</a:t>
            </a:r>
            <a:r>
              <a:rPr lang="it-IT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values</a:t>
            </a:r>
            <a:endParaRPr lang="it-IT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it-IT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H(</a:t>
            </a:r>
            <a:r>
              <a:rPr lang="it-IT" sz="1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Tr</a:t>
            </a:r>
            <a:r>
              <a:rPr lang="it-IT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</a:p>
        </p:txBody>
      </p:sp>
      <p:cxnSp>
        <p:nvCxnSpPr>
          <p:cNvPr id="21" name="Connettore 2 20"/>
          <p:cNvCxnSpPr/>
          <p:nvPr/>
        </p:nvCxnSpPr>
        <p:spPr>
          <a:xfrm>
            <a:off x="5110806" y="1259238"/>
            <a:ext cx="1623086" cy="215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diritto 42"/>
          <p:cNvCxnSpPr/>
          <p:nvPr/>
        </p:nvCxnSpPr>
        <p:spPr>
          <a:xfrm flipV="1">
            <a:off x="3275856" y="1407699"/>
            <a:ext cx="1764221" cy="4260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50139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sonalizzato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1618</Words>
  <Application>Microsoft Office PowerPoint</Application>
  <PresentationFormat>Presentazione su schermo (4:3)</PresentationFormat>
  <Paragraphs>304</Paragraphs>
  <Slides>29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5" baseType="lpstr">
      <vt:lpstr>Arial</vt:lpstr>
      <vt:lpstr>Calibri</vt:lpstr>
      <vt:lpstr>Cambria Math</vt:lpstr>
      <vt:lpstr>Times New Roman</vt:lpstr>
      <vt:lpstr>TimesNewRoman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Epc</dc:creator>
  <cp:lastModifiedBy>Donegan</cp:lastModifiedBy>
  <cp:revision>461</cp:revision>
  <dcterms:created xsi:type="dcterms:W3CDTF">2012-01-29T20:39:24Z</dcterms:created>
  <dcterms:modified xsi:type="dcterms:W3CDTF">2022-09-09T11:13:15Z</dcterms:modified>
</cp:coreProperties>
</file>